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304" r:id="rId2"/>
    <p:sldId id="557" r:id="rId3"/>
    <p:sldId id="558" r:id="rId4"/>
    <p:sldId id="560" r:id="rId5"/>
    <p:sldId id="559" r:id="rId6"/>
    <p:sldId id="561" r:id="rId7"/>
    <p:sldId id="567" r:id="rId8"/>
    <p:sldId id="569" r:id="rId9"/>
    <p:sldId id="610" r:id="rId10"/>
    <p:sldId id="570" r:id="rId11"/>
    <p:sldId id="571" r:id="rId12"/>
    <p:sldId id="611" r:id="rId13"/>
    <p:sldId id="612" r:id="rId14"/>
    <p:sldId id="613" r:id="rId15"/>
    <p:sldId id="614" r:id="rId16"/>
    <p:sldId id="615" r:id="rId17"/>
    <p:sldId id="616" r:id="rId18"/>
    <p:sldId id="617" r:id="rId19"/>
    <p:sldId id="618" r:id="rId20"/>
    <p:sldId id="619" r:id="rId21"/>
    <p:sldId id="572" r:id="rId22"/>
    <p:sldId id="573" r:id="rId23"/>
    <p:sldId id="574" r:id="rId24"/>
    <p:sldId id="575" r:id="rId25"/>
    <p:sldId id="576" r:id="rId26"/>
    <p:sldId id="577" r:id="rId27"/>
    <p:sldId id="578" r:id="rId28"/>
    <p:sldId id="579" r:id="rId29"/>
    <p:sldId id="580" r:id="rId30"/>
    <p:sldId id="581" r:id="rId31"/>
    <p:sldId id="582" r:id="rId32"/>
    <p:sldId id="583" r:id="rId33"/>
    <p:sldId id="584" r:id="rId34"/>
    <p:sldId id="585" r:id="rId35"/>
    <p:sldId id="586" r:id="rId36"/>
    <p:sldId id="587" r:id="rId37"/>
    <p:sldId id="588" r:id="rId38"/>
    <p:sldId id="589" r:id="rId39"/>
    <p:sldId id="590" r:id="rId40"/>
    <p:sldId id="591" r:id="rId41"/>
    <p:sldId id="592" r:id="rId42"/>
    <p:sldId id="593" r:id="rId43"/>
    <p:sldId id="594" r:id="rId44"/>
    <p:sldId id="595" r:id="rId45"/>
    <p:sldId id="596" r:id="rId46"/>
    <p:sldId id="597" r:id="rId47"/>
    <p:sldId id="598" r:id="rId48"/>
    <p:sldId id="599" r:id="rId49"/>
    <p:sldId id="600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9F6436-C568-4D74-8992-F4973CB8937D}">
          <p14:sldIdLst>
            <p14:sldId id="304"/>
            <p14:sldId id="557"/>
            <p14:sldId id="558"/>
            <p14:sldId id="560"/>
            <p14:sldId id="559"/>
          </p14:sldIdLst>
        </p14:section>
        <p14:section name="Untitled Section" id="{E3E6762E-CE6B-4709-929B-D7B48AD810B0}">
          <p14:sldIdLst>
            <p14:sldId id="561"/>
            <p14:sldId id="567"/>
            <p14:sldId id="569"/>
            <p14:sldId id="610"/>
            <p14:sldId id="570"/>
            <p14:sldId id="571"/>
            <p14:sldId id="611"/>
            <p14:sldId id="612"/>
            <p14:sldId id="613"/>
            <p14:sldId id="614"/>
            <p14:sldId id="615"/>
            <p14:sldId id="616"/>
            <p14:sldId id="617"/>
            <p14:sldId id="618"/>
            <p14:sldId id="619"/>
            <p14:sldId id="572"/>
            <p14:sldId id="573"/>
            <p14:sldId id="574"/>
            <p14:sldId id="575"/>
            <p14:sldId id="576"/>
            <p14:sldId id="577"/>
            <p14:sldId id="578"/>
            <p14:sldId id="579"/>
            <p14:sldId id="580"/>
            <p14:sldId id="581"/>
            <p14:sldId id="582"/>
            <p14:sldId id="583"/>
            <p14:sldId id="584"/>
            <p14:sldId id="585"/>
            <p14:sldId id="586"/>
            <p14:sldId id="587"/>
            <p14:sldId id="588"/>
            <p14:sldId id="589"/>
            <p14:sldId id="590"/>
            <p14:sldId id="591"/>
            <p14:sldId id="592"/>
            <p14:sldId id="593"/>
            <p14:sldId id="594"/>
            <p14:sldId id="595"/>
            <p14:sldId id="596"/>
            <p14:sldId id="597"/>
            <p14:sldId id="598"/>
            <p14:sldId id="599"/>
            <p14:sldId id="6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5" autoAdjust="0"/>
    <p:restoredTop sz="94617" autoAdjust="0"/>
  </p:normalViewPr>
  <p:slideViewPr>
    <p:cSldViewPr snapToGrid="0">
      <p:cViewPr>
        <p:scale>
          <a:sx n="83" d="100"/>
          <a:sy n="83" d="100"/>
        </p:scale>
        <p:origin x="4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4:26.3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D2FE0C0-E85A-4AC7-8E4F-1B39093E8E98}" emma:medium="tactile" emma:mode="ink">
          <msink:context xmlns:msink="http://schemas.microsoft.com/ink/2010/main" type="writingRegion" rotatedBoundingBox="7874,2713 24937,1492 25536,9863 8473,11084"/>
        </emma:interpretation>
      </emma:emma>
    </inkml:annotationXML>
    <inkml:traceGroup>
      <inkml:annotationXML>
        <emma:emma xmlns:emma="http://www.w3.org/2003/04/emma" version="1.0">
          <emma:interpretation id="{8C32531B-171D-45D4-BBB0-DCB1B5843302}" emma:medium="tactile" emma:mode="ink">
            <msink:context xmlns:msink="http://schemas.microsoft.com/ink/2010/main" type="paragraph" rotatedBoundingBox="7874,2713 24937,1492 25229,5577 8167,6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2574BC-2587-4FA1-B76B-18B236381505}" emma:medium="tactile" emma:mode="ink">
              <msink:context xmlns:msink="http://schemas.microsoft.com/ink/2010/main" type="line" rotatedBoundingBox="7874,2713 24937,1492 25229,5577 8167,6798"/>
            </emma:interpretation>
          </emma:emma>
        </inkml:annotationXML>
        <inkml:traceGroup>
          <inkml:annotationXML>
            <emma:emma xmlns:emma="http://www.w3.org/2003/04/emma" version="1.0">
              <emma:interpretation id="{B0AF57FF-D591-4069-BAAB-462A4A35A445}" emma:medium="tactile" emma:mode="ink">
                <msink:context xmlns:msink="http://schemas.microsoft.com/ink/2010/main" type="inkWord" rotatedBoundingBox="7874,2713 18682,1940 18891,4855 8083,56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681 28 979 0,'0'0'43'0,"0"0"9"16,-5-13-41-16,5 4-11 0,-5 0 0 0,5 9 0 0,0 0 105 0,0 0 19 15,0 0 4-15,0 0 1 16,0 0-68-16,0 0-13 0,0 0-4 0,0 0 0 0,0 0-24 0,0 0-4 16,0 0-2-16,0 0 0 0,0 0-6 0,0 0-8 15,0 0 11-15,0 13-11 0,-5 5 10 0,0 0-10 16,0-1 8-16,0 14-8 0,5 0 0 0,-5 9 0 16,-5 9 0-16,0 5 0 0,5 3 31 0,-5 10 7 15,-5 4 2-15,0 9 0 0,-10 8-27 0,5 6-5 16,-10 12 0-16,6 5-8 0,4 4 11 0,5-4-11 15,-5 5 10-15,-5-5-10 0,0-5 8 0,5 1-8 16,-5-10 0-16,5 1 0 0,0-5 9 0,5-9-9 16,-5 1 8-16,5-10-8 0,-5 1 8 0,5-1-8 15,0-4 8-15,0 0-8 0,0-9 8 0,0-4-8 16,0-9 0-16,0 4 8 0,5-4 10 0,-5-5 2 0,10-8 0 16,-5-1 0-16,-5-8 9 0,10-1 3 0,-5-8 0 0,5 0 0 15,0 0-3-15,0-5 0 0,0-4 0 0,5-9 0 16,0 0-14-16,0 0-3 0,-5 4-1 0,5-4 0 15,0 0 1-15,0 0 0 0,0 0 0 0,0 0 0 16,-10-4-4-16,5-1 0 0,5-8 0 0,-5 4 0 16,0 0-8-16,5 0 0 0,0 1 0 0,5-1 8 15,-5 0-8-15,0 9 0 0,0 0 0 0,0 0 0 16,0-9 0-16,5-4 0 0,0 4 9 0,-5 9-9 16,0 0 15-16,10-9-2 0,-10 9 0 0,0 0 0 15,10-5 1-15,-10 5 0 0,10-8 0 0,0 3 0 16,0-4-14-16,-10 9 9 0,10 0-9 0,5-4 8 15,-5-5-8-15,5 0 0 0,0 0 0 0,0 0 0 16,0-4 0-16,5 4 0 0,0 0 0 0,0-4 8 0,10 0-8 16,0 4 0-16,-5-5 9 0,5 6-9 0,-10-1 15 15,10 0-2-15,-5 4 0 0,5 5 0 0,5 0-13 0,-5 0 9 16,4 0-9-16,-4 0 8 0,10 0-8 0,-5 5 8 16,5-1-8-16,0-4 8 0,0 5-8 0,0-1 0 15,5 1 0-15,0-5 0 0,0-5-12 0,5 1-8 16,-5 4-2-16,10-5 0 15,5-4-148-15,-6-4-30 0,6 4-5 0</inkml:trace>
          <inkml:trace contextRef="#ctx0" brushRef="#br0" timeOffset="935.7674">2174 2247 748 0,'0'0'67'0,"-10"-5"-54"0,5 1-13 0,5 4 0 0,0 0 122 0,0 0 22 0,0 0 4 0,0 0 0 15,0 0-56-15,0 0-11 0,0 0-2 0,15-5-1 16,0 1-33-16,0 0-6 0,0-1-2 0,5 1 0 16,0-1-15-16,0 1-3 0,0-1-1 0,0 1 0 15,5-14-9-15,5 5-1 0,0-5-8 0,0 0 12 16,0 1-4-16,4-1-8 0,6-4 11 0,-5 4-11 15,-5-4 8-15,5 0-8 0,0-5 0 0,5 5 0 16,-5 4 0-16,-5-9-11 0,0 1 0 0,0-1 0 16,0 0 11-16,0 5 0 0,0-4 10 0,-10-1-10 0,5 0 0 15,-5-4 0-15,0 0 0 0,0 9 0 0,-5-5 13 16,-5 5 3-16,5-4 1 0,-5 3 0 0,-5-3 1 0,5-1 0 16,-5 1 0-16,0 3 0 0,-5 1-2 0,0 4-1 15,-5-4 0-15,0 0 0 0,0 4-3 0,0 5 0 16,-5-5 0-16,0 9 0 0,-5 0 0 0,5 5-1 15,-10-5 0-15,0 5 0 0,5-1-11 0,-5 10 8 16,-5-1-8-16,-5 1 8 0,5 3-8 0,0 6 0 16,-10-1 0-16,5 5 0 0,5 4 15 0,-5 0-3 15,-5 5 0-15,5-1 0 0,0 6 0 0,-5 3 0 16,10 5 0-16,-5 0 0 0,0 4 8 0,5 1 2 16,-4 4 0-16,4 4 0 0,0 4 6 0,5 1 0 15,-5-5 1-15,5 5 0 0,5-9-4 0,5 4-1 16,0-8 0-16,0-1 0 0,5 5-8 0,5-5-1 0,0-4-1 0,0-4 0 15,5 3-14-15,0 1 8 0,5 0-8 0,0 0 0 16,0-9 0-16,5 0 0 0,0-4 0 0,5 4 0 31,0-4-26-31,0-5-2 0,5 0 0 0,4-4 0 16,6-5-32-16,10-4-8 0,-5 0 0 0,10 0-595 0,5-5-118 0</inkml:trace>
          <inkml:trace contextRef="#ctx0" brushRef="#br0" timeOffset="1401.696">4520 1679 1076 0,'5'-18'48'0,"0"5"9"0,0-1-45 0,5-3-12 15,-5-1 0-15,5 4 0 0,0-8 28 0,-5 5 3 16,5-6 1-16,-5 1 0 0,0 4 12 0,-5 1 2 16,5 3 1-16,-5 1 0 0,0-5-13 0,0 5-2 15,-5 0-1-15,0-1 0 0,0 1 4 0,0 9 1 16,0-5 0-16,-5 0 0 0,0 0-12 0,0 5-1 16,-5 4-1-16,5 0 0 0,-5 0-14 0,-5 0-8 15,5 0 8-15,-4 4-8 0,-1 5 0 0,0 0 0 0,0 4 0 16,-5-4 0-16,0 9 0 0,-5-1 0 0,10 1 0 15,-10 4 0-15,5 1 16 0,-5 3 0 0,0 5-1 0,0-4 0 16,0 4 10-16,0 0 3 0,-5 5 0 0,5 3 0 16,0 1 15-16,5-4 3 0,0 8 1 0,0 1 0 15,5 3-8-15,0 1-2 0,5 0 0 0,0 0 0 16,5-5-13-16,0 1-4 0,0-1 0 0,5-4 0 16,0 0-8-16,5-5-1 0,5 1-1 0,0-1 0 15,0 1-2-15,10-1 0 0,0-8 0 0,5 4 0 16,5-4 0-16,5-1 0 0,0-3 0 0,10-6 0 15,0-8-8-15,5 0 0 0,5-9-10 0,5-4 10 16,0-5-38-16,10-5-2 16,-5-3 0-16,5-6-617 0,-1-8-124 0</inkml:trace>
          <inkml:trace contextRef="#ctx0" brushRef="#br0" timeOffset="1741.5548">5604 756 172 0,'0'0'16'0,"0"0"-16"0,-10-5 0 0,10 5 0 16,-5 0 386-16,5 0 74 0,0 0 16 0,0 0 2 15,0 0-344-15,0 0-69 0,0 0-13 0,0 0-4 16,0 0-28-16,10 5-7 0,0-1-1 0,10-4 0 16,0 5-3-16,0-5-1 0,5-5 0 0,10 5 0 15,9-4 2-15,11-5 0 0,0 0 0 0,0 0 0 16,5 0-10-16,0-9 0 0,5 1 0 0,0-6 0 16,5 1 0-16,0-4-14 0,-5-1 2 0,4 0 0 31,1 1-36-31,0-5-6 0,-5 0-2 0,0 8 0 0,-10-3-48 15,0-1-11-15,-5-4-1 0</inkml:trace>
          <inkml:trace contextRef="#ctx0" brushRef="#br0" timeOffset="2125.9262">6423-407 172 0,'0'0'16'0,"0"0"-16"0,0-9 0 0,0 9 0 15,0 0 364-15,0 0 69 0,0 0 15 0,0 0 2 16,0 0-329-16,0 0-65 0,5 9-14 0,4 9-2 15,1 8-6-15,-5 1-1 0,-5 8 0 16,5 10 0-16,-5 4-6 0,-5 8-2 0,-5 5 0 0,0 5 0 16,-9 8-10-16,4 10-3 0,-5 4 0 0,0 8 0 15,-5 5-3-15,0-4-1 0,10 4 0 0,-10 0 0 16,5 0-8-16,0-4 10 0,0 4-10 0,5-5 10 16,-5 1-10-16,5-9 0 0,0-5 0 0,0 0 0 15,0-4 0-15,0 0-11 0,0-4 3 0,0-1 0 31,0 1-37-31,5-10-7 0,0-4-2 0,0-9-567 0,5-4-114 0</inkml:trace>
          <inkml:trace contextRef="#ctx0" brushRef="#br0" timeOffset="2568.6817">6982 1319 1785 0,'0'0'159'0,"0"0"-127"15,0 0-32-15,0 0 0 0,0 0 40 0,0 0 3 16,-5 14 0-16,0-1 0 0,0 5 13 0,0 4 2 15,5-4 1-15,0 8 0 0,-5-4-33 0,5 1-6 0,0-1-2 16,0 4 0-16,0 1-6 0,0 0-2 0,5-5 0 0,0 9 0 16,0-4-10-16,0 4 0 0,0 4-12 0,5-4 12 15,5-9 0-15,-5 5 0 0,0-5 0 0,5 0 0 16,5-8 0-16,-5-5 8 0,4 4-8 0,-4-9 0 16,5 1 0-16,0-1 0 0,5-4 0 0,0 0 0 15,-10-4 8-15,5-14 7 0,10 0 1 0,0-4 0 16,0 0 0-16,5-5 0 0,0-4 0 0,-5-4 0 15,0-1 0-15,5-4 0 0,-5-4 0 0,-5-1 0 16,5-8-16-16,-5 0 0 0,0-5 0 0,0-4 0 16,0 4 12-16,-5 5-4 0,5 4-8 0,-5 1 12 15,-6-1-32-15,1 4-8 16,-5 5 0-16,0-4-1 0,-5 9-120 0,0-5-24 16,0-36-5-16,-10 23-1 0</inkml:trace>
          <inkml:trace contextRef="#ctx0" brushRef="#br0" timeOffset="3488.5336">8549 907 1728 0,'0'-14'153'0,"5"1"-122"0,0 0-31 0,-5-1 0 16,5 5 88-16,-5 9 11 0,0 0 2 0,10-8 1 15,-5-1-41-15,5 4-8 0,-10 5-1 0,15 0-1 16,-5 5-35-16,5 4-6 0,0-5-2 0,5 14 0 16,0-1-8-16,0 15 0 0,5 3 0 0,-5 5 0 15,5 4-9-15,-10 10 9 0,-5-1 0 0,-5 9 0 16,-5 0-8-16,-5 5 8 0,0-10 0 0,-5 1 0 16,0 0-13-16,0-5 4 0,0 0 1 0,-5-8 0 15,0-5 8-15,0-5 0 0,0 1 0 0,-5-10 0 16,5-4 0-16,-5 1 0 0,10-6 0 0,-5-8-8 0,5-4 8 15,-5-1 12-15,5-8-2 0,-5-10-1 0,0 1 8 0,5-9 2 16,-5-5 0-16,5-4 0 0,5 0-2 16,0 0 0-16,5-4 0 0,0-1 0 0,5-8-5 0,10-1-2 15,-5 1 0-15,5-1 0 0,0 1 2 0,0 4 1 16,10 0 0-16,0 5 0 0,-5 4-4 0,5 4-1 16,-5 5 0-16,5 0 0 0,0 8-8 0,0 5 8 15,0-4-8-15,0 9 8 0,0 4-8 0,5 4 0 16,0 5-10-16,0 4 10 0,5 1 0 0,5 3 0 0,0 6 0 0,-1-1 0 15,6 4-20-15,5-3 3 16,0-1 0-16,5 0 0 0,15-4 5 0,-10 4 0 0,0-9 1 16,0 1 0-16,0-6-6 0,5 1-2 0,-6-4 0 0,1 4 0 15,-10-1 5-15,5-3 1 0,5-1 0 0,-5 1 0 16,-5-5 13-16,0 0 0 0,10 0 0 0,-5 4 0 16,-10-4 10-16,0 5 5 0,0-5 1 0,-1-5 0 15,6 5 2-15,-10-4 1 0,-10 4 0 0,0-5 0 16,5-4 5-16,-10 5 0 0,-5-9 1 0,0 4 0 15,-5-4-17-15,-5-1-8 0,5-4 8 0,-10 1-8 16,-5-14 15-16,5 0-3 0,5-5 0 0,-5-4 0 16,-5 0-3-16,0 0-1 0,0 0 0 0,5-4 0 15,-5-5-8-15,-5 5-11 0,-5-1 3 0,5 5 0 16,0 5 8-16,-5-1 0 0,0 5 0 0,-5 5 0 16,0 4 0-16,0 8-10 0,-5 1 10 0,-5 0 0 15,-5 8-8-15,0 1 8 0,5 4 0 0,-10 13 0 0,0 0 0 16,-5 10 0-16,-4 3 0 0,-1 5 0 0,0 0 9 15,0 9-9-15,0 5 8 0,5-1-8 0,5 9 10 16,0 1-10-16,0-6 12 0,5 6-12 0,15-1 23 0,-5 0-3 16,0 0 0-16,5 1 0 0,5-6 0 0,5 1 0 15,5 0 0-15,0 0 0 0,5 0-20 0,5-5 9 16,15 5-9-16,0 0 0 0,0-5 13 0,10 5-4 16,10-5-1-16,15-4 0 0,0 0-8 0,10 0 0 15,-5-13 9-15,4 4-9 0,16-5-13 0,-5 1-7 16,-5-9-2-16,5-5-794 15,10-8-158-15</inkml:trace>
        </inkml:traceGroup>
      </inkml:traceGroup>
    </inkml:traceGroup>
    <inkml:traceGroup>
      <inkml:annotationXML>
        <emma:emma xmlns:emma="http://www.w3.org/2003/04/emma" version="1.0">
          <emma:interpretation id="{B0B73DE8-3058-4C66-A791-19CB05F6DFB5}" emma:medium="tactile" emma:mode="ink">
            <msink:context xmlns:msink="http://schemas.microsoft.com/ink/2010/main" type="paragraph" rotatedBoundingBox="11387,8135 24919,6527 25295,9686 11762,112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0C72B7-F288-49A7-9924-E4506438185C}" emma:medium="tactile" emma:mode="ink">
              <msink:context xmlns:msink="http://schemas.microsoft.com/ink/2010/main" type="line" rotatedBoundingBox="11387,8135 24919,6527 25295,9686 11762,11294">
                <msink:destinationLink direction="with" ref="{C88F8D57-C55E-42BA-9116-2BDEAC7F979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8DB1850-32B9-4F9B-AF20-F8B77F44E6A7}" emma:medium="tactile" emma:mode="ink">
                <msink:context xmlns:msink="http://schemas.microsoft.com/ink/2010/main" type="inkWord" rotatedBoundingBox="11387,8135 13761,7853 14072,10465 11697,1074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810.8582">5714 5486 1029 0,'-10'-18'45'0,"10"18"11"0,-5-8-45 0,-5-1-11 16,5 0 0-16,-5 0 0 0,5 0 81 0,-5-4 15 15,0 4 2-15,0 0 1 0,0-4-35 0,0 4-6 16,-5-4-2-16,5-1 0 0,0 5-27 0,-5-4-5 15,-5 0-2-15,5 4 0 0,-5-4-22 0,0-1 8 16,0 5-8-16,-5 5 0 0,0-5 0 0,-5 5 0 0,-5 4-10 16,0 0 10-16,-10 0-16 0,0 4 3 0,-15 5 1 0,5 4 0 15,-4 1 12-15,-1-1-9 0,-5 9 9 0,0-4-8 16,0 4 8-16,0 5 14 0,-5-1-3 0,5 1-1 16,-5 4 28-16,5 4 6 0,1-4 0 0,-1 9 1 15,0-4-13-15,0 4-2 0,10 4-1 0,0 1 0 16,0-1 6-16,10-4 1 0,0-5 0 0,5 5 0 15,5-4-16-15,5-1-4 0,5 1 0 0,0-1 0 16,11-4-16-16,4 1 0 0,0-1 0 0,10 0 0 16,0 0 0-16,10 0-12 0,5 0 12 0,4-5-12 15,6 6-4-15,5-1-1 0,0-5 0 0,10 1 0 16,0-1 17-16,5-3 0 0,5 3-8 0,5-4 8 16,-5 5 0-16,5-9 0 0,0 0 0 0,5 4 0 15,0 0-8-15,-1-4 8 0,1 4 0 0,0-4 0 16,5-1 0-16,-5 6 0 0,5-1 0 0,-5 0 0 0,5 0 0 15,-10 0 0-15,5 1 0 0,-5-1 9 0,-6 4 4 16,-4 1 1-16,-5 0 0 0,0-1 0 0,-10 1 4 16,0 4 1-16,0-4 0 0,-10 4 0 0,0 0 11 0,-5 0 2 15,-5 4 1-15,-5 1 0 0,0-1-1 0,-10 1 0 16,-5 4 0-16,-10-5 0 0,-5 5 6 0,0 0 1 16,-15 0 0-16,-5 0 0 0,-5 0-12 0,-5-5-3 15,1 5 0-15,-1-4 0 0,-5-1 11 0,0 1 1 16,5-5 1-16,0 0 0 0,0-4-27 0,-5-1-10 15,0 1 0-15,-5-5 9 0,0 0-9 0,1 0 0 0,-1-4 0 16,0 4 0 0,5-4-28-16,-5 0-8 0,5-5-2 0,0 0 0 15,5 1-8-15,5-10-2 0,-5 5 0 0,0-4 0 16,6-5-39-16,-1 0-8 0,0-5-1 0,10 5-560 0,5 0-111 0</inkml:trace>
        </inkml:traceGroup>
        <inkml:traceGroup>
          <inkml:annotationXML>
            <emma:emma xmlns:emma="http://www.w3.org/2003/04/emma" version="1.0">
              <emma:interpretation id="{9131BB46-5DC4-42A7-A09C-0A750A8B73E8}" emma:medium="tactile" emma:mode="ink">
                <msink:context xmlns:msink="http://schemas.microsoft.com/ink/2010/main" type="inkWord" rotatedBoundingBox="16983,7648 19404,7360 19711,9947 17290,1023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6754.6349">9338 5109 1785 0,'-20'-9'159'0,"20"9"-127"0,-5-13-32 0,0 4 0 31,0 0-28-31,5 9-12 0,0-13-3 0,0 13 0 0,0 0 71 0,0 0 15 0,0 0 2 16,0 0 1-16,5-9-30 0,-5 9-7 0,0 0-1 0,15-5 0 16,5 1-8-16,0 0 0 0,0-1 0 0,0-4 0 15,5 5 0-15,5-1-17 0,15 1 4 0,-10-5 1 16,-10 9 12-16,10-9-11 0,10 0 11 0,10 5-10 15,-6-5 10-15,1 9 12 0,5-4-2 0,5-1-1 16,-5-8 3-16,5 0 0 0,-5-1 0 0,5 5 0 16,5 0 4-16,0 1 2 0,-10-1 0 0,4 0 0 15,-4-9-3-15,0 9-1 0,5-4 0 0,-10 4 0 16,-5 0 5-16,0-4 1 0,10 4 0 0,-10-4 0 16,0 13-20-16,0-9-19 0,0-5 4 0,0 6 1 0,0 3 6 15,-1-4 8-15,-9 9-13 0,0-4 5 16,0-1-28-16,0 1-6 0,-10 0-1 15,0-1 0-15,0 5-39 0,-5 5-8 0,-5-1-2 16,-5 0-614-16</inkml:trace>
          <inkml:trace contextRef="#ctx0" brushRef="#br0" timeOffset="37514.9032">9837 5193 1407 0,'15'-9'62'0,"-15"9"14"0,0 0-61 0,0 0-15 0,5-8 0 0,-5 8 0 15,10-5 88-15,-10 5 16 0,0 0 2 0,0 0 1 16,10-9-51-16,-10 9-9 0,0 0-3 0,0 0 0 15,0 0-29-15,0 0-7 0,0 0 0 0,-5 14-8 16,-5-6 18-16,5 10-3 0,5 0-1 0,-10 0 0 16,-5-1-27-16,-5 10-6 0,0 0-1 0,-5 4 0 15,-5 4 20-15,1 1 0 0,-6 4 0 0,5 0 0 16,-5 0 10-16,0 0 6 0,-5-5 0 0,0 1 1 16,5-1 18-16,0-4 3 0,-5 0 1 0,5-4 0 15,0 4-7-15,5-4-2 0,-5 4 0 0,5-9 0 0,0 0-17 16,5-4-3-16,5-1-1 0,0 1 0 0,0 0-9 15,0 0 0-15,5-5 9 0,6 0-9 0,-1-4 0 16,5 0 0-16,5-9 0 0,0 0 0 0,-5 9 0 0,0-5 0 16,5-4 0-16,0 0 8 0,0 0-8 0,0 0 0 15,0 0 0-15,20 0 0 0,-1 0 0 0,1-4 0 16,5 4 0-16,10-4-8 0,-5-5 0 0,10 4 0 16,5-4 0-16,5 0 0 0,5 5 0 0,5 0 0 15,-5-5 0-15,10 4 0 0,5 1 8 0,0-1-13 16,-11 1 5-16,1 0 8 0,10-1-12 0,-5 5 12 15,0 0-10-15,0 0 10 0,0 0-8 0,5 0 8 16,0 5 0-16,0-1-9 0,-11 0 22 0,6 1 5 0,10-1 1 0,-10 10 0 16,-5-6-31-16,0 1-5 0,5 5-2 0,0-1 0 15,0-4 19-15,-5 13 0 0,-1-4 0 16,1 0 0-16,0 4 0 0,-5 0 0 0,-10 0 0 0,-5 9 0 16,0 0 14-16,-5 0 3 0,-10 0 1 0,0 5 0 15,0-1-18-15,-10 1 0 0,0 4 0 0,-5-5-9 16,0-4 17-16,-10 5 4 0,0-5 1 0,-5 0 0 15,-5 0 11-15,-5 0 1 0,-5 0 1 0,-5 0 0 16,0-4 2-16,-10 8 1 0,-15-4 0 0,5 0 0 16,5-4-13-16,-10 4-2 0,-20 0-1 0,0 0 0 15,6 5-3-15,-6-5-1 0,0 0 0 0,-15 0 0 16,-10 0-9-16,10 0 12 0,5 0-12 0,0 0 12 16,-19 0-12-16,14 0 0 0,5-4 0 0,5 0 0 15,-5 4 0-15,0-9 0 0,0 5 0 0,10-5 0 16,6 0-23-16,-1-4 0 0,-5-1 0 0,5 1 0 15,5 0-38-15,5-9-8 16,0 0-2-16,5 0 0 0,5-1-116 0,10-8-23 0</inkml:trace>
        </inkml:traceGroup>
        <inkml:traceGroup>
          <inkml:annotationXML>
            <emma:emma xmlns:emma="http://www.w3.org/2003/04/emma" version="1.0">
              <emma:interpretation id="{95B5BB44-205B-4F34-95AD-B0B91D8A2961}" emma:medium="tactile" emma:mode="ink">
                <msink:context xmlns:msink="http://schemas.microsoft.com/ink/2010/main" type="inkWord" rotatedBoundingBox="20819,7025 22352,6843 22726,9991 21194,1017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8192.981">13956 4532 345 0,'5'-9'31'0,"0"-4"-31"16,10-5 0-16,0 0 0 0,0-4 161 0,0 0 27 15,5 0 4-15,0 0 2 0,5-5-103 0,0 0-21 16,-5 5-4-16,0 0-1 0,-5 4-20 0,5 1-4 16,-5 3-1-16,-5 5 0 0,0-4-6 0,0 4-2 15,5 0 0-15,-15 9 0 0,5-9 4 0,-5 9 0 16,0 0 0-16,0 0 0 0,0 0-3 0,0 0 0 15,0 0 0-15,0 0 0 0,15 0-17 0,-15 0-4 16,0 0-1-16,0 0 0 0,0 0 17 0,0 0 4 16,0 9 1-16,0 5 0 0,0 3 2 0,-5 6 0 15,-5 3 0-15,0 10 0 0,-5 12-3 0,0 10-1 16,-5 4 0-16,-5 18 0 0,-10 9 12 0,0 13 2 16,0 13 1-16,-5 5 0 0,0 0-8 0,0 9-2 0,0-1 0 15,5 6 0-15,0-6-12 0,0 1-2 0,-5-5-1 0,5-4 0 16,-5-5-13-16,1 1-8 0,-1-10 8 0,5 1-8 15,0-10 9-15,-5 1-9 0,0-5 12 0,5-4-12 16,-5 4 0-16,5-9-12 0,5 5 0 0,0-13 0 31,0-10-17-31,0 1-3 0,10-18-1 0,0-5 0 0,0-4-14 0,5-9-2 16,0-9-1-16,5-4 0 0,0-9-45 0,5 0-9 0,5-9-1 16,0 0-787-16</inkml:trace>
        </inkml:traceGroup>
        <inkml:traceGroup>
          <inkml:annotationXML>
            <emma:emma xmlns:emma="http://www.w3.org/2003/04/emma" version="1.0">
              <emma:interpretation id="{05EA017E-1AE1-4BEE-BAA8-EDA2EA1AEF64}" emma:medium="tactile" emma:mode="ink">
                <msink:context xmlns:msink="http://schemas.microsoft.com/ink/2010/main" type="inkWord" rotatedBoundingBox="23291,6964 24948,6767 25245,9267 23588,9464"/>
              </emma:interpretation>
              <emma:one-of disjunction-type="recognition" id="oneOf4">
                <emma:interpretation id="interp4" emma:lang="" emma:confidence="1">
                  <emma:literal>0</emma:literal>
                </emma:interpretation>
                <emma:interpretation id="interp5" emma:lang="" emma:confidence="0">
                  <emma:literal>o</emma:literal>
                </emma:interpretation>
                <emma:interpretation id="interp6" emma:lang="" emma:confidence="0">
                  <emma:literal>O</emma:literal>
                </emma:interpretation>
                <emma:interpretation id="interp7" emma:lang="" emma:confidence="0">
                  <emma:literal>d</emma:literal>
                </emma:interpretation>
                <emma:interpretation id="interp8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39032.265">16487 4403 288 0,'-5'-4'25'0,"0"-9"-25"0,5 4 0 0,0-5 0 15,-10 10 161-15,5-5 27 0,5 0 6 0,0-4 1 16,-5 0-112-16,5 4-23 0,-5 0-4 0,5 9 0 15,0 0-8-15,0 0 0 0,-5-13-1 0,0 4 0 16,0 0-23-16,-5 0-5 0,10 9-1 0,-10-4 0 16,-5-1-5-16,5 1-1 0,0 8 0 0,-5 1 0 15,0-1 12-15,-5 5 1 0,5 4 1 0,-9 5 0 0,-1 0-26 0,-5 4 0 16,5 4 0-16,-5 10 0 0,0-5 13 0,-5 5 4 16,0 4 1-16,0-1 0 0,0 15 25 0,-5-1 5 15,0-4 0-15,5 4 1 0,-5 9-25 0,0 0-4 16,10 0-2-16,-10 5 0 0,0 0 0 0,5 4 0 15,5-5 0-15,-4 10 0 0,4-5-8 0,5 4-2 16,0 5 0-16,5-5 0 0,0 1 0 0,5-1-8 16,0-4 12-16,5 0-4 0,5 0 8 0,0 0 2 15,0-4 0-15,5-1 0 0,5-4 21 0,0 5 4 16,5-5 1-16,10-9 0 0,0 1-16 0,5-1-2 16,10 0-1-16,0-8 0 0,0-6-13 0,4-3-4 0,6-9 0 15,0-5 0-15,10-4 2 0,0-10 0 0,-5-3 0 16,5-10 0-16,5-3-10 0,0-10 12 0,0-4-12 15,5-9 12-15,0-1-4 0,-1-7 0 0,-4-6 0 0,0-4 0 16,-5 1 21-16,0-6 4 0,0-3 1 0,-5-1 0 16,-5 0-5-16,0-4-1 0,-5 0 0 0,0 0 0 15,-10-9-11-15,0 0-2 0,-5-5-1 0,-5 1 0 16,-1-5-3-16,1 0-1 0,-10 0 0 0,-5 0 0 16,-5-8-10-16,-5 3 0 0,-5-8 0 0,0 0 0 15,-5 4 12-15,1 0-4 0,-6 1 0 0,0 12 0 16,0 5-8-16,0 5-12 0,0 8 2 0,0 5 1 15,0 0 9-15,-5 8-13 0,0 1 5 0,0 8 8 16,-10 5-25-16,0 0 2 0,-10 9 1 0,0 4 0 16,-5 0-118-16,-10 1-23 0,-10 12-5 15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8:30.25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A7CA250-1FBD-4885-965C-ADA85EE19BD6}" emma:medium="tactile" emma:mode="ink">
          <msink:context xmlns:msink="http://schemas.microsoft.com/ink/2010/main" type="writingRegion" rotatedBoundingBox="2845,700 25687,-103 26269,16429 3426,17232"/>
        </emma:interpretation>
      </emma:emma>
    </inkml:annotationXML>
    <inkml:traceGroup>
      <inkml:annotationXML>
        <emma:emma xmlns:emma="http://www.w3.org/2003/04/emma" version="1.0">
          <emma:interpretation id="{0AD17953-C062-429B-BBD1-8FF2993684A7}" emma:medium="tactile" emma:mode="ink">
            <msink:context xmlns:msink="http://schemas.microsoft.com/ink/2010/main" type="paragraph" rotatedBoundingBox="2861,691 21670,163 21744,2786 2935,33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77594E-91FA-43C3-8B5B-EC4CD7587476}" emma:medium="tactile" emma:mode="ink">
              <msink:context xmlns:msink="http://schemas.microsoft.com/ink/2010/main" type="line" rotatedBoundingBox="2861,691 21670,163 21744,2786 2935,3314"/>
            </emma:interpretation>
          </emma:emma>
        </inkml:annotationXML>
        <inkml:traceGroup>
          <inkml:annotationXML>
            <emma:emma xmlns:emma="http://www.w3.org/2003/04/emma" version="1.0">
              <emma:interpretation id="{F06661BF-326C-4210-9686-7EEEA3096E22}" emma:medium="tactile" emma:mode="ink">
                <msink:context xmlns:msink="http://schemas.microsoft.com/ink/2010/main" type="inkWord" rotatedBoundingBox="2861,691 7594,558 7667,3181 2935,331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445 188 576 0,'-5'-8'51'0,"1"-4"-41"16,-1-4-10-16,5 0 0 0,-4 3 124 0,-1-3 22 0,10 4 5 0,-5 0 1 16,4 0-77-16,1 4-15 0,-1-9-4 0,1 9 0 15,4 0-15-15,-4 0-3 0,-5 8-1 0,4-8 0 16,1 0-1-16,-5 8 0 0,4-8 0 0,-4 8 0 16,0 0 3-16,0 0 0 0,0 0 0 0,0 0 0 15,0 0-10-15,0 0-1 0,0 0-1 0,0 0 0 16,0 0-7-16,-4 20-2 0,4 4 0 0,-5 5 0 15,1 3 10-15,-1 9 3 0,-4 3 0 0,0 9 0 16,0-1-1-16,-5 13 0 0,-4 4 0 0,4 12 0 16,-9 4 0-16,5 12 0 0,0 0 0 0,-5 0 0 15,5-8-6-15,-9 4-2 0,4-4 0 0,5-4 0 16,-5-4-6-16,9-8-2 0,1 0 0 0,-1-4 0 0,0-9-6 16,5-3-8-16,0-8 11 0,0-5-11 0,0 1 10 0,0-5-10 15,-5-3 8-15,5-5-8 0,0-4 0 0,0-3 0 16,-5-5 0-16,5-4 0 0,5-4-9 15,-6 0-1-15,6 0 0 0,-1 1 0 16,1-5-18-16,4 0-3 0,0-8-1 0,0 0 0 16,0 0-124-16,0 0-24 0,0 0-6 0,0 0-616 0</inkml:trace>
          <inkml:trace contextRef="#ctx0" brushRef="#br0" timeOffset="531.128">509 71 1094 0,'4'-8'97'16,"1"-9"-77"-16,-1 1-20 0,-4-4 0 15,0 4 32-15,5 0 4 0,-1 4 0 0,6-1 0 16,-6-3 15-16,1 4 3 0,-1 0 1 0,10 0 0 16,0-4-28-16,4 3-6 0,5-7-1 0,-1 4 0 0,6-4-11 0,-1 0-9 15,5-1 12-15,4 5-12 0,-4-4 18 0,0 4-3 16,4 0-1-16,1-1 0 0,-5 1 5 0,0 8 1 15,-5-4 0-15,5 4 0 0,0 0-7 0,-5 4-1 16,5 4 0-16,0 8 0 0,-5-4 11 0,0 8 1 16,1 4 1-16,-1 4 0 0,-4 5-8 0,-1 3-1 15,-8 4-1-15,4 5 0 0,-9 3-5 0,1 5-1 16,-10-1 0-16,0 5 0 0,-10-1 9 0,-3 9 2 16,-5 0 0-16,-1-1 0 0,-13 5 5 0,5-4 2 15,-9-1 0-15,4 1 0 0,-9 0-27 0,0-5 0 16,0 1-12-16,-5 0 12 0,1-5 0 0,-1-3 0 0,-4 3 9 0,5-7-1 15,-5 3-8-15,0-7 12 16,-5-5-4-16,9 0 0 0,1-7 8 0,4-1 3 16,-5-4 0-16,5-4 0 0,0-3-2 0,5-1 0 0,0-4 0 15,4 0 0-15,4-4-17 0,1-4 0 0,4 0 0 16,1-4 0 0,8 4-100-16,5-8-24 0,4 4-5 0</inkml:trace>
          <inkml:trace contextRef="#ctx0" brushRef="#br0" timeOffset="1843.3308">2553-152 115 0,'-14'-12'10'0,"14"12"-10"0,5-8 0 0,-5 0 0 0,0 0 147 0,0 8 27 0,-5-8 6 0,5 8 0 15,0 0-61-15,0 0-13 0,-4-8-2 0,4 8-1 16,0 0-47-16,-5 0-8 0,-4 0-3 0,0 4 0 15,0 4-21-15,-5 0-4 0,-4 8 0 0,4 0-1 16,-8 0-2-16,3 9 0 0,-3-1 0 0,-6 0 0 16,-4 9 15-16,1 7 4 0,-1 9 0 0,0 7 0 15,0 9 1-15,-5 12 1 0,1 4 0 0,0 12 0 16,-5 8 10-16,4 8 1 0,-4 5 1 0,5-1 0 16,4 0 0-16,5-7 0 0,4 3 0 0,5-8 0 15,4-8-27-15,5-8-6 0,9-8-1 0,0-4 0 0,4-8-6 16,10-9-2-16,0 5 0 0,4-8 0 0,0-9-8 0,5-3-17 15,4-1 4-15,-4-8-927 16</inkml:trace>
          <inkml:trace contextRef="#ctx0" brushRef="#br0" timeOffset="2515.0369">4023 362 1130 0,'-27'0'50'0,"18"-4"10"0,-5 4-48 0,5 0-12 0,-9 4 0 0,4 8 0 16,1-4 101-16,-5 5 18 0,-5 7 3 0,0 4 1 15,-4 8-37-15,-5 9-7 0,-5 16-2 0,-8 7 0 16,-14 13-35-16,9 8-7 0,-10 8-2 0,6 4 0 15,-10 5-5-15,5 3 0 0,-9 4-1 0,-1-8 0 16,10 0-10-16,-5-8-1 0,1-3-1 0,13-14 0 16,9-3-15-16,0-8 11 0,4 0-11 0,5-9 10 15,14-3-162 1,4-13-33-16,-13 25-7 0,18-32 0 0</inkml:trace>
          <inkml:trace contextRef="#ctx0" brushRef="#br0" timeOffset="2233.8544">2913 872 1364 0,'-5'-40'30'0,"5"19"6"0,-5-3 2 0,1 0 0 0,8-5-30 0,6 5-8 0,-6 0 0 0,5-4 0 15,0 3 38-15,5 5 6 0,0 0 2 0,-1 0 0 16,1 3-11-16,0-3-3 0,8 4 0 0,-3 4 0 16,-1-4-4-16,5 8 0 0,-1-1-1 0,1 5 0 15,0 4-2-15,0 0 0 0,4 13 0 0,0-1 0 16,5 4-7-16,0 8-2 0,0 4 0 0,0 5 0 16,4 3 18-16,-4 9 3 0,0 7 1 0,-5 1 0 15,1 4-24-15,-1-1-5 0,0 1-1 0,-4 0 0 16,0-5 8-16,-1 1 2 0,-3-5 0 0,3-3 0 0,1-1-9 15,0-3-1-15,-5-5-8 0,5-3 12 16,0-1-20-16,-5-8-5 0,-4 1-1 0,4-9-614 16,0 0-122-16</inkml:trace>
          <inkml:trace contextRef="#ctx0" brushRef="#br0" timeOffset="2905.5686">4233-79 1796 0,'0'0'40'0,"0"0"8"0,4-8 1 0,6 4 1 0,-1 0-40 0,4 0-10 0,1 8 0 16,0-4 0-16,4 8 14 0,5 0 1 16,-1 0 0-16,6 8 0 0,4 9 10 0,-1 7 3 0,6 8 0 0,-1 9 0 15,1 8 9-15,-1 3 3 16,-9 5 0-16,1 4 0 0,-10 4 17 0,-4 4 4 0,-5-5 1 0,-9 9 0 15,0 4-9-15,-5 4-1 0,-8-4-1 0,-1-4 0 16,-4 0-22-16,-1 0-4 0,-3 4-1 0,-1-4 0 16,-4 0-13-16,-1 0-3 0,6-8-8 0,-6-4 12 15,1-5-23-15,0 1-5 0,-10-8 0 0,10-5-1 16,-5-3-139-16,0-4-28 0,5-13-6 16,-1-4-1-16</inkml:trace>
        </inkml:traceGroup>
        <inkml:traceGroup>
          <inkml:annotationXML>
            <emma:emma xmlns:emma="http://www.w3.org/2003/04/emma" version="1.0">
              <emma:interpretation id="{824CCB17-049E-4511-930A-13BB9EBFCC15}" emma:medium="tactile" emma:mode="ink">
                <msink:context xmlns:msink="http://schemas.microsoft.com/ink/2010/main" type="inkWord" rotatedBoundingBox="11808,458 15281,360 15330,2079 11856,21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983.4494">9460 55 172 0,'9'-21'8'0,"-5"9"1"0,1 4-9 0,-1 0 0 0,5-8 0 0,-4 0 0 16,4 4 152-16,0-1 29 0,0 1 6 0,-4 0 1 15,4 4-88-15,-4 0-18 0,-1 0-3 0,1 4-1 16,-5 4-28-16,0 0-6 0,0 0 0 0,0 0-1 16,-14 4-18-16,5 0-3 0,-9 8-1 0,-1 0 0 0,-8 4-21 15,0 5 8-15,-5-5-8 0,0 8 0 0,-9-4 13 0,0 9-1 16,-4-5-1-16,-1 0 0 0,14-4 10 0,-4 5 3 16,-1-1 0-16,1-4 0 0,4 0 4 0,5-3 2 15,-1 3 0-15,6-4 0 0,8-4-5 0,0 4-1 16,5 1 0-16,5-5 0 0,-1 4-16 0,10-4-8 15,-1 0 0-15,5 4 8 0,5 5-8 0,4-1 0 16,10 4 0-16,-10 0 0 0,4 1 0 0,-3 7 0 16,8-4 0-16,5 5 0 0,-5-1 0 0,1 5 0 15,-6-1 0-15,1-4 0 0,-5 5 0 0,0-5 0 16,-4 1 0-16,-5-1 0 0,-4-4 16 0,-1-4 12 16,1-3 1-16,-10 3 1 0,1-4 16 0,-1 0 3 15,-4 1 1-15,5-5 0 0,-6-4-25 0,1 4-5 16,0-4 0-16,5-4-1 0,-5 1-10 0,-1 3-1 15,-3-4-8-15,-1 0 12 0,10-4-12 0,-10 4-16 16,0-4 3-16,-4 4-594 0,9 0-118 0</inkml:trace>
          <inkml:trace contextRef="#ctx0" brushRef="#br0" timeOffset="4389.6038">10079 212 1450 0,'0'0'32'0,"-5"-8"6"0,-4 0 2 0,9 8 1 0,0 0-33 0,0 0-8 16,0 0 0-16,-4 8 0 0,-1 9 37 0,5 3 6 15,0 4 1-15,5 4 0 0,-1 5-23 0,1 3-4 16,4 1-1-16,0-1 0 0,0 0-3 0,0 1-1 16,5-1 0-16,-1-3 0 0,1-5 9 0,0-4 2 15,4-4 0-15,-4-7 0 0,4-1 0 0,-5-4 0 16,1-8 0-16,0-4 0 0,-5 0 29 0,5-4 7 15,-1-4 1-15,1-5 0 0,-5 1-5 0,5-4-1 16,-1-4 0-16,1 3 0 0,-5 1-42 0,0 0-12 0,0 0 0 0,0-5 8 16,-4 9-8-16,-1-4 0 0,-4 0 0 0,5 4 0 31,-5-5-115-31,5 5-17 0,-5 0-4 0,0 0-1 0</inkml:trace>
          <inkml:trace contextRef="#ctx0" brushRef="#br0" timeOffset="4780.1361">11167 63 1497 0,'-14'-21'133'0,"10"9"-106"15,-5 0-27-15,4 0 0 0,0-4 0 0,1 4-16 16,-1 0 3-16,1 3 0 0,-1 1 70 0,1-4 15 16,-1 8 2-16,-4-4 1 0,0 8-26 0,-5 0-5 15,1 4 0-15,-6 4-1 0,6 4-8 0,-10 9-2 16,0 3 0-16,-4 8 0 0,0 9 10 0,-1 3 1 15,1 1 1-15,-5 3 0 0,5 5-15 0,4-5-3 16,0 1-1-16,5 4 0 0,0-5-13 0,4 5-2 16,5-9-1-16,4 5 0 0,5-9-10 0,0 1 0 0,5-5 0 15,0-3 0 1,4-1-32-16,9-4-8 0,-4-7-1 0,8-1-611 0,1-8-123 0</inkml:trace>
          <inkml:trace contextRef="#ctx0" brushRef="#br0" timeOffset="5241.4117">11927-557 1382 0,'0'-16'123'0,"5"-4"-99"16,4 0-24-16,0 4 0 0,5 4 19 0,-5 3-2 15,-9 9 0-15,18-4 0 0,-4 4 48 0,-1 4 10 16,1 13 1-16,0 3 1 0,-1 8-45 0,-4 13-8 16,0 3-3-16,-4 9 0 0,4 3 6 0,-9 5 1 15,0 4 0-15,-4 0 0 0,-6-1 5 0,1 9 2 16,0 4 0-16,0-8 0 0,-5 4-12 0,5-8-3 15,0-5 0-15,-4-3 0 0,3 0-2 0,1-9-1 16,0-3 0-16,0-5 0 0,0-12 9 0,5 1 2 0,-6-5 0 0,6-8 0 16,-5-8-17-16,9-8-3 0,0 0-8 0,0 0 12 15,0 0 1-15,0 0 0 0,0-16 0 0,4 0 0 16,1-8-1-16,4-1 0 0,5-3 0 0,4-4 0 16,0-1-12-16,0 1 0 0,5 4 0 0,0-1 0 15,0 1 0-15,4 4 0 0,0 3 0 0,-4 9 0 16,0 4 8-16,-1 4-8 15,-3 4 0-15,-1 8 0 0,0 4 0 0,-4 5 0 16,-1 3 0-16,-3 4 0 0,3 4 0 0,-4 5 8 16,0-1-8-16,5 1 0 15,-5 3-87-15,5 0-20 0,4 1-4 0</inkml:trace>
        </inkml:traceGroup>
        <inkml:traceGroup>
          <inkml:annotationXML>
            <emma:emma xmlns:emma="http://www.w3.org/2003/04/emma" version="1.0">
              <emma:interpretation id="{28F071A5-FF95-4902-ACC6-58B5F01B054C}" emma:medium="tactile" emma:mode="ink">
                <msink:context xmlns:msink="http://schemas.microsoft.com/ink/2010/main" type="inkWord" rotatedBoundingBox="18042,284 21671,182 21720,1927 18091,202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28.7436">15151 148 1094 0,'-10'-12'97'0,"10"12"-77"0,0 0-20 0,0-13 0 0,-4 5 58 0,4 8 8 16,0 0 2-16,0 0 0 0,0 0 7 0,9-8 1 15,5 4 1-15,8-4 0 0,6 8-37 0,8-4-7 16,10 0-1-16,8 0-1 0,1 4-10 0,9 0-1 16,-1 0-1-16,6 0 0 0,-5 0-19 0,-1 0 0 15,-4-4-13-15</inkml:trace>
          <inkml:trace contextRef="#ctx0" brushRef="#br0" timeOffset="6241.1693">15797-443 172 0,'-14'-12'16'0,"10"8"-16"0,-10-4 0 0,5-1 0 16,-5 1 184-16,10 4 35 0,-5-4 6 0,9 4 2 15,0 4-95-15,0 0-20 0,0 0-3 0,0 0-1 16,-5 8-38-16,1 8-8 0,4 5-2 0,-5 7 0 16,-4 4-4-16,0 9-2 0,0 7 0 0,-5 9 0 15,-4 8 17-15,-5 4 3 0,0 8 1 0,-4 3 0 16,0 1-16-16,-5 4-3 0,0 0-1 0,-4 4 0 15,-5 0-45-15,4-4-10 0,1 0 0 0,-1-4 0 16,1 0-144-16,-5-12-28 0,9 0-5 0</inkml:trace>
          <inkml:trace contextRef="#ctx0" brushRef="#br0" timeOffset="6756.6747">16658-698 1407 0,'13'-16'31'0,"5"-5"6"0,5 1 2 0,-5 8 1 0,-4 0-32 0,4 4-8 0,10 8 0 0,-10 0 0 15,-5 4 71-15,6 12 13 0,-1 4 2 0,0 9 1 16,-4 3-36-16,-5 8-7 0,-14 13-2 0,5 8 0 16,0 4-16-16,-13 3-3 0,-19 13-1 0,0 4 0 15,9 4 6-15,-4 4 0 0,-14 4 1 0,0 9 0 16,-5-17-17-16,14 0-3 0,10-4-1 0,-1 0 0 15,0-4-8-15,5-8 0 0,4-5 9 0,1-7-9 16,-6-12 8-16,6-9-8 0,4-8 10 0,4-7-10 16,-4-5 17-16,0-8-2 0,0-4-1 0,4-8 0 15,5 0 14-15,0 0 4 0,-9-12 0 0,5-4 0 0,4 0-12 0,0-9-3 16,-5-3 0-16,5 0 0 0,5-5-9 0,-1 1-8 16,5 4 9-16,5-5-9 0,-5 5 0 0,9 4 0 15,5 3 0-15,0 1 0 0,-10 8 12 0,6 4-4 16,-1-4-8-16,5 12 12 0,-5 4-12 0,0 4 8 15,-4 0-8-15,4 4 0 0,5 4 0 0,-5 5 0 16,0-5 0-16,-4 0-10 16,-1 4-21-16,1-4-4 0,0-3-1 0,-1 3-984 0</inkml:trace>
          <inkml:trace contextRef="#ctx0" brushRef="#br0" timeOffset="7631.4706">17641 427 1324 0,'18'-12'118'0,"-18"12"-94"0,5-8-24 0,4 0 0 16,0-1-25 0,-4 1-10-16,-5 0-1 0,0 4-1 0,4-4 111 0,-4 0 22 0,0-4 5 0,-4 8 1 15,-1-4-70-15,0 0-15 0,5 8-2 0,0-4-1 16,-4 0 5-16,4 4 1 0,0 0 0 0,0 0 0 15,0 0 16-15,0 0 3 0,0 0 1 0,0 0 0 16,0 0-13-16,0 0-3 0,-9 4 0 0,9-4 0 16,0 0 7-16,0 0 1 0,-14 8 0 0,5-4 0 0,4 0-20 15,-4 4-3-15,0-4-1 0,-4 4 0 0,-10-8-8 0,5 0 0 16,18 0 0-16,-14 8-11 0,-4-8 11 0,4 0 11 16,14 0-3-16,0 0 0 0,-14 8-8 0,1-4 12 15,-1 4-12-15,10 0 12 0,-6 5-2 0,-3-1 0 16,-10 0 0-16,0 4 0 0,10 8-10 0,-10 1 0 15,0-1 0-15,-4 4-11 0,9 1 11 0,-1-1 0 16,6 0 0-16,-1-3 0 0,-9-5-8 0,19-4 8 16,4 4-8-16,-5-8 8 0,1 0-9 0,4-12 9 15,4 9-10-15,5-5 10 0,-9-4-14 0,14 0 3 16,-5 0 1-16,14-8 0 0,4-1 1 0,0-3 0 16,-13-4 0-16,13 4 0 0,14-8 9 0,-9-1 0 15,-14 1-9-15,10 0 9 0,-1-4 0 0,0-1 15 16,1 1-3-16,-1 0 0 0,-9 4 7 0,5 3 1 15,0 1 0-15,-10 4 0 0,1 4-12 0,-5 4-8 0,-4 0 12 16,-5 4-12-16,0 0 34 0,4 12 0 0,-8 0 0 0,4 8 0 16,0 1-34-16,0 3 0 0,-9 0 0 0,9 5 0 15,4-5 0-15,1 0 0 0,-5-4 0 0,4 1 0 16,5-1 0-16,0-4 0 0,5 0 0 0,0-8 0 16,-1 0 13-16,1-4-4 0,0 1-1 0,4-5 0 15,-4 0-8-15,4-5 0 0,-4 1 0 0,4-4 0 16,0 4 0-16,-4 0 0 0,4-4-12 0,0 0 12 15,-4-8 0-15,-1 4 0 0,6-4 0 0,-1-5 0 16,0 1 0-16,-4 0 0 0,4-4 0 0,5-5 8 16,-1-3-8-16,6-1 0 0,-6-3 0 0,10 0 8 15,5-9-8-15,-1 1 0 0,-4-5 9 0,4-8-9 0,1 5 0 0,-5-9 0 16,4 4 0-16,-4 1-8 0,0-1 0 0,-5-4 0 16,1 5 0-16,-1-5 0 15,0 8-20-15,-4-3-3 0,0 3-1 0,-5 5 0 0,0 7 32 0,-4 5 0 16,-1 7 0-16,1 9 0 0,-9 4 8 0,4 4-8 15,-9 4 0-15,4 0 0 0,-4 8 12 0,0 0-12 16,0 0 12-16,0 0-12 0,0 0 8 0,0 0-8 16,0 0 0-16,0 0 0 0,0 0 20 0,0 0-4 15,0 0 0-15,0 0 0 0,0 0-27 0,0 16-5 16,-4-4-2-16,4 8 0 0,0 8 18 0,0 5 0 16,0 7-8-16,-5 1 8 0,1 3 0 0,-5 5 12 15,-1-1-1-15,-3 9-1 0,-1 0 1 0,-4-1 0 16,0 5 0-16,0 8 0 0,-5-4-11 0,0 3 0 15,5-7 0-15,-5 4 0 0,9-8 0 0,1-9 0 16,4 1 0-16,4-9 0 16,0-3-24-16,5-13-9 0,5 0-3 0,0-8 0 15,-1 5-25-15,5-9-6 0,0-4-1 0,5-4-809 0</inkml:trace>
          <inkml:trace contextRef="#ctx0" brushRef="#br0" timeOffset="7885.9363">18033-71 1267 0,'-5'-4'112'0,"5"0"-89"15,-5-4-23-15,5 8 0 0,0 0 82 0,0 0 12 16,5-4 2-16,-5 4 1 0,0 0-22 0,9-4-5 31,5 4-1-31,9-4 0 0,-1 4-48 0,10 4-9 16,9-4-3-16,9 4 0 0,-4-4-9 0,4 0 0 15,4 0-12-15,-3 0-548 0,-1 0-110 16</inkml:trace>
        </inkml:traceGroup>
      </inkml:traceGroup>
    </inkml:traceGroup>
    <inkml:traceGroup>
      <inkml:annotationXML>
        <emma:emma xmlns:emma="http://www.w3.org/2003/04/emma" version="1.0">
          <emma:interpretation id="{64BB0428-8B72-48E5-9BBA-3637D93E26AC}" emma:medium="tactile" emma:mode="ink">
            <msink:context xmlns:msink="http://schemas.microsoft.com/ink/2010/main" type="paragraph" rotatedBoundingBox="3348,4447 25819,3656 25901,5971 3430,67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D4128E-E298-416E-ABF0-D3D89441E05E}" emma:medium="tactile" emma:mode="ink">
              <msink:context xmlns:msink="http://schemas.microsoft.com/ink/2010/main" type="line" rotatedBoundingBox="3348,4447 25819,3656 25901,5971 3429,6762"/>
            </emma:interpretation>
          </emma:emma>
        </inkml:annotationXML>
        <inkml:traceGroup>
          <inkml:annotationXML>
            <emma:emma xmlns:emma="http://www.w3.org/2003/04/emma" version="1.0">
              <emma:interpretation id="{FF59C602-7573-41AE-890C-1B2A05B7007C}" emma:medium="tactile" emma:mode="ink">
                <msink:context xmlns:msink="http://schemas.microsoft.com/ink/2010/main" type="inkWord" rotatedBoundingBox="3363,4879 4401,4842 4467,6725 3429,67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619.9049">786 4110 345 0,'0'-4'31'0,"0"0"-31"15,5-5 0-15,-5 5 0 0,0 4 149 0,0 0 24 16,0 0 5-16,0-8 1 0,0-4-51 0,5 4-9 16,-1 0-3-16,-4 0 0 0,0 8-28 0,0-12-7 15,0 0-1-15,0 4 0 0,0 8-40 0,0 0-8 16,0 0-1-16,0 0-1 0,0 0-22 0,0 0-8 16,0 0 0-16,0 0 0 0,0 0 9 0,0 0-9 15,0 0 8-15,0 0-8 0,0 0 11 0,0 0-3 16,0 0-8-16,0 0 12 0,0 0 5 0,0 0 1 0,0 0 0 0,0 0 0 15,0 0 10-15,0 0 3 0,0 0 0 0,0 0 0 16,0 8-31-16,0 4 0 0,-4 0 0 0,-1 8 0 16,0 8 0-16,1 5 19 0,-1 7-3 0,1 9 0 15,-5 8 7-15,4 7 1 0,-4 5 0 0,0 4 0 16,4 4 3-16,-4 4 1 0,-4 4 0 0,3 0 0 16,1-4-17-16,0-4-3 0,0-9-8 0,-5-3 12 15,1 4 0-15,-1-4 0 0,5-5 0 0,0-3 0 16,0-12-3-16,-5-1-1 0,1 1 0 0,8-5 0 15,-4 0-8-15,0-7 12 0,0-5-12 0,0-4 12 16,4-3-12-16,0-5 12 0,1-4-12 0,-1 0 12 0,1 0-12 16,-1-4-11-16,1-4 3 0,-5 1 0 15,9-5-147-15,0 0-29 0,0 0-5 0</inkml:trace>
          <inkml:trace contextRef="#ctx0" brushRef="#br0" timeOffset="10734.5377">604 4377 460 0,'-4'-4'41'0,"-1"-4"-33"15,1 0-8-15,4-5 0 0,0 5 161 0,0-4 31 16,0 0 5-16,0-4 2 0,4 4-100 0,1-5-20 16,4 5-4-16,-5 0-1 0,1-4-32 0,4 4-6 15,5 0-2-15,-1 0 0 0,-4-5-19 0,5 1-4 16,-5 4-1-16,9-4 0 0,1 0 3 0,-1-5 1 15,0 1 0-15,0 0 0 0,10-4-1 0,-1 3 0 0,0 1 0 0,5 4 0 16,0 0-13-16,-5 0 0 0,5-5 8 0,0 9-8 16,-5-4 8-16,5 0-8 0,-4 8 11 0,-1-4-11 15,-4 4 20-15,4-1-2 0,0 1-1 0,1 4 0 16,-6 4 0-16,6 0 0 0,-6 0 0 0,1 0 0 16,0 4 0-16,-5 0 0 0,-9 5 0 0,5-5 0 15,0 0 11-15,-1 4 3 0,-4 0 0 0,-4 4 0 16,9-4-15-16,-1 4-2 0,-8 4-1 0,-1 1 0 15,-4-1 4-15,5 4 1 0,-1 8 0 0,-4-3 0 16,0-1-4-16,-4 8-1 0,4-3 0 0,-5 7 0 16,-4-4 7-16,5 5 0 0,-5-1 1 0,-1-3 0 0,6-1-21 15,-10 0 0-15,1-3 0 0,-6-1 0 0,1 0 0 0,-9 5 9 16,-5-1-1-16,0-8-8 0,0 1 9 0,0-1-9 16,-9 0 0-16,5 1 9 0,0-1-9 0,-1-4 0 15,-8 0 9-15,8-8-9 0,-8 5 9 0,8-5-9 16,-4-4 12-16,5 0-12 0,-1 0 0 0,6-4 0 15,8 0-10-15,5 0 10 16,-1-8-136-16,10 4-20 0,-4 0-4 0,8-4-699 0</inkml:trace>
        </inkml:traceGroup>
        <inkml:traceGroup>
          <inkml:annotationXML>
            <emma:emma xmlns:emma="http://www.w3.org/2003/04/emma" version="1.0">
              <emma:interpretation id="{A86A84D8-D29B-4D30-8AF4-240AFBFA1BD2}" emma:medium="tactile" emma:mode="ink">
                <msink:context xmlns:msink="http://schemas.microsoft.com/ink/2010/main" type="inkWord" rotatedBoundingBox="5105,4588 9072,4448 9140,6367 5172,650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620.4014">2862 3596 1094 0,'-18'-17'48'0,"14"9"11"16,-5 0-47-16,4 4-12 0,-4 0 0 0,0 4 0 16,-5 0 46-16,1 8 7 0,-1 0 2 0,5 0 0 15,-9 1-12-15,-1 7-3 0,1 0 0 0,0 4 0 16,4 4-3-16,-8 5-1 0,-1-1 0 0,0 9 0 0,0 11 0 0,0 1 0 16,-4 11 0-16,0 9 0 0,-5 4 12 0,0 0 1 15,0 0 1-15,5 4 0 0,0 0-6 0,4-5-2 16,-4-3 0-16,8 4 0 0,1 0-10 0,0-4-1 15,9-1-1-15,0-3 0 0,4 4-10 0,5-8-1 16,9-5-1-16,0 1 0 0,10-8-18 0,-1 3 10 16,0-7-10-16,5 7 8 15,4-3-82-15,-4-1-17 0,0-11-3 0</inkml:trace>
          <inkml:trace contextRef="#ctx0" brushRef="#br0" timeOffset="12010.9349">3568 4255 1267 0,'-9'-20'112'15,"5"0"-89"-15,-6-8-23 0,1 3 0 16,5-3 140-16,-1 4 23 0,10-5 5 0,4 5 0 16,5 4-91-16,4-4-18 0,0-1-4 0,5 1-1 15,-1 4-20-15,1-5-4 0,0 1-1 0,4 4 0 16,-4 4-20-16,4 4-9 0,1-1 8 0,-6 1-8 0,6 4 0 0,-1 0 0 16,-4 4 0-16,0 0 0 0,-1 8 0 0,1 0 0 15,0 0 0-15,0 4 0 0,-1 8 0 0,-3 1 0 16,8 3 0-16,-4 4 0 0,4 13 8 0,-4-1 10 15,-5 9 2-15,9 3 0 0,-4 1-8 0,9 3 0 16,-5 1-1-16,5 4 0 0,0-5-3 0,4 1-8 16,-4-5 12-16,-4-3-4 0,4-1-8 0,-10 1 8 15,6-1-8-15,-10-3-683 16,-5-1-141-16</inkml:trace>
          <inkml:trace contextRef="#ctx0" brushRef="#br0" timeOffset="12307.7416">4688 3648 1497 0,'-4'4'133'0,"-5"0"-106"0,-1-4-27 0,6 8 0 16,-5 5 48-16,-5 3 4 0,0 4 0 0,-4 12 1 16,5 5 4-16,-10 7 1 0,-5 5 0 0,1 4 0 15,-5 11-10-15,-9 5-3 0,0 0 0 0,0 8 0 16,0-4-9-16,-4-1-1 0,-1 5-1 0,1-4 0 16,-1 4-16-16,5-4-3 0,5-8-1 0,-1-1 0 15,6-3-91-15,3 0-19 0,6-5-3 0,-6-3-793 16</inkml:trace>
          <inkml:trace contextRef="#ctx0" brushRef="#br0" timeOffset="12713.8964">5062 4895 1792 0,'0'0'40'0,"0"0"8"0,-10 8 1 0,1-8 1 16,-4 4-40-16,-1 4-10 0,0 0 0 0,-4 8 0 16,0 0 57-16,4 5 10 0,5-1 1 0,0 8 1 0,4-3-42 0,1-1-9 15,-1 4-2-15,1 0 0 0,-5 1-16 0,9 3 0 16,-5 1 0-16,5-5 0 0,0-4 0 0,0 0 0 15,5 1 0-15,-1-1-9 16,-4-4-135-16,0 0-28 0</inkml:trace>
          <inkml:trace contextRef="#ctx0" brushRef="#br0" timeOffset="12870.1082">5262 4065 864 0,'-27'-8'38'0,"13"4"8"0,-4 0-37 0,-1 8-9 15,6 0 0-15,-1 8 0 0</inkml:trace>
          <inkml:trace contextRef="#ctx0" brushRef="#br0" timeOffset="13182.5432">5972 3430 1728 0,'0'0'153'0,"0"0"-122"0,0 0-31 0,0 0 0 0,0 0 51 0,14 24 4 16,4 4 1-16,0 17 0 0,5 3 28 0,0 5 5 16,-1 12 2-16,1 8 0 0,0 8-45 0,-5 12-9 15,-9 4-1-15,-4 12-1 0,-1 0 8 0,-4 5 1 16,-9 3 1-16,5 0 0 0,-5 1-24 0,-5-13-5 16,0-8 0-16,1-8-1 15,-6-4-71-15,1-12-13 0,-5-8-3 0,1-9-1011 0</inkml:trace>
        </inkml:traceGroup>
        <inkml:traceGroup>
          <inkml:annotationXML>
            <emma:emma xmlns:emma="http://www.w3.org/2003/04/emma" version="1.0">
              <emma:interpretation id="{5EB7627C-9279-4B90-9759-769F143AB9CB}" emma:medium="tactile" emma:mode="ink">
                <msink:context xmlns:msink="http://schemas.microsoft.com/ink/2010/main" type="inkWord" rotatedBoundingBox="10018,5126 11212,5084 11229,5562 10035,560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057.3309">7092 4195 1220 0,'9'-17'27'0,"-9"13"5"0,5-8 2 0,-1 4 0 0,5-4-34 0,5 4 0 16,4 8 0-16,0-4 0 0,1 0 44 0,-1 4 3 15,5-4 0-15,-1 0 0 0,1 8-5 0,5-4-1 16,3 0 0-16,1 0 0 0,0-4-4 0,9 4-1 16,5-4 0-16,-1 0 0 0,1 0 5 0,4 0 1 15,4-5 0-15,6 1 0 0,-6 0-42 0,1 8 0 16,-1 0 0-16,-3 0-11 16,-1 0-34-16,-5 4-7 0,-4 0-2 0,0 8 0 15,0-7-22-15,-9 3-4 0,4-4 0 0,-8 4-346 0,-10 0-69 0</inkml:trace>
          <inkml:trace contextRef="#ctx0" brushRef="#br0" timeOffset="14338.5141">7238 4494 1378 0,'0'0'30'0,"0"0"6"0,-9 0 2 0,9 0 2 0,0 0-32 0,0 0-8 16,-14 0 0-16,14 0 0 0,0 0 62 0,0 0 11 16,5 12 3-16,4 0 0 0,4-4-35 0,6 1-6 15,-1-1-2-15,9-4 0 0,0 4-10 0,10 0-3 16,-1-8 0-16,10 4 0 0,4-8-20 0,0 4 0 15,0-4-12-15,9 0 4 0</inkml:trace>
        </inkml:traceGroup>
        <inkml:traceGroup>
          <inkml:annotationXML>
            <emma:emma xmlns:emma="http://www.w3.org/2003/04/emma" version="1.0">
              <emma:interpretation id="{CC65CA81-FB6F-4CC8-98F3-1C47A9478439}" emma:medium="tactile" emma:mode="ink">
                <msink:context xmlns:msink="http://schemas.microsoft.com/ink/2010/main" type="inkWord" rotatedBoundingBox="12237,4134 14114,4068 14189,6199 12312,626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954.587">11208 3709 1940 0,'-18'-12'43'0,"9"8"9"0,4-4 1 0,0 8 1 16,5 0-43-16,0 0-11 0,0 0 0 0,0 0-573 15,19 8-117-15</inkml:trace>
          <inkml:trace contextRef="#ctx0" brushRef="#br0" timeOffset="15189.1414">9519 3312 921 0,'-5'-40'40'0,"5"24"10"0,0-5-40 0,5 9-10 0,-1 0 0 0,1 0 0 16,-5 4 51-16,0 8 8 0,0 0 1 0,0 0 1 15,0 0-1-15,0 0-1 0,0 0 0 0,0 12 0 16,-9 12-11-16,4 1-3 0,-4 7 0 0,5 4 0 16,-1 1-15-16,0 3-3 0,-4 1-1 0,5 3 0 15,4 1-14-15,0-1-4 0,0-7 0 0,4-1 0 0,1-7-8 0,4-1 8 16,5 0-8-16,-5-8 8 0,4-3-8 0,6-5 0 15,-1-4-12-15,5-4 12 0,-1-4 0 0,1-4 0 16,9-4 0-16,-5-4 0 0,5 0 0 0,0-5 0 16,0-3 0-16,0 0 0 0,4-4 22 0,-4-5-1 15,4 1 0-15,-4-4 0 0,0-1-7 0,0 1-2 16,-5-5 0-16,5 1 0 0,0-5 1 0,-5 1 0 16,1-5 0-16,4 5 0 0,-5 8-5 0,0-1-8 15,5 1 11-15,-5 4-11 0,-4 3 12 0,0 5-4 16,-5 4 0-16,-4 4-8 0,0 8 20 0,-1 0-4 15,-4 0 0-15,-9 4 0 0,5 16-16 0,-1 4 0 16,1 0 0-16,0 13 0 0,-1-5 24 0,-4 12 7 16,-4 5 1-16,4 8 1 0,4-1-33 0,-4 13 0 15,0 0 0-15,0 3 0 0,0 5 13 0,0 0-1 0,0 4 0 16,0 0 0-16,-9 8 16 0,0 0 2 0,-9 4 1 0,-1-4 0 16,-8 0-13-16,-5 4-2 0,-4-4-1 0,-5 0 0 15,-5 4-6-15,1-8-1 0,-10-4 0 0,5-8 0 16,-9-5 1-16,9-7 0 0,-5-8 0 0,1-5 0 15,-1-8-9-15,5-3 0 0,0-5 0 0,4-8 8 16,5-7 2-16,5-5 0 0,4-4 0 0,0-4 0 16,0-4 10-16,5-4 3 0,9-5 0 0,-5-7 0 15,9-4-11-15,5-4-1 0,5-5-1 0,8-7 0 16,1-5-10-16,13-3 0 0,9-9 0 0,10-4 0 16,4-3-11-16,9-1 3 0,9 0 0 0,0 0 0 15,9 5-26-15,1-1-5 0,-6 0-1 0,1 5-652 16,4 3-132-16</inkml:trace>
          <inkml:trace contextRef="#ctx0" brushRef="#br0" timeOffset="15798.3736">11053 4644 864 0,'0'0'38'0,"0"0"8"0,0-8-37 0,0-4-9 15,0 12 0-15,0 0 0 0,0 0 185 0,0 0 35 16,0 0 8-16,-9 0 0 0,0 0-130 0,0 4-26 16,4 4-6-16,-4 8-1 0,5 4-45 0,-6 4-8 15,6 1-3-15,4 7 0 0,-5 5 3 0,10-1 1 16,-5 0 0-16,4 1 0 0,6-9-13 0,-1 4 8 16,4-7-8-16,5-1 0 15,-4-4-62-15,9-4-18 0,18 1-4 0,-9-13-1 0</inkml:trace>
        </inkml:traceGroup>
        <inkml:traceGroup>
          <inkml:annotationXML>
            <emma:emma xmlns:emma="http://www.w3.org/2003/04/emma" version="1.0">
              <emma:interpretation id="{8147A05D-003E-4DCA-8E52-F36203DA8E6E}" emma:medium="tactile" emma:mode="ink">
                <msink:context xmlns:msink="http://schemas.microsoft.com/ink/2010/main" type="inkWord" rotatedBoundingBox="16707,5220 17072,5208 17102,6065 16738,607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626.3046">14031 4187 1792 0,'0'0'40'0,"0"0"8"0,0 0 1 0,13 8 1 0,-4 4-40 0,0 4-10 15,5 8 0-15,4 5 0 0,-4-1 60 0,-5 8 11 16,5 5 1-16,-5 3 1 0,0-3-39 0,-4 7-8 0,-5 1-2 15,0-1 0-15,-5-3 3 0,-4-1 0 0,-5 1 0 0,-4-5 0 16,0-3-27-16,-5-5 0 0,-4 1 0 0,-5 3 0 31,-9-8-32-31,0 1-8 0,4-5-1 0,-4 0-596 0,1 1-119 0</inkml:trace>
        </inkml:traceGroup>
        <inkml:traceGroup>
          <inkml:annotationXML>
            <emma:emma xmlns:emma="http://www.w3.org/2003/04/emma" version="1.0">
              <emma:interpretation id="{A9F49F3F-E04E-4038-9553-C7E3F4C4A5E8}" emma:medium="tactile" emma:mode="ink">
                <msink:context xmlns:msink="http://schemas.microsoft.com/ink/2010/main" type="inkWord" rotatedBoundingBox="17995,4143 21206,4030 21255,5428 18044,554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985.1897">15269 3786 1494 0,'0'0'32'0,"0"0"8"0,0 0 0 0,-9 4 3 0,-5 4-35 0,1 0-8 16,3 4 0-16,1 4 0 0,-4 5 85 0,4 7 15 15,-5 4 4-15,0 1 0 0,5 7-42 0,0-3-8 16,0 3-2-16,0 5 0 0,0-9-32 0,4 5-6 15,1-9-2-15,-1 4 0 0,10-7-12 0,-1-5 0 16,1-4 0-16,-1 0 0 16,1-7-151-16,-1-1-33 0</inkml:trace>
          <inkml:trace contextRef="#ctx0" brushRef="#br0" timeOffset="17142.9896">15447 3146 1792 0,'-10'-20'80'0,"6"12"16"0,-5 0-77 16,0 4-19-16,9 4 0 0,0 0 0 0,0 0 13 0,0 0-1 15,0 0 0-15,0 0-820 16</inkml:trace>
          <inkml:trace contextRef="#ctx0" brushRef="#br0" timeOffset="17392.917">15970 3782 1436 0,'0'0'32'0,"0"0"6"0,0 0 2 0,0 0 0 0,14 4-32 0,-1-4-8 0,-13 0 0 0,19 8 0 15,12-4 80-15,-3 0 16 0,-10 0 2 0,9 0 1 16,10-4-43-16,4 0-9 0,-5 0-2 0,1 4 0 16,-1-4-20-16,5 0-4 0,0-4-1 0,-5 0 0 31,-4 4-43-31,0-4-9 0,9 0-1 0,-4 0-547 0,-15-4-110 0</inkml:trace>
          <inkml:trace contextRef="#ctx0" brushRef="#br0" timeOffset="17564.7452">16139 4150 1785 0,'-23'8'79'0,"23"-8"17"0,0 0-77 0,-5 8-19 15,-8 0 0-15,13-8 0 0,4 8-10 0,-4-8-6 16,0 13 0-16,9-5-1 0,5 0 49 0,0-4 9 16,4 0 3-16,5-4 0 0,4 4-36 0,5-4-8 15,4-8 0-15,5 8-835 16</inkml:trace>
          <inkml:trace contextRef="#ctx0" brushRef="#br0" timeOffset="17892.7933">17445 3430 1566 0,'-13'-8'69'0,"13"8"15"0,0 0-68 0,0 0-16 16,-14 12 0-16,9 8 0 0,1 4 64 0,-5 13 8 0,-10-1 3 0,-8 9 0 15,4 7-18-15,-4-3-3 0,4 3-1 0,-4 5 0 16,0-4-41-16,8 3-12 0,6-3 0 0,4-4 8 16,0-9-8-16,4-4 11 0,10-3-11 0,4-1 12 15,0-8-12-15,4-7 0 0,1-9 0 0,4 0-11 16,10 0 11-16,4-8 0 0,-1-8 0 0,1 0 0 16,0-8 26-16,0-1 4 0,-9-3 1 0,4 4 0 15,0-8 12-15,1-1 2 0,-10-3 1 0,5-4 0 16,-10-1-26-16,6 1-6 0,-1-4-1 0,-5-1 0 15,-3-3 16-15,3-5 3 0,-8 1 1 0,4-1 0 16,-5-3-33-16,-4 7 0 0,0-3 0 0,5 3 0 0,0 5 0 16,-1 7 0-16,-8 1 0 0,-1 8 0 15,5 0-22-15,-9 7-11 0,-5 5-3 0,-9 8-1033 16</inkml:trace>
          <inkml:trace contextRef="#ctx0" brushRef="#br0" timeOffset="18142.7392">18256 3915 1983 0,'0'0'44'0,"4"8"8"0,-4-8 3 0,9 13 1 0,0 3-45 0,0 4-11 0,-4 4 0 0,4 5 0 16,-4-1 48-16,-1 4 7 0,1-3 1 0,-5 3 1 16,0 4-45-16,0-3-12 0,0 3 0 0,0-3 0 15,-9-1 0-15,0 0 0 0,-5-3 0 0,0-1-971 16</inkml:trace>
        </inkml:traceGroup>
        <inkml:traceGroup>
          <inkml:annotationXML>
            <emma:emma xmlns:emma="http://www.w3.org/2003/04/emma" version="1.0">
              <emma:interpretation id="{6A929730-DE55-467D-B7BF-126A764AC3CE}" emma:medium="tactile" emma:mode="ink">
                <msink:context xmlns:msink="http://schemas.microsoft.com/ink/2010/main" type="inkWord" rotatedBoundingBox="22065,4570 24213,4494 24235,5124 22087,519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408.2976">19143 3758 1555 0,'0'0'138'0,"10"-13"-110"16,-1 5-28-16,-5-4 0 0,10 4 95 0,-5 0 13 15,0 4 4-15,5 4 0 0,-1 0-90 0,1 0-22 16,-5 0 0-16,0 0 0 0</inkml:trace>
          <inkml:trace contextRef="#ctx0" brushRef="#br0" timeOffset="18580.1326">19826 3673 1958 0,'0'0'43'16,"0"0"9"-16,0 0 1 0,0 0 3 0,9 0-45 0,5 0-11 0,0 4 0 0,4 0-868 15</inkml:trace>
          <inkml:trace contextRef="#ctx0" brushRef="#br0" timeOffset="18717.423">20464 3575 1497 0,'9'-4'32'0,"5"-4"8"0,-5 0 0 0,4 0 4 0,-4 4-36 0,0 0-8 16,1 0 0-16,-10 4 0 0,9 4 53 0,-9-4 9 15,0 0 2-15</inkml:trace>
          <inkml:trace contextRef="#ctx0" brushRef="#br0" timeOffset="18936.1251">21283 3470 2188 0,'-4'8'48'0,"-5"4"11"0,-1 9 1 0,1 3 1 0,-4 8-49 0,-1 1-12 16,-4 7 0-16,0 1 0 16,-5-1 54-16,5-3 8 0,-5 3 2 0,0-4 0 0,-4 5-52 0,4-1-12 15,0-7 0-15,1 3 0 16,-6 1-73-16,-4-5-18 0,5 0-3 0,-5-3-1 0</inkml:trace>
        </inkml:traceGroup>
        <inkml:traceGroup>
          <inkml:annotationXML>
            <emma:emma xmlns:emma="http://www.w3.org/2003/04/emma" version="1.0">
              <emma:interpretation id="{A56650AE-A808-4A51-983B-7FD9B09521BB}" emma:medium="tactile" emma:mode="ink">
                <msink:context xmlns:msink="http://schemas.microsoft.com/ink/2010/main" type="inkWord" rotatedBoundingBox="24892,4166 25836,4132 25869,5082 24926,5115"/>
              </emma:interpretation>
              <emma:one-of disjunction-type="recognition" id="oneOf10">
                <emma:interpretation id="interp10" emma:lang="" emma:confidence="1">
                  <emma:literal>n</emma:literal>
                </emma:interpretation>
                <emma:interpretation id="interp11" emma:lang="" emma:confidence="0">
                  <emma:literal>h</emma:literal>
                </emma:interpretation>
                <emma:interpretation id="interp12" emma:lang="" emma:confidence="0">
                  <emma:literal>N</emma:literal>
                </emma:interpretation>
                <emma:interpretation id="interp13" emma:lang="" emma:confidence="0">
                  <emma:literal>"</emma:literal>
                </emma:interpretation>
                <emma:interpretation id="interp14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20115.2004">21966 3227 1224 0,'0'0'54'0,"14"-16"11"0,-5 0-52 0,0 0-13 16,-4 4 0-16,4 4 0 0,4 0 64 0,6 3 9 16,-10-3 3-16,4 8 0 0,-4 8-10 0,5 5-2 15,0 7 0-15,4 4 0 0,-9 0-1 0,5 13-1 16,-1 3 0-16,1 5 0 0,0-1-12 0,-5 5-2 15,-5-1-1-15,1 5 0 0,-5-8-23 0,0-5-4 16,-5 1 0-16,5-5-1 0,-9-4 36 0,5 1 7 16,-5-5 2-16,4-4 0 0,0 1-48 0,1-5-16 15,-1-8 9-15,1 4-9 0,-5-4 0 0,9-4 0 16,-5 5 0-16,5-13 0 0,0 0 0 0,0 0 0 16,0 0 0-16,0 0 0 0,0 0 0 0,0 0 0 15,0 0 0-15,0 0 0 0,0 0 0 0,0 0 0 0,0 0 0 0,0 0 0 16,0 0 24-16,0 0 12 0,0 0 2 0,0 0 1 15,0 0-11-15,0 0-3 0,0 0 0 0,0 0 0 16,0 0-39-16,0 0-8 0,0 0-2 0,0 0 0 16,0 0 24-16,0 0 0 0,0 0 0 0,0 0 0 15,0 0 0-15,0 0 0 0,-4 4 0 0,4-4 0 0,0 0 0 0,0 0-9 16,0 0 9-16,0 0 0 0,-9 4 15 16,9-4 9-16,0 0 3 0,0 0 0 0,-5 8-27 0,5-8 0 15,-9 4 0-15,4-4 0 16,-4 8-18-16,9-8-9 0,0 0-1 0,0 0-1 0,0 0 29 0,0 0 0 15,0 0 0-15,0 0 0 0,0 0 0 0,0 0 0 16,0 0 0-16,0 0 0 0,0 0 0 0,0 0 0 16,0 0 8-16,0 0-8 0,0 0 23 0,0 0 1 15,0 0 0-15,0 0 0 0,0-8-38 0,0-4-7 16,-4 4-2-16,4-5 0 0,0 1 37 0,0 0 7 0,0 0 2 0,4-4 0 16,-4 0-35-16,0-5-8 0,9 1 0 0,-4 0-1 15,-1-4 21-15,6-1 0 0,-1-7-9 0,4-4 9 16,1-1-11-16,4-3 2 0,5-5 0 0,9 1 0 15,4-1-8-15,1 1-2 0,-5-1 0 0,4 5 0 16,0-1-2-16,5 9-1 0,0 3 0 0,0 9 0 16,-9 8 9-16,-5 4 1 0,1 0 1 0,-1 4 0 15,-9 4 11-15,-4 8 0 0,0 0 0 0,-1 8 0 16,1 0 0-16,-5 5 9 0,5 3-9 0,-1 4 0 16,-8 5 11-16,4 3-11 0,0-4 10 0,0 5-10 15,5-9 13-15,-5 4-3 0,0 1-1 0,0 7 0 16,0-3-9-16,0-1 10 0,5-3-10 0,-5 3 10 15,5 0-10-15,-5 1 0 0,0-1 0 0,-4 1-11 0,-5-1 11 0,4-4 0 16,5 1 10-16,0 3-10 16,-4-3-152-16,-1-1-36 0</inkml:trace>
        </inkml:traceGroup>
      </inkml:traceGroup>
    </inkml:traceGroup>
    <inkml:traceGroup>
      <inkml:annotationXML>
        <emma:emma xmlns:emma="http://www.w3.org/2003/04/emma" version="1.0">
          <emma:interpretation id="{98A09CF8-ACA7-4B5C-9C27-6D7F822003CC}" emma:medium="tactile" emma:mode="ink">
            <msink:context xmlns:msink="http://schemas.microsoft.com/ink/2010/main" type="paragraph" rotatedBoundingBox="3145,9408 14289,8913 14364,10604 3220,110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779464-FBD3-43EB-B921-FE8BD6A75A96}" emma:medium="tactile" emma:mode="ink">
              <msink:context xmlns:msink="http://schemas.microsoft.com/ink/2010/main" type="line" rotatedBoundingBox="3145,9408 14289,8913 14364,10604 3220,11099"/>
            </emma:interpretation>
          </emma:emma>
        </inkml:annotationXML>
        <inkml:traceGroup>
          <inkml:annotationXML>
            <emma:emma xmlns:emma="http://www.w3.org/2003/04/emma" version="1.0">
              <emma:interpretation id="{489D1E2E-667A-4A5A-A52E-E0E7ABBCE0BD}" emma:medium="tactile" emma:mode="ink">
                <msink:context xmlns:msink="http://schemas.microsoft.com/ink/2010/main" type="inkWord" rotatedBoundingBox="3145,9408 6750,9248 6825,10939 3220,1109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7943.0982">732 8667 806 0,'4'0'72'0,"-4"0"-58"15,0 0-14-15,0 0 0 0,0 0 117 0,0 0 21 16,0 0 4-16,0-9 1 0,0 5-76 0,5 0-15 15,-1 0-4-15,6-4 0 0,-1 4-32 0,4 0-6 16,1-4-2-16,9 0 0 0,4 0-8 0,0-4 0 16,5 0 0-16,0-1 0 0,9 1 21 0,0-4 3 15,0 0 0-15,0-4 0 0,5-1 0 0,4 5 1 16,13-8 0-16,-8 4 0 0,-9 4-15 0,-1-5-10 16,5 1 12-16,0 4-12 0,-9 8 0 0,0 0 0 0,-4 0 0 0,-1 4 0 31,0-1-48-31,-4 5-11 0,-13 5-1 0</inkml:trace>
          <inkml:trace contextRef="#ctx0" brushRef="#br0" timeOffset="37568.1917">627 8711 1094 0,'-23'8'48'0,"14"0"11"0,-4-4-47 0,-1 0-12 16,5 4 0-16,0 1 0 0,0-5 110 0,4 4 20 16,0 4 4-16,5 0 1 0,0 4-87 0,0 0-18 15,0 5-3-15,5 3-1 0,0 0-7 0,-5 13-2 16,0-1 0-16,-5 8 0 0,5 5 7 0,-5 0 0 15,1 3 1-15,-1-3 0 0,1 7-4 0,-1-3-1 16,1 8 0-16,-1-5 0 0,1-3-8 0,4-4-3 16,-10 3 0-16,10-7 0 0,-4-5-9 0,4 1 0 15,-5-1 0-15,5-8 8 0,0 1-8 0,0-5 0 16,0 1 0-16,0-5 8 0,0-4-8 0,0-4 0 0,-4-4 9 16,4 0-9-16,0-12 19 0,0 0-1 0,0 9 0 0,0-9 0 31,0 0-78-31,0 0-15 0,0 0-3 0</inkml:trace>
          <inkml:trace contextRef="#ctx0" brushRef="#br0" timeOffset="38474.2409">345 10042 1209 0,'-9'0'108'0,"0"9"-87"0,-1-5-21 0,1 0 0 16,0 0 106-16,5-4 17 0,-1 4 3 0,5-4 1 16,0 0-67-16,0 0-12 0,14 4-4 0,4-4 0 15,5 0-29-15,4 0-7 0,5-4 0 0,4-4-8 16,14 0 16-16,1-5-4 0,3-3-1 0,5 4 0 15,5-4-32 1,4 0-7-16,1-5 0 0</inkml:trace>
          <inkml:trace contextRef="#ctx0" brushRef="#br0" timeOffset="38224.2823">586 9383 288 0,'0'0'12'0,"0"0"4"16,0 0-16-16,0 0 0 0,0 0 0 0,0 0 0 0,9-4 226 0,9 0 42 15,-4-4 9-15,9 4 2 0,4 0-195 0,0-1-38 16,5 1-8-16,-4 0-2 0,4 4 2 0,-5 0 0 16,5-4 0-16,0 4 0 0,-1 0-19 0,6 0-4 15,-1 0-1-15,5 0 0 0,-4 0-14 0,4 0 0 16,-5 0 8-16,5 0-8 15,5 0-42-15,-1 0-11 0,19-8-3 0,-19 4 0 16</inkml:trace>
          <inkml:trace contextRef="#ctx0" brushRef="#br0" timeOffset="39130.3232">3145 8537 1422 0,'-14'-8'31'0,"10"4"6"0,-1-4 2 0,-4 0 1 0,4-4-32 0,-4 3-8 16,5 1 0-16,-1 4 0 0,5 4 53 0,0 0 9 15,-9-8 2-15,9 8 0 0,0 0-20 0,-9 8-4 16,-5 0-1-16,-4 5 0 0,-5 7-15 0,1 4-2 16,-1 4-1-16,-14 9 0 0,-8-1 25 0,-1 9 5 15,14 3 1-15,-4 5 0 0,-10 12-16 0,-4-1-2 16,5 5-1-16,-5 0 0 0,4 0-5 0,-4 4 0 0,-4-9-1 15,8 1 0-15,10-4-9 0,-1-4-2 0,1-1 0 0,-1-3 0 16,15-5-16-16,3-3 0 0,-3-1-8 0,3-3 8 31,-3-9-126-31,8-3-19 0</inkml:trace>
          <inkml:trace contextRef="#ctx0" brushRef="#br0" timeOffset="38833.5214">2243 8861 1209 0,'-36'-37'53'0,"27"17"12"0,4 0-52 0,1-4-13 16,-10-5 0-16,5 1 0 0,4 0 142 0,10-1 26 0,4 1 4 0,-9 8 2 15,0-1-97-15,5 1-19 0,13 8-4 0,-5 0-1 16,-3 4-36-16,3 8-7 0,5 0-2 15,1 8 0-15,8 0-8 0,-9 8 0 0,0 4 0 0,5 9-11 16,9-1 23-16,-9 5 4 0,0 7 0 0,-1 0 1 16,10 1 11-16,-5 7 3 0,-4-7 0 0,5 3 0 15,-1 1-8-15,5-5-2 0,4-3 0 0,-4-1 0 16,-9-3-10-16,9-1-3 0,13 0 0 0,-4-3 0 16,0-1-8-16,0-8 0 0,-4 5 9 0,4-5-9 15,-5 0-14-15,-4-4-7 0,-5 4-2 0,0 1 0 16,-4-9-125-1,-5 4-24-15,-4-4-6 0</inkml:trace>
          <inkml:trace contextRef="#ctx0" brushRef="#br0" timeOffset="39317.7772">3809 9193 2552 0,'0'0'113'0,"0"0"23"0,0 0-108 0,0 0-28 16,0 0 0-16,0 0 0 15,14 4-108-15,4 0-26 0,5 0-6 0</inkml:trace>
        </inkml:traceGroup>
        <inkml:traceGroup>
          <inkml:annotationXML>
            <emma:emma xmlns:emma="http://www.w3.org/2003/04/emma" version="1.0">
              <emma:interpretation id="{B3F029C5-712C-4093-9E6C-13985B864F39}" emma:medium="tactile" emma:mode="ink">
                <msink:context xmlns:msink="http://schemas.microsoft.com/ink/2010/main" type="inkWord" rotatedBoundingBox="10022,9665 12985,9533 13029,10518 10065,1064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3176.8595">9045 8667 345 0,'0'0'15'0,"-9"-5"4"0,0 1-19 0,9 4 0 0,-5 0 0 0,5 0 0 15,0 0 297-15,0 0 56 0,0 0 11 0,0 0 3 16,10 4-259-16,3 1-51 0,1-5-10 0,13 4-3 15,1-4 10-15,3 0 2 0,6-4 0 0,-1 4 0 16,5-9-36-16,0 5-6 0,0-4-2 0,0 0 0 16,-4 0 0-16,4 0 0 0,-5 0 0 0,5-4 0 15,0 0 0-15,0-1-1 0,0 1 0 0,0 4 0 0,0 0-11 16,0 0 10-16,0 0-10 0,-5 0 10 0,1 4-21 0,-1 0-4 16,-4 0-1-16,0 4 0 15,0 0-145-15,-5 0-30 0</inkml:trace>
          <inkml:trace contextRef="#ctx0" brushRef="#br0" timeOffset="43453.4524">9309 9063 1209 0,'0'0'108'0,"0"0"-87"16,0 0-21-16,0 0 0 0,0 0 109 0,9-8 18 15,-4 0 3-15,9 4 1 0,-1-4-45 0,5 0-9 16,1 0-1-16,3 4-1 0,1-5-32 0,5 1-7 16,3-4 0-16,6 4-1 0,-1 0-24 0,10-4-11 0,4 4 10 0,0 0-10 31,5 0-25-31,-1 4-11 0,5 0-3 0,1-1-853 0</inkml:trace>
          <inkml:trace contextRef="#ctx0" brushRef="#br0" timeOffset="42676.9795">7106 8950 460 0,'0'0'41'0,"0"0"-33"0,0 0-8 0,0 0 0 16,9-4 100-16,-5-4 17 0,-4 8 4 0,5-8 1 16,-5-1-50-16,5 1-9 0,-5-4-3 0,4 4 0 15,1-4-10-15,-1 4-2 0,1-4-1 0,-1-4 0 16,1 3-3-16,4-3 0 0,0-4 0 0,5 4 0 16,-5 0-9-16,4-1-3 0,1 1 0 0,0 4 0 15,-1 0-19-15,1 0-4 0,0 4-1 0,4 4 0 16,-4-4 2-16,4 4 0 0,-5 0 0 0,6 4 0 15,-1 0 14-15,0 0 2 0,0 4 1 0,1 4 0 16,-6 0 0-16,5 4 0 0,1 4 0 0,-6 4 0 16,1 5-10-16,-5 11-1 0,5 4-1 0,-10 5 0 0,1 8 18 0,-1 3 4 15,1 5 1-15,-1 0 0 0,-4-5-15 0,0 1-3 16,0 0-1-16,0-9 0 0,5 1-19 0,0-5 10 16,-1-7-10-16,1-5 8 0,-5 0-8 0,4-7 0 15,1-9 9-15,-5 0-9 0,0-4 0 0,0 0 9 16,0-12-9-16,0 0 0 0,0 0 22 0,0 0-2 15,0 0-1-15,0 0 0 0,0 0 17 0,-9-12 4 16,4-8 1-16,5 0 0 0,-4 0-20 0,4-9-4 16,0 1-1-16,0-9 0 0,4 1-16 0,1 0 0 15,4-5 0-15,0-7 0 0,5-5-16 0,4 0-3 16,-5-3-1-16,6-1 0 0,-1 4 0 0,5 1-1 0,4-1 0 0,-4 9 0 16,-1-1 5-16,1 9 2 0,0 3 0 0,0 9 0 15,0 4 5-15,-5 4 1 0,-5 4 0 0,6 8 0 16,-6 4 8-16,1 0 0 0,0 4 10 0,-1 8-10 15,1 0 11-15,0 4-11 0,-5 0 12 16,4 4-12-16,-4 1 16 0,5 3-4 0,-5 4-1 0,0 1 0 16,0-1 1-16,5 0 1 0,-5 1 0 0,0 3 0 15,0-8-5-15,0 5 0 0,1-1-8 0,-6 0 12 16,5 1-12-16,0 3 0 0,0-4 0 0,1 1 0 16,-1-1-11-16,-5 0-8 0,5 5-1 0,0-5-652 15,1 8-131-15</inkml:trace>
        </inkml:traceGroup>
        <inkml:traceGroup>
          <inkml:annotationXML>
            <emma:emma xmlns:emma="http://www.w3.org/2003/04/emma" version="1.0">
              <emma:interpretation id="{02155977-1B4D-46F0-BFA9-4D6AD6DF1FB0}" emma:medium="tactile" emma:mode="ink">
                <msink:context xmlns:msink="http://schemas.microsoft.com/ink/2010/main" type="inkWord" rotatedBoundingBox="14080,8925 14289,8916 14356,10427 14147,10437"/>
              </emma:interpretation>
              <emma:one-of disjunction-type="recognition" id="oneOf13">
                <emma:interpretation id="interp17" emma:lang="" emma:confidence="0">
                  <emma:literal>|</emma:literal>
                </emma:interpretation>
                <emma:interpretation id="interp18" emma:lang="" emma:confidence="0">
                  <emma:literal>l</emma:literal>
                </emma:interpretation>
                <emma:interpretation id="interp19" emma:lang="" emma:confidence="0">
                  <emma:literal>I</emma:literal>
                </emma:interpretation>
                <emma:interpretation id="interp20" emma:lang="" emma:confidence="0">
                  <emma:literal>1</emma:literal>
                </emma:interpretation>
                <emma:interpretation id="interp21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53248.1043">11322 7995 230 0,'-14'-25'10'0,"9"21"2"0,5-4-12 0,0 0 0 0,0 0 0 0,0 0 0 16,0 0 255-16,0 8 48 0,0-4 9 0,0 4 3 0,0 0-230 15,5-4-45-15,-5-8-10 0,0 12-2 0,0 0-4 0,0 0-2 16,0 0 0-16,0-4 0 0,0 4 2 16,0 0 0-16,0-8 0 0,0 8 0 0,0 0-5 15,0 0-1-15,0 0 0 0,0 0 0 0,0 0 5 0,0 0 1 16,0 0 0-16,0 0 0 0,0 0-4 0,0 0-1 15,0 0 0-15,0 0 0 0,0 0-8 0,0 0-2 16,0 0 0-16,0 0 0 0,0 0 25 0,9 12 5 16,-4 8 1-16,4-4 0 0,0 4-23 0,-5 5-4 15,1 3-1-15,4 0 0 0,-4 1 10 0,-1 3 2 16,-4 4 0-16,5 1 0 0,-5 3 3 0,0 1 1 16,0 3 0-16,-5 5 0 0,1-5-17 0,-1-3-3 15,1-1-8-15,-1 5 12 0,0-9-4 0,-4 5 0 16,0-5-8-16,5 5 12 0,-1-1 2 0,-4-3 0 0,9-1 0 0,-5 0 0 15,5 5-2-15,5-1-1 0,-10 1 0 0,5-5 0 16,-4 1 4-16,4-1 1 0,-5 0 0 0,5-3 0 16,-4-1-3-16,4 1 0 0,0-1 0 0,-5 0 0 15,1-3 3-15,-1-5 0 0,1 0 0 0,-1-4 0 16,0-3-16-16,1-1 0 0,-1-4 0 0,1-4 0 16,4-8 8-16,0 0-8 0,-5 8 11 0,5-8-11 15,0 0 11-15,0 0-11 0,-9 0 10 0,9 0-10 16,0 0 30-16,0 0 0 0,-9-8 0 0,9 8 0 15,0 0-30-15,0 0 0 0,0 0 0 0,0 0 0 16,-9-8 0-16,9 8 0 0,0-8 0 0,0 8 0 16,0 0-25-16,0-8-11 0,4 0-3 15,1 0-1125-15</inkml:trace>
        </inkml:traceGroup>
      </inkml:traceGroup>
    </inkml:traceGroup>
    <inkml:traceGroup>
      <inkml:annotationXML>
        <emma:emma xmlns:emma="http://www.w3.org/2003/04/emma" version="1.0">
          <emma:interpretation id="{E5BD2F0B-0A38-4E0C-B68B-41B4D54D9474}" emma:medium="tactile" emma:mode="ink">
            <msink:context xmlns:msink="http://schemas.microsoft.com/ink/2010/main" type="paragraph" rotatedBoundingBox="7968,12789 13573,12452 13686,14330 8081,146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8A38197-8A23-4DD6-90C4-3757E59E0875}" emma:medium="tactile" emma:mode="ink">
              <msink:context xmlns:msink="http://schemas.microsoft.com/ink/2010/main" type="line" rotatedBoundingBox="7968,12789 13573,12452 13686,14330 8081,14666"/>
            </emma:interpretation>
          </emma:emma>
        </inkml:annotationXML>
        <inkml:traceGroup>
          <inkml:annotationXML>
            <emma:emma xmlns:emma="http://www.w3.org/2003/04/emma" version="1.0">
              <emma:interpretation id="{0E4887D6-806B-454C-B0C4-2F1412FE3169}" emma:medium="tactile" emma:mode="ink">
                <msink:context xmlns:msink="http://schemas.microsoft.com/ink/2010/main" type="inkWord" rotatedBoundingBox="7968,12789 10597,12631 10700,14351 8071,1450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5710.6378">5080 12357 979 0,'0'0'87'0,"0"0"-70"15,0-8-17-15,-5-4 0 0,5 4 68 0,0 0 11 16,-4-4 1-16,4 0 1 0,0-1-28 0,4 1-5 16,-4 0-2-16,5-4 0 0,-1 0-10 0,1 4-1 15,4-4-1-15,-5 3 0 0,1-3-26 0,0 0-8 16,-1 0 0-16,1 4 0 0,-1-5 12 0,1 5-12 15,-1-8 12-15,5 4-12 0,1 0 0 0,-6 0 0 16,10-5 0-16,-5 1 0 0,0 4 8 0,5-4-8 16,-1 3 0-16,-4 1 0 0,1 0 12 0,-1 4-12 15,4-4 12-15,-8 4-12 0,4-1 21 0,-4 5-2 16,4 0-1-16,-5 0 0 0,-4 0 14 0,0 8 4 16,5 0 0-16,-5 0 0 0,0 0-6 0,0 0-1 0,0 0 0 15,13 0 0-15,-8 8-5 0,9-4-2 0,-5 4 0 16,0 0 0-16,4 1-6 0,1 3-2 0,4 0 0 15,-4 4 0-15,4 4-4 0,0 5-1 0,5 3 0 0,-5 0 0 16,1 9 7-16,3 3 2 0,-3 5 0 0,3 3 0 16,1-3 6-16,4 3 2 0,-4 5 0 0,0 3 0 15,0-7-7-15,4 4-2 0,-9-5 0 0,5-3 0 16,0-1-17-16,-5-3 10 0,0-5-10 0,5 5 8 16,-5-5-8-16,5-4 8 0,0 1-8 0,-5-1 8 15,0-4-8-15,5-3 0 0,-5-1-10 0,-4-4 10 16,4-4-34-16,0-3-1 0,0-1 0 15,-4-4 0-15,4-8-129 0,0 4-27 0,-4-4-5 16</inkml:trace>
          <inkml:trace contextRef="#ctx0" brushRef="#br0" timeOffset="56023.0616">6163 11860 1382 0,'-9'-37'61'0,"9"21"13"0,-4-4-59 0,4-1-15 15,0-3 0-15,0 8 0 0,0 4 44 0,0 4 5 16,0 0 2-16,0 8 0 0,0 0 13 0,0 0 4 0,0 0 0 0,0 12 0 16,-5 8-24-16,1 0-4 0,-6 9 0 0,-3 7-1 15,-1 0-5-15,-9 9-1 0,1 4 0 0,-6 3 0 16,-8 5-1-16,-1 8-1 0,-4 3 0 0,-9 1 0 15,0 4-14-15,-4 0-2 0,4-4-1 0,4-1 0 16,-4-7-14-16,4-4 11 0,5-1-11 0,0-7 10 16,5-4-10-16,0-1-12 0,8-3 2 0,6-5 1 31,-6-4-26-31,10 1-5 0,4-5 0 0,1 4-592 0,8-7-119 0</inkml:trace>
          <inkml:trace contextRef="#ctx0" brushRef="#br0" timeOffset="59361.76">6423 12908 403 0,'0'0'17'0,"0"0"5"15,0 0-22-15,0 0 0 0,0 0 0 0,0 0 0 0,0 0 96 0,0 0 16 16,0 0 2-16,-9 0 1 0,9 0-85 0,0 0-17 15,0 0-3-15,0 0-1 0,0 0-9 0,0 0 0 16,0 0-10-16,0 0 10 0,0 0 0 0,0 0 0 16,0 0 0-16,0 0 0 0,-9-4 12 0,9 4 9 15,0 0 2-15,0 0 0 0,-10-4 21 0,10 4 4 16,0 0 0-16,0 0 1 0,-9-4-17 0,9 4-3 16,0 0-1-16,0 0 0 0,0 0-14 0,0 0-3 15,-9 0-1-15,9 0 0 0,0 0-10 0,0 0 0 16,-9 4 0-16,5 4 8 0,4-8 0 0,-9 8 0 15,-1 0 0-15,6 0 0 0,-5 0 16 0,4 4 2 16,-4 0 1-16,0 1 0 0,4-1 9 0,1 4 3 0,-1-4 0 0,-4 8 0 16,5-4 1-16,-1 5 0 0,1-5 0 0,-1 4 0 15,5 0-12-15,-9 1-3 0,9-1 0 0,-5 0 0 16,5 4-12-16,0-3-2 0,0-5-1 0,0 4 0 16,0-4-10-16,5 4 0 0,-1-3 0 0,1-5 0 15,0 4 0-15,4-4 8 0,0 0-8 0,0-4 0 16,5 4 0-16,-5-8 0 0,-9-4 0 0,18 5 0 15,0-1 10-15,-4-4-10 0,4-4 12 0,0-1-12 16,0-3 17-16,1-4-3 0,-1 0-1 0,0 0 0 16,-4 0 9-16,4 0 2 0,-4-5 0 0,-1 5 0 15,-4-8-5-15,5 4-1 0,-5-4 0 0,-4-1 0 16,-1-3 0-16,1 4 0 0,-5-4 0 0,0-1 0 16,0 1 5-16,-5 4 1 0,1-4 0 0,-5 3 0 15,4-3-5-15,0 4-1 0,1 4 0 0,-1-1 0 16,1 1-18-16,4 0 0 0,-5 8 0 0,5 0 0 0,5 0-11 0,-5 8-5 15,0 0-2-15,0 0 0 16,0 0-55-16,0 0-11 0,9 12-3 0</inkml:trace>
          <inkml:trace contextRef="#ctx0" brushRef="#br0" timeOffset="56569.8082">6569 12952 230 0,'0'0'20'0,"0"0"-20"16,-5-4 0-16,5-4 0 0,0 8 269 0,0 0 50 16,0-8 9-16,5 0 3 0,-1 0-233 0,1 0-46 0,-1 0-10 0,5 0-2 15,0-1-27-15,0 5-5 0,-9 4-8 16,10-4 11-16,-10 4-11 0,0 0 8 0,0 0-8 0,9 4 8 15,-9-4 4-15,9 13 0 0,-5 3 0 0,-4 0 0 16,5 4 8-16,-5 0 3 0,0 5 0 0,0-5 0 16,0 4-14-16,0 0-9 0,0-3 12 0,4-1-12 15,1-4 8-15,-5 0-8 0,5-4 0 0,-1 1 0 16,-4-13 11-16,0 0-11 0,9 8 10 0,-9-8-10 16,0 0 12-16,9 4-3 0,0-4-1 0,5-4 0 15,-5-4 15-15,0-1 2 0,-4 1 1 0,4-4 0 16,-4-4-5-16,-1 0-1 0,1 0 0 0,-1-5 0 15,1 1-8-15,-1 0-3 0,-4 0 0 0,0-5 0 16,0 1-9-16,0 4 0 0,0 0 9 0,-4-1-9 16,-1 5 12-16,-4 4-1 0,5 0-1 0,-1 0 0 0,-9 4-10 15,5 0 0-15,0-4 0 0,-5 8 0 0,5-1 0 16,-9 5 0-16,0 0 0 0,4 0 0 0,-4 0 0 0,0 5 0 16,0 3-9-16,-1 0 9 0,-3 0-12 0,8 4 0 15,-4 0 1-15,4 4 0 16,0-4-118-16,1 1-24 0,-10 11-5 0,9-4-1 0</inkml:trace>
          <inkml:trace contextRef="#ctx0" brushRef="#br0" timeOffset="56883.2338">7698 12394 1843 0,'-5'-12'164'0,"5"12"-132"0,5-8-32 0,-5 8 0 15,0 0 57-15,0 0 5 0,0 0 1 0,0 0 0 16,9 12-20-16,-5 4-4 0,-4 8-1 0,5 4 0 16,-1 5-10-16,-8-1-1 0,-1 5-1 0,1 3 0 15,-5 5-13-15,-5-1-2 0,0 1-1 0,-4-1 0 16,0 1-10-16,4-5 0 0,-4-3 9 0,4 3-9 15,-4 1-14-15,4-9-7 0,1 4-2 0,-5 1 0 16,4-5-179-16,-4-4-36 0</inkml:trace>
        </inkml:traceGroup>
        <inkml:traceGroup>
          <inkml:annotationXML>
            <emma:emma xmlns:emma="http://www.w3.org/2003/04/emma" version="1.0">
              <emma:interpretation id="{0D5AECE0-777B-4844-89E5-C71CCFEF41F2}" emma:medium="tactile" emma:mode="ink">
                <msink:context xmlns:msink="http://schemas.microsoft.com/ink/2010/main" type="inkWord" rotatedBoundingBox="11818,12636 13578,12530 13686,14330 11926,1443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7382.1232">8936 12208 1324 0,'0'0'118'0,"-5"-13"-94"0,1 1-24 0,-1-4 0 15,5-4 68-15,0 0 8 0,0-1 3 0,5-3 0 16,-1 0-11-16,1 4-1 0,9-9-1 0,-5 1 0 15,0 0-26-15,5 3-4 0,4-3-2 0,0 0 0 16,5 3-8-16,-1 1-2 0,6 0 0 0,4 4 0 16,0-1-12-16,4 5-4 0,-4 4 0 0,4 0 0 15,-4 4 10-15,0 0 2 0,-5 4 0 0,1 4 0 16,-1 8-20-16,0 4 0 0,-4 4 0 0,4 4-9 16,-4 9 23-16,0 3 5 0,9 9 1 0,-5-1 0 0,0 5 16 15,-4 7 3-15,4 5 1 0,1 3 0 0,-5-3-5 0,-1 4-1 16,1 4 0-16,0-1 0 0,0-7-21 0,-1-4-4 15,-8-5-1-15,4 1 0 0,0-5-8 0,1-3 0 16,-6-1 0-16,1-7 8 16,0-1-54-16,-1 0-11 0,1-7-3 0,0-1 0 15,-1-4-140-15,-4 0-29 0,19 13-6 0,-10-17-1 0</inkml:trace>
          <inkml:trace contextRef="#ctx0" brushRef="#br0" timeOffset="57678.9278">10197 11714 288 0,'-4'-32'12'0,"-1"15"4"0,0-3-16 0,1-4 0 0,-1 4 0 0,1 3 0 16,-1 1 316-16,1 4 60 0,-1 0 12 0,5 4 2 15,0 8-260-15,0 0-52 0,-9 0-10 0,0 4-3 16,0 4-40-16,0 8-8 0,-5 8-1 0,-4 9-1 15,0 7 13-15,-5 5 4 0,-4 3 0 0,-5 9 0 16,0-4 8-16,0 3 3 0,-9 1 0 0,0 4 0 16,-5-1-23-16,5-3-4 0,1-4 0 0,3 3-1 15,-4-3-6-15,5-5-1 0,8-3 0 0,-3-1 0 16,8-7-8-16,-5-1 0 0,6-3 0 0,-1-1 0 16,5-4-17-16,-1 1-9 15,6-1-2-15,-5 0 0 0,4 5-164 0,-4-5-32 0,-14 25-8 0,14-17 0 0</inkml:trace>
          <inkml:trace contextRef="#ctx0" brushRef="#br0" timeOffset="58085.0835">10707 12483 1324 0,'0'0'59'0,"-5"-4"12"0,-4-4-57 0,0 0-14 0,0-1 0 0,5 1 0 16,-6 4 146-16,10 4 26 0,0 0 6 0,0 0 1 16,0 0-88-16,0 0-18 0,0 0-3 0,0 0-1 15,0 0-39-15,0 17-8 0,0-1-2 0,0 8 0 16,5 4 4-16,0 5 0 0,-5 7 0 0,0 5 0 16,0 3 15-16,0 1 3 0,0-1 1 0,0 5 0 15,4 0-17-15,-4-1-3 0,5-3-1 0,-1-1 0 0,-4-3-14 16,5-5-8-16,-1-3 10 0,1-1-10 15,-5-8-55-15,4 1-17 0,1-5-3 0,-5 0-1017 16</inkml:trace>
        </inkml:traceGroup>
      </inkml:traceGroup>
    </inkml:traceGroup>
    <inkml:traceGroup>
      <inkml:annotationXML>
        <emma:emma xmlns:emma="http://www.w3.org/2003/04/emma" version="1.0">
          <emma:interpretation id="{C967A6BE-0FD6-4879-9375-FE7236F495BC}" emma:medium="tactile" emma:mode="ink">
            <msink:context xmlns:msink="http://schemas.microsoft.com/ink/2010/main" type="paragraph" rotatedBoundingBox="8014,15665 13055,15273 13166,16703 8125,170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E6AC7D3-9694-4840-8151-38C8D045EA2A}" emma:medium="tactile" emma:mode="ink">
              <msink:context xmlns:msink="http://schemas.microsoft.com/ink/2010/main" type="line" rotatedBoundingBox="8014,15665 13055,15273 13166,16703 8125,17095"/>
            </emma:interpretation>
          </emma:emma>
        </inkml:annotationXML>
        <inkml:traceGroup>
          <inkml:annotationXML>
            <emma:emma xmlns:emma="http://www.w3.org/2003/04/emma" version="1.0">
              <emma:interpretation id="{B3ACC4CA-9DB5-4C42-A149-026807A22578}" emma:medium="tactile" emma:mode="ink">
                <msink:context xmlns:msink="http://schemas.microsoft.com/ink/2010/main" type="inkWord" rotatedBoundingBox="8018,15718 9935,15569 10043,16945 8125,17095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4847.2401">5098 14818 907 0,'0'0'40'0,"0"0"8"0,0 0-38 0,0 0-10 16,0 0 0-16,0 0 0 0,0 0 43 0,0 0 6 15,4 12 2-15,1-4 0 0,-5 4-3 0,5 0 0 16,-5 1 0-16,4 3 0 0,-4 4 4 0,5 0 0 15,-5 0 0-15,4-3 0 0,-4-1-10 0,0 4-2 0,5 0 0 16,-1-4 0-16,1 5-22 0,4-5-5 0,0 0-1 0,5 0 0 16,-5 0-3-16,0 1-1 0,5-1 0 0,-1 0 0 15,1-8-8-15,0 4 12 0,-1-4-12 0,1-4 12 16,0 0-4-16,-1-4-8 0,1 0 12 0,0-8-4 16,4 0 8-16,-5-4 0 0,6-4 1 0,-1 0 0 15,0-4 9-15,5-5 2 0,0 1 0 0,-5 0 0 16,5-9-8-16,-1 5 0 0,1-4-1 0,0-1 0 15,0 1 1-15,4 4 1 0,-4-5 0 0,-1 1 0 16,1 7-21-16,0-3-12 0,-5 4 2 0,5 4 0 16,0 3 10-16,-5-3 14 0,0 8-3 0,5 4-1 15,-9 0-10-15,4 0 8 0,-5 4-8 0,1 12 8 16,0 4-8-16,-1 8 12 0,10 9-12 0,-9 11 12 16,4 5-12-16,0 11 8 0,-4 13-8 0,-5 4 8 0,0 4 9 15,5 0 2-15,-5-1 0 0,0-3 0 0,0 0 10 16,0-4 3-16,-9-4 0 0,5-1 0 0,-5-7-32 0,-5 0 0 15,1 4 0-15,-5-13 0 0,-1-7 0 0,-3-5 0 16,-1-4 0-16,-4 1 0 0,0-9 9 0,-5-4 3 16,0-4 0-16,0 1 0 0,1-9 5 0,-6 0 2 15,1-4 0-15,4-4 0 0,-4-4 10 0,0 0 3 16,4-4 0-16,-4-4 0 0,8-1-2 0,1-3 0 16,4 0 0-16,1 0 0 0,13-4-14 0,-5-5-2 15,-4 5-1-15,9-4 0 0,0-1-13 0,5 1-10 0,8-4 2 16,6 0 0-1,3-1-108-15,6-3-22 0,8-5-4 0,1 5-870 0</inkml:trace>
          <inkml:trace contextRef="#ctx0" brushRef="#br0" timeOffset="65300.2638">6714 15393 460 0,'0'0'41'0,"0"0"-33"0,-9-4-8 0,-5-5 0 0,10 9 281 0,4 0 55 16,-14 0 10-16,14 0 2 0,-4 0-225 0,4 0-46 15,-9 9-9-15,4-1-1 0,-4 0-38 0,4 0-7 16,5 4-2-16,0 0 0 0,0 4-32 0,5-4-6 16,-5 5-2-16,9-5 0 0,-4 4-1 0,-1 0-1 15,1 0 0-15,-1-4 0 0,5 1 6 0,0-1 2 16,1-4 0-16,-1-4 0 0,0 4 14 0,4-8 0 16,1 0 0-16,0-4 0 0,4-4 0 0,0 0 0 15,5-4 0-15,0-5 0 0,-1 1 16 0,1 0 0 16,5-8 0-16,-1 4 0 0,-4-1 2 0,-5-3 0 15,0-4 0-15,0 3 0 0,-4 1 5 0,0-4 1 0,-14 8 0 16,9-5 0-16,-9 5 1 0,4 0 1 0,-8 4 0 0,-5 3 0 16,-5-3 15-16,0 8 3 0,-4 0 1 0,4 4 0 15,-8 4-26-15,-1 0-6 0,0 4-1 0,0 4 0 16,-4 4-22-16,0 0-5 0,4 5-1 0,0-1 0 31,-4 0-151-31,9 4-30 0,-1-4-7 0</inkml:trace>
        </inkml:traceGroup>
        <inkml:traceGroup>
          <inkml:annotationXML>
            <emma:emma xmlns:emma="http://www.w3.org/2003/04/emma" version="1.0">
              <emma:interpretation id="{563E91F6-5C19-4843-A736-7615E78504DE}" emma:medium="tactile" emma:mode="ink">
                <msink:context xmlns:msink="http://schemas.microsoft.com/ink/2010/main" type="inkWord" rotatedBoundingBox="12423,15322 13055,15273 13161,16639 12529,16688"/>
              </emma:interpretation>
              <emma:one-of disjunction-type="recognition" id="oneOf17">
                <emma:interpretation id="interp25" emma:lang="" emma:confidence="0">
                  <emma:literal>~</emma:literal>
                </emma:interpretation>
                <emma:interpretation id="interp26" emma:lang="" emma:confidence="0">
                  <emma:literal>l y</emma:literal>
                </emma:interpretation>
                <emma:interpretation id="interp27" emma:lang="" emma:confidence="0">
                  <emma:literal>I y</emma:literal>
                </emma:interpretation>
                <emma:interpretation id="interp28" emma:lang="" emma:confidence="0">
                  <emma:literal>I</emma:literal>
                </emma:interpretation>
                <emma:interpretation id="interp29" emma:lang="" emma:confidence="0">
                  <emma:literal>/ y</emma:literal>
                </emma:interpretation>
              </emma:one-of>
            </emma:emma>
          </inkml:annotationXML>
          <inkml:trace contextRef="#ctx0" brushRef="#br0" timeOffset="66237.5385">9496 14332 1785 0,'0'0'159'0,"5"-12"-127"16,-1 0-32-16,1 0 0 0,-5 12 96 0,0 0 12 16,0 0 4-16,9 8 0 0,0 0-80 0,5 12-16 15,-5 9-4-15,0 3 0 0,0 8-12 0,0 1 0 16,5 3 0-16,-5 1 0 0,0 3 0 0,0-7 0 16,-5-1 0-16,1 1 0 0,4-9 0 0,0-3 0 15,-4-5 0-15,-1-4 0 0,10 0 0 0,-5-7 9 16,0-9-9-16,0 0 8 0,0-4-8 0,-4-4 0 15,9-5 9-15,-10-3-9 0,5 0 10 0,0-8-2 16,0 0-8-16,-4-5 12 0,4-3 4 0,0 0 0 0,0-5 0 16,5-3 0-16,0 0-6 0,4-1-1 0,-9 1 0 0,9-1 0 15,0 5-9-15,5 4 0 0,0 3 0 0,0 9 0 16,-1 4 12-16,1 8 0 0,0 0 0 16,-5 12 0-16,5 4-1 0,0 12 0 0,-5 5 0 0,0 7 0 15,-4 9-3-15,-1 7-8 0,1 5 12 0,-9 4-4 16,-1 3 4-16,-8 5 1 0,4 0 0 0,-5 0 0 15,-4 0-13-15,0-9 9 0,-5 1-9 0,1-8 8 16,-1-1-8-16,-4 1 8 0,-5-9-8 0,5 1 8 16,0-5 1-16,-5-3 0 0,-5-1 0 0,1-8 0 15,0-3-9-15,4-5 0 0,0-4-10 0,1-4 10 16,-1-4 0-16,0 1 0 0,5-9 11 0,0 0-3 16,-1-9 20-16,6 1 4 0,4-8 0 0,0 4 1 15,4-4-12-15,0 0-2 0,5-5-1 0,10 5 0 16,3-8-18-16,1-4-12 0,4-1 1 0,9-3 1 15,5 0-14-15,9-1-2 0,-4-3-1 0,4 3 0 16,-5 5-88-16,5 0-17 0,-5-1-4 0,-4 5-904 16</inkml:trace>
          <inkml:trace contextRef="#ctx0" brushRef="#br0" timeOffset="65675.1719">8485 15130 1810 0,'0'0'80'0,"-4"-9"17"0,4 1-77 0,0 8-20 0,-5-4 0 0,5 4 0 16,0 0 74-16,0 0 11 0,0 0 3 0,-4 12 0 16,-1 13-40-16,0 7-8 0,-4 0-2 0,-4 9 0 15,-1 3-17-15,-4 1-3 0,4 8-1 0,-4-5 0 16,0 5-17-16,4-5 0 0,-4 1 0 0,0-1 0 31,4-7-19-31,0-1-10 0,1 1-3 0,-1-9-639 0,0-3-128 0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58.2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811AA36-2AA5-485E-82D0-F299EE5307BE}" emma:medium="tactile" emma:mode="ink">
          <msink:context xmlns:msink="http://schemas.microsoft.com/ink/2010/main" type="writingRegion" rotatedBoundingBox="13704,11118 19701,11108 19703,12435 13706,12445"/>
        </emma:interpretation>
      </emma:emma>
    </inkml:annotationXML>
    <inkml:traceGroup>
      <inkml:annotationXML>
        <emma:emma xmlns:emma="http://www.w3.org/2003/04/emma" version="1.0">
          <emma:interpretation id="{84022E54-E95D-44B7-B2FF-61E6DBFCFBE0}" emma:medium="tactile" emma:mode="ink">
            <msink:context xmlns:msink="http://schemas.microsoft.com/ink/2010/main" type="paragraph" rotatedBoundingBox="13704,11118 19701,11108 19703,12435 13706,12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322EAA-84D2-4CFD-99F8-381D9D79BDA2}" emma:medium="tactile" emma:mode="ink">
              <msink:context xmlns:msink="http://schemas.microsoft.com/ink/2010/main" type="line" rotatedBoundingBox="13704,11118 19701,11108 19703,12435 13706,12445"/>
            </emma:interpretation>
          </emma:emma>
        </inkml:annotationXML>
        <inkml:traceGroup>
          <inkml:annotationXML>
            <emma:emma xmlns:emma="http://www.w3.org/2003/04/emma" version="1.0">
              <emma:interpretation id="{4D6F174D-A1DE-4D2A-A10D-0672AF881398}" emma:medium="tactile" emma:mode="ink">
                <msink:context xmlns:msink="http://schemas.microsoft.com/ink/2010/main" type="inkWord" rotatedBoundingBox="13704,11229 16744,11224 16745,12440 13706,124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10086 9364 1728 0,'4'-24'76'0,"0"13"16"0,-4-3-73 0,8 0-19 16,-1 1 0-16,1 2 0 0,4-3 0 0,0 1 0 15,7-1 0-15,0 0 0 0,5 0 0 0,-1-3 0 16,4 3 0-16,-3 0 0 0,-1-3 55 0,4 3 7 15,-7 4 2-15,-1 3 0 0,1-4 0 0,-5 4 0 16,-3 4 0-16,4 3 0 0,-5 0-52 0,1 7-12 0,3 0 0 16,1 7 0-16,-4 3 54 0,3 4 8 0,1 3 2 0,3 4 0 15,-3-1-52-15,3 1-12 16,1 6 0-16,3-2 0 0,-3 2 0 0,-5-3 0 0,8 4 0 0,-3-4 0 16,7 0 54-16,0 0 8 0,-3 0 2 0,-1-3 0 15,4 0-52-15,-3-4-12 0,-1 4 0 0,0-8 0 16,1 1 0-16,-5 0 0 0,1-4 0 0,-5 1 0 15,1-1 0-15,-4-3 0 0,-1 0 0 16,-3-4 0-16,0 4-24 16,0 0-7-16,-8-1-1 0,0-2-1 0,0 3-125 15,-4-4-25-15,0-3-5 0,0 0-448 0,-4 3-89 0</inkml:trace>
          <inkml:trace contextRef="#ctx0" brushRef="#br0" timeOffset="300.4329">11203 8959 1728 0,'0'0'38'0,"0"0"8"0,0 0 2 0,0 0 0 0,0 0-39 0,0 7-9 15,-4 3 0-15,4 8 0 0,-8 2 0 0,1 8 0 16,-5 7 0-16,-4-1 0 0,-3 4 53 0,-1 4 9 15,-7-4 2-15,4 0 0 0,-8 3 0 0,3-3 0 16,-7 0 0-16,4 1 0 0,-4-1 51 0,4 0 10 16,-4-7 3-16,8 0 0 0,-4 0-103 0,3 4-25 15,5-4 0-15,0 0 0 0,3-3 0 0,1-1 0 16,-1 1 0-16,-3-7 0 0,7-1 0 0,-3 1 0 0,3 0 0 0,1-4 0 31,-5-3-46-31,5 0-14 0,-1 3-4 0,1-3 0 16,3-4-102-16,4 4-21 0,0 0-4 0</inkml:trace>
          <inkml:trace contextRef="#ctx0" brushRef="#br0" timeOffset="1358.524">11413 9973 1728 0,'4'-14'76'0,"-4"14"16"0,4-7-73 15,0 0-19-15,-4 7 0 0,0 0 0 0,0 0 0 0,12-4 0 0,-12 4 0 0,11 4 0 16,1 3 55-16,0 0 7 0,-1 0 2 0,-3 3 0 16,4 0 0-16,-5 4 0 0,-3-3 0 0,4 6 0 15,0-3-52-15,-4 0-12 0,0-1 0 0,4 1 0 16,-8 0 54-16,7-3 8 0,-7-11 2 0,0 13 0 16,0-13-52-16,4 11-12 0,-4-11 0 0,8 14 0 15,-8-14 0-15,0 0 0 0,0 0 0 0,0 0 0 16,0 0 0-16,0 0 0 0,4-4 0 0,4-3 0 0,-4-3 0 0,3-1 0 15,1 1 0-15,0-7 0 0,0 3 0 0,-1-3 0 16,5-1 0-16,-4 1 0 16,4 0-48-16,-1-1-13 0,1 1-3 0,0 3 0 0,-5 0 52 0,5 1 12 15,4 2 0-15,-5 1 0 0,1 6 0 0,0 1 0 16,-1 0 0-16,1 6 0 0,0 0 0 0,-1 1 0 16,5 3 0-16,0 3 0 0,-1 1 48 0,-3-1 13 15,3 4 3-15,-3 0 0 0,4-1-52 0,3-2-12 16,-7 3 0-16,3 0 0 0,1-4 0 0,-1 0 0 15,-3 4 0-15,4-4 0 0,-5 1 0 0,5 3 0 16,-4 0 0-16,3-1 0 16,-3-2-129-16,3 3-29 0,-3-1-6 0,0 1 0 0</inkml:trace>
          <inkml:trace contextRef="#ctx0" brushRef="#br0" timeOffset="1602.6189">12612 9640 2649 0,'0'-6'58'0,"-4"-1"12"0,4-4 2 0,4 4 4 0,0 0-61 0,7 4-15 0,5 3 0 0,7-3 0 16,9-1 0-16,3 4 0 0,3-3 0 0,5 3 0 15,12 0-100-15,-5 0-22 0,-3-4-5 0,4 1-1 16,7-1-60-16,-7 1-12 0</inkml:trace>
        </inkml:traceGroup>
        <inkml:traceGroup>
          <inkml:annotationXML>
            <emma:emma xmlns:emma="http://www.w3.org/2003/04/emma" version="1.0">
              <emma:interpretation id="{5D594790-EB6C-4852-9959-F299FE3F6F31}" emma:medium="tactile" emma:mode="ink">
                <msink:context xmlns:msink="http://schemas.microsoft.com/ink/2010/main" type="inkWord" rotatedBoundingBox="17619,11111 19701,11108 19703,12272 17621,12275"/>
              </emma:interpretation>
              <emma:one-of disjunction-type="recognition" id="oneOf1">
                <emma:interpretation id="interp1" emma:lang="" emma:confidence="1">
                  <emma:literal>Xo</emma:literal>
                </emma:interpretation>
                <emma:interpretation id="interp2" emma:lang="" emma:confidence="0.5">
                  <emma:literal>x U</emma:literal>
                </emma:interpretation>
                <emma:interpretation id="interp3" emma:lang="" emma:confidence="0">
                  <emma:literal>X U</emma:literal>
                </emma:interpretation>
                <emma:interpretation id="interp4" emma:lang="" emma:confidence="0">
                  <emma:literal>+ U</emma:literal>
                </emma:interpretation>
                <emma:interpretation id="interp5" emma:lang="" emma:confidence="0">
                  <emma:literal>= U</emma:literal>
                </emma:interpretation>
              </emma:one-of>
            </emma:emma>
          </inkml:annotationXML>
          <inkml:trace contextRef="#ctx0" brushRef="#br0" timeOffset="2074.855">14001 9225 1728 0,'4'-13'38'0,"-4"-5"8"16,0-3 2-16,0 1 0 0,4-5-39 0,0 5-9 0,4-1 0 0,3 4 0 15,-3-4 53-15,8 4 9 0,3 3 2 0,5 0 0 16,-1 7 0-16,0-3 0 0,5 3 0 0,3 7 0 15,12 0 0-15,-8 3 0 0,-8 8 0 0,4 2 0 0,4 8 0 0,0 3 0 16,-4 4 0-16,-4 3 0 0,1 4-52 0,-5 3-12 16,4 3 0-16,-3 1 0 15,-5 3 0-15,0 0 0 0,5-4 0 0,-1 1 0 16,-3-1 0-16,-1-3 0 0,1 0 0 0,3-3 0 0,0 0 16 0,1-8 0 16,-5 1 0-16,4-7 0 15,5 3-71-15,-5-7-13 0,-7 1-4 0,3-5 0 16,0 1-2-16,1-3-1 0,-8-1 0 15,-1 0-605-15,-7-3-122 0</inkml:trace>
          <inkml:trace contextRef="#ctx0" brushRef="#br0" timeOffset="2309.8533">15204 8848 2419 0,'0'0'53'0,"0"0"11"0,-4-7 3 0,-4 7 1 0,0 4-55 0,1 6-13 0,-9 4 0 0,-7 10 0 16,-4 7 0-16,-5 7 0 0,1 4 0 0,-8 6 0 15,-15 1 54-15,3-1 8 0,5 1 2 0,3-4 0 16,-4-4-52-16,4 4-12 0,0-7 0 0,4 0 0 16,4 4 0-16,-3-4 0 0,-5 0 0 0,8 0 0 15,4 3 0-15,-1-3 0 0,-10 1 0 0,3-1-782 16,0-4-159-16</inkml:trace>
          <inkml:trace contextRef="#ctx0" brushRef="#br0" timeOffset="2742.868">15827 9682 2070 0,'0'-10'45'0,"0"3"10"0,0-4 1 0,0 11 3 0,0 0-47 0,-8 7-12 0,0 4 0 0,0 2 0 16,-3 5 0-16,-1 6 0 0,0-3 0 0,1 3-11 15,-5 0 11-15,4-3 0 0,1 3 0 0,-1-3 0 16,4 0 8-16,0-4 3 0,5 0 1 0,-1 1 0 16,4-5 23-16,4-2 5 0,3 3 0 0,1-4 1 15,4-3-10-15,3-4-3 0,-3 4 0 0,4-3 0 16,-1-8-7-16,5 4-1 0,-5-3-1 0,5-1 0 16,-1-3 4-16,4-3 1 0,-3 0 0 0,3-4 0 15,1 0-12-15,-1 0-3 0,0-3 0 0,-3-4 0 16,-1 0 11-16,-3 4 3 0,-1 0 0 0,-3-1 0 15,-4-2 4-15,-4 2 1 0,0 5 0 0,0-1 0 16,-8 0-16-16,-4 0-2 0,0 4-1 0,0-1 0 16,-3 4-59-16,-13 4-12 15,1 3-2-15,-8 3-1094 0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5:15.77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A74BA7C-367A-4DDA-BD60-38F39F2E1D89}" emma:medium="tactile" emma:mode="ink">
          <msink:context xmlns:msink="http://schemas.microsoft.com/ink/2010/main" type="writingRegion" rotatedBoundingBox="3451,1486 30049,95 30905,16460 4307,17851"/>
        </emma:interpretation>
      </emma:emma>
    </inkml:annotationXML>
    <inkml:traceGroup>
      <inkml:annotationXML>
        <emma:emma xmlns:emma="http://www.w3.org/2003/04/emma" version="1.0">
          <emma:interpretation id="{E8B1B7E3-2617-4861-99E0-C760770168CB}" emma:medium="tactile" emma:mode="ink">
            <msink:context xmlns:msink="http://schemas.microsoft.com/ink/2010/main" type="paragraph" rotatedBoundingBox="3489,1393 7305,1378 7313,3524 3497,35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D0E3C1-BBA6-4775-A33F-72CCA58F7279}" emma:medium="tactile" emma:mode="ink">
              <msink:context xmlns:msink="http://schemas.microsoft.com/ink/2010/main" type="line" rotatedBoundingBox="3489,1393 7305,1378 7313,3524 3497,3538"/>
            </emma:interpretation>
          </emma:emma>
        </inkml:annotationXML>
        <inkml:traceGroup>
          <inkml:annotationXML>
            <emma:emma xmlns:emma="http://www.w3.org/2003/04/emma" version="1.0">
              <emma:interpretation id="{B9E9332E-1136-4426-A4FF-8A54B32577C8}" emma:medium="tactile" emma:mode="ink">
                <msink:context xmlns:msink="http://schemas.microsoft.com/ink/2010/main" type="inkWord" rotatedBoundingBox="3489,1393 7305,1378 7313,3524 3497,353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84 316 1728 0,'-19'-14'76'0,"11"7"16"0,-4-3-73 0,1-1-19 16,-1 1 0-16,4 3 0 0,0 0 63 0,1 4 9 16,7 3 1-16,0 0 1 0,7-4-52 0,9 1-10 15,7 3-3-15,5-4 0 0,3-3-24 0,11 4-5 16,5-4 0-16,4 0-1 0,3-3 21 0,1-4 0 15,3 4 0-15,1-8 0 0,-5 4 12 0,8-3 8 16,1 0 0-16,-1 0 1 0,0 3-21 0,-7 0 0 16,-1 4-12-16,-7-1 4 0,-4-3 8 0,-1 7 0 0,-3-3 8 15,-8 3-8 1,4 0-97-16,-11 4-24 0,-1 3-5 0,-11 7-1 0</inkml:trace>
          <inkml:trace contextRef="#ctx0" brushRef="#br0" timeOffset="238.0539">645 295 1987 0,'-16'0'88'0,"8"4"18"0,1-1-85 0,-1 8-21 0,-4 2 0 0,4 8 0 15,0 7 0-15,-3 3 0 0,3 10-12 0,0 4 4 0,-3 11 18 0,-1 3 4 16,0-1 1-16,-7 1 0 0,3 0 13 15,-3 0 2-15,-1 3 1 0,1-3 0 0,-5 0 9 0,1 0 3 16,0-4 0-16,3 0 0 0,1-3-23 0,-1-7-4 16,5 4 0-16,-1-8-1 15,1-6-77-15,7-1-15 0,0-3-3 0,0 1-878 16</inkml:trace>
          <inkml:trace contextRef="#ctx0" brushRef="#br0" timeOffset="1271.3868">1851-594 1612 0,'8'-10'144'0,"-4"-1"-116"0,-8 1-28 0,8 3 0 16,8-3 148-16,-12 10 24 0,-8 7 5 0,4 3 1 16,-4 7-142-16,0 8-36 0,0 2 0 0,1 11 0 15,-1 7 16-15,0 7-3 0,0 3-1 0,-3 8 0 16,-5 2 13-16,4 18 3 0,1 4 0 0,-1 6 0 16,-3 1 17-16,-1-1 4 0,0 1 1 0,5 2 0 15,-9 1-6-15,9-7-2 0,-1-3 0 0,4-4 0 16,-4-7-22-16,1-3-4 0,3-4 0 0,-4 0-1 0,1-10-7 15,-1-4-8-15,-4-3 11 0,1-7-11 0,-5-7 13 16,1-7-4-16,-4-3-1 0,7-4 0 0,0-7-8 16,1-6 0-16,-5-4 0 0,5-4 0 0,3-6 0 15,-3-1-11-15,3-6 3 0,-4-7 0 16,5-8-15-16,3-6-2 0,4-10-1 0,4-1 0 16,-4-6-23-16,12 3-5 0,0-4-1 0,7 4 0 0,5 0 38 0,-1 7 7 15,-3 11 2-15,3 2 0 0,1 8-13 0,-5 10-3 16,5 4 0-16,-1-1 0 0,1 4 15 0,3 4 9 15,-4 6-12-15,5 0 12 0,3 1 0 0,0-1 0 16,0-3 0-16,5 0 0 0,-1 0 0 0,4-4 0 16,0-3 0-16,0-3 0 0,4 0 0 0,-4-4-10 0,4-4 10 0,0-3-12 15,0 1 12-15,-1-5 0 0,-3 1 8 16,0-4-8-16,4-6 0 0,-7-1 8 0,-5-3-8 16,4-4 0-16,-4-3 0 0,-3 0 9 0,-5-3-9 15,0-1 0-15,1-3 8 0,-5 4-8 0,-3-4 0 0,0 3 0 16,-4 1 0-16,-5 6-11 0,5 0 2 0,-4 8 0 15,-4-1 25-15,-4 7 4 0,0 7 2 0,0 1 0 16,-7 6 4-16,-1 3 1 0,-3 4 0 0,-1 7 0 16,0 0-11-16,-3 7-1 0,-4 0-1 0,3 6 0 15,1 5-14-15,-1 2 0 0,1 1 0 0,-1 3 0 16,1 4 0-16,3-1 0 0,5 1 0 0,-1 3 0 16,4 0 0-16,0 4 0 0,4-8 0 0,1 8 0 15,3-4 0-15,3 0 0 0,1-4 0 0,0-3 0 16,4-3 0-16,4-4 0 0,-4-3 0 0,3 0 0 0,5 0 0 15,-5-8 0-15,5 1 0 0,-4-7 0 0,3-3 0 16,5-4 0-16,-1 0 9 0,-3-4-9 0,3-10 9 0,1 1-9 16,3-8 10-16,0-3-10 0,-3-8 8 0,7 1-8 15,4-7 0-15,4 4 0 0,-8-1 0 0,5 4 0 16,-1 0-11-16,0 3 11 0,-8 7 18 0,4 1 11 16,-7 2 3-16,-1 8 0 0,-3 0-21 0,0 6-11 15,-1 4 12-15,1 4-12 0,3 6 12 0,-3 0-4 16,-1 4 0-16,5 3-8 0,-9 4 11 0,5 7-11 15,3 0 10-15,-3-4-10 0,0 3 8 0,-1-2-8 16,1-1 0-16,-5 0 0 0,5-3 8 0,-4-4-8 16,-1-3 0-16,1-4 0 0,-4 1 0 0,3-1 0 15,-7-6 0-15,4-1 0 0,-4 1 0 0,4-8-8 0,0-3 8 16,-5 0 0-16,1-7 0 0,0-3 0 16,4-7 0-16,4-4 0 0,-5 1 0 0,9-8 0 15,3-3 0-15,5 0 0 0,3 7 0 0,0-4 0 0,1-3 0 16,3 3 0-16,-4 4 9 0,4 4-9 0,-4 2 8 0,1 5-8 15,-5 2 12-15,0 5-4 0,-3 2 0 16,-1 8 0-16,-3-1 4 0,3 8 1 0,-3 3 0 0,-1 3 0 16,-3 0-4-16,0 8-1 0,3-1 0 0,1 4 0 15,-1 3 1-15,1 0 0 0,3 4 0 0,1-4 0 32,-5 7-32-32,9 0-6 0,-5 4-2 0,5-1 0 0,-1 5-160 0,4-5-32 15,-3 4-6-15</inkml:trace>
        </inkml:traceGroup>
      </inkml:traceGroup>
    </inkml:traceGroup>
    <inkml:traceGroup>
      <inkml:annotationXML>
        <emma:emma xmlns:emma="http://www.w3.org/2003/04/emma" version="1.0">
          <emma:interpretation id="{4B6C86E2-BC87-4C11-80CF-4F27F7F46F1E}" emma:medium="tactile" emma:mode="ink">
            <msink:context xmlns:msink="http://schemas.microsoft.com/ink/2010/main" type="paragraph" rotatedBoundingBox="3799,5015 21622,4121 21729,6243 3905,7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92BF41-BCFD-4AF0-B1C3-81AA20EBF239}" emma:medium="tactile" emma:mode="ink">
              <msink:context xmlns:msink="http://schemas.microsoft.com/ink/2010/main" type="line" rotatedBoundingBox="3799,5015 21622,4121 21729,6243 3905,7136"/>
            </emma:interpretation>
          </emma:emma>
        </inkml:annotationXML>
        <inkml:traceGroup>
          <inkml:annotationXML>
            <emma:emma xmlns:emma="http://www.w3.org/2003/04/emma" version="1.0">
              <emma:interpretation id="{30B0FD8E-B75A-4DCC-B576-F17D14A74FFA}" emma:medium="tactile" emma:mode="ink">
                <msink:context xmlns:msink="http://schemas.microsoft.com/ink/2010/main" type="inkWord" rotatedBoundingBox="3805,5146 8909,4890 9009,6881 3905,71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21.9416">2964 3191 2131 0,'12'-14'94'0,"-8"11"20"0,-8-4-91 0,0 3-23 15,4 4 0-15,0 0 0 0,0 0 91 0,0 14 13 16,-8 7 4-16,4 6 0 0,4 15-56 0,-4 3-10 15,-7 10-2-15,7 11-1 0,0 3 26 0,-4 0 6 16,0 4 1-16,-3 7 0 0,7-4-13 0,-4-4-3 16,4 1 0-16,4 3 0 0,-8-3-22 0,8-8-5 0,4-2-1 15,4 2 0-15,0-6-28 0,7 0 0 16,1 0 0-16,0-7 0 16,3-7-52-16,-3-7-12 0,3-4-4 0,1-6 0 15,-1-4-140-15,4-6-28 0,1-8-5 0</inkml:trace>
          <inkml:trace contextRef="#ctx0" brushRef="#br0" timeOffset="3820.1681">3587 3751 2257 0,'-8'-45'100'0,"4"25"20"0,4-8-96 0,4-3-24 16,0-4 0-16,4 4 0 0,4 3 27 0,-1 1 0 15,1-1 0-15,7 4 0 0,1 3 25 0,3 0 6 16,-3 4 1-16,3 7 0 0,4 3 2 0,0 0 1 16,1 14 0-16,3 0 0 0,0 10-9 0,0 4-1 15,0 10-1-15,0 3 0 0,-3 8-27 0,7 3-6 16,-4 7-1-16,8 3 0 0,0 0-2 0,-4 1-1 16,-4 3 0-16,-4-1 0 0,0-2-14 0,1-1-8 15,-5-6 8-15,0-1-13 0,-3-10 34 0,-1-3 7 16,1-4 2-16,-5-7 0 15,1-7-98-15,-5-3-20 0,1-7-4 0,0 0-1 16,-12-7-99-16,11-4-19 0,5-2-4 0</inkml:trace>
          <inkml:trace contextRef="#ctx0" brushRef="#br0" timeOffset="4045.5168">4611 3350 2502 0,'-16'0'111'0,"8"3"22"0,-3 1-106 0,-1 6-27 0,-4 8 0 0,1 16 0 16,-5 8 60-16,-3 6 6 0,-4 7 2 0,-8 4 0 16,3 7-4-16,-6 7-1 0,6-1 0 0,-10 4 0 15,3-10-14-15,0 3-2 0,8-3-1 0,0 3 0 16,-1-3-23-16,1-7-5 0,0-4-1 0,8 0 0 0,-4-3-17 16,7-7 0-16,-3-3-11 0,3-4 11 15,1-7-124-15,7-7-19 0,-3-3-3 16,3-7-707-16,4 0-142 0</inkml:trace>
          <inkml:trace contextRef="#ctx0" brushRef="#br0" timeOffset="4316.0182">5190 3018 2602 0,'12'-7'116'0,"-4"3"23"0,0 1-111 0,7 10-28 16,-3 7 0-16,11 7 0 0,1 10 11 0,3 7-3 0,0 10-8 16,0 11 12-16,1 14 36 0,-9-1 6 0,-7 11 2 0,-1 4 0 15,-3-4 6-15,-4 10 2 0,4-3 0 16,-8 4 0-16,-4-15-4 0,-4 1-1 0,0-4 0 16,-3-4 0-16,-1-6-29 0,-4-4-6 0,1-10 0 15,-1 4-1-15,1-8-15 0,-1-10-8 0,-3-3 8 0,-1-8-8 31,1-2-66-31,3-8-18 0,1-7-3 0,-5-3-858 0,1-7-172 0</inkml:trace>
          <inkml:trace contextRef="#ctx0" brushRef="#br0" timeOffset="2569.6863">415 4063 288 0,'-16'-25'12'0,"13"12"4"0,-9-8-16 0,4 0 0 16,0-3 0-16,4 0 0 0,-3-1 280 0,3 1 54 0,0-3 10 16,4-5 3-16,0 1-229 0,4 0-46 0,7-7-8 0,1-3-3 15,0-1-17-15,7 1-4 0,5-8-1 0,7 8 0 16,4-4 10-16,4 0 3 0,3 0 0 0,1 0 0 16,4 10 2-16,0 0 1 0,-1 4 0 15,5 4 0-15,-4 2-26 0,-1 5-5 0,1-1 0 0,-4 7-1 16,0 0 7-16,0 0 2 0,7 4 0 15,-3 3 0-15,0 0-16 0,-1 7-4 0,1 4 0 0,4-1 0 16,-9 8-3-16,-3 2-1 0,-4 1 0 0,0 7 0 16,-7 10 2-16,-5-3 0 0,-8 6 0 0,-3 1 0 0,0 3 20 15,-12 4 4-15,-4-4 1 0,-8 7 0 0,-3-4 8 16,-5-3 1-16,-3 0 1 0,-8 4 0 0,0-1-17 16,-8-3-4-16,0 0-1 0,-12 4 0 0,-3-8-23 0,3 4 0 15,-3-6 0-15,-1 2 0 16,1-3-25-16,-5-6-10 0,5-1-1 0,-5-10-1 15,9-4-118-15,3 0-23 0,4-3-5 0,4-7-889 16</inkml:trace>
          <inkml:trace contextRef="#ctx0" brushRef="#br0" timeOffset="2225.5061">695 3260 748 0,'0'-28'67'0,"4"18"-54"0,-4-4-13 0,4 4 0 16,-4-4 142-16,0 0 26 0,0 7 4 0,0-3 2 15,4 6-67-15,0-3-14 0,-4 7-2 0,0 0-1 16,0 0-21-16,0 0-4 0,0 0-1 0,0 14 0 16,-4 4-10-16,4 2-2 0,0 8-1 0,0 7 0 15,-4 10-3-15,0 6-1 0,-4 8 0 0,4 7 0 0,1 3 5 16,-1 7 2-16,0 0 0 0,0 11 0 0,0-1-11 0,0-3-3 16,-4 4 0-16,4 3 0 0,4-11 5 0,-7-3 1 15,3 1 0-15,-4-1 0 0,-4-4-17 0,1-2-3 16,3-5-1-16,0 1 0 0,-4-11-13 0,1-3-4 15,-1-3 0-15,4-4 0 0,-3-7-8 0,3-7 0 16,0 0 0-16,4-14 0 16,-4-3-133-16,1-10-19 0,-1-4-4 15,0-4-608-15,4-10-120 0</inkml:trace>
          <inkml:trace contextRef="#ctx0" brushRef="#br0" timeOffset="3242.172">1306 4505 1976 0,'0'0'44'0,"0"0"8"0,0-6 3 0,0 6 0 0,0 0-44 0,0 0-11 15,0 0 0-15,0 0 0 0,0 0 64 0,0 0 12 16,8 3 1-16,4 4 1 0,-1 7-38 0,1 3-8 16,-4 7-2-16,4 0 0 0,3 8 13 0,1 2 2 15,-1 8 1-15,1-4 0 0,-5 3 5 0,1-6 1 16,0 3 0-16,0-3 0 0,-9-1-52 0,1-6 0 15,0-1-9-15,0-2 1 0,-4-5 8 0,0-6 11 16,-4 0-3-16,4-4 0 0,-4-10 4 0,4 0 0 16,-4 0 0-16,1-10 0 0,-1 0-4 0,0-11-8 0,4 0 12 0,0-10-4 15,4-10-21-15,0-4-5 0,7-4-1 0,1-3 0 16,3 0 5-16,1 4 1 0,3 3 0 16,5 0 0-16,-1 7 13 0,1 7 0 0,-5 3-10 0,0 7 10 15,1 4 0-15,-5 10 18 0,-3 7-3 0,8 0-1 16,-9 0 6-16,5 7 0 0,-4 7 1 0,-5 7 0 15,5 3 2-15,-4 4 0 0,0-1 0 0,-1 4 0 16,-3-3-11-16,4 0-3 0,-4 3 0 0,4-3 0 16,-4-4-9-16,7 0 0 0,-3-3 0 0,0-4-11 15,0-3-115-15,-1 0-23 0,5-4-5 0,4-3-974 16</inkml:trace>
        </inkml:traceGroup>
        <inkml:traceGroup>
          <inkml:annotationXML>
            <emma:emma xmlns:emma="http://www.w3.org/2003/04/emma" version="1.0">
              <emma:interpretation id="{262047E8-C3DB-4BB7-A181-BFA1877F1D3F}" emma:medium="tactile" emma:mode="ink">
                <msink:context xmlns:msink="http://schemas.microsoft.com/ink/2010/main" type="inkWord" rotatedBoundingBox="9977,5699 11344,5631 11369,6119 10001,6188"/>
              </emma:interpretation>
            </emma:emma>
          </inkml:annotationXML>
          <inkml:trace contextRef="#ctx0" brushRef="#br0" timeOffset="4913.7776">6506 3838 403 0,'0'0'36'0,"0"0"-36"0,-4-7 0 0,0 0 0 0,0 0 289 0,4 0 51 15,-4 0 11-15,4 7 1 0,0 0-223 0,8-3-45 16,4-1-8-16,-1-3-3 0,9 4-29 0,7-4-5 15,4 0-2-15,12 0 0 0,4 4 12 0,3-4 3 16,5 0 0-16,-1 0 0 0,1 0-6 0,3 0-1 16,1 0 0-16,-1 0 0 0,-7 0-15 0,-1 0-3 15,5 4-1-15,-1-1 0 0,-7-2-16 0,0 2-10 16,-5 1 12-16,-3-1-12 0,0-3 0 0,-4 4 0 16,-4-8 0-16,1 4-12 15,-1 1-32-15,-4-1-7 0,-4 0-1 0,-3 0 0 16,-1 0-144-16,-7 3-30 0</inkml:trace>
          <inkml:trace contextRef="#ctx0" brushRef="#br0" timeOffset="5161.2662">6568 4125 2257 0,'0'0'100'0,"0"0"20"0,0 0-96 16,0 0-24-16,0 0 0 0,0 0 0 0,8 7 12 0,4 0-2 0,7 0-1 0,1-4 0 16,7-3 9-16,8 0 2 0,8 0 0 0,3-3 0 15,1-8 28-15,8 1 5 0,3 0 2 0,4-1 0 16,8-3-40-16,0 4-15 0,0 0 11 0,4 3-11 16,-4-7 0-16,0 7-15 0,-7-4 2 0,-1 5 0 15,4-5-199-15,-8 1-40 0,55-21-8 16,-31 3-2-16</inkml:trace>
        </inkml:traceGroup>
        <inkml:traceGroup>
          <inkml:annotationXML>
            <emma:emma xmlns:emma="http://www.w3.org/2003/04/emma" version="1.0">
              <emma:interpretation id="{19BB0A5F-CCD9-4853-8B5B-2634E9A7DA4B}" emma:medium="tactile" emma:mode="ink">
                <msink:context xmlns:msink="http://schemas.microsoft.com/ink/2010/main" type="inkWord" rotatedBoundingBox="12523,4577 18219,4292 18319,6283 12623,65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341.0472">9117 2852 1177 0,'0'0'25'0,"4"-7"6"0,4 0 1 0,-4-3 2 0,0-4-34 0,0 3 0 0,4-2 0 0,-5 2 0 0,1 1 52 0,0-1 3 16,0-2 1-16,-4 2 0 0,0 4-5 0,0 0-1 15,4-3 0-15,-4 3 0 0,-4-3-11 0,4 6-3 16,0-3 0-16,0 0 0 0,0 4 11 0,0 3 1 16,0 0 1-16,0 0 0 0,0 0-4 0,0 0-1 15,0 0 0-15,0 0 0 0,0 0-23 0,0 17-5 16,0 4 0-16,0 7-1 0,0 6 26 0,-4 8 6 15,4 10 1-15,-8 6 0 0,5 12 14 0,-5-5 3 16,0 8 1-16,0 3 0 0,0 0-24 0,5 4-5 16,-5-8-1-16,8 5 0 0,-4-8-3 0,4-4-1 15,-4 1 0-15,4-4 0 0,4-3-6 0,0-3-2 16,0-8 0-16,0 1 0 0,-1-5 9 0,1-2 2 16,-4-7 0-16,4-4 0 0,-4-4-23 0,0-6-12 15,0-4 12-15,0 1-12 0,0-4 9 0,0-4-9 16,-4 0 0-16,4-3 9 0,0-7-9 0,0 0 0 0,0 0 0 15,0 0 0 1,0 0-30-16,0 0-8 0,0 0-2 0,0 0 0 16,0 0-87-16,0 0-17 0,0 0-4 0,4-14-963 0</inkml:trace>
          <inkml:trace contextRef="#ctx0" brushRef="#br0" timeOffset="19471.8054">9043 2762 612 0,'0'0'27'0,"0"0"5"0,0 0-32 0,0 0 0 16,0 0 0-16,0 0 0 0,-3-4 65 0,3-3 7 15,0-3 0-15,0 3 1 0,0 7 3 0,0 0 0 16,0 0 0-16,0-7 0 0,3-3 0 0,5 3 0 15,-4 0 0-15,4 0 0 0,0 0-24 0,3 0-5 16,1-3-1-16,0 3 0 0,3 0-24 0,1 0-5 16,-1 0-1-16,5-3 0 0,-5 3 20 0,5 3 4 0,3-2 1 0,-3-1 0 15,3-4-30-15,0 4-11 0,1-3 0 0,3 0 9 16,0-1-1-16,4 4 0 0,1 0 0 0,-1 0 0 16,0 1-8-16,4 2 0 0,-4-3 0 0,-4 7 0 15,-3 0 0-15,-1 4 0 0,0 3 0 0,-3-1 0 16,3 1 12-16,-3 0-4 0,-1 0 0 0,-3 4 0 15,-1-1 7-15,1 4 1 0,-1-4 0 0,1 1 0 16,-8-1 4-16,3 4 2 0,-3-4 0 0,-4 4 0 16,0 0 3-16,-4 0 1 0,0 3 0 0,-4 0 0 15,-8 7 8-15,1 1 2 0,-1-1 0 0,-8 4 0 16,1-1-3-16,-4 1 0 0,3 3 0 0,-7-3 0 16,-4 3 3-16,-4-3 1 0,-4-4 0 0,4-3 0 15,0 3-21-15,0-7-5 0,0 0-1 0,0 1 0 0,4-5 6 0,3-2 2 16,-7-4 0-16,8 0 0 0,4-4-9 0,-1 4-1 15,5-7-8-15,-1 0 12 0,5 0-25 0,3 0-6 16,-3 0-1-16,3 0 0 16,4 0-142-16,-3 0-29 0,3 0-5 0,0 0-2 15</inkml:trace>
          <inkml:trace contextRef="#ctx0" brushRef="#br0" timeOffset="20319.4168">9534 3966 921 0,'0'0'82'0,"4"-11"-66"0,4 4-16 0,-1-3 0 15,1 3 132-15,4 0 24 0,-4 0 4 0,-1 4 0 16,1-4-43-16,-8 7-9 0,8 3-1 0,0 1-1 15,3 3-43-15,-3 7-9 0,0 3-2 0,-4 4 0 16,0 3 5-16,0 4 1 0,-1 6 0 0,1 8 0 16,4-4-1-16,-4 3 0 0,4 1 0 0,-4-8 0 15,0 4-35-15,-4-6-7 0,0-1-2 0,0-7 0 16,0 0 6-16,0-3 1 0,0-4 0 0,0-3 0 16,-4-7 8-16,4-7 1 0,0 0 1 0,0 0 0 0,0 0-30 15,0 0 0-15,0 0 0 0,0 0 0 0,4-7 14 0,3-7-3 16,1-7-1-16,-4-3 0 0,4 0-10 0,0-4-12 15,3-10 2-15,-3 4 1 0,8-4 9 0,-1 0 0 16,-3 3 0-16,3 0 0 0,1 8-16 0,4-1 0 16,-5 7-1-16,1 4 0 0,-5 3 17 0,5 7-10 15,-4 0 10-15,-1 11-8 0,-3 3 8 0,4 0 0 16,-5 6 0-16,5 5 8 0,-4 2 5 0,0 1 2 16,-4 0 0-16,3 7 0 0,-3-1 0 0,4 1 0 15,-4 0 0-15,4-1 0 0,-4-6-7 0,0 0-8 16,-1-4 11-16,1 0-11 0,-4 1 0 0,0-4-22 15,4-1 3-15,0 1 1 16,-4-7-183-16,0-7-37 0</inkml:trace>
          <inkml:trace contextRef="#ctx0" brushRef="#br0" timeOffset="20526.8278">10491 4211 1497 0,'0'0'66'0,"0"0"14"0,0 0-64 0,8-3-16 0,-4-1 0 0,4-2 0 16,3 2 176-16,-3 1 31 0,4-1 6 0,3 1 2 15,5-4-142-15,-5 3-28 0,5 1-5 0,-5-4-2 16,1 0-10-16,3 0-1 0,1 4-1 0,-1-1 0 0,1-3-26 16,-1 7 0-16,-7-3-9 0,7 3-730 15,1 3-145-15</inkml:trace>
          <inkml:trace contextRef="#ctx0" brushRef="#br0" timeOffset="20764.3724">11309 3786 2386 0,'0'0'52'0,"3"10"12"0,1 4 1 0,0 3 3 0,-4 11-55 0,4 7-13 15,-4-4 0-15,4 3 0 0,0 1 60 0,-4 3 10 16,4 0 2-16,0 0 0 0,0-3-33 0,-1-4-7 16,1 0 0-16,0-3-1 0,0-1-13 0,4-6-2 15,-4-4-1-15,4 4 0 0,-4-4-15 0,-1-3-10 0,-3-3 2 0,0-1 0 32,4 0-141-32,-4-10-28 0,0 0-6 0,0 0-1 0</inkml:trace>
          <inkml:trace contextRef="#ctx0" brushRef="#br0" timeOffset="21092.2446">12025 2668 1958 0,'11'-45'87'0,"-7"25"17"0,8-5-83 0,-4 5-21 16,-1-1 0-16,5 4 0 0,-4 3 29 0,0 7 2 15,0 7 0-15,-5 7 0 0,1 3 26 0,0 11 6 16,-4 10 1-16,-8 18 0 0,-7 9 16 0,3 12 3 16,-3 6 1-16,-9 14 0 0,-3 0 0 0,8 6 1 15,-5 5 0-15,1 6 0 0,3-14-32 0,1-6-6 16,3-1-2-16,5-3 0 0,7-3-25 0,-4-11-6 15,4-7-1-15,4 4 0 0,4-10-13 0,8-5 0 16,-1-6 0-16,13-7 0 16,3-10-109-16,12-7-25 0,4-4-5 0,-1-13-1 0</inkml:trace>
          <inkml:trace contextRef="#ctx0" brushRef="#br0" timeOffset="21483.9883">12865 3232 1872 0,'0'-17'83'0,"4"7"17"0,0 3-80 0,0 0-20 15,0 0 0-15,4-3 0 0,-1 3 13 0,5-4-1 16,0 1 0-16,3-1 0 0,1-2 0 0,3-5 0 16,1 1 0-16,7 3 0 0,-4 0 72 0,5-3 15 15,3 3 2-15,-4 4 1 0,0 3-10 0,1 7-1 16,-5 0-1-16,0 3 0 0,5 8-72 0,-1 3-18 16,-4 6 0-16,-3 12 0 0,3 2 27 0,-8 8 1 15,1 6 1-15,-4 7 0 0,-4 4 5 0,-1 7 1 16,-3 0 0-16,0-1 0 0,-4-2-5 0,4-5-1 15,0 1 0-15,0-3 0 16,0-8-46-16,0 1-10 0,3-11-1 0,-3 3-1 0,4-6 29 0,-4-8 0 16,4-2 0-16,-4-8 0 15,-1-3-211-15,5-7-36 0,0-7-7 0,4-7-2 0</inkml:trace>
          <inkml:trace contextRef="#ctx0" brushRef="#br0" timeOffset="21709.7411">13768 2949 2419 0,'0'0'53'0,"4"0"11"0,-8 0 3 0,0 10 1 0,4 7-55 0,-7 8-13 0,-5 2 0 0,0 11 0 16,-3 4 54-16,-9-1 8 0,5 4 2 0,-1 7 0 16,-7 0 0-16,4 0 0 0,-8 0 0 0,0-4 0 15,-5-3-20-15,1-3-4 0,0 3-1 0,0-4 0 16,4-3-11-16,-4 0-3 0,-8 4 0 0,5-1 0 15,-1-6-25-15,0 0-19 0,4-1 3 0,0 1 1 16,3-11-140-16,5 0-28 0,4-3-5 0,7-7-2 0</inkml:trace>
          <inkml:trace contextRef="#ctx0" brushRef="#br0" timeOffset="21992.126">14434 2637 2649 0,'4'-14'58'0,"11"1"12"0,9 2 2 0,7 4 4 0,-4 11-61 0,4 6-15 16,0 1 0-16,0 16 0 0,1 11 0 0,-1 7-12 0,-12 7 3 15,1 10 0-15,-5 4 45 0,-3 3 10 0,-4 4 2 0,-5 7 0 16,-3 3 32-16,-3 3 8 0,3 1 0 15,-12 6 1-15,0-10-20 0,1-3-4 0,-1-1-1 0,-8 4 0 16,1-14-51-16,-4-3-13 0,-1-4 0 0,-3-3 0 16,4-7 0-16,-5-10 0 0,-7-8 0 0,0 1 0 15,0-11-100-15,-7-7-22 0,-5-3-5 16,12-10-1-16</inkml:trace>
        </inkml:traceGroup>
        <inkml:traceGroup>
          <inkml:annotationXML>
            <emma:emma xmlns:emma="http://www.w3.org/2003/04/emma" version="1.0">
              <emma:interpretation id="{0EDD4B72-B48E-438F-8019-16D54CD61EEB}" emma:medium="tactile" emma:mode="ink">
                <msink:context xmlns:msink="http://schemas.microsoft.com/ink/2010/main" type="inkWord" rotatedBoundingBox="20299,4953 21661,4885 21712,5909 20351,597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3896.6928">16831 3426 1890 0,'0'0'84'0,"8"-3"16"0,-4-1-80 0,4-3-20 15,3 4 0-15,1-1 0 0,11 1 41 0,1-1 4 16,7 1 1-16,12-1 0 0,-1-2 8 0,1-5 2 0,0 4 0 15,8 0 0-15,-5-3-23 0,13 7-4 16,-1-8-1-16,8 8 0 0,-3-4-8 0,-1 0-3 0,0 3 0 16,0 4 0-16,-11-3-17 0,-4-1 0 0,3 4 0 0,-3-3 0 15,-4 3 0-15,4-3 0 0,-9-1 0 0,5 1 0 32,-4 3-112-32,8 0-27 0,-16 0-5 0,0 0-485 0,-8-4-98 15</inkml:trace>
          <inkml:trace contextRef="#ctx0" brushRef="#br0" timeOffset="24173.2398">17695 2931 921 0,'4'-17'40'0,"-4"10"10"0,8 0-40 0,-4-3-10 15,4 6 0-15,3 1 0 0,-7-1 217 0,4 8 42 16,-4 3 8-16,4 3 1 0,-5 8-165 0,5 6-34 16,-8 7-6-16,0 3-2 0,-4 1 20 0,0 3 4 15,1 4 1-15,-5 6 0 0,4 1-18 0,-4-1-3 16,4 0-1-16,0 4 0 0,0 0-15 0,1-3-3 16,3-1-1-16,0 0 0 0,0 1-32 0,-4-4-13 15,4-7 11-15,0 0-11 0,0 0 0 0,0 0-16 16,0-3 1-16,0-4-815 15,4 0-163-15</inkml:trace>
        </inkml:traceGroup>
      </inkml:traceGroup>
    </inkml:traceGroup>
    <inkml:traceGroup>
      <inkml:annotationXML>
        <emma:emma xmlns:emma="http://www.w3.org/2003/04/emma" version="1.0">
          <emma:interpretation id="{CA1C4EC4-57AD-461F-AF23-1593F9AD1AAB}" emma:medium="tactile" emma:mode="ink">
            <msink:context xmlns:msink="http://schemas.microsoft.com/ink/2010/main" type="paragraph" rotatedBoundingBox="9045,7576 30382,6460 30482,8360 9144,947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72A6F7E-B7D2-476F-8A66-DC11A722DA56}" emma:medium="tactile" emma:mode="ink">
              <msink:context xmlns:msink="http://schemas.microsoft.com/ink/2010/main" type="line" rotatedBoundingBox="9045,7576 30382,6460 30482,8360 9144,9475"/>
            </emma:interpretation>
          </emma:emma>
        </inkml:annotationXML>
        <inkml:traceGroup>
          <inkml:annotationXML>
            <emma:emma xmlns:emma="http://www.w3.org/2003/04/emma" version="1.0">
              <emma:interpretation id="{A12ED166-AAB2-4897-ACF2-5AA04596ABF4}" emma:medium="tactile" emma:mode="ink">
                <msink:context xmlns:msink="http://schemas.microsoft.com/ink/2010/main" type="inkWord" rotatedBoundingBox="9066,7974 13719,7730 13787,9038 9134,928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7660.8364">5739 6007 576 0,'4'-11'51'16,"-4"5"-41"-16,0-1-10 0,0-4 0 0,0 1 122 0,0 0 22 15,0 6 5-15,0 4 1 0,0-7-61 0,0 7-12 16,0 0-2-16,-8-3-1 0,1 3-12 0,-1 7-2 15,0 0-1-15,0 6 0 0,-7 5 4 0,3 2 1 16,0 5 0-16,-3 6 0 0,3 7-7 0,0 7-1 16,1 7 0-16,3 0 0 0,4-1-9 0,0 1-3 15,4 4 0-15,0-1 0 0,4-3-12 0,4 0-4 16,-4-7 0-16,0 3 0 0,3-3-19 0,1-3-9 16,0-1 8-16,0-3-8 0,-1 0 0 0,1-3 0 15,4-4 0-15,0 4-1021 0</inkml:trace>
          <inkml:trace contextRef="#ctx0" brushRef="#br0" timeOffset="27983.2095">6187 6370 2127 0,'0'-7'47'0,"4"-3"9"0,0-7 3 0,3-1 1 0,1-3-48 0,4 4-12 0,-1-4 0 0,1 1 0 0,4-1 32 0,3 4 5 16,1-4 1-16,-1 7 0 0,1-3 2 0,-5 3 0 15,8 7 0-15,-3 3 0 0,-1 4-9 0,1 7-2 16,-1 4 0-16,1 10 0 0,3 3-6 0,0 7-2 16,1 10 0-16,-5 1 0 0,5-1 2 0,-1 4 0 15,-4 4 0-15,1-4 0 0,3 0-8 0,1-4-2 16,-5 1 0-16,4-4 0 0,-7 0-4 0,3-7-1 15,-3-3 0-15,0-1 0 0,-1-6-8 0,1 0-11 16,-1 0 3-16,1-7 0 16,-1-4-110-16,-3-3-22 0,4 0-4 0,-1-4 0 15,-3-3-102-15,3-7-20 0,5-3-4 0,-4-7-1 0</inkml:trace>
          <inkml:trace contextRef="#ctx0" brushRef="#br0" timeOffset="28192.4699">7051 5996 2059 0,'0'0'45'0,"0"0"10"0,-8 7 1 0,-4 7 2 0,1 0-46 0,-1 10-12 0,0 4 0 0,-7 10 0 15,3 4 72-15,-7 3 13 0,0 6 3 0,-5 1 0 16,-3 4-20-16,0-1-4 0,-4-3-1 0,4 0 0 16,0-4-16-16,0 1-3 0,-1-8-1 0,5 1 0 15,0 3-29-15,4-7-6 0,-1 3 0 0,1-6-8 16,3-1 0-16,1-9-22 0,7-1 3 0,-3 0 1 15,3-3-165-15,4 0-33 0</inkml:trace>
          <inkml:trace contextRef="#ctx0" brushRef="#br0" timeOffset="28382.6341">7296 6540 2602 0,'12'-7'57'0,"-8"7"12"0,3-7 3 0,1 3 1 0,4 1-58 0,7 6-15 16,-3-3 0-16,7 0 0 0,4 4 0 0,1-4 0 15,-1-4 0-15,4 4 0 0,4-7 0 0,-4 4 0 16,4-1 0-16,4-2 0 16,0 2-116-16,-8-3-17 0,0-3-3 0</inkml:trace>
          <inkml:trace contextRef="#ctx0" brushRef="#br0" timeOffset="28957.8429">9160 5765 2365 0,'0'0'52'0,"0"0"10"0,0 7 2 0,-8 6 4 0,1 8-55 0,-5 3-13 0,0 8 0 0,-7 6 0 16,-1-4 54-16,-3 8 8 0,-4 3 2 0,0-4 0 16,-5 8-9-16,5-1-2 0,-8 4 0 0,0 3 0 15,4-10-32-15,-4 0-6 0,0 0-2 0,-8 4 0 16,0-8-13-16,0 1 0 0,-3-4 0 0,3 0 0 15,12-7-26-15,4-3-8 0,3-1-2 0,5-2 0 16,-1-5-116-16,9 1-23 0,7-7-5 0,4 0-840 16</inkml:trace>
          <inkml:trace contextRef="#ctx0" brushRef="#br0" timeOffset="28722.0849">8382 6090 1594 0,'19'-21'71'0,"-7"11"14"0,-4-4-68 16,3 0-17-16,1 0 0 0,0 0 0 0,3 1 141 0,1 2 25 15,-1 1 5-15,1 3 1 0,0 3-114 0,-1 1-22 16,1 0-5-16,3 9-1 0,1 1 22 0,-5 7 5 16,1-3 1-16,-1 9 0 0,5 1-30 0,-5 3-7 15,1 4-1-15,0 3 0 0,-1 7 20 0,1 4 3 16,-1-1 1-16,-3 1 0 0,-4-1-26 0,3 1-5 15,-3-1-1-15,4-10 0 16,-4 1-12-16,-1-1 0 0,1 0 0 0,0-4 0 16,0 1-18-16,-4-4-6 0,0-3-2 0,-4 3-790 15,3-3-157-15</inkml:trace>
          <inkml:trace contextRef="#ctx0" brushRef="#br0" timeOffset="29287.2732">9378 6498 2574 0,'0'0'56'0,"0"0"12"0,0 0 3 0,0 0 1 0,0 0-57 0,0 14-15 15,0-4 0-15,0 8 0 0,0-5 0 0,4 5 0 16,0 3 0-16,-4-4-10 0,0 0 10 0,4-3 0 16,4 0 8-16,-4 0-8 0,3-4 11 0,1-3-3 15,0 3 0-15,4-3 0 0,3-3-8 0,1-1 0 0,-1 1 0 16,1-4 0-16,3-4 0 0,1 1 0 15,-1-4 0-15,-3-4 0 0,3 1 0 0,-3 0 0 0,-1-4 0 0,-3 0 0 16,0-3 0-16,-1-1 0 0,-3 1 0 16,-4-4 0-16,4 4 26 0,-8 0 3 0,-4 3 1 0,0 0 0 15,4 0-16-15,-4-3-3 0,-4 7-1 0,4 3 0 16,-3-4 8-16,-1 4 2 0,0 0 0 0,0 4 0 16,1-1-20-16,-5 4 0 0,4 0 0 0,-7 4-9 15,3-1-156-15,-8 4-31 16,5 0-7-16,-1-3-1 0</inkml:trace>
          <inkml:trace contextRef="#ctx0" brushRef="#br0" timeOffset="29556.7527">10040 5817 2419 0,'11'-18'107'0,"-11"18"22"0,8 0-103 0,4 7-26 16,3 0 0-16,1 7 0 0,0 7 0 0,3 6 0 16,1 1 0-16,-1 7 0 0,-3-1 36 0,-1 8 1 15,-3 3 1-15,-1 3 0 0,-3 1 42 0,0 6 8 16,0 0 1-16,-4 8 1 0,-4-5-38 0,-8 1-8 16,4-3-2-16,-8-1 0 0,1 0-3 0,-5-6-1 15,-3-1 0-15,-1 4 0 0,-3-7-30 0,3 0-8 16,-3-7 0-16,0 0 0 15,-5-3-128-15,5-4-31 0,-4-7-5 0,7-14-2 0</inkml:trace>
        </inkml:traceGroup>
        <inkml:traceGroup>
          <inkml:annotationXML>
            <emma:emma xmlns:emma="http://www.w3.org/2003/04/emma" version="1.0">
              <emma:interpretation id="{600C8056-1F86-4D18-98A3-DC466F5EA2B8}" emma:medium="tactile" emma:mode="ink">
                <msink:context xmlns:msink="http://schemas.microsoft.com/ink/2010/main" type="inkWord" rotatedBoundingBox="14591,8443 14794,8432 14799,8518 14596,852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0433.3221">11098 6415 2286 0,'0'0'101'0,"0"0"21"0,0 0-98 0,0 0-24 0,8 4 0 0,0-1 0 16,0 0 14-16,3 4-2 0,-7-3-1 0,8 3 0 16,-4 0 1-16,0-4 0 0,7 4 0 0,-7-3 0 15,4 2-1-15,-5-2 0 0,1 3 0 0,4-7 0 16,-1 0-135-16,5 3-26 0,11 4-6 15,-3-7 0-15</inkml:trace>
        </inkml:traceGroup>
        <inkml:traceGroup>
          <inkml:annotationXML>
            <emma:emma xmlns:emma="http://www.w3.org/2003/04/emma" version="1.0">
              <emma:interpretation id="{EE066ADF-96A0-4B3F-B427-B9FC97521F5D}" emma:medium="tactile" emma:mode="ink">
                <msink:context xmlns:msink="http://schemas.microsoft.com/ink/2010/main" type="inkWord" rotatedBoundingBox="15624,7563 19019,7385 19079,8536 15684,871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0586.6313">12173 6342 2718 0,'0'0'120'0,"7"-10"25"0,-3 0-116 0,-4-1-29 15,8 4 0-15,-8 7 0 16,16-3-45-16,-5 6-15 0,5-3-4 0,-1 0-703 16,1 0-141-16</inkml:trace>
          <inkml:trace contextRef="#ctx0" brushRef="#br0" timeOffset="30731.5552">12573 6318 2365 0,'0'0'52'0,"0"-7"10"0,0-3 2 0,4 3 4 0,-4 7-55 0,4-10-13 16,-4 10 0-16,8-4 0 0,-8 4 0 0,8-3 0 0,3-1 0 0,-3 1 0 31,0-1-149-31,-8 4-36 0,0 0-7 0,19-10-2 0</inkml:trace>
          <inkml:trace contextRef="#ctx0" brushRef="#br0" timeOffset="30994.2097">13527 5550 2419 0,'0'0'107'0,"0"0"22"0,0 0-103 0,0 0-26 16,-4 4 0-16,-4 10 0 0,0 3 0 0,1 7 0 15,-9 7 0-15,4 7 0 0,-3 7 56 0,-1 4 7 16,-3-1 1-16,3 4 0 0,-3-4-52 0,3 1-12 15,1 3 0-15,3 0 0 0,0-7 54 0,5 6 8 16,-1 5 2-16,4-4 0 0,4-7-52 0,4 3-12 16,0-3 0-16,7 4 0 15,-3-11-48-15,4 0-13 0,-1-7-3 0,5-4-751 16,4-2-150-16</inkml:trace>
          <inkml:trace contextRef="#ctx0" brushRef="#br0" timeOffset="31277.3395">14013 5754 2534 0,'-3'-38'225'0,"3"21"-180"0,0-4-36 0,3-3-9 16,9 3 28-16,0 7 3 0,-4-3 1 0,7 7 0 15,1-8-32-15,-1 8 0 0,9-4 0 0,-1 7 0 16,-4 0 0-16,5 4 0 0,-5-1 0 0,9 4 0 15,-5 4 45-15,0 6 3 0,1 4 1 0,3 3 0 16,0 4-27-16,0 7-6 0,-3 3 0 0,-1 7-1 16,-4 0-15-16,1 0 0 0,-1 4 0 0,5-1 0 15,-9 1 16-15,1-1 1 0,3-6 0 0,5 3 0 16,-9-4-27-16,5-2-6 0,-9-1 0 0,5-4-1 16,3-2-138-16,-7-8-27 0,0 0-6 15,-1-3-552-15,5 0-110 0</inkml:trace>
          <inkml:trace contextRef="#ctx0" brushRef="#br0" timeOffset="31499.6298">14948 5388 2358 0,'-12'3'52'0,"-4"1"10"0,5 6 2 0,-9 4 3 0,-3 7-54 0,-1 10-13 16,1 7 0-16,-8 7 0 0,0 3 60 0,-4 4 10 15,-4 0 2-15,-4 3 0 0,8 1 0 0,-4-5 1 16,-8 1 0-16,5 0 0 0,3-10-58 0,4 3-15 0,-4-4 0 0,4 4 0 16,-4-7 0-16,8 0-12 0,3 0 3 0,1-3 0 31,4 0-191-31,3-4-37 0,-7 17-8 0,15-24-2 0</inkml:trace>
          <inkml:trace contextRef="#ctx0" brushRef="#br0" timeOffset="31694.7445">15228 6010 2811 0,'8'-17'62'0,"-5"10"13"15,5-7 2-15,4 7 2 0,0 0-63 0,3 1-16 0,5 6 0 0,-1-4 0 16,4 4-33-16,1-3-10 0,7 3-1 0,4-4-1 15,-4 1-140-15,0-1-28 0,-7 1-6 0,7-1-1 0</inkml:trace>
        </inkml:traceGroup>
        <inkml:traceGroup>
          <inkml:annotationXML>
            <emma:emma xmlns:emma="http://www.w3.org/2003/04/emma" version="1.0">
              <emma:interpretation id="{CE15DE6C-DE45-4938-AAB0-FD83E79124FC}" emma:medium="tactile" emma:mode="ink">
                <msink:context xmlns:msink="http://schemas.microsoft.com/ink/2010/main" type="inkWord" rotatedBoundingBox="19620,7258 23128,7074 23211,8649 19703,883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4442.6045">19427 5118 1486 0,'8'-18'66'0,"0"12"14"0,-1-5-64 0,1 1-16 0,0-1 0 0,4 4 0 15,-1 7 92-15,1 0 16 0,0 0 4 0,-1 11 0 0,1 3-7 0,4 6-1 16,-1 8 0-16,1 10 0 0,-1 0-48 0,-3 11-11 16,4 3-1-16,-5 6-1 0,-3 1 46 0,0 3 10 15,0 4 1-15,-4 14 1 0,-4-4-29 0,-4 0-7 16,0 0-1-16,-4 4 0 0,0-8-14 0,-3-2-3 16,-5 2-1-16,4-3 0 0,-3-10-1 0,-1-7 0 15,1-4 0-15,-1 1 0 0,-3-8-45 0,-5-3-21 16,5-6 1-16,-5-5 1 15,1-2-57-15,-4-5-12 0,-4-6-3 0,-4-4-824 16,-4-3-165-16</inkml:trace>
          <inkml:trace contextRef="#ctx0" brushRef="#br0" timeOffset="32032.0099">16142 5519 1958 0,'20'-24'87'0,"-9"13"17"0,-3-2-83 0,12-1-21 0,3-3 0 0,4 3 0 15,8 3 56-15,-4 1 6 0,5-4 2 0,-5 4 0 16,4 3 1-16,-8 0 1 0,0 3 0 0,-3 4 0 15,-1 0-9-15,0 11-1 0,1-1-1 0,3 11 0 16,-4 3-12-16,4 4-3 0,1 6 0 0,3 4 0 16,-8 4-7-16,0 6-1 0,-3-3-1 0,-1 7 0 15,1-3-5-15,-5-4-1 0,1 0 0 0,3-4 0 16,-3 4-14-16,0-7-3 0,-1-3-8 0,1-1 12 16,-5-2-12-16,1-5-13 0,0-3 2 0,-1 1 1 15,-3-5-163-15,-4-6-33 0,0 4-6 16</inkml:trace>
          <inkml:trace contextRef="#ctx0" brushRef="#br0" timeOffset="32249.5013">17205 5422 2404 0,'0'0'53'0,"0"0"11"0,0 0 3 0,0 0 0 0,0 0-54 0,0 11-13 16,-12 6 0-16,4 0 0 0,-7 7 57 0,-5 4 9 15,-3 3 2-15,-4 4 0 0,-4-1-24 0,-4 1-5 16,-4 3-1-16,-4 0 0 0,-4 0-10 0,4 0-1 16,-3 0-1-16,-1 7 0 0,4-3-26 0,-4-1 0 15,1 1-9-15,-5-1 9 16,4 1-156-16,1-4-24 0,-1-4-4 0,16-6-2 0</inkml:trace>
          <inkml:trace contextRef="#ctx0" brushRef="#br0" timeOffset="33672.4946">17228 6180 1036 0,'0'0'92'0,"0"0"-73"16,0 0-19-16,0 0 0 0,0 0 97 0,4-14 16 16,0 4 3-16,-4 10 1 0,0 0 15 0,0 0 2 15,0 0 1-15,0 0 0 0,0 0-54 0,12-11-10 0,-12 11-3 0,0 0 0 16,0 0-3-16,19 0-1 0,1 4 0 0,-5 3 0 15,5 3-20-15,-5 7-5 0,-3 1-1 16,0 2 0-16,3 1-10 0,-7 3-1 0,0-3-1 16,-1 3 0-16,1-6-26 0,0-1 0 0,0 0 0 0,-4-3 0 15,0-4 8-15,-1 1-8 0,1-1 8 0,-4-10-8 16,0 0 10-16,0 0-10 0,0 0 12 0,0 0-12 16,0 0 0-16,0 0-9 0,4 7-1 0,-4-7 0 15,0 0 19-15,0 0 4 0,0 0 1 0,4-3 0 16,4-4-22-16,-4-4-5 0,4-3-1 0,-5-3 0 15,9-7 14-15,4 0 0 0,-5 0 0 0,5-4 0 0,0 0-11 16,3 1 1-16,0 2 0 0,1 5 0 16,-5 2 1-16,-3 4 0 0,0 4 0 0,0 3 0 0,-5 0 9 0,1 7 12 15,-8 0-2-15,0 0-1 0,8 4 1 16,0-1 0-16,-1 4 0 0,-3 0 0 0,4 3-2 0,-4-3-8 16,4 4 12-16,0-1-4 0,-5-3-8 0,5 3 0 15,-4 1 9-15,4 3-9 16,0-1-84-16,-1 1-20 0,5 3-5 0</inkml:trace>
          <inkml:trace contextRef="#ctx0" brushRef="#br0" timeOffset="33853.2788">18306 6121 2188 0,'0'0'48'0,"0"0"11"0,8-3 1 0,8 3 1 0,-1 3-49 0,1-3-12 0,3 3 0 0,1 1 0 16,-1-1-48-16,4-3-13 0,1 4-3 0,-1-4-546 15,-3 3-110-15</inkml:trace>
          <inkml:trace contextRef="#ctx0" brushRef="#br0" timeOffset="34051.8815">18902 5938 2188 0,'0'0'48'0,"0"0"11"0,0 0 1 0,0 0 1 0,0 0-49 0,-4 10-12 15,4 4 0-15,0-4 0 0,0 4 54 0,0 3 8 16,0 1 2-16,0-1 0 0,0 0 0 0,0-3 0 16,4 3 0-16,-4-3 0 0,0 4-64 0,4-5-8 15,-4-2-4-15,4 6-1 16,-4 0-51-16,3 4-9 0,1-4-3 0,0-3-1004 15</inkml:trace>
        </inkml:traceGroup>
        <inkml:traceGroup>
          <inkml:annotationXML>
            <emma:emma xmlns:emma="http://www.w3.org/2003/04/emma" version="1.0">
              <emma:interpretation id="{ABC27ABA-3B03-44AF-B6EF-3FF05E54CC0A}" emma:medium="tactile" emma:mode="ink">
                <msink:context xmlns:msink="http://schemas.microsoft.com/ink/2010/main" type="inkWord" rotatedBoundingBox="23751,6807 30382,6460 30482,8360 23850,8707"/>
              </emma:interpretation>
            </emma:emma>
          </inkml:annotationXML>
          <inkml:trace contextRef="#ctx0" brushRef="#br0" timeOffset="40336.2294">23895 5512 1958 0,'31'-10'174'0,"-23"10"-139"0,8-7-35 0,-5 0 0 16,1 3 58-16,0-2 5 0,-1 6 1 0,1-4 0 15,-12 4-50-15,0 0-14 0,0 0 0 0,0 0 8 32,0 0-89-32,0 0-18 0,0 0-3 0</inkml:trace>
          <inkml:trace contextRef="#ctx0" brushRef="#br0" timeOffset="40510.9488">24292 5467 2084 0,'12'-17'92'0,"-12"10"20"0,11 4-90 15,-7-1-22-15,4 1 0 0,-8 3 0 16,4 0-24-16,8 0-8 0,-5-4-3 0,-7 4 0 16,0 0-26-16,8 4-6 0,0-1-1 0</inkml:trace>
          <inkml:trace contextRef="#ctx0" brushRef="#br0" timeOffset="40699.6392">24755 5505 2156 0,'0'-17'96'0,"12"10"19"0,-12 0-92 16,15 4-23-16,-15-1 0 0,12-3 0 0,4 4 12 0,-9 3-3 15,-7 0 0-15,0 0 0 0,0 0-9 0,0 0 0 16,0 0 0-16,0 0-971 0</inkml:trace>
          <inkml:trace contextRef="#ctx0" brushRef="#br0" timeOffset="40878.2354">25016 5384 1612 0,'0'0'144'16,"4"-3"-116"-16,8 3-28 0,-12 0 0 15,7 3 96-15,1 4 14 0,0 7 2 0,-4 0 1 16,-4 7-46-16,0-1-10 0,0 1-1 0,0 3-1 16,0 0 1-16,-12 8 0 0,4-8 0 0,-11 7 0 0,7-3-34 15,-3-1-6-15,-13-2-2 0,5 2 0 0,-4-3-30 16,0-3-7-16,-5 0-1 0,-3-4-1049 16</inkml:trace>
          <inkml:trace contextRef="#ctx0" brushRef="#br0" timeOffset="41179.9286">25362 5118 1900 0,'16'-18'169'0,"7"8"-135"0,-7 0-34 15,7-1 0-15,1 8 67 0,-5 3 6 0,8 0 2 0,0 3 0 16,-3 8-19-16,-9-1-3 0,13 4-1 0,-5 0 0 16,0 3-14-16,-3-3-3 0,-9 3-1 0,13 4 0 15,-9 3-2-15,-3 4-1 0,0 0 0 0,-8-1 0 16,7 4-18-16,-11-3-3 0,0 0-1 0,0-4 0 16,0 0-9-16,-11-3 0 0,7 0 0 0,-4-4-11 15,8 4-33-15,-4-7-8 16,0-4 0-16,-4 4-1 15,8 3-111-15,0-3-23 0,8-7-4 0,0 3-692 0</inkml:trace>
          <inkml:trace contextRef="#ctx0" brushRef="#br0" timeOffset="41393.1526">26086 5007 1728 0,'0'0'76'0,"0"0"16"0,0 0-73 0,0 0-19 15,0 0 0-15,0 0 0 0,-8 17 73 0,-3 1 11 16,-5 2 3-16,1 5 0 0,-9 6-37 0,-3-4-7 16,-12 5-2-16,0-1 0 0,0-4 18 0,-4 8 3 15,-7 0 1-15,3-1 0 0,0 1-50 0,-3-4-13 16,7 0 0-16,0 0 0 16,4-7-97-16,0 4-25 0,0-4-5 0,12 1-820 0</inkml:trace>
          <inkml:trace contextRef="#ctx0" brushRef="#br0" timeOffset="41802.3265">26012 5536 2127 0,'0'0'47'0,"12"0"9"0,-8 4 3 0,15-1 1 16,-11-3-48-16,4 4-12 0,7-1 0 0,-11 4 0 15,11 0 67-15,-11 3 11 0,12 1 2 0,-9-1 1 16,-7-3-46-16,0 0-10 0,8 3-1 0,0-3-1 0,-9 0-2 16,5 0 0-16,-8 0 0 0,4 3 0 0,-4-3-11 15,0-7-2-15,0 7-8 0,0-7 12 0,0 0-12 0,0 0 0 16,0 0-12-16,0 0 12 15,-12 7-43-15,12-7-1 0,0 0-1 0,0 0 0 0,0 0 36 0,0 0 9 16,12-7 0-16,0 0 0 0,-4-3 0 0,-5 0 0 16,13 3 0-16,-4 0 0 0,3 3 0 0,-3-3 0 15,-4 4 0-15,-8 3 0 0,4 0 0 0,-4 0 0 16,0 0 0-16,0 10 0 0,0 1 0 0,0 3 0 16,0-4 0-16,-12 11 0 0,8-1 0 0,-4 1 0 15,8 0 0-15,0 0 0 0,-11-1 0 0,11 1 0 16,0 0 0-16,0 0-719 15,0-7-141-15</inkml:trace>
          <inkml:trace contextRef="#ctx0" brushRef="#br0" timeOffset="43049.214">26094 5671 806 0,'0'0'36'0,"0"0"7"0,0 0-35 0,0 0-8 15,0 0 0-15,0 0 0 0,0 0 52 0,0 0 9 16,0 0 2-16,0 0 0 0,0 0 1 0,0 0 1 16,0 0 0-16,0 0 0 0,12 0-37 0,-12 0-7 15,0 0-1-15,11-3-1 0,-11 3 15 0,0 0 3 16,0 0 1-16,0 0 0 0,0 0 6 0,0 0 2 16,0 0 0-16,0 0 0 0,0 0-17 0,0 0-3 15,0 0-1-15,0 0 0 0,-4 10 18 0,-3 1 3 16,7 2 1-16,-12 1 0 0,8-3-18 0,0 2-3 15,-4 1-1-15,8 0 0 0,-11 0-14 0,11 3-3 16,-4-6-8-16,-4 3 12 0,8-4-3 0,-4 0-1 16,4-10 0-16,0 11 0 0,0-11-8 0,0 0 0 15,0 0 9-15,0 0-9 0,0 0 8 0,0 0-8 0,0 0 8 16,0 0-8-16,0 0 0 0,0 0 0 0,0 0 0 0,0 0 8 16,0 0-8-16,0 0 0 0,0 0 0 0,0 0 0 15,0 0-17-15,0 0-5 0,0 0-1 16,0 0 0-1,0 0-125-15,0 0-26 0,0 0-5 0</inkml:trace>
          <inkml:trace contextRef="#ctx0" brushRef="#br0" timeOffset="43835.0761">26623 4851 1422 0,'0'0'63'0,"8"-7"13"0,-8 7-61 0,12-3-15 0,-4-4 0 0,3 7 0 16,5-3 43-16,-5-1 5 15,9 4 2-15,-4 0 0 0,-1-3-22 0,-3 3-5 0,-1-4-1 0,1 1 0 16,-8 3 17-16,8 0 3 0,-8 0 1 0,7 0 0 16,-11 0 1-16,12 0 0 0,-8 3 0 0,7 1 0 15,-3-1-32-15,-4 4-12 0,0-3 11 0,8 2-11 16,-1 1 0-16,1 4 0 0,-8-4 0 0,4 0 0 0,-4 0 8 15,3-1-8-15,-3 1 0 0,-4 4 0 0,0 3 0 0,4-1 0 16,-4 1 0-16,0 7 0 0,0 3 0 0,-4 4-21 16,0 6 3-16,-3 5 1 0,-5-1 53 0,-4 0 10 15,5 3 2-15,-5 1 1 0,4-1-24 0,1 1-5 16,-1-1 0-16,8-3-1 0,-7-3-19 0,7-1 0 16,-8 1 0-16,8 7-9 0,-4-8 38 0,8 4 8 15,0-3 2-15,-4 3 0 0,-3-7-19 0,7 0-3 16,7 0-1-16,-7 4 0 0,0-11-2 0,4 4-1 15,-4-4 0-15,0 0 0 0,0-3 0 0,0 3 0 16,0-7 0-16,0 4 0 0,0-3 8 0,0-8 2 16,0 4 0-16,0 0 0 0,0 3 1 0,0-3 0 15,-4-4 0-15,-3 4 0 0,7 0-14 0,-12 3-2 0,8 0-8 16,0 1 12-16,-4-8-12 0,5 4-8 0,-5-7 8 0,4 7-13 16,4-1 13-16,-4-2 0 0,4 3 0 0,-8-4 0 15,8-3 21-15,0 3 7 0,-4-3 2 0,4 0 0 16,-8-3-12-16,8 3-2 0,0-4-1 15,-11 1 0-15,7 2 3 0,-8-2 1 0,-3-4 0 0,-9 3 0 16,-7 1-19-16,-12-4 0 0,-7 0-8 0,-16-7-1268 16</inkml:trace>
          <inkml:trace contextRef="#ctx0" brushRef="#br0" timeOffset="36887.1729">20303 5657 1785 0,'0'0'159'0,"0"0"-127"16,0 0-32-16,4-6 0 0,7-1-10 0,-3 3-8 0,0-3-2 0,4 4 0 16,-5-1 41-16,9 1 8 0,0-1 2 0,3 1 0 15,0-1-15-15,5 1-2 0,3 0-1 0,4-1 0 32,0 4-42-32,0 4-9 0,1-1-2 0,3 0 0 0</inkml:trace>
          <inkml:trace contextRef="#ctx0" brushRef="#br0" timeOffset="36690.6346">20466 5312 1602 0,'16'34'35'0,"-8"-34"7"0,-4-14 2 0,3 0 1 0,1 4-36 0,4 0-9 16,3 3 0-16,1 0 0 0,3 0 20 0,1-3 1 15,3-4 1-15,4 0 0 0,-3 0 8 0,3-3 2 16,0 3 0-16,4-3 0 0,-3 6-9 0,-1-3-2 16,-8 1 0-16,5-5 0 0,3 1 3 0,-8 0 0 15,-3-1 0-15,-8 4 0 0,-4 1-24 0,0-1 0 16,7 3 0-16,-11-2 0 0,-8-5 0 0,5 4 0 15,3-3 0-15,-8 0 0 0,0 0 0 0,-4-1 0 16,-3 1-10-16,3 0 10 0,0-1 0 0,-3 5 0 16,3-1 0-16,-3 0 0 0,3 3 0 0,0 1 0 15,1 3 0-15,-1 0 0 0,4 0 8 0,0 0-8 0,-3 4 0 0,3 3 0 16,0-3 38-16,8 3 2 0,0 0 0 16,-8 3 0-16,4 4-13 0,4-7-3 0,-7 7 0 15,3 3 0-15,-4 1-24 0,4 6-9 0,0 0 0 0,0 4 0 16,0 0 21-16,0 3 4 0,4 7 0 0,-3 7 1 15,3 4 17-15,-4 6 3 0,4 4 1 0,-4 7 0 16,4-4 11-16,0 7 3 0,0-3 0 0,-4 7 0 16,4-7-4-16,-4 3-1 0,0 4 0 0,4-1 0 15,-4-6-15-15,0 0-2 0,4-4-1 0,-4 1 0 16,1-11-12-16,-1 0-2 0,4 0-1 0,-4-7 0 16,0-4-14-16,0 1 9 0,-4-7-9 0,4 3 8 0,0-7-8 0,-3 0 0 15,-1-3 0-15,0 0 0 16,4-7-116-16,-4-1-26 0,4-6-5 0,-3 4-1 15,-1-8-80-15,0 1-17 0</inkml:trace>
          <inkml:trace contextRef="#ctx0" brushRef="#br0" timeOffset="37415.4045">21934 4886 1728 0,'11'-7'76'0,"-11"7"16"0,12-3-73 0,-8-1-19 15,7 4 0-15,-3 0 0 0,-8 0 55 0,0 0 7 16,0 0 2-16,0 0 0 0,0 0 0 0,0 0 0 16,0 0 0-16,-4 7 0 0,-11-3-52 0,3-1-12 15,-7-3 0-15,-5 3 0 0,1 1 0 0,-4-4 0 16,-1 3 0-16,-3 1 0 0,4-4 0 0,0 3 0 15,3-3 0-15,-3 4 0 0,4-1 0 0,3 1 0 16,1 3 0-16,15-1 0 0,-8-2 0 0,5 3 0 16,-5 0 0-16,4-4 0 0,0 4 0 0,4-3 0 15,4-4 0-15,-7 7 0 0,-1-1 0 0,4 5 0 0,-4-4 0 0,4 3 0 16,0 1 0-16,1 2 0 0,-1 5 0 0,4 6 0 16,-4 0 0-16,0 7 0 0,4-3 0 0,-4 7 0 15,0 6 31-15,-4 4 3 0,4-3 1 0,1 6 0 16,3-3 1-16,-4 0 0 0,4-4 0 0,-4 11 0 15,4-3 16-15,0-4 4 0,4-4 1 0,-4 4 0 16,4-3-45-16,-4-1-12 0,3-3 0 0,1 0 0 16,-8-7 0-16,1 1 0 0,6-8 0 0,-3 0 0 15,-3-3 0-15,3-4 0 0,0 0 0 0,0-3 0 16,0-3 53-16,0 2 9 0,3-2 2 0,1-1 0 16,4-3-64-16,0 3-15 0,4 1-1 0,-1-4-1 15,5 0-75-15,-1 0-16 0,5 0-2 0,7-1-1032 16</inkml:trace>
          <inkml:trace contextRef="#ctx0" brushRef="#br0" timeOffset="39489.7601">22603 5163 1544 0,'4'-18'34'0,"-4"18"7"0,0 0 2 0,0 0 0 0,0 0-35 0,0 0-8 16,-8 4 0-16,0 13 0 0,-7 4 94 0,-5 10 17 15,5 0 3-15,-9 7 1 0,-3 4-41 0,-4-1-8 16,-4 1-2-16,-4-1 0 0,4-6 25 0,0 3 5 15,-4 0 1-15,4 0 0 0,0-3-56 0,0-1-11 16,0-3-3-16,0 1 0 0,4-5-13 0,4 1-4 16,-1 0 0-16,1-4 0 15,8-3-58-15,-1-1-12 0,5-2-2 0,3-1-682 16,0 0-136-16</inkml:trace>
          <inkml:trace contextRef="#ctx0" brushRef="#br0" timeOffset="39262.4178">22023 5419 1728 0,'0'0'38'0,"4"-11"8"0,-4 1 2 0,12 3 0 0,3-3-39 0,-3-1-9 16,0 4 0-16,-1 0 0 0,5-3 84 0,-1 3 14 16,1 0 3-16,-4 4 1 0,-12 3-42 0,11 3-9 0,5 4-2 0,3 0 0 15,-3 3-9-15,-1-3-3 0,1 7 0 0,-4 4 0 16,11 2-17-16,-7-2-4 0,-1-1-1 0,-3 7 0 15,7-3-7-15,-7 0-8 0,-4-1 11 0,3 5-11 16,-3-5 0-16,0 5-20 0,0-1 2 0,-4-3 1 16,0-8 29-16,3 5 7 0,-3-4 1 0,0-1 0 15,-4 1-56 1,0-3-12-16,0-5-1 0,0 5-1 0,0-11-113 16,0 7-22-16,4 0-5 0,-4-7-380 0,0 0-76 0</inkml:trace>
          <inkml:trace contextRef="#ctx0" brushRef="#br0" timeOffset="39851.7303">22844 5557 2163 0,'0'0'48'0,"0"0"9"0,0-7 3 0,0 7 0 0,0 0-48 0,-8 0-12 0,1 0 0 0,-5 7 0 16,0 4 0-16,5 2 0 0,3 1 0 0,-8 3 0 15,12-3 0-15,-8 4 11 0,4-1-2 0,4 0 0 16,-4 1-9-16,8-1 0 0,-4 0 0 0,8-3 0 0,-8 3 20 16,4-6 3-16,4 2 0 0,0-2 0 0,3-4-23 0,1 0 0 15,3 0 0-15,-3-4 0 0,8 1 0 0,-5-4-12 16,5-7 12-16,-9 3-12 0,5 1-2 0,-4-1-1 16,7-6 0-16,-7-4 0 0,-5 0 15 0,9 0 10 15,-4-3-2-15,-5 3 0 0,-3-3-8 0,8 3-11 16,-8 0 3-16,0 0 0 0,-4 4 8 0,0 0 0 15,-4 3 0-15,0 0 0 0,-8 0 32 0,12 0 9 16,-11 0 2-16,3 4 0 0,-4-1-32 0,-3 4-11 16,-5 0 0-16,1 0 9 15,-5 0-97-15,-3 7-19 0,-8 0-4 0</inkml:trace>
          <inkml:trace contextRef="#ctx0" brushRef="#br0" timeOffset="40103.2098">23459 5623 2109 0,'0'0'46'0,"0"0"10"0,4 10 1 0,4 4 3 0,-8 0-48 0,0 3-12 0,0 7 0 0,0 1 0 16,0-5 30-16,-8 5 3 0,0-1 1 0,-3 0 0 15,-9-3 6-15,-3 3 2 0,-1-3 0 0,-3 3 0 16,4-7-26-16,0 1-4 0,3 2-2 0,-3-6 0 0,3 3-20 16,-3-3-4-16,11 0-1 0,1 0-1045 15</inkml:trace>
        </inkml:traceGroup>
      </inkml:traceGroup>
    </inkml:traceGroup>
    <inkml:traceGroup>
      <inkml:annotationXML>
        <emma:emma xmlns:emma="http://www.w3.org/2003/04/emma" version="1.0">
          <emma:interpretation id="{C711C0D5-CDB0-4436-93E3-E67B8F9E6DB4}" emma:medium="tactile" emma:mode="ink">
            <msink:context xmlns:msink="http://schemas.microsoft.com/ink/2010/main" type="paragraph" rotatedBoundingBox="6350,10335 7552,9827 7817,10453 6615,109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B914A5-4844-4456-901C-D3BB2299F491}" emma:medium="tactile" emma:mode="ink">
              <msink:context xmlns:msink="http://schemas.microsoft.com/ink/2010/main" type="line" rotatedBoundingBox="6350,10335 7552,9827 7817,10452 6615,10961"/>
            </emma:interpretation>
          </emma:emma>
        </inkml:annotationXML>
        <inkml:traceGroup>
          <inkml:annotationXML>
            <emma:emma xmlns:emma="http://www.w3.org/2003/04/emma" version="1.0">
              <emma:interpretation id="{093114FF-9C18-47DC-B1AE-14980E138F70}" emma:medium="tactile" emma:mode="ink">
                <msink:context xmlns:msink="http://schemas.microsoft.com/ink/2010/main" type="inkWord" rotatedBoundingBox="6350,10335 7552,9827 7817,10452 6615,1096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8416.1184">3206 8256 990 0,'0'0'21'0,"0"0"5"0,0 0 1 0,0 0 1 0,0 0-28 0,0 0 0 16,0-7 0-16,-4 0 0 0,4 7 83 0,0-7 10 16,0 0 3-16,0 7 0 0,-4-7-26 0,4 7-5 0,-8-4-1 0,4 1 0 15,4 3 0-15,0 0 0 0,-8 0 0 0,4 7 0 16,-7 0-38-16,3 3-8 0,4 8-2 16,0 6 0-16,-8 3-16 0,1 11 0 0,-1 1-8 15,4 2 8-15,1 7 0 0,3 1 0 0,0-4 0 0,0 0 0 31,4 0-28-31,0-7-2 0,-8 0-1 0,8-7 0 0,4-3 76 0,0-7 15 0,-4-4 4 16,4-3 0-16,-4-1-52 0,4-6-12 0,-4-7 0 0,7 4 0 16,1-8 0-16,8 1 0 0,-1-4 0 0,5-3 0 15,3-8 0-15,1-2 0 0,-1-5 0 0,0 1 0 16,1 0 0-16,3-4 0 0,-8-6 0 0,5 3 0 16,-1-4 0-16,-4 0 0 0,-3-6 0 0,0 3 0 0,-5-4 0 15,1 1 0-15,-4-1 0 0,0 4 0 0,-5 0 0 0,1 0 0 16,-4 3 0-16,-4 8 0 0,4 3 11 0,-7 3-1 15,3 4 0-15,-4 3 0 0,-4 3-2 0,1 1-8 16,-1 6 12-16,-4 4-4 0,1 0-8 0,-5 7 0 16,-3 4 0-16,0 3 0 0,-1 3 0 0,1 4 0 15,0 3 0-15,-1 0 8 0,9 0 0 16,-1 1 0-16,4-1 0 0,5-3 0 0,7-4-8 0,4 0 0 16,-1 0 0-16,9-3 0 0,4-3 0 0,-1-1 0 15,5-3 9-15,-1-4-9 0,4 1 12 0,5-4-3 16,-1-7 0-16,0 0 0 0,4-3-9 0,0-4 0 15,1-7 0-15,3 0 0 0,0-3 0 0,0 0 10 16,4 0-2-16,-4 3-8 0,0-3 13 0,-4 6-4 16,4 1-1-16,-4 7 0 0,-4 3 26 0,4 0 5 0,-3 7 1 15,-5 0 0-15,4 7-15 0,-3 3-2 0,-5 1-1 16,4 2 0-16,1 5 14 0,3-5 4 0,-8 5 0 16,9-4 0-16,3 6-29 0,0-2-11 0,0-1 8 0,0 0-8 15,-4 4 0-15,1-4 0 0,-1 4 0 0,0 0-749 16,-3 3-148-16</inkml:trace>
        </inkml:traceGroup>
      </inkml:traceGroup>
    </inkml:traceGroup>
    <inkml:traceGroup>
      <inkml:annotationXML>
        <emma:emma xmlns:emma="http://www.w3.org/2003/04/emma" version="1.0">
          <emma:interpretation id="{A206186B-7BA5-40C1-A26D-80E35C6B8792}" emma:medium="tactile" emma:mode="ink">
            <msink:context xmlns:msink="http://schemas.microsoft.com/ink/2010/main" type="paragraph" rotatedBoundingBox="5090,11653 29118,10268 29220,12028 5191,13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FB2B18-1052-4E2F-9942-BB569A3CCAFA}" emma:medium="tactile" emma:mode="ink">
              <msink:context xmlns:msink="http://schemas.microsoft.com/ink/2010/main" type="line" rotatedBoundingBox="5090,11653 29118,10268 29220,12028 5191,13413"/>
            </emma:interpretation>
          </emma:emma>
        </inkml:annotationXML>
        <inkml:traceGroup>
          <inkml:annotationXML>
            <emma:emma xmlns:emma="http://www.w3.org/2003/04/emma" version="1.0">
              <emma:interpretation id="{93FD9CBB-07AA-4B71-A491-80EA1C14A537}" emma:medium="tactile" emma:mode="ink">
                <msink:context xmlns:msink="http://schemas.microsoft.com/ink/2010/main" type="inkWord" rotatedBoundingBox="5113,12056 8047,11887 8125,13244 5191,1341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0137.0561">2322 11078 1897 0,'-4'-17'84'0,"4"17"17"0,0 0-81 0,0 0-20 0,0 0 0 0,0 0 0 15,0 0 32-15,0 0 3 0,8 11 0 0,-4-1 0 16,8 4-18-16,-5 0-3 0,1 3-1 0,0 0 0 15,0 4 15-15,-4-4 4 0,-1 1 0 0,5-1 0 16,0 0-11-16,-4-3-1 0,-4-4-1 0,4 4 0 16,0-3-19-16,0-1 0 0,-1-3 8 0,-3-7-8 15,0 0 0-15,0 7 8 0,0-7-8 0,0 0 0 16,0 0 11-16,0 0-11 0,0 0 10 0,4-7-10 16,-4-3 0-16,4-4 0 0,4-4 0 0,0-6 0 15,4-4-22-15,-5 4-1 0,-3-3 0 0,8 2 0 16,7 1 11-16,-3 3 3 0,-1 1 0 0,1 2 0 15,0 5 18-15,3 2 4 0,-3 4 1 0,-5 0 0 16,1 4 16-16,0 6 3 0,-1 4 1 0,5 0 0 0,-8-3-19 16,3 6-4-16,-3-3-1 0,0 3 0 0,0-3 18 0,3 4 3 15,-3-1 1-15,0 0 0 0,4 1-41 0,-5-1-8 16,1 0-2-16,0 4 0 16,0-3-158-16,-4 3-32 0</inkml:trace>
          <inkml:trace contextRef="#ctx0" brushRef="#br0" timeOffset="50477.3102">3478 10096 1728 0,'-8'10'76'0,"0"1"16"0,1 3-73 0,-5 3-19 0,0 7 0 0,-3 7 0 16,3 4 106-16,-4 3 18 0,5 3 3 0,-1 1 1 15,0 3-27-15,5 0-5 0,-1 0 0 0,0-4-1 16,4 1-52-16,0-8-11 0,4 1-1 0,0 0-1 16,0-4-6-16,4-4-2 0,0-2 0 0,4-5 0 15,-4 1-11-15,4 0-3 0,-1-4 0 0,5 1 0 16,-4-1-38-16,7 0-8 15,1-3-2-15,-1-4-749 0,5 4-151 0</inkml:trace>
          <inkml:trace contextRef="#ctx0" brushRef="#br0" timeOffset="50730.5571">3906 10387 2419 0,'0'-42'53'0,"0"21"11"0,4-6 3 0,0 2 1 0,4 5-55 0,3-1-13 16,1 7 0-16,0 4 0 0,3-1 0 0,9 8 0 15,-1-1 0-15,0 4 0 0,8 7 0 0,-3 4 0 0,-1-1 0 0,0 11 0 16,0 3 54-16,1 7 8 0,-5 0 2 16,-4 4 0-16,1 0-20 0,-4 3-4 0,-1 3-1 0,5-3 0 15,-5 4-22-15,8-4-4 0,1 0-1 16,-5 0 0-16,1-4-12 0,-1-6 0 0,1-4 0 15,-1 1 0-15,1-8-12 0,-5 0-4 0,-3-7-2 16,3 1 0 0,-3-4-31-16,0-4-7 0,-1 1 0 0,-11-4-1 15,8-7-103-15,0 0-20 0,-4 0-4 0,0-7 0 0</inkml:trace>
          <inkml:trace contextRef="#ctx0" brushRef="#br0" timeOffset="50928.8497">4568 10113 2419 0,'0'0'53'0,"0"0"11"0,0 0 3 0,0 0 1 0,0 0-55 0,0 0-13 16,0 14 0-16,0 7 0 0,-4 0 54 0,0 6 8 15,0 4 2-15,-4 4 0 0,0 7-52 0,-7-1-12 16,3-3 0-16,-3 4 0 0,-5-4 37 0,1 3 5 16,-5-3 1-16,1 0 0 0,4 0-28 0,-1-3-6 15,-3 0-1-15,3-1 0 0,1-3-20 0,-1 0-5 16,1 1-1-16,3-5 0 15,-3-3-158-15,7 4-31 0,-3 0-6 0</inkml:trace>
          <inkml:trace contextRef="#ctx0" brushRef="#br0" timeOffset="49276.2725">1653 10217 864 0,'0'-14'76'0,"0"7"-60"0,-4 0-16 0,0-3 0 16,0 3 120-16,4 0 20 15,0 7 5-15,0 0 1 0,0 0-58 0,0 0-12 0,0 0-3 0,0 0 0 16,0 0-33-16,8 11-8 0,0-1 0 0,3 4-1 16,1 3 17-16,0 11 3 0,-5-1 1 15,9 8 0-15,-4 3 4 0,-5 7 0 0,1 3 1 0,0 4 0 16,0 4-3-16,-4-1-1 0,3-3 0 0,-3 0 0 15,4 0-9-15,-4 0-1 0,4 0-1 0,-8-4 0 16,0-3-15-16,0-4-3 0,4 1-1 0,-4-4 0 16,0-3-14-16,0-4-9 0,0 0 12 0,0-3-12 15,0-4 12-15,0-3-4 0,-4-1 0 0,4-2-8 16,4-5 0-16,-4 1 0 0,-4 0 0 0,-4-4-9 16,8 4-92-16,-8-7-19 0,-3 4-3 0,-1-1-576 15,-4-3-115-15</inkml:trace>
          <inkml:trace contextRef="#ctx0" brushRef="#br0" timeOffset="49630.4684">1680 10684 1209 0,'0'-31'53'0,"0"17"12"0,-4-7-52 0,-4 1-13 15,0-8 0-15,5 4 0 0,-1-4 69 0,0 0 11 16,0 4 3-16,4-4 0 0,4 1-5 0,0-4-1 15,3 3 0-15,5 0 0 0,4-3-33 0,7-3-6 16,0 2-2-16,9-2 0 0,3-1 5 0,0 1 1 16,4 3 0-16,-4 3 0 0,3 4 9 0,1 6 1 0,-4 8 1 15,0 0 0-15,0 10-42 0,-3 0-11 0,-1 7 0 16,-4 3 0-16,0 0 0 0,-3 1 0 16,-5 2 0-16,0 1-11 0,1 4 27 0,-8-5 6 0,3 1 1 15,-7 0 0-15,4 3-10 0,-5-3-1 0,1 0-1 0,-8 0 0 16,-4 3 24-16,-3-3 5 0,3 3 0 0,-8 4 1 15,-7 0-21-15,-5 3-5 0,1-3-1 0,-8 3 0 16,0 4-2-16,-8-4-1 0,-4 0 0 0,0 0 0 16,4-3-11-16,-4-4 0 0,-3 8 9 0,3-8-9 15,4 0 0-15,8 1-13 0,-4-8 1 0,7 4 1 16,5-4-85-16,4-3-16 0,7 3-4 16,0-3-912-16</inkml:trace>
        </inkml:traceGroup>
        <inkml:traceGroup>
          <inkml:annotationXML>
            <emma:emma xmlns:emma="http://www.w3.org/2003/04/emma" version="1.0">
              <emma:interpretation id="{83EF2845-BB8F-4ABD-B32A-C33BD133EF87}" emma:medium="tactile" emma:mode="ink">
                <msink:context xmlns:msink="http://schemas.microsoft.com/ink/2010/main" type="inkWord" rotatedBoundingBox="8704,12004 10190,11918 10251,12982 8766,13068"/>
              </emma:interpretation>
            </emma:emma>
          </inkml:annotationXML>
          <inkml:trace contextRef="#ctx0" brushRef="#br0" timeOffset="51218.6934">5303 9971 2649 0,'0'0'117'0,"0"0"25"0,12 7-114 0,4 7-28 0,3 7 0 0,0 7 0 15,5 6 57-15,-5 1 6 0,5 3 1 0,-5 7 0 16,1 3-52-16,-5-3-12 0,1 4 0 0,-1-4 0 16,-3-4 0-16,-4 1 0 0,-4-1 0 0,-4 1 0 15,0-4 54-15,-4 3 8 0,-4-6 2 0,0 3 0 16,0-3 0-16,-3-1 0 0,-5 4 0 0,-3-3 0 15,-1-4-103-15,-3 0-20 16,-1 0-4-16,1-7-1 0,0-3 22 0,3 0 4 16,5-7 1-16,-1-4 0 0,1 1-131 0,3-8-25 0,4 0-6 0</inkml:trace>
          <inkml:trace contextRef="#ctx0" brushRef="#br0" timeOffset="51461.697">6113 10293 2649 0,'23'-24'58'0,"-15"14"12"0,4-1 2 0,3 4 4 0,9 0-61 16,-5 4-15-16,8-1 0 0,0 1 0 15,5 0-48-15,-1-1-13 0,-4 4-3 0,8 0 0 0,-4 0 103 0,0 0 20 0,-3 0 4 0,-1 0 1 31,0-3-103-31,0 3-20 0,1-4-4 0,-5 4-1 0,-4 4 52 0,5-1 12 0,-5-3 0 0,-3 4 0 32,-16-4-156-32,0 0-29 0,23 13-6 0,-23-13-1 0</inkml:trace>
          <inkml:trace contextRef="#ctx0" brushRef="#br0" timeOffset="51645.6504">6327 10560 2188 0,'0'0'48'0,"0"0"11"0,8-7 1 0,-1 0 1 0,5 0-49 0,0 0-12 0,3 0 0 0,1 0 0 0,3 4 54 0,1-1 8 15,3 1 2-15,-3-4 0 0,3 3-52 0,0-3-12 16,5 0 0-16,-1 1 0 16,0 2-100-16,4-3-22 0,4 0-5 0,4 0-1 0</inkml:trace>
        </inkml:traceGroup>
        <inkml:traceGroup>
          <inkml:annotationXML>
            <emma:emma xmlns:emma="http://www.w3.org/2003/04/emma" version="1.0">
              <emma:interpretation id="{B97AEEFC-A7EB-4AE3-9356-281D6EAF9707}" emma:medium="tactile" emma:mode="ink">
                <msink:context xmlns:msink="http://schemas.microsoft.com/ink/2010/main" type="inkWord" rotatedBoundingBox="11041,11464 15132,11229 15200,12409 11109,1264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4884.7668">9265 9439 1728 0,'0'0'38'0,"4"-7"8"0,-4 0 2 0,0 7 0 0,0 0-39 0,0 0-9 0,0 0 0 0,0 0 0 15,0 0 0-15,-4 0 0 0,-7 0 0 0,-1 3 0 0,-11 1 0 0,-1 3 0 16,-7 3 0-16,-4 0 0 0,0 4 0 0,0 0 0 15,0 0 0-15,4 3 0 0,4-3 53 0,3 3 9 16,-3-3 2-16,8 4 0 0,3-5-52 0,-3 5-12 16,3-5 0-16,4 1 0 0,1 0 54 0,3 0 8 15,0 0 2-15,0 0 0 0,4 0-52 0,0 3-12 16,1-3 0-16,3 3 0 0,0 4 0 0,0-1 0 16,3-2 0-16,-3 6 0 0,4 4 54 0,0-1 8 15,0 4 2-15,0-3 0 0,4 7-52 0,-4-8-12 16,0 5 0-16,3-1 0 0,-3-4 54 0,0 1 8 15,4 0 2-15,-4-1 0 0,4-2-52 0,-1-5-12 16,1 1 0-16,4-4 0 0,-4 4 0 0,3-7 0 0,1 0 0 16,0-4 0-16,3 4 0 0,-3-4 0 0,0-3 0 0,3 0 0 15,-3 0 0-15,3-3 0 0,1 3 0 0,0-7 0 32,-1 0-151-32,5-4-33 0,-1-3-6 0,4-3-2 0</inkml:trace>
          <inkml:trace contextRef="#ctx0" brushRef="#br0" timeOffset="55204.0924">9433 9913 1958 0,'0'-18'43'0,"0"1"9"0,0-4 1 0,4 1 3 0,-1-1-45 0,5 0-11 0,0 0 0 0,4 0 0 0,3 1 0 0,5-1 0 15,-1 0 0-15,5 0 0 0,-5-3 53 0,4 7 9 16,1 3 2-16,-9 0 0 0,-3 0 0 0,3 8 0 16,-3-1 0-16,4 3 0 0,-5 4-31 0,1 7-5 15,0 3-2-15,-1 4 0 0,5 7-12 0,-4 3-2 16,-1 7-1-16,-3 4 0 0,4 0 2 0,-1-1 1 16,-3 1 0-16,4 3 0 0,0 0 14 0,-1 0 4 15,5 0 0-15,-4-3 0 0,3-8-20 0,-3 4-3 16,-1-6-1-16,1-1 0 15,0-7-28-15,-1 0-5 0,1-3-2 0,0-3 0 0,-4-1 27 0,3-3 0 16,1 3 0-16,-4-6-790 16,0 3-153-16</inkml:trace>
          <inkml:trace contextRef="#ctx0" brushRef="#br0" timeOffset="54471.8538">7588 10148 1958 0,'0'0'43'0,"0"-10"9"0,4-1 1 0,0 1 3 0,0-1-45 0,-1 4-11 16,5 1 0-16,8-1 0 0,-1 3 0 0,5-3 0 15,3 0 0-15,4 4 0 0,8-4 53 0,0 0 9 16,-3 4 2-16,3-4 0 0,4 3-52 0,-4 4-12 0,3 0 0 0,-2 0-646 16,-1 0-132-1</inkml:trace>
          <inkml:trace contextRef="#ctx0" brushRef="#br0" timeOffset="54272.8674">7588 9875 1497 0,'-4'-11'32'0,"4"8"8"0,-4-1 0 0,0-3 4 0,4 4-36 0,0-1-8 15,0 4 0-15,8 0 0 0,-4-6 0 0,8 2 0 16,-1-3 0-16,5-3 0 0,-1 3 53 0,5-4 9 16,11-2 2-16,-4-1 0 0,8 0-52 0,0-3-12 15,-4 3 0-15,1 3 0 0,3-6 0 0,-8 7 0 16,0-4 0-16,0 4 0 0,-3-4 0 0,-1 0 0 16,-4 3 0-16,-3 1 0 0,0 0 0 0,-5-4 0 15,-3 0 0-15,0 4 0 0,-4-1 0 0,0-3 0 16,-4 1 0-16,0 2 0 0,-4-3 0 0,0 4 0 15,0-4 0-15,-4 4 0 0,-7-1 0 0,7 1 0 16,-4 3 0-16,-3 0 0 0,3-3 0 0,-4 6 0 16,1-3 0-16,-1 7 0 0,4 0 54 0,-3 0 8 0,3 4 2 15,1 3 0-15,-5 0-52 0,4 3-12 0,5 4 0 0,-5 3 0 16,0 4 54-16,8 0 8 0,0 3 2 0,4 7 0 16,0-3-52-16,4 6-12 0,0 1 0 0,4 3 0 15,4-3 54-15,-1 6 8 0,-3-3 2 0,4 0 0 16,-1 0 0-16,5 0 0 0,-4 0 0 0,-5-6 0 15,5-1-52-15,0 0-12 0,-4-3 0 0,-1-1 0 16,1-3 0-16,0 4 0 0,-4-4 0 0,0 1 0 16,0 6 0-16,0-7 0 0,-8 4 0 0,0-1 0 15,0 1 0-15,-4 0 0 0,-4-1 0 0,5 4 0 16,-5-3-100 0,0 0-22-16,-3-4-5 0,-1 0-1 0,4-7-102 0,1 1-21 15,-5-8-4-15,8-3-1 0</inkml:trace>
          <inkml:trace contextRef="#ctx0" brushRef="#br0" timeOffset="55427.4033">10301 9532 2718 0,'-12'-7'60'0,"4"0"12"0,0 4 2 0,-3 3 2 0,-5 7-60 0,0 7-16 0,-3 3 0 0,-4 7 0 15,-1 11 0-15,-3-1 0 0,-4 8 0 0,4-1 0 16,-4 4-12-16,-4-3-6 0,3-4-1 0,-3 0 0 16,4 3 19-16,4-6 0 0,-8-4 0 0,8 0 0 15,-1 0 0-15,5-3 0 0,4 0 0 0,-5 3 0 16,1-3-106-16,4 3-18 0,-1-4-3 0,1-2-922 15</inkml:trace>
          <inkml:trace contextRef="#ctx0" brushRef="#br0" timeOffset="55804.1906">10332 9982 2419 0,'0'0'53'0,"0"0"11"0,0 0 3 0,0 0 1 0,0 0-55 0,7 3-13 15,1 4 0-15,4 4 0 0,-4-1 0 0,-4 0 0 16,3 4 0-16,1-3 0 0,-4 2 0 0,0-2 0 16,0-1 0-16,0 1 0 0,0-1 0 0,0-3 0 0,-1 0 0 0,5 0 0 15,-8-7 0-15,4 7 0 0,8 0 0 0,-4-4 0 16,-1-3 0-16,5 0 0 0,0 0 0 0,3-3 0 15,1-4 0-15,-1 0 0 0,1-7 0 0,3 3 0 16,-3-2 0-16,0-1 0 16,-5-4 0-16,5 5 0 0,-5-1 0 0,-3 0 0 0,0 0 0 0,0 4 0 15,-8-1 0-15,4 1 0 0,-8 3 0 0,4 7 0 16,-8-7 54-16,0 0 8 0,-3 4 2 0,-1-1 0 16,-4 1-52-16,1 3-12 0,-5 3 0 0,5 1 0 15,-5-1 0-15,1 1 0 0,-5-1 0 0,1 4 0 16,0 0-202-1,3 0-43-15,-23 7-9 0,24-4-2 0</inkml:trace>
          <inkml:trace contextRef="#ctx0" brushRef="#br0" timeOffset="56226.858">11013 9373 2419 0,'8'-31'53'0,"-5"14"11"0,5-1 3 0,0 1 1 0,0 0-55 0,7 6-13 15,5 4 0-15,-1 7 0 0,1 7 0 0,7-3-18 16,-4-1 4-16,5 8 1 16,-1-5-31-16,0 1-5 0,0 4-2 0,-3-4 0 0,-1 0 41 0,-4 3 10 0,1 0 0 15,-1 1 0-15,1-1 49 0,-1 4 12 0,-3 0 3 16,-1 7 0-16,1-1-13 15,-4 1-3-15,-1 7 0 0,5-1 0 0,0 1-10 0,-1 3-2 0,1 0-1 0,3 7 0 16,-7 0-12-16,3 1-3 0,1 2 0 0,-4 7 0 16,-1-3 20-16,1-3 3 0,-4 6 1 0,-4-3 0 15,3-3-12-15,-3-1-3 0,0-6 0 0,4 0 0 16,-4-4 10-16,-4 0 1 0,-4-3 1 0,4-1 0 16,-4-3-21-16,0-3-4 0,0-4 0 0,4 1-1 15,-7-4-3-15,3-4-1 0,0 0 0 0,0-3 0 16,-4-3-11-16,-4-1 8 0,1 1-8 0,-1-4 8 0,-7-4-8 15,-5 1-12-15,-3-1 2 0,-4 4 1 16,-4-3-81-16,-8 3-16 16,0 0-3-16,-7 3-1 0,-1 1-117 0,-4 3-23 0,-65 3-5 15,26-3-769-15</inkml:trace>
        </inkml:traceGroup>
        <inkml:traceGroup>
          <inkml:annotationXML>
            <emma:emma xmlns:emma="http://www.w3.org/2003/04/emma" version="1.0">
              <emma:interpretation id="{43133DB5-E6B9-4A00-A91F-BA077BA6108E}" emma:medium="tactile" emma:mode="ink">
                <msink:context xmlns:msink="http://schemas.microsoft.com/ink/2010/main" type="inkWord" rotatedBoundingBox="16212,11484 16972,11440 17013,12160 16254,1220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6977.1422">12811 9878 1497 0,'-12'-3'32'0,"4"-1"8"0,1-3 0 0,-1 4 4 0,0-4-36 0,0 3-8 0,0 1 0 0,5-1 0 15,3 4 53-15,0 0 9 0,-8-3 2 0,8 3 0 16,0 0 0-16,0 0 0 0,0 0 0 0,8-3 0 16,3-1-52-16,5 1-12 0,-1-4 0 0,5 0 0 15,3 0 54-15,1-4 8 0,3 8 2 0,4-4 0 16,8 0 15-16,0 0 3 0,4 0 1 0,-1 0 0 15,1 0-67-15,0 4-16 0,0-4 0 0,4 4 0 16,-5-1 0-16,-3 1 0 0,-4-1 0 0,-4 1 0 16,1-1-99-1,-9 4-23-15,0 0-5 0,-7 0-850 0</inkml:trace>
          <inkml:trace contextRef="#ctx0" brushRef="#br0" timeOffset="57282.8059">13235 9442 1728 0,'0'0'38'0,"-4"-7"8"0,0 0 2 0,-4 7 0 0,1 0-39 0,-1 4-9 16,4 3 0-16,-4 3 0 0,8 7 75 0,-4 4 13 15,4 0 2-15,0 7 1 0,0-1-31 0,0 4-5 16,8-3-2-16,0 3 0 0,4 4-12 0,-9-4-2 0,5 0-1 15,-4 0 0-15,4 0-7 0,-4 0-2 16,0 4 0-16,0 0 0 0,3-4-29 0,-7 0 0 16,0-3 0-16,0-1 0 15,0-3-112-15,0 1-28 0,0 16-5 0,-3-13-2 0</inkml:trace>
        </inkml:traceGroup>
        <inkml:traceGroup>
          <inkml:annotationXML>
            <emma:emma xmlns:emma="http://www.w3.org/2003/04/emma" version="1.0">
              <emma:interpretation id="{29D90DC3-CE9F-4505-AC04-AAD871E76E57}" emma:medium="tactile" emma:mode="ink">
                <msink:context xmlns:msink="http://schemas.microsoft.com/ink/2010/main" type="inkWord" rotatedBoundingBox="18154,10900 23492,10593 23579,12101 18241,1240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1170.364">14710 9729 1728 0,'0'0'38'0,"0"0"8"0,0 0 2 0,8-3 0 0,-8 3-39 0,12-7-9 0,-1 3 0 0,13-2 0 16,3-1 0-16,4 3 0 0,-4 1 0 0,8-1 0 16,16 1 0-16,-8-1 0 0,-12 1 0 0,4-1 0 15,0 1-100-15,0-1-23 0,35 1-4 16,-23 3-1-16</inkml:trace>
          <inkml:trace contextRef="#ctx0" brushRef="#br0" timeOffset="60957.2836">14905 9487 1497 0,'0'0'32'0,"0"0"8"0,-4-7 0 0,0 0 4 0,4 7-36 0,0 0-8 0,0 0 0 0,0 0 0 16,8-7 0-16,3 0 0 0,1 4 0 0,0 0 0 16,-1-4 0-16,5 3 0 0,7-3 0 0,-7 0 0 15,-1-3 0-15,5 0 0 0,7-1 0 0,-3-3 0 16,-1 4 0-16,-4-4 0 0,1 4 0 0,3-4 0 15,0 0 0-15,-3-3 0 0,-8-1 0 0,-1 1 0 16,5 0 0-16,-1 0 0 0,-11-1 0 0,4-2 0 16,-4 2 0-16,0-3 0 0,0 4 0 0,-8 0 0 15,-4-4 0-15,4 0 0 0,0 4 0 0,-3-4 0 16,-5 4 0-16,4-4 0 0,0 4 0 0,1-4 0 16,-1 4 0-16,-4 0 0 0,-7 3 0 0,7-4 0 15,8 8 53-15,-4-4 9 0,-11 7 2 0,7-3 0 16,8 3 0-16,-4 4 0 0,-3-1 0 0,-1 4 0 15,0 7-52-15,9 3-12 0,-1 4 0 0,-4 7 0 16,-12 3 54-16,13 7 8 0,3 4 2 0,4 3 0 0,-4 7 0 16,0 0 0-16,4 0 0 0,4 7 0 0,4 3-28 0,-5 1-6 15,-3-5-1-15,4 1 0 0,8-3-5 0,-4-1-2 16,-8 1 0-16,4-8 0 0,4 4-7 0,-1-3-2 16,-3-4 0-16,-4-4 0 0,0-3-13 0,4-3 0 15,0-4 0-15,-4 4 0 0,-8-7 0 0,4-1 0 16,8 1 0-16,-8 0 0 15,0 0-100-15,-3 0-22 0,3-1-5 0,-4-2-1 16,8 2-102-16,-8-2-21 0,-27 13-4 0,16-10-1 0</inkml:trace>
          <inkml:trace contextRef="#ctx0" brushRef="#br0" timeOffset="61597.121">16333 9013 2120 0,'0'0'47'0,"0"0"9"0,0 0 3 0,0 0 0 0,-4-3-47 0,-4 3-12 16,1 0 0-16,-5 3 0 15,-4 1-34-15,1 3-9 0,-9-1-1 0,1 5-1 0,-8-4 36 0,0 0 9 0,-4 3 0 0,4 0 0 16,-1-3 0-16,-3 4 0 0,8-8 0 0,0 4 0 16,4 3 0-16,-1-3 0 0,5 0 0 0,3 4 0 15,1-4 0-15,3 0 0 0,0-1 0 0,1 5 0 16,3-4 0-16,0 3 0 0,4-3 0 0,0 3 0 15,0 8 0-15,1-4 0 0,3-1 0 0,3 8 0 16,-3-4 49-16,4 4 12 0,0 7 3 0,0 0 0 16,0-1-52-16,0 4-12 0,0 1 0 0,0 2 0 15,0 1 0-15,-1-1 0 0,1 4 0 0,-4-3 0 16,4 3 54-16,0 0 8 0,-4 0 2 0,-4-3 0 16,4 3-52-16,0-7-12 0,4 0 0 0,-4-3 0 15,4-4 54-15,-4-3 8 0,4-1 2 0,4-2 0 16,-4-4-52-16,-1-1-12 0,1-2 0 0,4-4 0 15,0 0 0-15,0 0 0 0,3-4 0 0,1 0 0 0,-4-3 0 16,7 4 0-16,-3-4 0 0,4-4 0 16,-1 4-100-16,1-3-22 0,-1 0-5 0,5-4-922 15</inkml:trace>
          <inkml:trace contextRef="#ctx0" brushRef="#br0" timeOffset="61901.4482">16563 9477 2188 0,'-4'-35'97'0,"4"18"20"0,0 0-93 0,4-1-24 0,0 1 0 0,-1 0 0 16,5-1 0-16,4-2 0 0,3 2 0 0,1 4 0 15,4-3 0-15,3 7 0 0,0-4 0 0,1 7 0 16,-5-3 0-16,4 10 0 0,-3-4 0 0,-1 8 0 15,1 6 56-15,-1 4 6 0,1 10 2 0,-5 4 0 16,1 6-27-16,-1 1-5 0,-3 0 0 0,4 3-1 16,-1-4 1-16,-3-3 1 0,0 0 0 0,-1 1 0 15,1-5-33-15,0 1 0 0,-1-7 0 0,1 3 0 16,0-7-44 0,-1 1-16-16,1-1-4 0,0 0 0 0,-5-3 0 0,5-4 0 0,0 1 0 15,-1 3-614-15,1-4-123 0</inkml:trace>
          <inkml:trace contextRef="#ctx0" brushRef="#br0" timeOffset="62124.2438">17325 9179 2188 0,'0'0'97'0,"-11"0"20"0,-1 0-93 0,-3 7-24 15,-5 0 0-15,1 10 0 0,-5 8 56 0,1 2 6 16,-8 4 2-16,0 1 0 0,0 2-52 0,-1 1-12 15,-3-1 0-15,0-3 0 0,-4-3 0 0,4 0 0 16,0-1 0-16,0-2 0 0,-4-5 54 0,8 1 8 16,4 0 2-16,4-4 0 15,3 1-103-15,1-1-20 0,7-3-4 0,0 3-1 16,5 0-153-16,-1-3-31 0,-8 14-7 0,16-7-1 0</inkml:trace>
          <inkml:trace contextRef="#ctx0" brushRef="#br0" timeOffset="62457.6695">17415 9594 2264 0,'-8'-10'50'0,"8"3"10"0,0 7 3 0,0 0 0 0,0 0-51 0,0 0-12 0,-4 10 0 0,8 4 0 15,-4 0 0-15,0 3 8 0,-4-3-8 0,4 4 0 16,4-5-13-16,4 1-9 0,-4 0-2 0,4 0 0 15,3-4 24-15,1 1 0 0,0-1 0 0,3-3 0 16,1 0 0-16,-1 0 0 0,1-4 0 0,0-3 0 0,-1 0 0 16,1 0 0-16,-1-7 0 0,-3 4 0 15,0-4 0-15,-5 0 0 0,5-3 0 0,-8-1 0 0,4-3 0 0,-4 4 0 16,0-4 0-16,-4 0 0 0,-4 1 0 0,0 2 0 16,0 1 0-16,-4-1 0 0,-4 4 47 0,1-3 13 15,-1 3 4-15,-4 4 0 0,1-4-30 0,-5 3-6 16,1 4 0-16,3 0-1 15,-3 0-43-15,-1 4-9 0,1-1-2 0,0 4 0 16,3-3-81-16,0 6-16 0,-3-3-3 0,7 3-1 0</inkml:trace>
          <inkml:trace contextRef="#ctx0" brushRef="#br0" timeOffset="62658.6067">18018 9549 2516 0,'0'0'56'0,"0"0"11"0,0 0 2 0,0 14 1 0,-4 0-56 0,4 7-14 0,0 0 0 0,-4 6 0 15,1-3 13-15,-5 4 0 0,-4 3 0 0,4-3 0 16,-3 0-13-16,-5-1 8 0,-3-2-8 0,3-1 0 16,-7-4 0-16,-1 1-20 0,5 0 4 0,-4-4-737 15,-1-3-147-15</inkml:trace>
          <inkml:trace contextRef="#ctx0" brushRef="#br0" timeOffset="62989.7186">18446 9207 2188 0,'20'-35'97'0,"-8"21"20"0,-1 4-93 0,5-4-24 16,3 4 0-16,1-1 0 0,3 1 18 0,-4 0-1 15,9 6 0-15,-5-3 0 0,0 7 0 0,-3 0 0 16,-1 4 0-16,-3 3 0 0,-4 3 32 0,-1 7 7 16,-7 4 0-16,8 7 1 0,-8 0-1 0,4 3 0 15,-5 7 0-15,1 0 0 0,4 3-25 0,-4-3-6 16,8 4-1-16,-5-1 0 0,1-6-12 0,4 0-4 0,0-8 0 0,-5 4 0 15,5-6-8-15,-4-1 0 0,3-3 0 0,1-4 0 16,-4 0 0-16,0-3-17 0,0 0 4 0,3-4 1 31,-3-3-90-31,4 0-18 0,-12-7-3 0,0 0-629 0,0 0-125 0</inkml:trace>
          <inkml:trace contextRef="#ctx0" brushRef="#br0" timeOffset="63184.5544">19162 9141 2530 0,'0'0'56'0,"0"0"11"0,0 0 2 0,-11 11 3 0,-1 2-58 0,-7 5-14 15,-1 2 0-15,-3 5 0 0,0-1 19 0,-5 7 1 16,-3 0 0-16,4 0 0 0,-4 0 9 0,-4 1 3 16,0-1 0-16,0-4 0 0,4 4-32 0,-1-3 0 15,-3 0 0-15,4 0 0 16,4-1-72-16,0-3-20 0,0 1-4 0,3-1-651 15,1 0-130-15</inkml:trace>
          <inkml:trace contextRef="#ctx0" brushRef="#br0" timeOffset="63401.8513">19306 9515 2530 0,'16'0'56'0,"-4"3"11"0,-4 1 2 0,-8 3 3 0,-12 6-58 0,0 5-14 0,8-1 0 0,0 7 0 16,4 0 14-16,0 4 0 0,0-4 0 0,0 4 0 15,-7 0-14-15,7-4 11 0,0-3-11 0,0-4 10 16,-4 0-2-16,0 1-8 0,0-5 12 0,0 1-4 16,-4 0-80-16,4-4-17 15,-3 1-3-15,-1 3-982 0</inkml:trace>
          <inkml:trace contextRef="#ctx0" brushRef="#br0" timeOffset="63803.152">19696 9030 2070 0,'0'-31'92'0,"0"21"18"0,0 0-88 0,0-1-22 16,7 1 0-16,1 3 0 0,4 0 17 0,3 0-1 16,1 4 0-16,4-1 0 0,-1 4-16 0,0 0 0 15,1 0 0-15,-1 4 0 0,1-1 0 0,3 1 0 16,-3 2 0-16,-1 5 0 0,1 3 28 0,-5 3 8 16,-3 4 1-16,-1 3 1 0,-3 0-14 0,0 7-4 15,-4-3 0-15,0 7 0 0,-4 3 20 0,0 0 3 16,-4 0 1-16,0 0 0 0,4 3-16 0,-4-3-4 15,4 0 0-15,0 4 0 0,4-4 13 0,0-3 3 16,-4 3 0-16,8 0 0 0,-1-4-16 0,1 1-4 0,0-1 0 16,0 1 0-16,0-7-6 0,-1-1-2 0,-3-2 0 15,0-5 0-15,-4 1 16 0,-4-4 4 0,0 1 0 0,-3-4 0 16,3 3-16-16,-12-3-4 0,-3-4 0 0,-5 0 0 16,-3-3-12-16,-4 4 0 0,-12-1 8 0,-4 1-8 15,-3-1-40 1,-9 0-12-16,1 4-1 0,-4-4-1 0,-4 4-171 0,3 0-35 0,-61 10-6 15,38-10-2-15</inkml:trace>
        </inkml:traceGroup>
        <inkml:traceGroup>
          <inkml:annotationXML>
            <emma:emma xmlns:emma="http://www.w3.org/2003/04/emma" version="1.0">
              <emma:interpretation id="{BD2AC3C2-6E1E-44DE-9076-16F02BFC0BB0}" emma:medium="tactile" emma:mode="ink">
                <msink:context xmlns:msink="http://schemas.microsoft.com/ink/2010/main" type="inkWord" rotatedBoundingBox="24450,11032 29147,10762 29216,11969 24520,1224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5125.212">22381 9612 2602 0,'20'-25'116'0,"-9"15"23"0,1 0-111 0,7 3-28 16,1 0 0-16,7 3 0 0,0 1 0 0,12-1 0 16,4 4 0-16,4 0 0 0,-4 0-10 0,-1 4-7 15,5-4-2-15,-4 3 0 16,0-3-69-16,-8 0-15 0,-4-3-2 0,-8 3-1 0</inkml:trace>
          <inkml:trace contextRef="#ctx0" brushRef="#br0" timeOffset="64439.7865">21303 9003 1407 0,'0'0'62'0,"4"-7"14"0,-4 0-61 0,0 3-15 16,0 4 0-16,0 0 0 0,0 0 108 0,0 0 20 15,-4 0 3-15,-8 7 1 0,1 7-64 0,-5 4-13 16,1 6-3-16,-1 3 0 0,-3 5 7 0,-1-1 1 16,1 3 0-16,-5 4 0 0,1 4 3 0,3 3 1 15,1-4 0-15,0 8 0 0,-1-4-32 0,4 0-7 16,5 0-1-16,-5 0 0 0,16 0-24 0,-4-4 0 16,0 1 0-16,4-1 0 0,4-6 16 0,0-1 2 15,4-2 0-15,0-1 0 16,3-4-93-16,1 1-18 0,4-4-4 0,-5-3-634 0,5 0-126 15</inkml:trace>
          <inkml:trace contextRef="#ctx0" brushRef="#br0" timeOffset="64932.5809">22412 9134 2343 0,'0'0'52'0,"0"0"10"0,0 0 2 0,-11 7 2 0,-5 10-53 0,-11 4-13 0,-4 3 0 0,-4 1 0 15,-4 9 64-15,4 1 9 0,-8-1 3 0,-12 18 0 16,9-10-39-16,-1-1-7 0,8-3-2 0,-4 0 0 16,8-6-28-16,-4-5 0 0,4 1 0 0,0 0 0 15,-4-4 0-15,12 0 0 0,-12 0 0 0,12 0 0 31,11-3-138-31,1 0-34 0,-1-4-6 0,5 1-2 0</inkml:trace>
          <inkml:trace contextRef="#ctx0" brushRef="#br0" timeOffset="64709.9409">21630 9397 2253 0,'0'-45'49'0,"12"24"11"0,-1 1 1 0,5-5 3 0,-1 1-51 0,-3 0-13 0,8 7 0 0,-1-1 0 16,1 5 29-16,-1 2 3 0,0 4 1 0,1 4 0 16,-5 3-1-16,9 0 0 0,-5 7 0 0,-3 3 0 0,-8 4-19 0,7 3-4 15,-3 4-1-15,0 3 0 16,-1 4 13-16,-3 3 3 0,0 4 0 0,0-1 0 0,-1 4 6 0,-3-3 2 16,0-4 0-16,0 4 0 15,0-8-32-15,0 4 0 0,0-3 0 0,0 0 0 16,-4-4 12-16,7 0-3 0,-3 0-1 0,4-3 0 15,-4 0-8-15,4-4-11 0,0-3 3 0,-1 0 0 16,1 0-97-16,4-4-19 0,-4 1-4 0,-1-1-600 16,1-3-120-16</inkml:trace>
          <inkml:trace contextRef="#ctx0" brushRef="#br0" timeOffset="72676.7318">23416 9248 1036 0,'0'0'23'0,"0"0"5"0,0 0 0 0,0 0 1 0,0 0-29 0,0 0 0 0,0 0 0 0,0 0 0 16,12-3 57-16,-8-4 6 0,0-3 1 0,0 3 0 15,0 0 0-15,-4 3 0 0,7-3 0 0,-3 1 0 16,0 2-52-16,0-3-12 0,0 0 0 0,0 0 0 16,4 0 0-16,-4 0 0 0,-4 7 0 0,7-3 0 0,1-4 0 15,0 0 0-15,-4 0 0 0,-4 7 0 0,0-7 54 0,8 4 8 16,-1-4 2-16,-3 3 0 0,0-2-52 16,0-1-12-16,-4 3 0 0,12 1 0 0,-12-4 0 0,11 0 0 15,-7 3 0-15,8-2 0 0,-4-1 0 0,0 3 0 16,-5 1 0-16,5-1 0 0,0 1 0 0,-4-1 0 15,4 1 0-15,-8 3 0 0,0 0 0 0,7 0 0 16,1 0 0-16,-8 0 0 0,4-4 0 0,-4 4 0 16,12 0 0-16,-4 0 0 0,-8 0 54 0,7 0 8 15,-7 0 2-15,12 4 0 0,0-4-52 0,-8 3-12 16,7 1 0-16,-3-1 0 0,0 1 0 0,0 3 0 16,-4-4 0-16,7 7 0 0,1-3 0 0,-8 0 0 0,7 0 0 0,5 4 0 15,-8-1 0-15,3 0 0 0,-3 1 0 0,4 3 0 16,0 3 0-16,-1 0 0 0,1 0 0 0,0 1 0 15,3-1 0-15,1 4 0 0,-1-4 0 0,-3 4 0 16,-4 3 0-16,3-3-13 0,-3 3 2 0,4-7 1 16,-4 4 10-16,-1 0 0 0,-3-4 0 0,4 0 0 15,8-3 10-15,-8 0-2 0,-5 0-8 0,9 3 12 16,8-3 7-16,-5 0 1 0,1 3 0 0,-1-3 0 16,1 3-20-16,-5 1 0 0,5-5 0 0,-4 5 0 15,7-1-29-15,-3-3 0 0,-5 0 0 0,1 0 0 16,-4-1-38-16,4-2-7 0,-1-4-2 0,-7 0-444 15,8 3-90-15</inkml:trace>
          <inkml:trace contextRef="#ctx0" brushRef="#br0" timeOffset="73014.2417">24413 8937 1324 0,'0'0'59'0,"4"-7"12"0,-4-3-57 0,3 3-14 0,1-4 0 0,-4 11 0 15,0 0 21-15,0 0 2 0,0 0 0 0,-7 14 0 16,-5 7-12-16,-8 0-3 0,1 6 0 0,-8 1 0 15,-8 7 74-15,-4-1 14 0,0 4 4 0,-4 0 0 16,0 1-29-16,-3-5-6 0,7-3-1 0,-4 7 0 16,0-3-25-16,4-1-6 0,4 1-1 0,-4 0 0 15,4-4-1-15,0 0-1 0,-4 0 0 0,12-3 0 32,0-1-48-32,-4-2-10 0,7-1-1 0,1 0-619 0,3-3-124 0</inkml:trace>
          <inkml:trace contextRef="#ctx0" brushRef="#br0" timeOffset="73425.1018">24635 9539 1566 0,'0'0'69'0,"0"0"15"0,0 0-68 0,0 0-16 16,0 0 0-16,0 0 0 15,0 0 0-15,11 7 0 0,-7 0 0 0,4-4 0 0,-4 4 12 0,4 0-2 16,-5 0 0-16,1 3 0 0,0-3 30 0,0 4 7 0,0-4 1 0,-4 3 0 16,0-10-8-16,12 10-2 0,-12-3 0 0,7 4 0 15,-7-11-23-15,4 7-5 0,0 0-1 0,-4-7 0 16,0 0-9-16,12 6 0 0,0-2-12 0,-8-1 12 15,7-3-24-15,1 0 4 0,-4-3 0 0,-1-1 0 16,5-2 20-16,-4-5-9 0,0 4 9 0,-1-3 0 16,-3 3 0-16,8-3 0 0,0-1 0 0,-8-3 0 15,-4 4 0-15,0 0 0 0,11-4 0 0,-11 7 0 16,0-4 0-16,0 5 0 0,0-5 12 0,0 8-3 16,-11-1 3-16,7 1 0 0,-8-1 0 0,-4 4 0 15,-7 4-12-15,-4-1 0 0,-4 1 0 0,-16 3-848 16</inkml:trace>
          <inkml:trace contextRef="#ctx0" brushRef="#br0" timeOffset="73775.2291">25576 8944 1555 0,'0'0'138'0,"0"0"-110"0,0 0-28 0,0 0 0 16,20 7 146-16,-5 7 24 0,1 6 5 15,0 5 1-15,-5 6-141 0,5 7-35 0,-16 0 0 0,8 7 0 16,-16 17 34-16,4 0 0 0,-8 1 0 0,1-4 0 16,-5-4-3-16,0-3-1 0,-7-7 0 0,0 3 0 15,3-3 17-15,-3-7 3 0,-4-3 1 0,-12 3 0 16,8-4-33-16,-16 1-6 0,4-4-2 0,-8 0 0 16,-3-3-98-1,-12 3-19-15,-4-7-4 0</inkml:trace>
        </inkml:traceGroup>
      </inkml:traceGroup>
    </inkml:traceGroup>
    <inkml:traceGroup>
      <inkml:annotationXML>
        <emma:emma xmlns:emma="http://www.w3.org/2003/04/emma" version="1.0">
          <emma:interpretation id="{61D66295-2358-41B5-8331-3FEC7B6A5467}" emma:medium="tactile" emma:mode="ink">
            <msink:context xmlns:msink="http://schemas.microsoft.com/ink/2010/main" type="paragraph" rotatedBoundingBox="8292,13608 26406,12660 26485,14172 8371,1512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0D949E5-BF81-4DF4-AA00-DA9B1AA40F2C}" emma:medium="tactile" emma:mode="ink">
              <msink:context xmlns:msink="http://schemas.microsoft.com/ink/2010/main" type="inkBullet" rotatedBoundingBox="8328,14299 9036,14262 9068,14875 8360,14912"/>
            </emma:interpretation>
            <emma:one-of disjunction-type="recognition" id="oneOf14">
              <emma:interpretation id="interp14" emma:lang="" emma:confidence="0">
                <emma:literal>→</emma:literal>
              </emma:interpretation>
            </emma:one-of>
          </emma:emma>
        </inkml:annotationXML>
        <inkml:trace contextRef="#ctx0" brushRef="#br0" timeOffset="75011.4162">4867 12618 1389 0,'-11'-7'61'0,"11"7"14"0,-4-3-60 0,4 3-15 0,0 0 0 0,0 0 0 16,0 0 50-16,0 0 7 0,0 0 2 0,0 0 0 15,0 0-35-15,8 3-6 0,3 4-2 0,1-4 0 16,4 4-8-16,-1-3-8 0,12 3 12 0,1-7-12 15,3 3 39-15,4-3 1 0,0-3 0 0,4-1 0 16,4 4-13-16,-5-3-3 0,9-8 0 0,-8 5 0 16,4-5-9-16,-4 4-3 0,-8 0 0 0,0 0 0 15,0 0-12-15,-7 4 0 0,3 0 0 0,-8-1 0 16,-3 4-70 0,-1 4-14-16,-7-1-2 0,-8-3-440 0,0 0-88 0</inkml:trace>
        <inkml:trace contextRef="#ctx0" brushRef="#br0" timeOffset="75264.163">5323 12307 806 0,'11'-21'36'0,"-3"10"7"0,-4 1-35 0,0 3-8 16,0 0 0-16,0 4 0 0,4-1 171 0,-1 8 32 15,5 3 6-15,0 7 2 0,-5-1-113 0,1 12-22 16,4-5-5-16,-4 11-1 0,0-3-4 0,-1 7-1 0,-3-4 0 0,0 4 0 16,0-1-22-16,0 1-5 0,0-4-1 0,-4 3 0 15,-4 1-14-15,0-4-3 0,4-7-1 0,0 1 0 16,0-1-19-16,4 0 0 16,-4 0 0-16,4-3-663 0,4 3-138 0</inkml:trace>
      </inkml:traceGroup>
      <inkml:traceGroup>
        <inkml:annotationXML>
          <emma:emma xmlns:emma="http://www.w3.org/2003/04/emma" version="1.0">
            <emma:interpretation id="{FF387E65-6F90-4227-9C71-97B001872AAA}" emma:medium="tactile" emma:mode="ink">
              <msink:context xmlns:msink="http://schemas.microsoft.com/ink/2010/main" type="line" rotatedBoundingBox="9914,13523 26406,12660 26485,14172 9993,15035"/>
            </emma:interpretation>
          </emma:emma>
        </inkml:annotationXML>
        <inkml:traceGroup>
          <inkml:annotationXML>
            <emma:emma xmlns:emma="http://www.w3.org/2003/04/emma" version="1.0">
              <emma:interpretation id="{450911B5-11D3-40D3-BD5D-7A7B849EAF87}" emma:medium="tactile" emma:mode="ink">
                <msink:context xmlns:msink="http://schemas.microsoft.com/ink/2010/main" type="inkWord" rotatedBoundingBox="9923,13687 13147,13518 13204,14600 9979,14769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76637.5371">6475 12531 1555 0,'4'-20'68'0,"-4"13"16"0,4-7-68 0,-4 4-16 15,3-4 0-15,1 3 0 0,8 4 71 0,0 1 10 16,-1-1 3-16,5 0 0 0,7 0-32 0,-3 3-5 16,3-3-2-16,4 4 0 0,4-4-28 0,1 4-5 15,-1-1-2-15,-4 1 0 0,8-1-10 0,-8 4 8 16,4 0-8-16,1 0 8 16,-5 0-91-16,4 4-18 0,-4-1-4 0</inkml:trace>
          <inkml:trace contextRef="#ctx0" brushRef="#br0" timeOffset="76420.3144">6553 12075 691 0,'0'0'61'0,"0"0"-49"0,0-7-12 0,0 7 0 16,0 0 175-16,0 0 32 0,0 0 6 0,7-7 2 15,1 7-124-15,4 0-25 0,0 0-5 0,3 0-1 16,1 3-13-16,-1-3-3 0,-3 0-1 0,3 0 0 16,1-3 8-16,0 3 1 0,-1-7 1 0,1 4 0 15,-5-4-36-15,5 3-7 0,-4-3-2 0,3-3 0 16,-3 0 0-16,0-1 0 0,-1 1 0 0,-3-1 0 16,0 1-8-16,0-4 0 0,-4 4 0 0,-1-1 8 15,5-2-8-15,-4 2 0 0,0-3 9 0,-4 4-9 16,4-4 0-16,-4 0 8 0,0-3-8 0,0 3 0 15,-4-3 0-15,4 0 0 0,-8 3 0 0,4-4 8 0,0 5-8 16,1-1 0-16,-5-4 0 0,0 5 8 0,0-1-8 0,4 3 0 16,-4 5 0-16,1-5 0 0,-1 8 0 0,0-4 0 15,0 3 0-15,4 1 0 0,-3-1-12 0,3 4 4 16,-4 0 0-16,8 0 0 0,0 0 0 0,-4 4 0 16,4-4 0-16,-4 3 0 0,4-3 8 0,-8 7 0 15,5-3 0-15,3 3 0 0,-4 3 0 0,0-3-8 16,0 3 8-16,0 8-8 0,4-5 8 0,-4 5 0 15,4 2 0-15,0 5 0 0,4 2 0 0,0 1 0 16,-4 3 8-16,4 4-8 0,4-4 20 0,-5 7 0 16,5 3 0-16,0 1 0 0,0-1 12 0,0 1 3 15,-1 3 0-15,5 0 0 0,0-4-11 0,-1 4-3 0,-7-3 0 16,4-4 0-16,0-3-13 0,-4-1-8 0,-4 1 8 16,0-8-8-16,0-2 0 0,-4-1 0 0,4 0 0 15,-4 0 0 1,0-3-66-16,-4 0-18 0,0-4-3 0,1 0-554 0,-1 4-111 0</inkml:trace>
          <inkml:trace contextRef="#ctx0" brushRef="#br0" timeOffset="77108.9527">7759 11729 1558 0,'27'-42'69'0,"-15"29"15"0,0-5-68 0,-5 4-16 0,1-3 0 0,4 10 0 15,-4-3 28-15,-8 10 1 0,0 0 1 0,0 0 0 16,0 0-18-16,0 0-3 0,0 0-1 0,-4 7 0 16,-8 0-8-16,-3 3 0 0,-13 0 0 0,5 4 0 15,0 0 0-15,-1 0 0 0,-3 3 0 0,4-3 0 16,-5 0 0-16,5-4 0 0,0 4 0 0,3-7 0 16,1 3 26-16,3-3 0 0,-3 0 0 0,-1-3 0 15,5-1-14-15,-1 1-2 0,8 3-1 0,1-4 0 16,-5 4 3-16,4 0 0 0,4 3 0 0,0 1 0 0,1-1-12 15,3 7 0-15,0 1 0 0,0 2 0 0,-4 8 8 0,4 0 4 16,-4 3 0-16,4 3 0 0,-4 1 26 0,4 0 6 16,-4 3 0-16,0 0 1 0,0 3 6 0,4-6 1 15,-8-1 0-15,8 1 0 0,-4-7-36 0,4-1-6 16,0-2-2-16,4-5 0 0,-4-2 7 0,0-5 1 16,4 1 0-16,0-7 0 0,0 4 19 0,-4-11 4 15,0 0 1-15,4 7 0 0,-4-7-26 0,0 0-5 16,8 6-1-16,3 5 0 0,-3-8-8 0,-8-3 8 15,8 4-8-15,4-1 8 0,-1 4-8 0,-3-7 0 16,-8 0 0-16,12 4-11 16,-1-4-24-16,5 3-5 0,-4-3 0 0,-1 3-1 15,5 1-123-15,0-4-25 0,-1 3-5 0</inkml:trace>
          <inkml:trace contextRef="#ctx0" brushRef="#br0" timeOffset="77713.2754">8728 11912 633 0,'8'-31'28'0,"-4"17"6"0,0 0-34 0,0 1 0 0,-4-5 0 0,4 8 0 15,-4 0 222-15,3 3 38 0,-3 7 7 0,0 0 1 16,0 0-108-16,0 0-23 0,-7 7-4 0,-5 6-1 16,-4 8-65-16,-3 3-14 0,-4 4-2 0,-9 3-1 15,1 7-21-15,-4-3-4 0,4 6-1 0,-8 1 0 16,4-1-12-16,-4 1-4 0,4 3 0 0,0-4 0 15,4 1-8-15,0-4 0 0,4-4 0 0,-1 1 0 16,5-4-50-16,4-3-15 0,-1-4-3 16,5 0-595-16,-1-3-118 0</inkml:trace>
          <inkml:trace contextRef="#ctx0" brushRef="#br0" timeOffset="77542.7092">8125 11992 1609 0,'0'0'35'0,"0"0"7"0,4-7 2 0,-4-7 2 0,4 4-37 0,0-1-9 16,0 1 0-16,-1-4 0 0,9 4 53 0,-8-4 9 15,4 0 2-15,3-3 0 0,1-1-10 0,4 1-2 16,-5 0 0-16,1-4 0 0,4 4-24 0,3-4-6 16,1 7-1-16,-1 0 0 0,0 0-1 0,-3 4-1 15,7 3 0-15,-3 4 0 0,-5 6-11 0,-3 4-8 16,0 3 9-16,-1 11-9 0,1 0 21 0,-4 7-1 15,0 3-1-15,-4 0 0 0,3 0-11 0,-3 4-8 16,-4-1 12-16,8 1-12 0,-4-1 15 0,0 1-4 16,-4-4-1-16,4-3 0 0,0 3-10 0,-1-3 8 15,-3-8-8-15,0-2 8 0,4 2-8 0,0-6 0 16,0 4 0-16,0-8-11 16,0 0-39-16,4-3-8 0,-4 4-2 0,3-11 0 15,1 3-105-15,4-6-22 0,-4 3-4 0,3-11-549 0</inkml:trace>
          <inkml:trace contextRef="#ctx0" brushRef="#br0" timeOffset="78050.1527">8966 12116 1728 0,'7'-17'153'0,"-3"10"-122"0,-4 0-31 0,0 7 0 16,0 0 85-16,0 0 11 16,0 0 3-16,4 7 0 0,0 3-79 0,-4 4-20 15,0-3 0-15,4 6 0 0,0-3 0 0,0 3 0 16,0-6 0-16,3-1 0 0,1 4 0 0,0-7 0 16,0 0 0-16,3-4 0 0,1 0 10 0,4 4-2 0,-5-7 0 0,5 0 0 15,-4-3-8-15,-1-1 0 0,5 1 0 0,-1-4 0 16,-7-3 0-16,0 3-11 0,0-7 3 0,0 0 0 15,-1 4 8-15,1-8 0 0,-4 1 0 0,0 0 0 16,0 3 0-16,-4 0 0 0,0 4 8 0,0-4-8 16,-8 7 38-16,4 0 3 0,-11 4 1 0,3-1 0 15,-8 4-13-15,5 4-2 0,-8 3-1 0,-5 3 0 16,-3 4-18-16,4 3-8 0,0 0 8 0,-1 1-8 16,1-1-8-16,4 0-8 0,7 1 0 0,1 2-672 15,7 1-135-15</inkml:trace>
          <inkml:trace contextRef="#ctx0" brushRef="#br0" timeOffset="78229.7133">9569 12030 1324 0,'12'-14'118'0,"-9"11"-94"16,1-1-24-16,8 1 0 0,0 3 170 0,3 3 30 15,-3 1 5-15,0 6 2 0,-9 4-131 0,1 0-27 16,4 3-5-16,0 0 0 0,-4 0-4 0,0 1 0 15,-4-1 0-15,4 4 0 0,0 0 0 0,-4-1 0 16,0 1 0-16,-4 0 0 0,-4-4-30 0,0 4-10 16,0 0 0-16,-3-4 0 15,3 0-90-15,-8 1-25 0,5-1-5 0</inkml:trace>
        </inkml:traceGroup>
        <inkml:traceGroup>
          <inkml:annotationXML>
            <emma:emma xmlns:emma="http://www.w3.org/2003/04/emma" version="1.0">
              <emma:interpretation id="{8EE2F23D-6934-40BB-97F4-75DE84B0CF6E}" emma:medium="tactile" emma:mode="ink">
                <msink:context xmlns:msink="http://schemas.microsoft.com/ink/2010/main" type="inkWord" rotatedBoundingBox="13663,13327 17287,13137 17349,14308 13724,14497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9552.4002">12461 11466 2073 0,'0'0'184'0,"-8"3"-147"0,0 8-29 0,-4 3-8 15,-3 10 27-15,-1 4 4 0,-3 3 1 0,-9 7 0 16,1 0 9-16,4-4 3 16,-4 4 0-16,-8-3 0 0,0 7-20 0,0-4-3 0,-4 0-1 0,0 0 0 15,4-4-3-15,-12 11-1 0,4-7 0 0,4 4 0 31,8-8-112-31,0 1-24 0,4-4-4 0,0 0 0 0</inkml:trace>
          <inkml:trace contextRef="#ctx0" brushRef="#br0" timeOffset="79390.2101">11799 11618 2214 0,'23'-38'48'0,"-11"21"11"0,0-4 1 0,3 4 3 0,-3-1-51 0,3 5-12 15,-3-1 0-15,0 7 0 0,-1 3 46 0,1 4 6 16,-4 0 2-16,4 4 0 0,-5 3-26 0,5 3-4 16,0 4-2-16,-1 7 0 0,1-4-8 0,0 7-2 15,3 0 0-15,-3 11 0 0,4-4 17 0,-5-3 3 16,1 0 1-16,0 3 0 0,3-4-33 0,1 5 0 15,-5-5 0-15,5-3 0 0,-4-3 0 0,3 7 0 16,-3-4 0-16,3 0 0 16,-7-6-44-16,4-1-16 0,-4-3-4 0,3 0 0 15,5-4-51-15,-4 0-10 0,-1-3-3 0,1 0-512 16,-4-3-102-16</inkml:trace>
          <inkml:trace contextRef="#ctx0" brushRef="#br0" timeOffset="79868.9607">12484 11933 1854 0,'35'-21'82'0,"-16"14"17"0,1-3-79 0,3-4-20 16,4 4 0-16,-3 3 0 0,3-4 78 0,0 4 12 15,1 1 2-15,-1-1 1 0,0 3-74 0,-4 1-19 16,-3-1 0-16,-1 8 0 0,-3-1 0 0,-4 4 0 16,-1-3 0-16,-3 6 0 0,0 0 0 0,-4 4 0 15,-4 0 0-15,-4 3 0 0,0 1 48 0,-4-5 5 16,-4 5 2-16,-3 2 0 0,-1-2-37 0,1 3-7 15,-1-4-2-15,1-3 0 0,-1 3 43 0,0-3 9 16,5-4 2-16,-1 1 0 0,4-1-50 0,4-3-13 16,4-7 0-16,0 0 0 0,0 0 0 0,8 7 0 0,-4-4 0 15,8 1 0 1,-1-1-97-16,1 1-25 0,4-4-5 0,-5 0-1 0</inkml:trace>
          <inkml:trace contextRef="#ctx0" brushRef="#br0" timeOffset="78518.3412">10192 11729 2282 0,'27'-45'101'0,"-16"28"21"0,1-1-98 0,0 1-24 0,0 7 0 0,3-4 0 16,-3 3 25-16,3 4 0 0,1 4 0 0,-1 3 0 15,1-3 6-15,0 6 1 0,-1 0 0 0,1 8 0 16,-1-1-32-16,5 4 0 0,-5 7 0 0,1 3 0 15,-1 0 22-15,-3 4-2 0,4 0 0 0,-9-1 0 16,5 4-6-16,-4-3-2 0,0 0 0 0,0-4 0 16,-5 4-12-16,1-1 0 0,0-2 0 0,-4-5 0 0,0 1 0 0,0 0-10 15,-4-4 2-15,4 0 0 16,-4 1-48-16,8-4-10 0,-4-4-2 0,4 0 0 16,0 1-116-16,4-1-24 0,0-3-5 0,-1 3-608 15</inkml:trace>
          <inkml:trace contextRef="#ctx0" brushRef="#br0" timeOffset="78715.4628">10834 11663 748 0,'8'-28'67'0,"-5"18"-54"15,1 3-13-15,0-3 0 0,-4-1 173 0,0 1 32 16,0 3 7-16,0 7 0 0,0 0-57 0,-8 7-12 16,-3 3-3-16,-1 8 0 0,-7 6-88 0,-5 4-17 15,-3 6-4-15,0 4-1 0,-4 0 14 0,-1 4 4 16,1-4 0-16,-4 7 0 0,4-4-29 0,-4 1-6 0,0 3-1 15,4-4 0-15,0-6-12 0,-4 0 0 0,8-1 0 0,-1-3 0 32,9-3-55-32,-1-4-13 0,5-3-4 0,3 0-897 0</inkml:trace>
          <inkml:trace contextRef="#ctx0" brushRef="#br0" timeOffset="79012.8226">10849 11974 518 0,'0'0'46'0,"8"-3"-37"0,-8 3-9 0,12 0 0 0,-4 3 353 0,-1 8 69 16,-3-1 14-16,4 4 2 0,-8 3-306 0,4 1-60 15,-4 2-13-15,0 1-3 0,4 3-30 0,-4-3-6 16,-4 0-2-16,0 0 0 0,0 3-18 0,-4-3 0 16,1 3 0-16,-1-3 0 15,0 3-85-15,-4-3-24 0,8-4-5 0</inkml:trace>
          <inkml:trace contextRef="#ctx0" brushRef="#br0" timeOffset="79090.6512">11449 11971 2131 0,'0'0'47'0,"0"0"9"0,0 0 3 0,0 0 1 0,0 14-48 0,-4 0-12 16,-4 6 0-16,-4 5 0 0,1-1 29 0,-9 4 4 0,1-4 1 0,-5 3 0 15,5 5-20-15,-4-1-4 0,-1 0-1 0,1 0 0 16,-1 4-9-16,1-8-11 0,0-3 3 16,7 1-665-16,-3-5-133 0</inkml:trace>
          <inkml:trace contextRef="#ctx0" brushRef="#br0" timeOffset="80273.0926">13441 11251 1728 0,'16'-27'76'0,"-4"16"16"0,-1-2-73 0,5-1-19 16,-5 0 0-16,5 4 0 0,4-1 55 0,-5 4 7 15,1-3 2-15,-1 3 0 0,-3 0-52 0,3 7-12 16,-3 0 0-16,0 7 0 16,-1 0 0-16,1 3 0 0,0 1 0 0,0 6 0 0,-5 0 54 0,5 4 8 15,-4 3 2-15,3 7 0 0,-3 4-14 0,-4-1-2 16,0 1-1-16,0 0 0 0,0 3-24 0,0 0-5 16,0 0-1-16,-1 3 0 0,5 1 38 0,-4 3 7 15,4 0 2-15,0 0 0 0,0 0-52 0,-5-14-12 16,9 3 0-16,-4 1 0 0,-4-4 0 0,0 4 0 15,3-8 0-15,-3 5 0 0,0-8 54 0,-8 7 8 16,4-7 2-16,-4 0 0 0,-3-3-36 0,-1-4-8 0,-4 1 0 16,1-4-1-16,-1-1-9 0,-8-2-2 0,1-4 0 15,3 3 0-15,-3-3-8 0,3 3 8 0,-7-3-8 16,-4 0 8 0,7 4-31-16,-7-4-6 0,-4-1-2 0,-8 1 0 15,-4 0-129-15,0 0-25 0,-7-3-6 0,-1 3-897 0</inkml:trace>
        </inkml:traceGroup>
        <inkml:traceGroup>
          <inkml:annotationXML>
            <emma:emma xmlns:emma="http://www.w3.org/2003/04/emma" version="1.0">
              <emma:interpretation id="{50D0D974-B2F2-4A6C-9A71-F45598F48079}" emma:medium="tactile" emma:mode="ink">
                <msink:context xmlns:msink="http://schemas.microsoft.com/ink/2010/main" type="inkWord" rotatedBoundingBox="17877,13119 21321,12939 21386,14192 17943,1437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1158.8447">14990 11597 2012 0,'31'-31'89'0,"-23"14"19"0,-8-4-87 0,8 0-21 0,4 1 0 0,7 6 0 16,-3-3 0-16,3 6-20 0,-7 1 4 0,7-1 1 15,1 1 43-15,-1 3 9 0,-3 4 2 0,-1 6 0 16,1-3 3-16,3 4 1 0,-3 3 0 0,0 3 0 15,3 4 8-15,-3 6 1 0,-1 1 1 0,1 10 0 16,-5-3-5-16,5 3-2 0,0 4 0 0,-1 3 0 16,-3 0-19-16,-1-4-4 0,1 5-1 0,4-8 0 15,-5 0-14-15,-3-4-8 0,-4-2 8 0,8-5-8 16,-5 1 0-16,1 0 9 0,-8-4-9 0,4-3 0 16,4 0-34-16,-4-4-14 0,-4-3-2 0,0-7-1 15,0 7-122-15,0-7-25 0,8 7-5 0,-8-7-717 16</inkml:trace>
          <inkml:trace contextRef="#ctx0" brushRef="#br0" timeOffset="81403.3471">15769 11321 1857 0,'0'0'40'0,"-8"7"9"0,-4 3 2 0,1 4 2 0,3 7-42 0,-12 3-11 16,-7 7 0-16,0 0 0 0,0 7 74 0,-8-3 13 15,-4 3 2-15,-4 3 1 0,4-3-19 0,4 4-4 16,0-4-1-16,-4 0 0 0,0-3-25 0,8-4-5 16,0-4 0-16,0 4-1 0,-1-6-23 0,5-1-12 15,8-3 12-15,-1-1-12 16,1-2-83-16,3-4-23 0,9 3-5 0,10-3-917 0</inkml:trace>
          <inkml:trace contextRef="#ctx0" brushRef="#br0" timeOffset="80889.8753">14846 11141 1429 0,'12'-21'63'0,"-4"11"13"0,0-4-60 0,-1 7-16 0,-3-4 0 0,4 5 0 16,-4-1 92-16,-4 7 16 0,0 0 4 0,0 0 0 0,-8 10-32 0,0 7-5 15,-3 11-2-15,-5 3 0 0,-3 7-6 0,-5 7-2 16,1 0 0-16,-8 10 0 0,0 4 7 0,0 7 0 15,-1-4 1-15,-7 11 0 0,8-4-35 0,0 0-7 16,0-3-2-16,8 3 0 0,3-6-13 0,5-8-4 16,-1-7 0-16,8 4 0 15,4-7-40-15,1-3-9 0,3-4-2 0,3-4 0 16,5-6-164-16,4-7-33 0,15 10-6 0,-3-14-2 0</inkml:trace>
          <inkml:trace contextRef="#ctx0" brushRef="#br0" timeOffset="81629.0616">15979 11750 1393 0,'0'0'30'0,"0"0"6"0,0 0 2 0,0 0 2 0,0 0-32 0,12 3-8 15,-1-3 0-15,9-3 0 0,-5 3 128 0,5-4 23 16,7 1 5-16,0-4 0 0,4 3-124 0,-3 1-32 16,3-1 0-16,0-3 0 0,0 4 0 0,-4 0 0 15,-3 3 0-15,-1 0 0 16,-4 0-96-16,1-4-26 0,7-3-5 0,-27 7-1 0</inkml:trace>
          <inkml:trace contextRef="#ctx0" brushRef="#br0" timeOffset="82362.3013">17532 11206 1728 0,'-8'-10'153'16,"4"0"-122"-16,0-1-31 0,-4 8 0 16,8 3 49-16,-11 3 4 0,-5 8 1 0,-3 6 0 15,-5 7-35-15,-3 4-7 0,-8 7-2 0,-4 3 0 16,0 0 43-16,-4 3 9 0,5 4 2 0,-9 0 0 0,4-3-52 15,-4 3-12-15,1 0 0 0,-1 3 0 0,0-7 0 0,8 1 0 16,-4-4 0-16,5 0 0 0,-1-10 0 0,7-1 11 16,5-2-11-16,4-1 10 15,3-7-186-15,5 0-36 0,-12 15-8 0,11-15-2 16</inkml:trace>
          <inkml:trace contextRef="#ctx0" brushRef="#br0" timeOffset="82136.835">16746 11490 345 0,'15'-34'15'0,"-11"16"4"0,0 1-19 0,0-4 0 16,4 0 0-16,3 4 0 0,1-4 249 0,0 1 47 16,-1 2 8-16,5 5 3 0,-1-1-171 0,1 3-33 15,0 4-7-15,-1 4-2 0,5-1-38 0,-5 4-7 16,1 7-1-16,3 4-1 0,1 3 9 0,-1 6 3 15,1 5 0-15,-1-1 0 0,-3 3-43 0,-1 8-16 16,1 3 11-16,-1 4-11 0,-3-4 48 0,0-4 3 16,-1 8 1-16,1-4 0 0,-4 0-38 0,0-7-14 15,-5-3 11-15,9-1-11 0,-4-2 0 0,-4-8 0 16,4 0 0-16,-1 0 0 16,1-3-44-16,-4-3-9 0,4 3-2 0,-4-4-951 0</inkml:trace>
          <inkml:trace contextRef="#ctx0" brushRef="#br0" timeOffset="82676.3642">17613 11753 2419 0,'12'-21'107'0,"-8"18"22"0,-4 3-103 0,0 0-26 16,0 0 0-16,0 0 0 0,4 10 0 0,-4 4-9 0,4-4 0 0,-4 4 0 16,0 0 1-16,0 0 0 15,0-7 0-15,4 3 0 16,-4-10-32-16,4 7-5 0,-4-7-2 0,7 7 0 0,5-3 38 0,4-4 9 0,-5 0 0 0,1 0 0 15,4-4 0-15,-1-3 0 0,-3 4 0 0,3-4 0 16,1-4 0-16,0 1 0 0,-5 0 0 0,1-4 0 16,0-3 0-16,-5 3 0 0,5-7 0 0,-4 7 0 15,-4 0 0-15,0-3 0 0,-4 7 0 0,3-4 0 16,-6 7 49-16,-5-4 12 0,4 5 3 0,-8-1 0 16,-3 3 0-16,-5 1 0 0,1 3 0 0,-5 3 0 15,1 1-52-15,0-1-12 0,-8 7 0 0,-1 1 0 16,1-1-151-16,0 4-33 0,-4 0-6 0,12 3-2 0</inkml:trace>
        </inkml:traceGroup>
        <inkml:traceGroup>
          <inkml:annotationXML>
            <emma:emma xmlns:emma="http://www.w3.org/2003/04/emma" version="1.0">
              <emma:interpretation id="{6E2FD614-5675-43AD-8FF5-845B74A460E5}" emma:medium="tactile" emma:mode="ink">
                <msink:context xmlns:msink="http://schemas.microsoft.com/ink/2010/main" type="inkWord" rotatedBoundingBox="21579,13083 26415,12830 26485,14172 21649,14425"/>
              </emma:interpretation>
              <emma:one-of disjunction-type="recognition" id="oneOf18">
                <emma:interpretation id="interp18" emma:lang="" emma:confidence="1">
                  <emma:literal>i)</emma:literal>
                </emma:interpretation>
                <emma:interpretation id="interp19" emma:lang="" emma:confidence="0">
                  <emma:literal>1)</emma:literal>
                </emma:interpretation>
                <emma:interpretation id="interp20" emma:lang="" emma:confidence="0">
                  <emma:literal>7)</emma:literal>
                </emma:interpretation>
                <emma:interpretation id="interp21" emma:lang="" emma:confidence="0">
                  <emma:literal>a)</emma:literal>
                </emma:interpretation>
                <emma:interpretation id="interp22" emma:lang="" emma:confidence="0">
                  <emma:literal>I)</emma:literal>
                </emma:interpretation>
              </emma:one-of>
            </emma:emma>
          </inkml:annotationXML>
          <inkml:trace contextRef="#ctx0" brushRef="#br0" timeOffset="85020.3397">21895 11577 2131 0,'15'-21'189'0,"-3"17"-151"0,-4-2-30 0,-1-1-8 15,5 3 32-15,-12 4 6 0,8 7 1 0,-4 0 0 16,7 3-12-16,-11 4-3 0,4 3 0 0,-4 4 0 15,0 0-6-15,-4 3-2 0,4 4 0 0,-3-4 0 16,-5-3 1-16,8 3 0 0,-8-3 0 0,4 0 0 16,-4-4-26-16,1 4-6 0,3-4-1 0,-4 0 0 15,0 1-116-15,0-5-24 0,-3 5-5 0</inkml:trace>
          <inkml:trace contextRef="#ctx0" brushRef="#br0" timeOffset="85255.8804">22755 11030 2419 0,'19'0'53'0,"1"7"11"0,-1 3 3 0,4 11 1 0,-3 3-55 0,-1 4-13 16,1 14 0-16,-5-1 0 0,1 4 54 0,-4 3 8 15,-8 1 2-15,7 6 0 0,-11 1 0 0,-11-5 0 0,11 5 0 0,-12-1 0 16,-4-3-52-16,1-4-12 0,-13 1 0 16,-3-1 0-16,0-3 0 0,-8-3 0 0,0-4 0 0,-3 3 0 31,3-6-43-31,4 0-11 0,0-4-2 0,-4 0-1 16,0 0-165-16,0-3-33 0</inkml:trace>
          <inkml:trace contextRef="#ctx0" brushRef="#br0" timeOffset="82923.5746">18481 11037 2419 0,'20'-3'107'0,"-20"3"22"0,12 3-103 0,3 7-26 16,1 11 0-16,-5 3 0 0,-3 11 25 0,0 6 0 15,-4 1 0-15,0 6 0 0,-8-3-7 0,0 0-2 16,-4 4 0-16,-4-1 0 0,-3-3 8 0,-1-3 2 16,-7-1 0-16,0 4 0 0,-1-3-9 0,-3-8-1 0,0 4-1 0,0-3 0 15,-9-7-27-15,5 3-4 0,-4-7-2 0,-7 4 0 31,-5-4-190-31,0 0-39 0</inkml:trace>
          <inkml:trace contextRef="#ctx0" brushRef="#br0" timeOffset="83369.9628">19057 11058 921 0,'0'0'82'0,"16"-4"-66"15,-16 4-16-15,0 0 0 0,0 0 156 0,0 7 28 0,4 7 6 16,-8 7 1-16,-8 3-64 0,1 7-13 0,-5 4-2 0,-7 3-1 15,3 0-22-15,-3 3-4 0,0 1-1 0,-5 6 0 16,9-3-34-16,-5-3-7 0,5 3-2 0,0 0 0 16,3-4-41-16,4 1-9 0,8-4-2 0,-3 0 0 15,3-7-2-15,4 4-1 0,0-8 0 0,4-3-694 16,3 1-140-16</inkml:trace>
          <inkml:trace contextRef="#ctx0" brushRef="#br0" timeOffset="83910.8179">20085 11165 2170 0,'-8'-10'96'0,"8"10"20"0,0 0-92 0,-8 3-24 0,1 4 0 0,-9 10 0 16,-4 1 15-16,-3 2-2 0,-8 5 0 0,0 2 0 15,-4 1 34-15,-4-4 6 0,0 4 2 0,-4-1 0 16,4 1-3-16,0 0 0 0,-3-1 0 0,3 5 0 0,0-5-30 16,0 4-6-16,4 1-2 0,-4-1 0 0,8-4-22 0,3 5-5 15,-7-1-1-15,4-4 0 16,8 1-160-16,0-4-32 0</inkml:trace>
          <inkml:trace contextRef="#ctx0" brushRef="#br0" timeOffset="83652.7552">19326 11528 2253 0,'23'-41'49'0,"-15"20"11"0,-4-3 1 0,4-4 3 0,3 4-51 0,5 3-13 16,-4 0 0-16,3 1 0 0,1 2 16 0,3-2 0 15,-3 6 0-15,3-4 0 0,1 5 11 0,-1 2 2 16,1 4 1-16,-5 4 0 0,1-1-44 0,3 8-9 15,-3 3-1-15,-4 3-1 0,3 4 39 0,-3 7 8 16,-4-1 2-16,-1 1 0 16,-3 3 2-16,-4 4 1 0,0 0 0 0,4 3 0 0,-4 0-7 0,4 0-2 15,-4 0 0-15,4 7 0 0,0-7-10 0,0 1-8 16,0-5 12-16,-1-2-12 0,5-5-12 0,0-2-10 0,-4-5-2 16,8-2 0-1,-9-1-104-15,5-3-20 0,4 0-5 0,-4-4-810 0</inkml:trace>
          <inkml:trace contextRef="#ctx0" brushRef="#br0" timeOffset="84119.8327">20260 11584 1267 0,'8'-18'56'0,"-4"8"12"0,-4 0-55 0,4-1-13 0,7 4 0 0,-3 0 0 15,4 0 236-15,3 4 45 0,9-1 9 0,-5 1 2 16,-3 3-212-16,-1-3-41 0,12-1-9 0,1 1-2 16,-1-1-18-16,-4 1-10 0,5-1 10 0,-1 4-10 15,-4 4-49 1,0-1-16-16,-7 1-3 0,0-1-1 0</inkml:trace>
          <inkml:trace contextRef="#ctx0" brushRef="#br0" timeOffset="84736.3766">21825 11054 1918 0,'0'0'85'0,"0"0"18"0,0 0-83 0,-4 7-20 15,-8 7 0-15,-7 7 0 0,-9 0 13 0,5 6-1 16,-20 4-1-16,8 0 0 0,-8 4 42 0,-15 7 9 15,3-1 2-15,5 1 0 0,3-4-8 0,4-4-2 16,1 4 0-16,-1 0 0 0,0-3-38 0,4 0-7 16,0-1-1-16,0 4-8 15,0-7-25-15,0 0-12 0,0 1-3 0,4-1-649 16,0-7-131-16</inkml:trace>
          <inkml:trace contextRef="#ctx0" brushRef="#br0" timeOffset="84520.1908">21015 11328 1555 0,'23'-28'68'0,"-11"14"16"0,0 0-68 0,-1 0-16 15,-3-3 0-15,4 0 0 0,0 3 57 0,3-3 8 16,1-1 2-16,-1 1 0 0,1 0-21 0,-1 3-4 16,-3 4-1-16,4 3 0 0,-5-4-3 0,1 8-1 15,0-1 0-15,3 8 0 0,-3 3 1 0,0 3 0 16,3 4 0-16,-3 7 0 0,3-1-7 0,-3 8-2 0,0 0 0 15,3 3 0-15,-3-3-1 0,0 6 0 16,-5-3 0-16,5 4 0 0,0 0-8 0,-1-4-3 0,1 3 0 0,-4 1 0 16,-4-4-17-16,4-3 0 0,-1 3 0 0,1-4 0 31,-4-2-41-31,0-5-12 0,0-2-3 0,0-1 0 0,4 0-174 16,-8-6-35-16</inkml:trace>
        </inkml:traceGroup>
      </inkml:traceGroup>
    </inkml:traceGroup>
    <inkml:traceGroup>
      <inkml:annotationXML>
        <emma:emma xmlns:emma="http://www.w3.org/2003/04/emma" version="1.0">
          <emma:interpretation id="{6A096DB1-0E3E-4E4F-AC89-2D6FB5BAAD0B}" emma:medium="tactile" emma:mode="ink">
            <msink:context xmlns:msink="http://schemas.microsoft.com/ink/2010/main" type="paragraph" rotatedBoundingBox="5189,15355 28071,15127 28087,16703 5204,16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DBEFDA-3196-4633-AD50-522B9C54FF80}" emma:medium="tactile" emma:mode="ink">
              <msink:context xmlns:msink="http://schemas.microsoft.com/ink/2010/main" type="inkBullet" rotatedBoundingBox="5196,16068 6091,16059 6100,16921 5204,16930"/>
            </emma:interpretation>
            <emma:one-of disjunction-type="recognition" id="oneOf19">
              <emma:interpretation id="interp23" emma:lang="" emma:confidence="0">
                <emma:literal>→</emma:literal>
              </emma:interpretation>
            </emma:one-of>
          </emma:emma>
        </inkml:annotationXML>
        <inkml:trace contextRef="#ctx0" brushRef="#br0" timeOffset="86217.6014">1734 14600 1170 0,'-11'-17'52'0,"7"7"10"0,0 3-50 0,0-4-12 0,4 1 0 0,-4 0 0 15,4 3 91-15,0 7 15 0,0-7 3 0,0 0 1 16,0 0-23-16,4-4-5 0,4 1-1 0,4 3 0 16,-1 4-36-16,5-4-7 0,7 3-2 0,8 4 0 15,4 0-10-15,0 4-2 0,-11-1-1 0,7 1 0 16,4 3-7-16,8-4-2 0,-4 4 0 0,3 0 0 15,1 0-14-15,8 0 0 0,-1-4 8 0,-3-3-8 0,-4-3-16 0,4 3-7 16,7-4-1-16,-7 1 0 16,-4-1-131-16,-1 1-26 0,-3-7-6 0</inkml:trace>
        <inkml:trace contextRef="#ctx0" brushRef="#br0" timeOffset="86476.5114">2454 14099 403 0,'-7'-11'36'0,"7"-3"-36"0,4 4 0 0,-8-4 0 16,-4 4 230-16,4 3 39 0,4 7 8 0,0 0 2 16,0 0-163-16,0 0-32 0,0 0-6 0,8 14-2 15,0 6-26-15,-5 1-6 0,-3 7 0 0,4 0-1 16,8 6 1-16,0 1 1 0,-8-1 0 0,-1 4 0 15,5 4-17-15,4 3-3 0,0 0-1 0,-5 3 0 16,-7 4-16-16,12 0-8 0,4-3 8 0,-9 2-8 16,-7-6-139-16,4-3-33 15,8 38-6-15,4-22-2 0</inkml:trace>
      </inkml:traceGroup>
      <inkml:traceGroup>
        <inkml:annotationXML>
          <emma:emma xmlns:emma="http://www.w3.org/2003/04/emma" version="1.0">
            <emma:interpretation id="{2C474033-4F8C-4F8F-9CE9-E47A9A28AD75}" emma:medium="tactile" emma:mode="ink">
              <msink:context xmlns:msink="http://schemas.microsoft.com/ink/2010/main" type="line" rotatedBoundingBox="7196,15335 28071,15127 28086,16633 7211,16840"/>
            </emma:interpretation>
          </emma:emma>
        </inkml:annotationXML>
        <inkml:traceGroup>
          <inkml:annotationXML>
            <emma:emma xmlns:emma="http://www.w3.org/2003/04/emma" version="1.0">
              <emma:interpretation id="{824263A3-6A86-4D45-9568-C2ABADD1E2CB}" emma:medium="tactile" emma:mode="ink">
                <msink:context xmlns:msink="http://schemas.microsoft.com/ink/2010/main" type="inkWord" rotatedBoundingBox="7208,16524 7290,16523 7291,16576 7209,16576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6720.683">3715 14535 2361 0,'8'-7'52'0,"-4"0"10"0,0-4 2 0,0 4 4 0,4 0-55 0,-8 7-13 15,0 0 0-15,0 0 0 0,0 0 0 0,0 0 0 16,11 4 0-16,1 3 0 15,0 0-107-15,-5 3-24 0,1 1-5 0,-4 2 0 0</inkml:trace>
        </inkml:traceGroup>
        <inkml:traceGroup>
          <inkml:annotationXML>
            <emma:emma xmlns:emma="http://www.w3.org/2003/04/emma" version="1.0">
              <emma:interpretation id="{BD0FA0EE-E807-4F15-9868-E292B33EFD5E}" emma:medium="tactile" emma:mode="ink">
                <msink:context xmlns:msink="http://schemas.microsoft.com/ink/2010/main" type="inkWord" rotatedBoundingBox="8081,16013 9600,15998 9605,16482 8086,1649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6828.1702">4591 14362 2026 0,'0'0'44'0,"0"0"10"0,0 0 2 0,0 0 1 0,8 3-45 0,0 4-12 0,-4 0 0 0</inkml:trace>
          <inkml:trace contextRef="#ctx0" brushRef="#br0" timeOffset="86964.2589">5284 14327 1897 0,'0'0'41'0,"0"0"9"0,0 0 2 0,0 0 2 0,0 0-43 0,0 0-11 16,0 0 0-16</inkml:trace>
          <inkml:trace contextRef="#ctx0" brushRef="#br0" timeOffset="87189.1583">5728 14313 1324 0,'0'0'59'0,"0"-10"12"0,3-1-57 0,1 4-14 0,0-3 0 0,0 3 0 15,-4 7 142-15,8-7 26 0,0 0 4 0,-1 4 2 16,1-4-104-16,4 3-21 0,0-2-4 0,3-1-1 16,5 3-32-16,3-3-12 0,0 0 0 0,5 4 9 15,-1-1-9-15,-4 1 0 0,0-4 0 0,5 7 8 31,-1-3-124-31,0 3-26 0,0 3-5 0,-7-3-1 0</inkml:trace>
          <inkml:trace contextRef="#ctx0" brushRef="#br0" timeOffset="87375.105">6058 13984 2023 0,'-4'-13'89'0,"4"13"19"0,0 0-86 0,0 0-22 15,0 0 0-15,0 0 0 0,4 13 31 0,-4 1 1 16,0 7 1-16,0 0 0 0,0 6-1 0,-4 1 0 16,4 3 0-16,-3 0 0 0,-1 4-20 0,0 0-12 15,0 3 12-15,0 0-12 16,-4 0-67-16,8 0-20 0,-4 0-4 0,4 0-829 0</inkml:trace>
        </inkml:traceGroup>
        <inkml:traceGroup>
          <inkml:annotationXML>
            <emma:emma xmlns:emma="http://www.w3.org/2003/04/emma" version="1.0">
              <emma:interpretation id="{C9F86FB0-8078-4998-B794-0A391A847FAC}" emma:medium="tactile" emma:mode="ink">
                <msink:context xmlns:msink="http://schemas.microsoft.com/ink/2010/main" type="inkWord" rotatedBoundingBox="10287,15423 16670,15360 16681,16485 10298,1654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2780.5947">12795 13490 748 0,'0'0'33'0,"0"0"7"15,12-7-32-15,-4 0-8 0,0 3 0 0,-1-2 0 0,5-1 132 0,-4 3 25 0,3 1 5 0,1-4 1 16,0 0-81-16,3 0-16 0,1 0-3 0,3 0-1 15,1-3-19-15,3-1-4 0,1 1-1 0,-5 0 0 16,4 6-10-16,1-3-3 0,-5 4 0 0,5-1 0 16,-9 4-25-16,1 0 0 0,-5 0 8 0,-3 4-8 15,0 3 8-15,-4 0 0 0,0 6 0 0,-4 1 0 16,0 4 12-16,-4 2 1 0,-4 1 1 0,4 3 0 16,-4 1 11-16,4 2 3 0,-3 1 0 0,3 0 0 15,4 3-36-15,-4 0 0 0,8 3 0 0,-4 1 0 16,-4 3 0-16,4-3 15 0,4-8-3 0,0 8-1 15,-4 0 0-15,0-1 0 0,4 4 0 0,-4 0 0 0,-4-3 25 0,0-1 6 16,0-2 1-16,-4-1 0 0,4-4-31 0,-4 1-12 16,1-4 8-16,-1 0-8 0,-4-3 13 0,4-3-2 15,1-5-1-15,-5 1 0 0,0-3 5 0,1 2 1 16,-1-6 0-16,-4 4 0 0,5-1-5 0,-5 4-1 16,4-7 0-16,-3 3 0 0,3 1-10 0,-3 2-14 15,-1 1 3-15</inkml:trace>
          <inkml:trace contextRef="#ctx0" brushRef="#br0" timeOffset="95665.3017">11484 13663 1324 0,'7'-14'118'0,"1"0"-94"16,0-7-24-16,0 4 0 0,4 0 117 0,3-4 19 16,1 4 4-16,-1-1 1 0,1 5-63 0,-1-1-13 15,5 0-2-15,-1 0-1 0,1 4-50 0,-1-1-12 16,-3 4 0-16,-1 0 0 0,1 4 16 0,-4 3 0 0,3 3 0 0,-7 8 0 15,4-1-7-15,-1 7-1 16,-3 1 0-16,0 3 0 0,0 3 20 0,-4 3 3 16,3 1 1-16,-3 3 0 0,8 0-20 0,0 0-4 0,-9 1-8 0,5 2 12 15,0 1-12-15,4-4 0 0,-5-3 0 0,1-1 0 16,0-2 0-16,4-5 0 0,-5 1 0 0,1-7 0 31,0 0-20-31,0 0-9 0,0-4-3 0,-1 0 0 0,1-3-40 16,0 0-9-16,0 0-2 0</inkml:trace>
          <inkml:trace contextRef="#ctx0" brushRef="#br0" timeOffset="95907.7957">12110 13365 2120 0,'0'0'47'0,"0"0"9"0,0 0 3 0,-7 14 0 0,-1 3-47 0,-4 4-12 16,0 3 0-16,1 7 0 0,-9-3 0 0,1 3 0 16,-5 0 0-16,-3-3 0 0,8-4 10 0,-5 1 0 15,1 2 0-15,0-3 0 0,3 1 14 0,1-5 2 16,-1 1 1-16,1 3 0 16,-1 1-47-16,1-1-8 0,-1 0-3 0,-3-3 0 15,4 0-103-15,-1 3-21 0,-23 28-4 0,8-18-633 0</inkml:trace>
          <inkml:trace contextRef="#ctx0" brushRef="#br0" timeOffset="101900.8517">12188 14012 644 0,'0'0'28'0,"4"-7"7"0,-4 0-35 0,0 7 0 16,0-7 0-16,4-3 0 0,0 3 82 0,4 0 10 16,-8-3 1-16,3 3 1 0,5 0 13 0,-8 7 2 15,0 0 1-15,8-4 0 0,4 1-26 0,-1 6-4 16,-3 4-2-16,4 0 0 0,-4 11-27 0,-1 2-6 15,-3 1-1-15,0 7 0 0,-4 3-20 0,0 0-5 16,-4 0-1-16,-3 7 0 0,-1-7-7 0,-4 1-2 16,0-5 0-16,1-3 0 0,3 4-9 0,0-7 8 15,-4 0-8-15,9-8 8 0,-5 1-8 0,4-3 8 0,0-4-8 16,4-7 8-16,0 0 12 0,0 0 3 0,0 0 0 0,0 0 0 16,0 0-12-16,12-7-3 0,-1-4 0 0,1 1 0 15,0-7-8-15,-1-1 12 0,1-2-12 0,4-1 12 16,-5-3-3-16,5-1 0 0,-1-2 0 0,-3 2 0 15,4 1-9-15,-5 0 0 0,5 3 0 0,-4 4 0 16,-1 3 8-16,-3 4-8 0,0 6 8 0,0 1-8 16,-4 6 16-16,3 4-3 0,-3 4 0 0,4-1 0 15,-4 4 6-15,-4 7 1 0,0-4 0 0,4 7 0 16,-8-3-9-16,4 3-2 0,0 0 0 0,0-3 0 0,-4 0-9 0,4 0 0 16,4-4 0-16,0-3 0 15,0 0-125-15,3-4-27 0,1 0-6 0</inkml:trace>
          <inkml:trace contextRef="#ctx0" brushRef="#br0" timeOffset="94599.7677">9837 14054 1440 0,'0'0'128'0,"0"0"-103"0,0 0-25 0,8-4 0 16,-8 4 84-16,0 0 11 0,8 7 2 0,0 0 1 15,-4 3-68-15,-4 1-14 0,0 3-2 0,0-1-1 16,-4-2 9-16,-4 3 2 0,-4 0 0 0,5 3 0 15,-1-3 9-15,-4-1 3 0,-4 5 0 0,1-4 0 0,-1 3-36 0,1 0 0 16,-1-3 0-16,1 0 0 16,3 0-24-16,0 3-9 0,-3-3-2 0,-1 0-842 15</inkml:trace>
          <inkml:trace contextRef="#ctx0" brushRef="#br0" timeOffset="94873.5643">10168 14047 1854 0,'4'-18'82'0,"0"15"17"0,0-4-79 0,0 0-20 0,-4 7 0 0,0 0 0 16,8 0 0-16,3 0 0 0,-11 0 0 0,8 0-9 15,-8 0-3-15,12 0-1 0,-12 0 0 0,0 0-792 16</inkml:trace>
          <inkml:trace contextRef="#ctx0" brushRef="#br0" timeOffset="94990.3496">10542 13953 345 0,'0'0'31'0,"8"-7"-31"16,-4 0 0-16,-4 7 0 0,3-3 191 0,-3 3 32 15,0 0 6-15,0 0 2 0</inkml:trace>
          <inkml:trace contextRef="#ctx0" brushRef="#br0" timeOffset="95112.0826">10799 13926 979 0,'0'0'87'0,"0"0"-70"15,0 0-17-15,0 0-432 0</inkml:trace>
          <inkml:trace contextRef="#ctx0" brushRef="#br0" timeOffset="95299.0681">11114 13943 1594 0,'0'0'71'0,"0"0"14"0,0 0-68 0,12 3-17 0,-5 4 0 0,-3 4 0 16,4 3 58-16,-4-1 8 0,-4 5 2 0,0-1 0 16,-4 0-39-16,-4 1-7 0,1-1-2 0,-9 4 0 15,0-4 10-15,-3 0 2 0,-1 4 0 0,-3-4 0 16,0-3-77-16,-1 3-15 0,-3-3-4 15</inkml:trace>
          <inkml:trace contextRef="#ctx0" brushRef="#br0" timeOffset="88488.2133">6802 14234 1555 0,'0'-14'68'0,"4"3"16"0,-1 4-68 0,1 4-16 0,0-4 0 0,8 7 0 15,0 0 82-15,3 3 13 0,1 1 2 0,3-1 1 16,1 4-52-16,-5-3-10 0,9 3-3 0,-1 0 0 31,0 0-130-31,1 3-27 0</inkml:trace>
          <inkml:trace contextRef="#ctx0" brushRef="#br0" timeOffset="88164.035">7004 13825 1587 0,'-4'-17'70'0,"4"7"15"0,4 3-68 0,-4-4-17 0,4 4 0 0,-4 7 0 15,8-3 32-15,-4 0 2 16,3-1 1-16,5 1 0 0,-4 3-17 0,0-4-3 0,3 1-1 0,1-1 0 16,0 1-14-16,-1-4 8 0,5 0-8 0,0 0 0 15,-5-3 11-15,1-1-11 0,3 1 12 0,1-1-12 16,0 1 15-16,-9 0-4 0,1 3-1 0,0-7 0 15,0 4-10-15,-4-4 0 0,-1 3 9 0,-3 1-9 16,4-4 0-16,-4 0 8 0,-4 4-8 0,4-4 0 16,-3-3 0-16,-1 3 0 0,0 4 0 0,-4-1 0 15,0 4 0-15,8 7 8 0,-4-10-8 0,4 10 0 16,0 0 8-16,0 0-8 0,-7-7 10 0,7 7-10 16,0 0 0-16,-8-3 0 0,-4-1 0 0,12 4 0 15,0 0 0-15,0 0 0 0,-8 0 0 0,8 0 0 16,0 0 0-16,-7 10 0 0,-1-3-8 0,4 0 8 15,0 7 0-15,0 0 0 0,0 3 0 0,0 4 0 0,0 7 39 16,1-1 5-16,3 5 0 0,-4 2 1 0,0 4-9 16,4 0-3-16,-4 4 0 0,4 3 0 0,-4-4 8 0,0 4 2 15,0 4 0-15,0-4 0 0,4-4-20 0,-4 1-4 16,0-1-1-16,1-3 0 0,3-7-10 0,0 4-8 16,-4-7 12-16,0 3-12 0,0 0 0 0,0-3-11 15,4 3 0-15,-4-4 0 16,-4-2-169-16,4-1-35 0</inkml:trace>
          <inkml:trace contextRef="#ctx0" brushRef="#br0" timeOffset="90925.5052">7954 13573 403 0,'0'0'36'15,"7"-11"-36"-15,1 1 0 0,0 0 0 0,0-4 128 0,0 3 18 16,-1-2 4-16,1 2 1 0,0-3-70 0,-4 4-13 16,4-4-4-16,-1 4 0 0,-3-1-9 0,4 1-3 15,0 3 0-15,4-3 0 0,-5 3-12 0,5 3-4 16,-4-3 0-16,0 4 0 0,-1 0-4 0,-7 3-2 15,0 0 0-15,0 0 0 0,0 0-3 0,0 0-1 16,0 0 0-16,0 0 0 0,0 0-15 0,0 0-3 16,-7 0-8-16,-5 0 12 0,-4 0 7 0,-3 3 1 15,-4 0 0-15,-1 4 0 0,-3-3-20 0,0 3 0 16,-1 0 0-16,1-4 0 0,-4 4 0 0,4 0-12 16,3 0 1-16,1 3 1 0,0 1 10 0,-1-1 0 15,5-3 0-15,0 3-8 0,-1 4 8 0,4-3 0 16,1 2 0-16,-1 1-8 0,5 0 17 0,-1 3 4 15,4 1 1-15,-3-1 0 0,3 4-14 0,0-1 0 0,-4-2 0 16,8 2 0-16,-3 1 0 0,-1-3 0 16,0-1 0-16,0-3 0 0,4 0 0 0,0 3 0 0,1-10 0 15,-5 3 0-15,8 0 0 0,-4-3 0 0,4 0 0 16,0-7 0-16,-4 11 0 0,8-1 0 0,0 4 0 0,-4 0 0 16,4-4 23-16,-4 4-2 0,4 0 0 0,-1 3 0 15,-3 0 18-15,4 4 3 0,-4 0 1 0,4 3 0 16,0 0-15-16,0-3-4 0,-4 3 0 0,0-3 0 15,4 0 13-15,0 0 3 0,-4-4 0 0,4 4 0 16,-4-8-16-16,0 5-4 0,0-4 0 0,4-1 0 16,-4-2-1-16,0-1-1 0,0 4 0 0,0-4 0 15,0-3 6-15,0 0 2 0,0-7 0 0,0 11 0 16,0-4-14-16,0 3-4 0,0-3 0 0,0 3 0 0,0-3-8 16,0 4 0-16,0-5 0 0,0 5 0 0,0-1 0 0,0 1 0 15,0-11 0-15,-4 10 0 0,4 0 0 0,0 1 0 16,0-4 0-16,0-7 0 0,-4 7 0 0,4-7 8 15,0 0-8-15,0 0 8 0,0 0-8 0,0 0 0 16,0 0 0-16,0 10 0 0,0-10 0 0,0 0 0 16,0 0 0-16,0 7 0 0,0-7 0 0,0 0 0 15,0 0 0-15,0 0 0 0,0 7 8 0,0-4 0 16,0 1 0-16,0 3 0 0,4-4-8 0,-4-3-9 16,0 0 9-16,4 4-13 0,7-1 13 0,1 4 0 15,0-7 0-15,7 3 0 16,8 1-34-16,8-1-1 0,8-3 0 0,8 0 0 15,3 0-107-15,5 0-22 0,3-3-4 0</inkml:trace>
          <inkml:trace contextRef="#ctx0" brushRef="#br0" timeOffset="88743.7349">7969 13569 1594 0,'16'-31'35'0,"-8"21"7"0,-1-7 2 0,1 3 1 0,4 0-36 0,-8 3-9 16,0 5 0-16,3-1 0 0,-7 7 47 0,0 0 7 15,0 0 2-15,-7-7 0 0,-1 7-32 0,-4 3-7 16,-3 1-1-16,-9 3 0 0,-3-1-8 0,0 1-8 15,0 7 12-15,-1 0-12 0,5 3 13 0,-4 1-4 16,3-1-1-16,1 4 0 0,7-4-8 0,1 4 12 16,-1 0-12-16,1-1 12 0,-1 4-12 0,4 4 0 15,5-4 0-15,-1 8 0 0,0-1 0 0,4-4 0 16,0 4 0-16,0-3 0 0,4 7 0 0,-3-1 0 16,-1-3 0-16,4 1 8 0,0-1 15 0,0-4 2 15,0 1 1-15,0 0 0 0,4-4 8 0,-1 0 2 0,-3-3 0 16,4-4 0-16,0 1 0 0,0-1 0 0,4-3 0 0,-4 0 0 15,0-8-20-15,0 5-3 0,3-4-1 0,1 0 0 16,-4 0-3-16,4-1-1 0,0 1 0 0,-1 0 0 16,1 4-8-16,0-4 0 0,0 0 0 0,3 3 0 15,1 4-137 1,8-4-23-16,-5-3-5 0,1 0-1 0</inkml:trace>
          <inkml:trace contextRef="#ctx0" brushRef="#br0" timeOffset="89073.8987">8285 13787 1695 0,'3'-7'37'0,"9"-3"8"0,4-4 2 0,-1-3 1 0,5 0-39 0,-1-1-9 16,8 1 0-16,-3 3 0 0,-5-3 72 0,-3 3 12 16,-1 4 2-16,5 3 1 0,-1 3-39 0,-3 4-7 15,7 4-1-15,-7-1-1 0,-1 8-39 0,1-1 0 16,3 7 0-16,-7 4 0 0,4 0 21 0,-5 3 10 16,5 4 1-16,-5 3 1 0,-3 0-25 0,4 0-8 15,-4-3 0-15,-4 3 0 0,3 0 0 0,-3 0 0 0,0-3 0 16,4-1 0-1,-4-2-28-15,4-1-10 0,-4 0-2 0,-1-3 0 16,1-7-140-16,0 3-29 0,4 7-6 0,-4-3-1 0</inkml:trace>
          <inkml:trace contextRef="#ctx0" brushRef="#br0" timeOffset="89302.5667">9016 13569 1728 0,'0'0'76'0,"0"0"16"16,0 0-73-16,0 0-19 0,-8 7 0 0,1 4 0 0,-1-1 73 0,-4 7 11 15,-3 1 3-15,-1 6 0 0,4-3-35 0,-7 6-6 16,-1-3-2-16,1 4 0 0,-4 0-16 0,3 3-3 16,-3-3-1-16,-1 3 0 0,-3-4-16 0,0 8-8 15,0-4 8-15,-1 0-8 16,5 0-40-16,4-3-12 0,-1 0-4 0,5-4-592 15,-1 0-118-15</inkml:trace>
          <inkml:trace contextRef="#ctx0" brushRef="#br0" timeOffset="94246.4851">9180 14123 1335 0,'7'-11'29'0,"-7"8"7"0,0-7 0 0,0 3 2 0,0 3-30 0,4-3-8 16,0 0 0-16,-4 7 0 0,0 0 52 0,0 0 10 15,0 0 2-15,0 0 0 0,0 0-45 0,0 0-9 16,0 0-2-16,0 0 0 0,0 0-8 0,-4 11 8 16,-3-4-8-16,3 3 8 0,0 0 36 0,0 1 6 15,-4-1 2-15,4-3 0 0,0 4-30 0,0-1-6 0,4 0 0 16,-3 1-1-16,3-1-15 0,0 0 9 0,0-10-9 15,0 7 8-15,0-7-8 0,3 11 0 0,-3-11 9 16,0 0-9-16,0 0 0 0,8 3 8 0,-8-3-8 16,8 4 0-16,-8-4 0 0,8 0 0 0,-8 0 0 0,11 0 0 15,1-4 0-15,-4 1 0 0,4-1 0 0,-1-3-8 16,-3 0 0-16,0 0 0 0,0-3 0 0,3 0 0 16,-7 3 8-16,4-4-8 0,0-2 8 0,0 2-8 15,-5 1 8-15,5 3 0 0,-4-7 8 0,0 4-8 16,0-1 0-16,0-3 0 0,0 4 0 0,-4 0-8 15,0-4 19-15,0 4 4 0,0 3 1 0,0-4 0 0,0 4-7 16,0 7-1-16,-4-3 0 0,4 3 0 0,0 0-8 0,-4-7 0 16,0 7 0-16,4 0 0 0,-8 0 0 0,0 0-14 15,1 7 3-15,-1 3-549 16,0-3-111-16</inkml:trace>
        </inkml:traceGroup>
        <inkml:traceGroup>
          <inkml:annotationXML>
            <emma:emma xmlns:emma="http://www.w3.org/2003/04/emma" version="1.0">
              <emma:interpretation id="{4573B569-39D1-4EAD-9F36-93B4F275E35D}" emma:medium="tactile" emma:mode="ink">
                <msink:context xmlns:msink="http://schemas.microsoft.com/ink/2010/main" type="inkWord" rotatedBoundingBox="17070,15237 21021,15197 21034,16424 17083,16463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4471.5202">14967 13659 1440 0,'-12'-7'128'0,"8"4"-103"0,4 3-25 0,0 0 0 16,0 0 91-16,-11 7 13 0,-1 0 2 0,0 10 1 16,-3 0-58-16,-1 8-11 0,-11-1-2 0,4 7-1 15,-1 3 1-15,-3 1 1 0,0 3 0 0,0-3 0 16,-1 6-17-16,1-3-3 0,-4 0-1 0,-4-3 0 15,0 0-6-15,8-1-2 0,7-3 0 0,-3 0 0 32,-4-3-32-32,3-4-6 0,5 1-2 0,3-1 0 0,1-4-145 0,-1 1-30 15,4-7-5-15</inkml:trace>
          <inkml:trace contextRef="#ctx0" brushRef="#br0" timeOffset="104663.3726">14940 14061 1094 0,'23'-11'97'0,"-3"1"-77"16,-5-4-20-16,5 0 0 0,-1 4 94 0,4-4 15 15,1 7 3-15,-1-3 1 0,-3 3-41 0,-5 3-9 16,8-3-2-16,-7 7 0 0,3 0-32 0,-3 0-6 16,4 4-2-16,-5 3 0 0,5 0-21 0,-5 0-10 15,5-4 1-15,-1 4-518 16,4 0-103-16</inkml:trace>
          <inkml:trace contextRef="#ctx0" brushRef="#br0" timeOffset="105167.2576">16325 13583 1267 0,'0'0'112'0,"0"0"-89"16,-4-7-23-16,4 7 0 0,0 0 132 0,-7 7 23 16,-5 4 4-16,0 2 1 0,-3 5-44 0,-9 2-8 0,-3 5-1 0,-4 6-1 15,-8 3-106-15,0 4-19 0,-4 7-5 0,-3-3 0 16,-9-1 24-16,4 4 0 0,-3 4 0 0,-4-8 0 16,-1-3 0-16,16-3 0 0,5-4 0 0,10-3 0 31,-3-4-39-31,12 0-2 0,7-6-1 0,8-1-865 0</inkml:trace>
          <inkml:trace contextRef="#ctx0" brushRef="#br0" timeOffset="104943.054">15706 13625 1324 0,'20'-21'59'0,"-12"14"12"0,-4-3-57 0,7 3-14 0,-3 0 0 0,4 3 0 16,3 1 47-16,-3 3 6 0,0 3 2 0,-1 4 0 16,1 0-3-16,7 4-1 0,-7-1 0 0,4 0 0 15,-1 8-11-15,1-5-1 0,-1 5-1 0,1 6 0 16,0-3-6-16,-1 6-2 0,-3 1 0 0,-1 0 0 16,1 6-1-16,0-3 0 0,-4-3 0 0,-1 3 0 15,1 0-18-15,0 1-11 0,0-5 12 0,-4 1-12 16,-1 0 11-16,1-1-11 0,-4-3 10 0,4-3-10 15,-8 0-89-15,4-4-24 0,0-3-5 16,-4-4-1-16</inkml:trace>
          <inkml:trace contextRef="#ctx0" brushRef="#br0" timeOffset="103250.4665">13881 13213 979 0,'0'0'87'16,"0"0"-70"-16,0 0-17 0,8-7 0 0,-8 7 83 0,0 0 13 16,0 0 2-16,0 0 1 0,0 0-23 0,-8 10-5 15,0 4-1-15,-3 7 0 0,-9 7-10 0,1 3-3 16,-5 3 0-16,5 8 0 0,-4 3 3 0,-1 0 1 15,-3 7 0-15,4-4 0 0,3 4-7 0,1-3-2 16,3 2 0-16,1 1 0 0,3-3-22 0,4-1-5 16,0 4-1-16,8 0 0 0,0-7-16 0,4 0-8 15,0-4 8-15,4-6-8 16,4 0-35-16,-5-4-12 0,1-4-2 0,4 1-603 0,3-7-120 0</inkml:trace>
          <inkml:trace contextRef="#ctx0" brushRef="#br0" timeOffset="104236.289">14185 13856 518 0,'4'-13'46'0,"-1"2"-37"0,-3 1-9 0,4-4 0 15,0 4 142-15,0-1 26 0,4-3 6 0,0 1 1 16,0 2-49-16,3-3-10 0,5 1-1 0,-1-1-1 16,-3 0-39-16,4 0-8 0,7 4-2 0,0-1 0 15,-7 1-25-15,3 0-4 0,1 3-2 0,-1 0 0 16,1 3-2-16,-5-3-1 0,1 4 0 0,-1 3 0 16,5 3-19-16,-5 1-4 0,-7 3-8 0,4 7 12 15,3 3-2-15,-3 7-1 0,-8 4 0 0,0 3 0 0,0 10 31 16,0 1 7-16,0 3 1 0,-1 0 0 0,1 3-32 15,0 1-7-15,8-1-1 0,0-3 0 16,-5 0-8-16,9-7 8 0,-4 4-8 0,3-8 8 0,-3 1-20 0,-4-8-5 16,3-2-1-16,-3-5 0 15,0 1-149-15,-4-7-29 0,-4-4-7 0,0 1-586 16</inkml:trace>
          <inkml:trace contextRef="#ctx0" brushRef="#br0" timeOffset="105516.4125">16341 14040 1094 0,'8'-14'48'0,"-4"11"11"0,3-4-47 0,1 3-12 16,0 4 0-16,-8 0 0 0,8 7 36 0,-4 0 6 16,-4 3 1-16,0 1 0 0,0-1 34 0,-4 4 7 15,4 0 2-15,-4 0 0 0,-4 3-10 0,4-3-1 16,0 3-1-16,0-3 0 0,0 0-38 0,4 0-7 16,0-1-1-16,4 1-1 0,4-3 1 0,0-4 1 15,-4-1 0-15,4-2 0 0,3 3-29 0,5-7 0 16,-5 0 0-16,5-7 0 0,0 3 0 0,-1-6 0 15,1 0 0-15,-1-1 0 0,-3-3 10 0,0-3-10 16,-1 0 10-16,-3 0-10 0,0-1 23 0,0 1-2 16,-4-4 0-16,-1 4 0 0,-3-4 5 0,0 7 1 15,-3 1 0-15,-5-1 0 0,4 0-8 0,-8 3-2 16,4 5 0-16,-3-1 0 0,-1 3-17 0,-7 4 0 0,-1 4-13 0,-7-1-659 16,-4 4-132-1</inkml:trace>
          <inkml:trace contextRef="#ctx0" brushRef="#br0" timeOffset="105782.5184">17018 13514 1987 0,'0'0'88'0,"8"3"18"0,3 1-85 15,1 10-21-15,-4 0 0 0,4 6 0 0,-5 8 23 0,1-4 0 16,-4 7 0-16,-4 4 0 0,8 3 23 0,-8-3 5 16,0 3 1-16,0 0 0 0,-4 3-26 0,0 1-5 15,-4-1-1-15,1-3 0 0,-1 0-6 0,-4-3-2 16,-4 3 0-16,-3-7 0 0,3 4-12 0,-7-4 0 16,0-3 0-16,-4-1 0 15,3-3-153-15,-7-3-31 0,0 0-5 0,-4-4-2 0</inkml:trace>
          <inkml:trace contextRef="#ctx0" brushRef="#br0" timeOffset="106377.0566">17481 13964 921 0,'0'0'82'0,"0"0"-66"0,0-4-16 0,0 4 0 15,0 0 139-15,0 0 24 0,8-7 5 0,-8 7 0 16,0 0-84-16,4 0-16 0,4-3-4 0,-1 6-1 16,1 1-47-16,0 3-16 0,0 3 9 0,-4 0-793 15</inkml:trace>
        </inkml:traceGroup>
        <inkml:traceGroup>
          <inkml:annotationXML>
            <emma:emma xmlns:emma="http://www.w3.org/2003/04/emma" version="1.0">
              <emma:interpretation id="{BC683528-1617-47ED-A1B1-5E9C8AAB1ABB}" emma:medium="tactile" emma:mode="ink">
                <msink:context xmlns:msink="http://schemas.microsoft.com/ink/2010/main" type="inkWord" rotatedBoundingBox="21790,15407 27272,15353 27283,16422 21800,16476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7617.1941">20065 13694 806 0,'0'0'36'0,"8"-11"7"0,-4 5-35 0,4-5-8 0,0 1 0 0,-4-1 0 15,3-2 139-15,1 2 25 0,0 1 6 0,4-1 1 16,-1 1-80-16,1 0-16 0,3-4-3 0,1 0-1 16,4 4-13-16,-1-4-2 0,4 3-1 0,1 1 0 15,3 3-9-15,-8 4-2 0,1-1 0 0,-1 8 0 16,-3 3-8-16,3 6-1 0,-3 5-1 0,3 2 0 15,1 5-21-15,-9 2-4 0,1 5-1 0,0 2 0 16,0 1 0-16,-1 6-8 0,-3-3 12 0,-4 4-4 16,4-1 0-16,-1 4-8 0,5-3 12 0,0-1-4 15,-4 1-78-15,-1-4-16 16,1-4-3-16,0-6-1 0</inkml:trace>
          <inkml:trace contextRef="#ctx0" brushRef="#br0" timeOffset="107929.5139">20883 13497 1299 0,'-12'-4'57'0,"4"8"13"0,0-1-56 0,-3 4-14 15,-1 3 0-15,-3 8 0 0,-5 2 70 0,1 5 11 16,-9-1 3-16,-3 4 0 0,-4 3-2 0,0 3 0 0,-8 4 0 0,1 0 0 15,-1 4-34-15,0-1-6 0,-8 4-2 0,9 0 0 16,-1 4-22-16,-4-4-5 0,8 0-1 0,0-4 0 31,4 4-95-31,8-7-19 0,-4 4-4 0,4-11-1 0</inkml:trace>
          <inkml:trace contextRef="#ctx0" brushRef="#br0" timeOffset="108202.8342">21287 13953 1609 0,'8'-20'71'0,"-8"20"15"0,4-7-69 0,8 0-17 15,-4-4 0-15,3 4 0 0,1 1 64 0,0-1 10 16,-1 7 2-16,1 0 0 0,7 3-40 0,1 1-8 15,-5-1-2-15,5 0 0 0,-1 4-26 0,1 4 0 16,-1-1-9-16,-3 0 9 0</inkml:trace>
          <inkml:trace contextRef="#ctx0" brushRef="#br0" timeOffset="106533.3151">18302 13946 1681 0,'8'-3'36'0,"0"-4"8"0,0 0 2 0,-1 4 2 0,5-4-38 0,0 7-10 15,-4 3 0-15,3 4-496 16,1 0-102-16</inkml:trace>
          <inkml:trace contextRef="#ctx0" brushRef="#br0" timeOffset="106687.1921">18941 13981 1522 0,'0'0'68'0,"0"0"13"0,0 0-65 0,0 0-16 0,7-7 0 0,-7 7 0 15,0 0 15-15,0 0-1 0,0 0 0 0,0 0 0 31,0 0-74-31,8 10-14 0,-4 11-3 0,-4-21-1 0</inkml:trace>
          <inkml:trace contextRef="#ctx0" brushRef="#br0" timeOffset="106996.0513">19793 13369 1472 0,'-8'-4'65'0,"8"4"14"0,0 0-63 0,0 0-16 15,-8 11 0-15,1 2 0 0,-1 12 72 0,-8 2 11 16,-3 8 2-16,-1 6 1 0,1 4 6 0,-4 0 2 15,-1 0 0-15,1 4 0 0,-1 3-33 0,5 0-6 16,0-1-2-16,-1 1 0 0,8 4-32 0,-3-8-6 16,7 4-2-16,4 0 0 0,4-7-23 0,8 0-5 15,4 0-1-15,7-4 0 16,4-3-140-16,9-3-29 0,7-4-6 0</inkml:trace>
          <inkml:trace contextRef="#ctx0" brushRef="#br0" timeOffset="108544.6267">22015 13600 864 0,'4'-17'76'0,"4"10"-60"0,4 0-16 0,3-3 0 0,1 0 88 0,7-1 16 16,4 1 2-16,-3-1 1 0,-1 5-17 0,0 2-3 15,1-3-1-15,-1 7 0 0,0 4-30 0,1 3-5 16,-5 3-2-16,-3 4 0 0,7 0-6 0,-7 3-2 16,-5 4 0-16,5-1 0 0,-4 5-1 0,-1-1 0 15,-3 3 0-15,0 1 0 0,4 0-40 0,-9 3 0 16,1 0 0-16,0 4 0 0,-4-4 8 0,4 3-8 16,-4 1 12-16,0-4-4 0,0 0-20 0,8 0-4 15,-4-3 0-15,8-7-1 16,-5 0-123-16,9-4-24 0,-1-3-4 0,1-4-2 0</inkml:trace>
          <inkml:trace contextRef="#ctx0" brushRef="#br0" timeOffset="108784.9419">22630 13486 979 0,'0'0'87'0,"0"0"-70"0,-8-7-17 0,8 7 0 16,0 7 168-16,-11 7 31 0,-1 3 5 0,-4 8 2 15,5 2-132-15,-9 8-26 0,1-4-6 0,-1 4-1 16,-7 3 6-16,0 0 1 0,-8 0 0 0,-4 3 0 16,4-3-23-16,-4 0-4 0,4 7-1 0,-4-3 0 0,0-1-20 0,-4 1-15 15,4-4 3-15,1 0-608 16,3-3-120-16</inkml:trace>
          <inkml:trace contextRef="#ctx0" brushRef="#br0" timeOffset="109224.8108">22778 14071 1267 0,'0'0'112'0,"0"0"-89"0,4-4-23 0,-4 4 0 16,0 0 109-16,0 0 18 0,12 14 3 0,-8 0 1 15,-4 3-75-15,0 4-14 0,0-3-3 0,0 6-1 16,0-4-10-16,0 1-1 0,-4-3-1 0,0-1 0 15,-4 0-2-15,8-3 0 0,-4 0 0 0,-4-7 0 16,1 3-16-16,-1-3-8 0,8-7 8 0,0 0-8 16,0 0 29-16,0 0 1 0,0 0 0 0,0 0 0 15,0 0 0-15,0 0 0 0,11-7 0 0,-7-3 0 16,4 3-14-16,-4-7-4 0,12 0 0 0,-1-3 0 16,5 3-4-16,3-3 0 0,-4-1-8 0,5 1 12 15,-9 0-2-15,9 3-1 0,-9 4 0 0,-3 3 0 0,-4 0 15 0,-1 3 4 16,-7 4 0-16,8 4 0 0,0-1-28 0,-4 8 0 15,0-4 0-15,-4 6 0 0,0-2 0 16,0 6 0-16,-4-3 0 0,0 0 0 0,0 0 0 0,0 3 0 16,-4 4 0-16,5-4-732 15,-1 0-151-15</inkml:trace>
          <inkml:trace contextRef="#ctx0" brushRef="#br0" timeOffset="109440.4556">23206 14192 1670 0,'0'0'148'0,"8"-7"-118"0,-4-3-30 0,-4 10 0 16,8-4 56-16,-8 4 6 0,7-3 1 0,5 3 0 16,-4 0-22-16,4 7-4 0,-5-4-1 0,5 8 0 31,4-5-160-31,-5 1-32 0</inkml:trace>
          <inkml:trace contextRef="#ctx0" brushRef="#br0" timeOffset="109606.9742">23786 14085 1472 0,'0'0'65'0,"0"0"14"15,0 0-63-15,0 0-16 0,0 0 0 0,0 0 0 0,0 0 92 0,-12 7 16 16,1-4 4-16,7 8 0 0,-8-1-50 0,1 7-10 15,-1 1-1-15,4-1-1 0,0 0-28 0,-3 7-6 16,-5-3 0-16,12 0-1 0,-8 3-15 0,5-3 0 16,-1 6 0-16,0-2 0 15,-4-1-215-15,12 0-36 0</inkml:trace>
        </inkml:traceGroup>
        <inkml:traceGroup>
          <inkml:annotationXML>
            <emma:emma xmlns:emma="http://www.w3.org/2003/04/emma" version="1.0">
              <emma:interpretation id="{35972B24-45F4-4238-9E7F-5905C50C7A66}" emma:medium="tactile" emma:mode="ink">
                <msink:context xmlns:msink="http://schemas.microsoft.com/ink/2010/main" type="inkWord" rotatedBoundingBox="27477,15411 28074,15405 28086,16633 27490,16639"/>
              </emma:interpretation>
              <emma:one-of disjunction-type="recognition" id="oneOf25">
                <emma:interpretation id="interp29" emma:lang="" emma:confidence="0">
                  <emma:literal>)</emma:literal>
                </emma:interpretation>
                <emma:interpretation id="interp30" emma:lang="" emma:confidence="0">
                  <emma:literal>,</emma:literal>
                </emma:interpretation>
                <emma:interpretation id="interp31" emma:lang="" emma:confidence="0">
                  <emma:literal>}</emma:literal>
                </emma:interpretation>
                <emma:interpretation id="interp32" emma:lang="" emma:confidence="0">
                  <emma:literal>]</emma:literal>
                </emma:interpretation>
                <emma:interpretation id="interp33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10037.7821">24397 13379 1897 0,'20'4'41'0,"-1"9"9"0,8 8 2 0,1 10 2 0,-1 7-43 0,-4 11-11 0,-7 3 0 0,3 6 0 0,-11 5 81 0,-8-1 15 16,0 0 2-16,0-3 1 0,-8 3-27 0,-11-3-6 15,-1-4-1-15,-7-3 0 0,-4-3-42 0,0 3-9 16,-8-7-2-16,0 3 0 0,0-6-3 0,0-1-1 16,0 1 0-16,-4-4 0 15,-7-7-92-15,11 0-18 0,0 0-4 0,-4-7-588 16,0-6-118-16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7:35.2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AC97537-36F6-404D-8364-1F4315C416AD}" emma:medium="tactile" emma:mode="ink">
          <msink:context xmlns:msink="http://schemas.microsoft.com/ink/2010/main" type="writingRegion" rotatedBoundingBox="2751,1586 28921,1140 28946,2590 2776,3036"/>
        </emma:interpretation>
      </emma:emma>
    </inkml:annotationXML>
    <inkml:traceGroup>
      <inkml:annotationXML>
        <emma:emma xmlns:emma="http://www.w3.org/2003/04/emma" version="1.0">
          <emma:interpretation id="{3AD2893E-8C24-4C65-B772-EC4F96F9D776}" emma:medium="tactile" emma:mode="ink">
            <msink:context xmlns:msink="http://schemas.microsoft.com/ink/2010/main" type="paragraph" rotatedBoundingBox="2751,1586 28921,1140 28946,2590 2776,30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5F5B35-1C82-4644-84E9-F8998B6B9CEC}" emma:medium="tactile" emma:mode="ink">
              <msink:context xmlns:msink="http://schemas.microsoft.com/ink/2010/main" type="inkBullet" rotatedBoundingBox="2755,1835 3926,1815 3947,3016 2776,3036"/>
            </emma:interpretation>
          </emma:emma>
        </inkml:annotationXML>
        <inkml:trace contextRef="#ctx0" brushRef="#br0">-941-596 954 0,'-12'-18'42'0,"12"8"9"0,0 0-41 0,0-4-10 0,0 4 0 0,0-8 0 16,4 4 87-16,0-3 15 0,0 3 3 0,-4 0 1 16,3 1-29-16,5-5-5 0,4 4-2 0,-8 1 0 15,4-1 6-15,-1 7 0 0,5-4 1 0,0 8 0 16,3 0-25-16,5 6-6 0,-1 7-1 0,5 4 0 15,-5 4-26-15,8 6-6 0,1 3-1 0,3 8 0 16,0 0-2-16,0-1-1 0,0-3 0 0,0 4 0 16,-4 0 0-16,-3-4 0 0,3 0 0 0,-4-4 0 15,-3 5-1-15,-1-8 0 0,-3 4 0 0,-4-4 0 16,-1 0-31-16,1-3-6 0,-4-1-2 0,-1-2 0 16,1-1-144-16,0-3-29 0,-4-7-5 0</inkml:trace>
        <inkml:trace contextRef="#ctx0" brushRef="#br0" timeOffset="266.2261">-365-918 1825 0,'0'0'40'0,"-8"7"8"0,4 0 1 0,0 7 3 0,-4 0-41 0,4 3-11 15,-3 7 0-15,-5 0 0 0,4 11 46 0,-4-1 7 16,1 1 2-16,-1 7 0 0,-3-4 7 0,-1 3 2 16,-4-3 0-16,1 0 0 0,-4 4-29 0,-1-4-6 0,-3 3-1 0,0-3 0 15,3 4 8-15,1-4 0 0,-4 0 1 0,0 0 0 16,-4 4-29-16,7-4-8 0,5 0 0 16,-1 0 0-1,-3 0-25-15,11-7-7 0,1 0 0 0,3-7-685 0,4 1-137 0</inkml:trace>
        <inkml:trace contextRef="#ctx0" brushRef="#br0" timeOffset="661.1839">39-1 288 0,'0'0'25'0,"0"0"-25"0,0 0 0 0,0 0 0 16,0-4 288-16,0 4 52 0,-4 4 10 0,4 6 2 15,-3-3-245-15,-1 4-50 0,0 6-9 0,4-3-3 16,-4 3 3-16,-4 0 1 0,4 4 0 0,-4 3 0 16,8-3-10-16,0-4-3 0,0 1 0 0,0 2 0 15,4-2-36-15,0-5 0 0,4-2 0 0,4-4 0 31,3 3-63-31,1-6-17 0,3-4-3 0</inkml:trace>
        <inkml:trace contextRef="#ctx0" brushRef="#br0" timeOffset="806.4269">222-399 921 0,'-8'-3'82'0,"-3"-1"-66"16,3 1-16-16,-4-1 0 0,5 4 231 0,-1 0 42 15,8 0 9-15,-8 7 2 16,8 3-313-16,0 1-63 0</inkml:trace>
      </inkml:traceGroup>
      <inkml:traceGroup>
        <inkml:annotationXML>
          <emma:emma xmlns:emma="http://www.w3.org/2003/04/emma" version="1.0">
            <emma:interpretation id="{16782BED-AA94-48AC-9778-BC9BA184F7F5}" emma:medium="tactile" emma:mode="ink">
              <msink:context xmlns:msink="http://schemas.microsoft.com/ink/2010/main" type="line" rotatedBoundingBox="6362,1525 28921,1140 28943,2385 6383,2770"/>
            </emma:interpretation>
          </emma:emma>
        </inkml:annotationXML>
        <inkml:traceGroup>
          <inkml:annotationXML>
            <emma:emma xmlns:emma="http://www.w3.org/2003/04/emma" version="1.0">
              <emma:interpretation id="{DFF5CD9A-F030-4613-9B9B-4BC6D4D1E40A}" emma:medium="tactile" emma:mode="ink">
                <msink:context xmlns:msink="http://schemas.microsoft.com/ink/2010/main" type="inkWord" rotatedBoundingBox="6364,1663 9005,1618 9024,2725 6383,27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6926.0447">5146-1112 518 0,'3'-10'23'0,"-3"10"5"0,0 0-28 0,0 0 0 0,8 7 0 0,4 7 0 16,3 10 301-16,1 4 55 0,4 6 12 0,-5 4 1 15,-3 4-246-15,-4 3-50 0,-1 0-9 0,5 7-3 16,-4-1-3-16,0 1-1 0,-1 0 0 0,-3-3 0 0,-4-1 1 16,0-6 0-16,0-4 0 0,-4 3 0 15,-3-6-31-15,3-1-7 0,0-2 0 0,-4-5-1 16,4 1-9-16,-4-7-2 0,1-1 0 0,-5 1 0 15,0-4-110-15,-3 4-22 0,-1-7-5 0,0 0-1 16</inkml:trace>
          <inkml:trace contextRef="#ctx0" brushRef="#br0" timeOffset="3413.887">3706-946 1587 0,'0'0'70'0,"3"-7"15"0,5-3-68 0,0 3-17 15,0 4 0-15,-4-4 0 0,-4 7 30 0,7-4 2 16,-7 4 1-16,0 0 0 0,0 0-12 0,0 0-2 16,0 0-1-16,0 0 0 0,0 0-1 0,-11 0 0 15,-1 0 0-15,0 4 0 0,-3 3-17 0,-5-4 0 0,-3 4 8 0,4 0-8 16,3 3 0-16,-3 1 0 0,-1-4 0 0,5 0-9 16,-1 3 9-16,4 0 0 0,1 1 0 0,-1-1 0 15,8 0 0-15,-4 4 0 16,0-3 0-16,5 6 0 0,-1-3 0 0,4 3 0 0,0 4 0 0,0 3 0 15,0 4 0-15,-4 3 0 0,4 0 0 0,0 7 0 16,4 0 9-16,-4 0 4 0,4 0 1 0,-4 4 0 16,3-8 22-16,1 4 4 0,-4 1 0 0,4-1 1 15,-4-7-9-15,0 0-3 0,0-3 0 0,0-4 0 16,0 0 4-16,4-7 1 0,-4 4 0 0,0 0 0 16,4-7-22-16,-4-1-4 0,4 5 0 0,0-8-8 15,0-3 0-15,4 0 0 0,-1 0 0 0,5-4-9 16,4 1-182-16,3-8-36 15,24-13-7-15,-4-4-2 0</inkml:trace>
          <inkml:trace contextRef="#ctx0" brushRef="#br0" timeOffset="3698.9817">3990-510 1267 0,'-4'-20'56'0,"4"13"12"0,0-7-55 0,0 0-13 15,0-3 0-15,0 3 0 0,4-4 52 0,0 1 7 16,-1-7 1-16,5 3 1 0,0 4 3 0,4 0 1 16,-1 3 0-16,5-4 0 0,0 5 15 0,-5-1 4 15,5 0 0-15,-5 4 0 0,5-1-43 0,-4 8-8 16,-1-1-1-16,5 8-1 0,-1-1 1 0,1 4 0 0,-4 4 0 16,3 2 0-16,1 1-24 0,-4 7-8 0,-1 0 0 15,1 3 0-15,3 4 0 0,-3-4 8 0,-4 3-8 16,7 1 0-16,-7-4 0 0,4 1 8 15,0-1-8-15,-5-3 0 0,1 3 0 0,0-3-15 0,0-4 2 0,0 0 0 32,-1 0-144-32,-3-3-29 0,4-3-6 0</inkml:trace>
          <inkml:trace contextRef="#ctx0" brushRef="#br0" timeOffset="3902.3405">4620-921 1612 0,'-12'0'144'0,"1"7"-116"16,-1-4-28-16,0 11 0 0,-3 0 57 0,-8 6 6 16,-1 5 1-16,1 6 0 0,-1 3-5 0,-3 4-1 15,0 0 0-15,0 4 0 0,0-4-14 0,-1 0-4 16,1-3 0-16,0-1 0 0,0 1-13 0,-1-4-3 16,5 0-1-16,0 0 0 0,-1 0-23 0,9-3 0 15,-9 3 0-15,9-3 0 16,-1-7-154-16,1-1-35 0</inkml:trace>
          <inkml:trace contextRef="#ctx0" brushRef="#br0" timeOffset="6482.5512">4608-344 849 0,'0'0'37'0,"0"0"9"0,0 0-37 0,0 0-9 0,0 0 0 0,0 0 0 16,0 0 85-16,0 0 15 0,0 0 4 0,0 0 0 16,0 0-44-16,0 0-9 0,0 0-2 0,0 0 0 15,0 0-13-15,0 0-4 0,0 0 0 0,0 0 0 16,4 11 13-16,0-1 3 0,0 0 0 0,-4 1 0 15,0-1-10-15,4 1-2 0,-4-4 0 0,4 6 0 16,-4 1-18-16,0 0-4 0,0-4-1 0,4 1 0 16,-4-4-13-16,0 3 0 0,0-10 0 0,-4 7 0 15,4 0-41-15,0 3-5 0,0-10-1 16,-4 7-475-16,4-7-95 0</inkml:trace>
          <inkml:trace contextRef="#ctx0" brushRef="#br0" timeOffset="6640.1603">4819-586 1357 0,'-8'-3'29'0,"4"-1"7"0,4 4 0 0,0 0 4 0,0 0-32 0,0 0-8 15,0 0 0-15,0 0 0 0</inkml:trace>
          <inkml:trace contextRef="#ctx0" brushRef="#br0" timeOffset="3040.6479">2663-347 1555 0,'0'0'138'15,"3"-4"-110"-15,-3-2-28 0,4-1 0 16,0 3 60-16,4-3 8 0,0 4 0 0,-4-4 1 16,-4 7-37-16,11-4-8 0,1 1-2 0,7-4 0 15,-3 0-22-15,3 0 0 0,5 0 0 0,3 0 0 16,8 0-56-16,4-3-16 0,4 3-4 0,0-7 0 15</inkml:trace>
          <inkml:trace contextRef="#ctx0" brushRef="#br0" timeOffset="2859.815">2908-762 1094 0,'0'0'97'0,"0"0"-77"0,0 0-20 0,0 0 0 15,7 0 57-15,-7 0 8 0,0 0 2 0,8-4 0 16,-4 4-47-16,0-3-10 0,4 3-2 0,0-4 0 16,-1 1-8-16,5-7 8 0,-4-1-8 0,7 1 8 15,-3-1 7-15,0 1 1 0,3-4 0 0,-3 4 0 16,4-4-16-16,-9 4 9 0,5-4-9 0,0 0 8 0,-4 0-8 15,-1 0 8-15,1 0-8 0,-8 1 8 16,4-1-8-16,-4 0 0 0,-4 0 0 0,4 4 0 0,-4-4 0 16,0 7 0-16,-3-3 0 0,-1 3 0 0,0 0 8 0,0 7 0 15,0-4 0-15,-3 1 0 0,-1 3 8 0,0 0 2 16,1 3 0-16,-1 1 0 0,-4 3-8 0,5 0-2 16,-1 3 0-16,0 7 0 0,1 0-8 0,-1 8 12 15,4 6-12-15,0 10 12 0,8-3 31 0,0 11 6 16,0 3 2-16,4 3 0 0,4-6-12 0,-4 2-3 15,0 1 0-15,4 0 0 0,3-7 4 0,-3 4 1 16,-4-8 0-16,0 4 0 0,4-7-17 0,-8-3-3 16,4-1-1-16,-4 1 0 0,-4 0 10 0,0-4 2 0,0-7 0 15,-4 0 0 1,-3-7-58-16,3-3-11 0,-4 0-3 0,8-4-604 0,-4-3-122 16</inkml:trace>
          <inkml:trace contextRef="#ctx0" brushRef="#br0" timeOffset="10240.6307">3713-1067 403 0,'0'0'36'0,"0"0"-36"0,0 0 0 0,0 0 0 0,0 0 85 0,0 0 11 16,0-7 1-16,0 7 1 0,0 0-33 0,0 0-6 16,4-7-2-16,-4 7 0 0,0 0-4 0,0-3-1 15,4-4 0-15,-4 7 0 0,0 0 0 0,0 0 0 16,0 0 0-16,0 0 0 0,0 0-22 0,0 0-5 15,0 0-1-15,0 0 0 0,0 0-12 0,0 0-4 16,0 0 0-16,0 0 0 0,0 0 26 0,0 0 5 16,0 0 1-16,-8 7 0 0,1-4-20 0,-5 4-3 15,4 0-1-15,0 4 0 0,1-4 20 0,-5 0 3 16,4-1 1-16,0 5 0 0,0-1-32 0,1-3-8 0,-1 3 0 16,0-3 0-16,0 4 8 0,1-1 0 15,-1 4 0-15,0-4 0 0,0 4 0 0,0-3 0 16,1 2 0-16,-1 1 0 0,4 0-8 0,-8 3 8 0,5 4-8 15,-5-4 8-15,8 1-8 0,-4-1 11 0,0 0-11 0,4 4 12 16,1 0 0-16,-5 3 1 0,4-3 0 0,0 3 0 16,0 0-3-16,-4 0-1 0,4-3 0 0,4 0 0 15,0 3 2-15,4 0 0 0,-4-3 0 0,0 0 0 16,0 0-2-16,4-4 0 0,0 0 0 0,0-3 0 16,0 0-1-16,0 0 0 0,-4 3 0 0,0-3 0 15,0 0 0-15,4-4 0 0,-4 4 0 0,0 0 0 16,0-4 0-16,4 4 0 0,-4-4 0 0,0 1 0 15,0 3-8-15,0 0 0 0,0 3 0 0,-4-7 8 16,8-3 20-16,-4 0 4 0,-4 0 1 0,8 3 0 0,-4-3-33 16,3 4-11-16,-3-1 0 0,4 0 0 0,-4 4 11 15,4-7 0-15,-8 0 10 0,8 3-10 0,0 1 16 16,0-4-4-16,-4-7 0 0,-4 10 0 0,8-3-12 16,-4 0 0-16,0-7 0 0,0 7-10 0,0-7 10 0,0 7 0 15,0 0 10-15,-4 0-10 0,4-7 0 0,0 7 0 16,0-7 0-16,0 0 0 0,0 0 0 0,8 6 0 15,-8-6 0-15,0 0 0 0,0 0 0 0,0 7 8 16,0-7-8-16,0 0 0 0,0 0 0 0,0 0 0 16,0 0 8-16,0 0-8 0,4 11 0 0,-4-11 0 15,0 0 8-15,0 0-8 0,0 0 0 0,0 0 0 16,0 0 0-16,0 0 0 0,0 0 0 0,0 0 0 16,0 0 0-16,0 0 0 0,8 7 0 0,-8-7 0 0,0 0 0 15,0 0 0-15,0 0 9 0,0 0-1 0,0 0 0 16,0 0 0-16,0 0-8 0,0 0 0 0,0 0 0 15,0 0 0-15,0 0 0 0,0 0 8 0,0 0-8 16,0 0 0-16,0 0 0 0,0 0 8 0,0 0-8 0,0 0 0 16,4-7 0-16,-4 7 0 0,0-7 0 0,0 7 0 15,0-7-8-15,0 0 8 0,-4 4-10 0,4 3 10 32,0 0-144-32,0-7-22 0</inkml:trace>
        </inkml:traceGroup>
        <inkml:traceGroup>
          <inkml:annotationXML>
            <emma:emma xmlns:emma="http://www.w3.org/2003/04/emma" version="1.0">
              <emma:interpretation id="{EE9654C2-6722-4CB7-B599-30E7CABA273C}" emma:medium="tactile" emma:mode="ink">
                <msink:context xmlns:msink="http://schemas.microsoft.com/ink/2010/main" type="inkWord" rotatedBoundingBox="10931,1447 13435,1404 13452,2400 10948,244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099.3724">7236-693 288 0,'0'0'25'15,"-4"-7"-25"-15,0 0 0 0,4 7 0 0,0 0 264 16,0 0 47-16,0 0 9 0,4-3 3 0,7-1-225 0,1 1-45 15,4-4-9-15,7 3-1 0,4-3-30 0,4 0-5 16,0 4-8-16,8 0 11 0,8-4-3 0,-8 3 0 16,4-3 0-16,-4 0 0 0,4 0-25 0,-5 1-6 15,-3 2-1-15,0 1-686 16</inkml:trace>
          <inkml:trace contextRef="#ctx0" brushRef="#br0" timeOffset="12895.8038">7473-963 1036 0,'0'0'92'0,"0"0"-73"0,0 0-19 0,0 0 0 16,0 0 47-16,0 0 5 0,0 0 2 0,0 0 0 16,0 0-28-16,8-7-6 0,3 0 0 0,1 4-1 15,4-8-8-15,-1 4-2 0,5 1 0 0,-1-1 0 16,-3 0 0-16,-1-4 0 0,1 4 0 0,3-3 0 16,-3 3-9-16,-4-3 0 0,-5-1-10 0,5 1 10 15,-4 3 0-15,0-3 0 0,-5-4 0 0,1 3 0 0,0-2 10 16,-4-1-10-16,-4 3 8 0,0 1-8 15,-3-7 19-15,3 6-2 0,-4-2 0 0,4 2 0 0,-4 1-17 0,1-4 0 16,-5 4 8-16,4 3-8 0,4-4 31 0,0 4 2 16,-3 4 1-16,-1-4 0 0,4 0-11 0,-4 7-3 15,4 0 0-15,4 0 0 0,-8 0-9 0,4 0-3 16,-3 0 0-16,-1 4 0 0,0-1 6 0,4 4 1 16,4-7 0-16,-8 7 0 0,-3 7-3 0,3-1 0 15,4 5 0-15,-4-1 0 0,4 7 6 0,1 7 1 16,-1 1 0-16,0 2 0 0,4 1 25 0,0 3 6 15,0 3 1-15,0 4 0 0,4-7-6 0,-4 0-1 16,4 0 0-16,-4 1 0 0,3-1-10 0,1-4-2 0,0-3-1 0,-4 4 0 16,0-4-14-16,0-3-2 15,4-1-1-15,-8-2 0 0,0-5-5 0,0 1-1 0,8-4 0 16,-8 4 0-16,4-7-8 0,-3 3 10 16,3-3-10-16,-4 0 10 15,0-4-43-15,-4 1-9 0,0-1-2 0,4 1 0 16,-3-5-146-16,-1 1-30 0,0-3-5 0</inkml:trace>
          <inkml:trace contextRef="#ctx0" brushRef="#br0" timeOffset="13506.877">8372-1174 1335 0,'0'0'59'0,"0"0"13"0,-4-7-58 0,0 4-14 0,4-4 0 0,-4 3 0 15,0 4 27-15,4 0 2 0,-3 0 1 0,-5-3 0 16,0 3 10-16,-4 0 1 0,1 0 1 0,3 3 0 15,-4-3-24-15,0 7-5 0,-7-3-1 0,0 6 0 16,-1-3-12-16,-3 0 0 0,-1 3 0 0,9 1 0 16,-5-4 0-16,5 3 0 0,-1-3 0 0,5 3 0 15,-5-3 0-15,8 0 0 0,0 0 0 0,-3-4 0 16,3 4 0-16,0-3 0 0,4-1 0 0,-4 1 0 16,8-4 0-16,-3 7 9 0,3 0-9 0,0 3 8 15,0 0-8-15,0 4 12 0,0 3-12 0,3 1 12 0,1 3 7 16,-4 3 1-16,0 3 1 0,0 5 0 0,0 6 19 0,0 0 4 15,-4 3 1-15,1 1 0 0,-5-1 5 0,4 1 1 16,-4-4 0-16,0-4 0 0,1 1-18 0,3-4-3 16,-4 0-1-16,4-3 0 0,0-7-13 0,0-1-4 15,0 1 0-15,4-3 0 0,0-8-4 0,-4 0-8 16,4 1 11-16,4-4-11 0,-4-7 0 0,8 3 0 16,0 0 0-16,4-3-9 15,3 0-125-15,5-3-25 0,-1-4-5 0</inkml:trace>
          <inkml:trace contextRef="#ctx0" brushRef="#br0" timeOffset="13840.759">8497-866 1587 0,'3'-17'70'0,"1"10"15"0,0-4-68 0,-4 1-17 0,8 0 0 0,-4-1 0 16,-4 1 60-16,8-1 8 0,-4 1 1 0,7 0 1 15,-3 3-14-15,4-4-4 0,-1 4 0 0,1 1 0 16,4 2-35-16,-5 4-7 0,5 0-2 0,3 0 0 16,1 7 4-16,-1 3 0 0,1 1 0 0,3-1 0 15,-7 4-12-15,7 3 8 0,-7 1-8 0,-1-5 8 16,1 1-8-16,-5 4 8 0,1-5-8 0,0 5 8 15,-1-1 8-15,-3-3 0 0,0 3 1 0,4 4 0 0,-1 0-33 16,-3-1-6-16,0-2-2 0,0-1 0 16,-1 0-59-16,1-3-12 0,-4 0-2 0,4-4-739 15</inkml:trace>
          <inkml:trace contextRef="#ctx0" brushRef="#br0" timeOffset="14059.9521">9100-1070 1152 0,'0'0'51'0,"-8"3"10"0,0-3-49 0,0 0-12 15,-3 4 0-15,-5 3 0 0,5 3 131 0,-5 4 23 16,0 3 5-16,-7 4 1 0,-4 3-85 0,0 0-17 0,-1 4-3 16,1 3-1-16,0-3-4 0,3 0-1 0,-3-1 0 15,4 1 0-15,3 0-26 0,1-1-6 0,-1 1-1 16,1-4 0-16,3-3-16 0,5 3 0 0,-5-7-11 0,5 4 11 31,-5-4-114-31,4-3-16 0,1 4-3 0,-1-5-1 0</inkml:trace>
          <inkml:trace contextRef="#ctx0" brushRef="#br0" timeOffset="14661.0063">9271-665 345 0,'0'0'31'0,"0"0"-31"0,0-7 0 0,0 7 0 16,0 0 224-16,0 0 38 0,0 0 8 0,0 0 2 0,0 0-139 0,0 0-27 16,-8 3-6-16,4 1 0 0,-3 3-36 0,3-1-6 15,-4 8-2-15,4 0 0 0,-4 3-12 0,4 1-4 16,0-1 0-16,4 0 0 0,0 1-32 0,0-1-8 16,4-3 0-16,4 0 0 0,-4-1 8 0,0-2 0 15,4-1 0-15,-1 1 0 16,1-5-161-16,4 1-33 0,11-7-6 0,-7 0-2 0</inkml:trace>
          <inkml:trace contextRef="#ctx0" brushRef="#br0" timeOffset="14792.5255">9512-959 1580 0,'0'-4'35'0,"0"4"7"0,4-7 2 0,-4 7 0 0,0 0-36 0,0 0-8 0,0 0 0 0,-4 4-466 15,-3 3-95-15</inkml:trace>
          <inkml:trace contextRef="#ctx0" brushRef="#br0" timeOffset="15058.1568">9695-748 1645 0,'0'0'36'0,"8"6"7"0,0 8 1 0,-4 0 4 0,3 7-39 0,-3-4-9 16,0 4 0-16,0 3 0 0,-4-3 72 0,0 0 13 16,0 3 3-16,-4-3 0 0,0-1-21 0,-3-2-4 15,-1-1-1-15,0 0 0 0,0 1-39 0,0-5-8 16,-3 1-2-16,3 0 0 0,-4 0-13 0,1 0-18 15,-1 0 4-15,0 0-640 16,-3-8-128-16</inkml:trace>
        </inkml:traceGroup>
        <inkml:traceGroup>
          <inkml:annotationXML>
            <emma:emma xmlns:emma="http://www.w3.org/2003/04/emma" version="1.0">
              <emma:interpretation id="{7D3EA20C-55FD-4E3F-BD4F-FD85CB566348}" emma:medium="tactile" emma:mode="ink">
                <msink:context xmlns:msink="http://schemas.microsoft.com/ink/2010/main" type="inkWord" rotatedBoundingBox="13849,1575 16261,1534 16275,2363 13863,240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8536.1794">12085-1129 1497 0,'12'-10'32'0,"-9"3"8"0,9 0 0 0,0 3 4 0,-1-3-36 0,5 1-8 0,0 2 0 0,7-3 0 16,-4 4 32-16,5-4 4 0,-1 3 0 0,0 1 1 15,5-1-14-15,-5 4-3 0,4-3-1 0,-7 3 0 16,-1 3-9-16,-3 1-2 0,-1-1 0 0,1 8 0 16,0-1 28-16,-5 4 6 0,1 0 1 0,3 10 0 0,-3-3-15 0,0 6-4 15,-1 1 0-15,-3 0 0 0,-4-1 15 0,0 5 2 16,0-5 1-16,-4 1 0 15,0 3-4-15,-4-3-1 0,0-1 0 0,0 5 0 0,0-1 4 16,-3 0 1-16,3 0 0 0,-4-3 0 0,4 3-1 0,0-4 0 16,0-2 0-16,0-1 0 0,0-3-11 0,1-1-2 15,3 1-1-15,-4-4 0 0,0 1-27 0,0-4 0 16,0-1 0-16,0-2 0 0,0-1 0 0,0-3 0 16,-7-3 0-16,3 2 0 0,-8 1 56 0,1-3 7 15,-5-4 1-15,-3 3 0 16,0 1-103-16,-5-4-20 0,1 3-4 0,-4-3-752 15,-8 0-150-15</inkml:trace>
          <inkml:trace contextRef="#ctx0" brushRef="#br0" timeOffset="15453.1219">10139-956 1706 0,'4'-7'37'0,"0"-7"8"0,3 0 2 0,1 4 1 15,-4 0-38-15,8-4-10 0,0 3 0 0,-1 1 0 0,-3 3 69 0,4 0 12 16,-1 0 3-16,1 0 0 0,0 4-28 0,-1 3-4 16,1-4-2-16,0 8 0 0,-1-1-26 0,1-3-4 15,0 7-2-15,-1 4 0 0,5-4 22 0,0 6 5 16,3-2 1-16,-3 6 0 0,-1 0-26 0,1 1-6 16,-1 2-1-16,1 1 0 0,-8-3 10 0,-1 2 1 15,5 1 1-15,-4 0 0 0,-4 0-12 0,0-1-2 16,3 1-1-16,-7 0 0 0,4 3-10 0,-4-3 12 15,0 0-12-15,0-1 12 0,0-2-21 0,0 2-4 16,0 1-1-16,0-4 0 16,-4-6-144-16,1 3-29 0,-1-4-5 0</inkml:trace>
          <inkml:trace contextRef="#ctx0" brushRef="#br0" timeOffset="15672.1616">10602-1056 1857 0,'0'-7'40'0,"0"0"9"0,4 3 2 0,-4 4 2 0,0 0-42 0,0 0-11 0,0 0 0 0,0 0 0 15,0 0 24-15,-4 7 4 0,0 4 0 0,-8 3 0 16,5 3 28-16,-5 4 5 0,-7-1 2 0,3 1 0 16,-3 3-31-16,-1 1-7 0,-3 2-1 0,-1 1 0 15,1-4-12-15,4 0-4 0,-5 4 0 0,5-4 0 16,-5 4-20-16,1-4-5 0,0-3-1 0,3 0 0 15,1-8-177-15,-1 1-35 0</inkml:trace>
          <inkml:trace contextRef="#ctx0" brushRef="#br0" timeOffset="16919.0174">10801-676 1162 0,'0'0'25'0,"0"0"6"0,0 0 1 0,0 0 1 0,0 0-33 0,7-7 0 0,-3 0 0 0,-4 7 0 16,0 0 90-16,0 0 11 0,4-7 3 0,-4 7 0 15,0 0-41-15,0 0-8 0,0 0-2 0,0 0 0 16,0 0 24-16,0 0 5 0,0 0 1 0,0 0 0 16,0 0-38-16,0 0-7 0,-8 7-2 0,1 4 0 15,-5-4-7-15,4 7-1 0,0-1-1 0,1 1 0 16,-1 0 15-16,0 3 3 0,0-3 1 0,4 3 0 16,-4-3-46-16,8 0-18 0,-3-3 1 0,3-1 0 0,3 0 27 0,-3-10 6 15,0 11 0-15,4-1 1 0,0-3-17 0,0 3 0 16,-4-10 0-16,8 7 0 15,0-3-152-15,3 3-33 0,-3-4-7 0</inkml:trace>
          <inkml:trace contextRef="#ctx0" brushRef="#br0" timeOffset="16282.1015">10730-627 1324 0,'0'0'59'0,"0"0"12"0,0 0-57 0,12-4-14 0,-4-6 0 0,0 6 0 16,-8 4 55-16,0 0 8 0,0 0 1 0,8-7 1 16,-8 7-29-16,0 0-7 0,0 0-1 0,0 0 0 15,0 0-13-15,0 0-3 0,0 0-1 0,0 0 0 16,0 0-11-16,0 0 12 0,0 0-12 0,0 0 12 16,0 0 0-16,0 0 0 0,0 0 0 0,0 0 0 15,0 0 15-15,0 0 3 0,0 0 1 0,0 0 0 16,0 0 13-16,0 0 2 0,0 0 1 0,0 0 0 15,0 0-6-15,0 0-1 0,0 0 0 0,0 0 0 16,0 0-21-16,0 0-5 0,0 0-1 0,0 0 0 16,0 0 3-16,0 0 0 0,7-6 0 0,-7 6 0 15,0 0-4-15,0 0 0 0,0 0 0 0,0 0 0 0,0 0 0 0,0 0-1 16,0 0 0-16,0 0 0 0,0 0-3 0,0 0 0 16,0 0 0-16,0 0 0 0,0 0 0 0,0 0 0 15,0 0 0-15,0 0 0 0,0-7-8 0,0 7 0 16,0 0 0-16,0 0 0 0,0 0 0 0,0 0 0 15,0 0 0-15,0 0 0 0,0 0 0 0,0 0 0 16,0-7 0-16,0 7 0 0,0 0 0 0,0 0 0 16,0 0 0-16,0 0 0 0,0 0 0 0,0 0 0 15,0 0 0-15,0 0 0 0,0 0 0 0,0 0 0 16,0 0 0-16,0 0-11 16,0-7-20-16,0 7-4 0,0 0-1 0,0 0 0 15,0 0-138-15,0 0-28 0,0 0-6 0,0 0 0 16,0 0 68-16,0 0 15 0,0 0 2 0,12 3 1 0</inkml:trace>
          <inkml:trace contextRef="#ctx0" brushRef="#br0" timeOffset="17300.627">11042-683 1497 0,'0'0'66'0,"0"0"14"0,4-10-64 0,-4 10-16 0,0 0 0 0,0 0 0 16,0-7 96-16,0 7 15 0,0 0 3 0,11-7 1 0,1 7-82 0,0 0-16 16,-1 0-3-16,1 0-1 0,4 0 8 0,-1 0 2 15,5 0 0-15,3 0 0 0,-7 0-15 16,7 0-8-16,-4 0 10 0,5 4-10 15,-5-1-94-15,1 4-25 0,-1-4-5 0,1 1 0 0</inkml:trace>
          <inkml:trace contextRef="#ctx0" brushRef="#br0" timeOffset="17499.3377">11334-845 1497 0,'0'0'32'0,"0"0"8"0,0 0 0 0,0 0 4 0,0 0-36 0,0 0-8 0,0 0 0 0,-4 7 0 15,4-7 53-15,0 10 9 16,-8 7 2-16,0-3 0 0,4-3 0 0,4 6 0 16,-3 0 0-16,-1 0 0 0,0 1 0 0,0-1 0 15,4 0 0-15,0 4 0 0,-4 0-52 0,0-4-12 0,4 0 0 16,0 1 0-16,0-1 0 0,-4 0 0 0,0-6 0 0,0 3-646 16,12-8-132-16</inkml:trace>
          <inkml:trace contextRef="#ctx0" brushRef="#br0" timeOffset="18038.4727">11637-742 1011 0,'0'0'44'0,"0"0"11"0,0 0-44 0,4-6-11 0,4-1 0 0,-4 0 0 15,4 0 83-15,-4 0 14 0,-1 0 3 0,-3 7 1 16,8-3-4-16,-8 3-1 0,0 0 0 0,0 0 0 16,0 0-12-16,0 0-2 0,8 10-1 0,-4-3 0 15,-4 3-27-15,-4 4-6 0,4 3 0 0,-4 1-1 16,0 2-36-16,4-2-11 0,0-1 0 0,-4 4 0 16,-3-4 58-16,3 0 5 0,0 1 1 0,-4-5 0 0,4 1-52 15,0 4-12-15,-7-8 0 0,3 4 0 16,4-4-36-16,0 1-11 0,-4-1-1 0,4 0-640 15,4-10-127-15</inkml:trace>
        </inkml:traceGroup>
        <inkml:traceGroup>
          <inkml:annotationXML>
            <emma:emma xmlns:emma="http://www.w3.org/2003/04/emma" version="1.0">
              <emma:interpretation id="{0D4004D1-23FD-4495-8122-AACC37ED140D}" emma:medium="tactile" emma:mode="ink">
                <msink:context xmlns:msink="http://schemas.microsoft.com/ink/2010/main" type="inkWord" rotatedBoundingBox="17909,1394 22128,1322 22144,2273 17925,234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6012.487">18423-921 1094 0,'0'0'48'0,"0"0"11"0,-8 3-47 0,5 1-12 0,-1 2 0 0,0 5 0 16,0-1 245-16,-3 4 47 0,-1 0 10 0,4 7 2 15,4-4-192-15,0 4-39 0,-4 3-7 0,1-3-2 16,3 3-64-16,-4 0-16 0,4-3-1 0,-4 0-1 16,-3-4-22-16,-1 4-5 0,12-4-1 0,-4-3-954 15</inkml:trace>
          <inkml:trace contextRef="#ctx0" brushRef="#br0" timeOffset="34551.5292">16782-807 1843 0,'0'0'164'15,"0"0"-132"-15,0 0-32 0,0 0 0 16,4 10 44-16,-4 4 3 0,4 0 0 0,-4-4 0 16,0 7 1-16,0 1 1 0,-4-1 0 0,4 0 0 0,-4-3-39 0,1 4-10 15,-1-1 0-15,0-3 0 0,-4-1 16 16,4 1 2-16,-4-3 0 0,1 3 0 15,-1-4-182-15,-4 0-37 0,-7 1-7 0,19-11-2 0</inkml:trace>
          <inkml:trace contextRef="#ctx0" brushRef="#br0" timeOffset="35088.8313">17518-1198 1890 0,'0'0'84'0,"0"0"16"0,0 0-80 0,0 0-20 15,0 0 0-15,-4 10 0 0,0 4 71 0,-7 0 9 16,3 0 3-16,-8 3 0 0,1 0-19 0,-1 1-4 16,-7-1-1-16,3 0 0 0,1 1 8 0,-5-1 1 15,-7 4 1-15,8-1 0 0,0 1-69 0,-1-4-20 16,-7 4 0-16,0 3-1 0,4-3 21 0,0 3 0 15,-1-3 0-15,5 3 8 16,-4 1-31-16,7-1-6 0,5-4-2 0,-1 5 0 16,4-5-33-16,1-2-8 0,7-1 0 0,0-3-1 15,8-4-142-15,0-3-28 0</inkml:trace>
          <inkml:trace contextRef="#ctx0" brushRef="#br0" timeOffset="20770.5407">16993-887 1958 0,'7'-3'174'0,"-3"-4"-139"16,-4 7-35-16,8 0 0 0,-4 0-8 0,8 0-9 15,-12 0-2-15,7 3-833 16</inkml:trace>
          <inkml:trace contextRef="#ctx0" brushRef="#br0" timeOffset="34851.1159">16993-1032 1728 0,'0'0'38'0,"4"-10"8"0,-1-1 2 0,5-3 0 0,0 4-39 0,0-4-9 15,7 4 0-15,1-1 0 0,-4-3 96 0,-1 4 16 0,9 3 4 0,-1 0 1 16,5 7-33-16,-5 0-8 0,-3 7 0 0,-5 0-1 16,1 3-60-16,0 8-15 0,-5 3 0 0,5 3 0 15,4 3 53-15,-5 1 8 0,-3 3 2 0,4 4 0 16,-4-7-50-16,-1 3-13 0,5 0 0 0,-4-4 0 15,-4 1 0-15,3-7 0 0,-3 3 0 0,4-7 0 16,-4 4 36-16,0-7 3 0,-4 0 0 0,4-4 0 16,4 4-114-16,-5-7-22 15,-3-7-5-15,0 0-1 0,0 0-122 0,0 0-25 16,0 0-5-16,0 0-1 0</inkml:trace>
          <inkml:trace contextRef="#ctx0" brushRef="#br0" timeOffset="35324.3985">17580-804 1728 0,'0'0'76'0,"0"0"16"16,0 0-73-16,0 0-19 0,-4 11 0 0,-3-1 0 15,-5-3 55-15,4 0 7 0,0 7 2 0,4-1 0 16,-7 5 0-16,3-1 0 0,0 0 0 0,0 1 0 16,5-1 0-16,-1 4 0 0,0-4 0 0,0 0 0 15,4 1-52-15,0-5-12 0,0 1 0 0,4-3 0 0,0-1 0 0,-4-10-12 16,7 7 3-16,1 0 0 15,0-7-139-15,4 0-28 0,-1 0-6 0,5-4-415 16,-8-2-83-16</inkml:trace>
          <inkml:trace contextRef="#ctx0" brushRef="#br0" timeOffset="35424.1289">17810-1022 1558 0,'0'0'69'0,"0"0"15"0,-4-3-68 0,4 3-16 16,0 0 0-16,0 0 0 0,0 0 32 0,0 0 4 15,0 0 0-15,0 0-765 0</inkml:trace>
          <inkml:trace contextRef="#ctx0" brushRef="#br0" timeOffset="35635.1637">17892-728 1728 0,'0'0'76'0,"11"-3"16"0,5-4-73 0,3 3-19 0,1 1 0 0,-5 0 0 16,5-1 46-16,-5 4 6 0,5-7 0 0,-5 4 1 15,1-4-33-15,0 3-8 0,-5-3 0 0,5 4-1 16,-1 0 6-16,-3 3 2 0,-4-4 0 0,4 1 0 16,-12 3-51-16,0 0-11 0,0 0-1 0,0 0-812 15</inkml:trace>
          <inkml:trace contextRef="#ctx0" brushRef="#br0" timeOffset="35822.6523">18121-953 1036 0,'0'0'92'0,"0"0"-73"16,0 0-19-16,0 0 0 0,0 0 106 0,0 0 18 16,4 14 3-16,0-3 1 0,-8 3-20 0,4-1-4 15,-4 5-1-15,0 2 0 0,0 1-11 0,1 3-3 16,-5 1 0-16,0 2 0 0,0 1-71 0,4 3-18 15,-7 0 0-15,3 0 0 0,0-3 0 0,4 0 0 16,-4-1 0-16,5-2-645 16,-1-8-133-16</inkml:trace>
          <inkml:trace contextRef="#ctx0" brushRef="#br0" timeOffset="33336.1346">15300-1233 979 0,'0'0'87'0,"0"-7"-70"15,4 0-17-15,3 4 0 0,1-1 116 0,-8 4 20 16,0 0 4-16,0 0 1 0,8 0-47 0,-8 0-10 16,-8 4-1-16,8-4-1 0,0 0-31 0,-4 7-7 15,-11 3 0-15,3 1-1 0,-4-4-17 0,1-1-3 16,7 5-1-16,-8-4 0 0,-3 0-22 0,7-4 0 16,1 4 0-16,3-3-8 0,-4 2 8 0,1-2 9 15,-1-1-1-15,8 1-8 0,4-4 0 0,-8 3 0 16,0 1 0-16,1-1 0 0,7-3 0 0,-4 7 0 15,0-3 0-15,-4 2 0 0,8 1 0 0,0 4 0 0,-4-4 0 0,0 0 0 16,-4 0 0-16,5-1 0 0,3 5 0 0,-4-1 0 16,-4 1 0-16,4 2 0 0,4 1 0 15,0 4 0-15,0-1 13 0,-4 0-4 0,4 7-1 16,0 1 0-16,4-5 3 0,-4 1 0 0,0 3 0 0,0 1 0 16,4 2 27-16,0-3 6 0,-4 1 0 0,0 2 1 15,0-2-20-15,4 2-4 0,0-3-1 0,-4-3 0 16,-4 0 20-16,8 0 3 0,-1-4 1 0,1 0 0 15,-4-3-26-15,4 0-5 0,0-4-1 0,4 1 0 16,0-4-12-16,-4 0 0 0,-4-7 0 0,11 6 0 16,5-6 0-16,-1 4 0 0,-3-8 0 0,8 4-753 15,-1-3-144-15</inkml:trace>
          <inkml:trace contextRef="#ctx0" brushRef="#br0" timeOffset="33690.8089">15592-914 1566 0,'7'-11'34'0,"-7"11"7"0,4-7 2 0,-4-3 1 0,0 3-35 0,4-3-9 15,4-1 0-15,-4 4 0 0,4-3 53 0,-1-1 9 0,1 1 2 0,4 3 0 16,3-3-36-16,-3 3-6 0,4 0-2 0,-5 0 0 16,5 4 20-16,-4-1 3 0,-1 4 1 0,5 0 0 15,-8 4-7-15,3 3-1 0,1 3 0 0,0-3 0 16,-5 7-8-16,5-1-1 0,0 5-1 0,-1-1 0 16,1 4-10-16,4 0-3 0,-5-1 0 0,1 5 0 15,4-1 5-15,-5 0 1 0,1 0 0 0,0 0 0 16,3-3-2-16,-3 0 0 0,3 0 0 0,-3 3 0 15,0-7-17-15,-4 1-11 0,-1-1 2 0,1-7-705 16,-4 1-141-16</inkml:trace>
          <inkml:trace contextRef="#ctx0" brushRef="#br0" timeOffset="33953.259">16241-1212 1670 0,'0'0'148'0,"0"0"-118"16,0 0-30-16,-7 3 0 0,3 1 70 0,-4 3 8 16,0 0 2-16,-3 10 0 0,-1-7-14 0,0 11-2 15,1-4-1-15,-5 8 0 0,0-5-15 0,-3 5-2 16,-1-1-1-16,5 4 0 0,-5-4-20 0,1 3-4 16,-4 5-1-16,-5-1 0 0,1 0 12 0,4 0 3 15,-4 4 0-15,-5-1 0 0,5 4-35 0,0-3 0 16,-4-1-12-16,0 1 3 15,3-4-127-15,1-3-26 0,4-4-5 0,7 0-477 16,1-6-96-16</inkml:trace>
          <inkml:trace contextRef="#ctx0" brushRef="#br0" timeOffset="34167.468">16292-697 1324 0,'0'0'59'0,"0"0"12"0,0 0-57 0,0 0-14 0,0 0 0 0,0 0 0 16,0 0 53-16,4 11 8 0,0-1 2 0,-4 1 0 15,0-1 40-15,0 0 8 0,-4 4 1 0,0-3 1 0,0 2-41 0,0 1-9 16,0 0-2-16,1-4 0 0,-1 4-46 16,4-3-15-16,0-1 8 0,4 0-8 15,-4-10 0-15,3 7 0 0,-3-7 0 0,0 0 0 16,4 7-99-16,4 0-23 0,0-7-5 0,4 0-445 15,-1 0-88-15</inkml:trace>
          <inkml:trace contextRef="#ctx0" brushRef="#br0" timeOffset="34313.3203">16358-980 1652 0,'0'0'73'0,"0"0"15"0,0 0-70 0,0 0-18 0,0 0 0 0,8 0-731 16</inkml:trace>
          <inkml:trace contextRef="#ctx0" brushRef="#br0" timeOffset="32858.5254">14225-721 1832 0,'-19'-7'40'0,"19"7"9"0,0 0 2 0,8-7 0 0,3 4-41 0,1-1-10 0,-4 4 0 0,11-6 0 16,5 2 44-16,-1-3 8 0,-7 4 0 0,7-4 1 16,0 3-25-16,5 1-4 0,-1-7-2 0,-4 6 0 15,1-3-22-15,3 4 0 0,8-4 0 0,-8 3-934 16</inkml:trace>
          <inkml:trace contextRef="#ctx0" brushRef="#br0" timeOffset="32659.4871">14373-998 1364 0,'0'0'30'0,"0"0"6"0,0 0 2 0,0 0 0 0,12-3-30 0,-12 3-8 15,0 0 0-15,8-7 0 0,3 4 49 0,1-1 9 0,0-3 2 0,0 4 0 16,-5 3-11-16,5-7-1 0,4 3-1 0,-1-2 0 15,-11-1-27-15,4 3-6 0,7-3-1 0,1-3 0 16,-4-1-13-16,-1 1 9 0,-3 0-9 16,4-1 8-16,-1-3 0 0,-3-3-8 0,-8 3 12 0,4 1-4 15,0-5-8-15,0 1 12 0,-8 0-12 0,4 3 12 16,-4-4-12-16,0 5 8 16,0-1-8-16,-3 0 8 0,-5 7-8 0,4-7 0 0,8 7 9 0,-4 0-9 15,-8-3 15-15,5 3-2 0,3 0 0 0,4 7 0 16,-4 4-5-16,-4-1-8 0,0-3 11 0,8 0-11 15,0 7 12-15,-7 7-4 0,-1 0 0 0,4 6-8 16,0-2 20-16,0 2-4 0,-4 5 0 0,1 2 0 16,-1 1 4-16,4 0 1 0,4 3 0 0,-4 3 0 15,0-2 7-15,0 2 2 0,8 4 0 0,-4 0 0 0,0 0 1 16,4 0 0-16,0 7 0 0,4-3 0 0,-1-1-13 0,1 1-2 16,-4-1-1-16,0-3 0 0,8-3-15 0,-8-4 8 15,-4 0-8-15,0 0 0 16,-4-6-19-16,0-1-9 0,-4-7-3 0,-4 1-1002 15</inkml:trace>
        </inkml:traceGroup>
        <inkml:traceGroup>
          <inkml:annotationXML>
            <emma:emma xmlns:emma="http://www.w3.org/2003/04/emma" version="1.0">
              <emma:interpretation id="{FD71ECAC-32D1-44C0-9EE8-D2AA4FCAC198}" emma:medium="tactile" emma:mode="ink">
                <msink:context xmlns:msink="http://schemas.microsoft.com/ink/2010/main" type="inkWord" rotatedBoundingBox="22481,1527 25598,1474 25612,2295 22495,234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6819.6733">19982-1236 1958 0,'-16'0'87'0,"12"3"17"0,-8 4-83 0,1 7-21 0,-5 0 0 0,1 10 0 16,-5-7 66-16,1 4 9 0,-5 7 1 0,-3-1 1 15,0 1-19-15,-8 0-4 0,4-1-1 0,-4 5 0 16,7-5-44-16,1 4-9 0,0-3 0 0,0 0 0 15,0 3 18-15,3-7 6 0,1 4 2 0,3-1 0 16,1-2-110-16,-1 2-21 0,1-6-5 0,0 0-896 16</inkml:trace>
          <inkml:trace contextRef="#ctx0" brushRef="#br0" timeOffset="37059.653">19974-721 1994 0,'0'0'88'0,"0"0"19"0,0 0-86 0,0 0-21 16,4 7 0-16,0 7 0 0,0-4 28 0,-4 4 2 0,0-3 0 0,0 2 0 16,-4 1 7-16,4 0 2 0,-8-4 0 0,0 4 0 15,4 0-15-15,-4-3-2 0,4-1-1 0,1 0 0 16,-5-3-21-16,4 4 0 0,4-11-10 0,0 0 10 31,0 7-133-31,0-7-20 0,4 6-4 0,-4-6-1 0</inkml:trace>
          <inkml:trace contextRef="#ctx0" brushRef="#br0" timeOffset="36330.1351">18962-838 2019 0,'0'0'89'0,"0"7"19"0,-12 6-86 0,8 1-22 0,0 4 0 0,1-1 0 16,-1 4 62-16,-4-1 8 0,0 5 2 0,4-5 0 15,-4 1-27-15,5 0-5 0,-17-4 0 0,8 0-1 16,-3 1-39-16,3-4-8 0,-3-1-2 0,-1-2 0 16,-3-1-138-16,3 1-27 0</inkml:trace>
          <inkml:trace contextRef="#ctx0" brushRef="#br0" timeOffset="36621.4087">19289-1015 2188 0,'12'-24'48'0,"-5"14"11"0,1-4 1 0,4 0 1 0,-1-3-49 0,5 3-12 16,3 0 0-16,1 0 0 0,-4 4 17 0,3 3 1 15,4-4 0-15,-3 8 0 0,-9 3 22 0,5 3 5 16,0 4 1-16,-1 4 0 0,-7 3-37 0,0 3-9 15,3 4 0-15,5 3 0 0,-4 0 52 0,3 0 9 16,-3 7 2-16,0 1 0 16,-5-1-50-16,1-4-13 0,-4 4 0 0,4-6 0 0,3-5 0 0,-3 1 0 15,0-3 0-15,-4 2 0 16,4-6-8-16,0 3-8 0,-5-3 0 0,5-3-1 16,-4-4-75-16,4-1-16 0,7-2-2 0</inkml:trace>
          <inkml:trace contextRef="#ctx0" brushRef="#br0" timeOffset="37191.916">20219-984 1728 0,'0'0'76'0,"0"0"16"0,0-7-73 15,0 7-19-15,0 0 0 0,0 0 0 16,0 0 0-16,0 0 0 0,-4 4 0 0</inkml:trace>
          <inkml:trace contextRef="#ctx0" brushRef="#br0" timeOffset="37404.469">20382-690 1670 0,'0'0'74'0,"8"-3"15"0,-4-1-71 0,4 1-18 15,4-4 0-15,-5 4 0 0,5-1 104 0,-4 1 16 16,4-1 4-16,3 1 1 0,1-1-85 0,-1 1-16 0,1 3-4 0,3 0-1 16,1 3-19-16,-1-3 0 0,1 4 0 0,-1-4 0 31,-7 0-44-31,3 3-10 0,1-3-2 0,-4 4-557 0,-1-4-112 0</inkml:trace>
          <inkml:trace contextRef="#ctx0" brushRef="#br0" timeOffset="37586.909">20643-880 1249 0,'0'0'55'0,"0"0"12"0,0 0-54 0,0 0-13 0,0 0 0 0,0 0 0 16,0 0 109-16,0 0 19 0,0 0 4 0,0 0 1 15,0 0-55-15,0 10-11 0,-4 8-3 0,0-1 0 16,1 4 8-16,-1 3 2 0,0 0 0 0,-4 0 0 15,0 4-19-15,0 3-4 0,1-3-1 0,-1 0 0 16,0-1-30-16,-4-2-7 0,5-1-1 0,-1 0 0 16,-4 0-118-16,0-7-24 0,5-3-5 0,-1-3-817 15</inkml:trace>
          <inkml:trace contextRef="#ctx0" brushRef="#br0" timeOffset="37864.8984">21017-786 1738 0,'19'-11'38'0,"-7"11"8"0,0 4 2 0,3-1 1 0,-7-3-39 0,4 4-10 16,-1-1 0-16,1 0 0 0,-4 4 50 0,-4 0 8 0,-4-7 2 15,4 7 0-15,-8 4-13 0,0-1-3 16,-4 4 0-16,0-4 0 0,-7 4-18 0,3-4-4 0,-4 4-1 0,1-3 0 15,-1 2 43-15,5-2 8 0,-5 3 1 0,8-4 1 16,-7 4-42-16,3 0-8 0,4-4-1 0,1-3-1 16,-1 3-13-16,4 1-9 0,4-4 12 0,0 3-12 31,8-3-24-31,-1 0-11 0,1 0-2 0,4-4-1 16,3 1-123-16,1-4-25 0</inkml:trace>
          <inkml:trace contextRef="#ctx0" brushRef="#br0" timeOffset="38258.5466">21507-1126 1486 0,'31'-10'66'0,"-27"10"14"0,8-7-64 0,0 0-16 16,-1 0 0-16,5 4 0 0,-4-4 56 0,7 4 9 16,-3-1 2-16,7 4 0 0,-4-7 9 0,1 4 3 15,-1 3 0-15,-3-4 0 0,-1 4-24 0,1 0-5 16,0 0-1-16,-5 0 0 0,1 0-39 0,-12 0-10 16,8 7 0-16,3 0 0 0,-7 7 33 0,4-4 5 15,0 4 1-15,0 3 0 0,-1 4-13 0,5 3-2 0,-12-3-1 0,12 3 0 16,-8 4-23-16,-4 0 8 0,0-1-8 15,-4 1 0-15,4-4 40 0,0 4 3 0,-4 3 1 16,-4-3 0-16,8-1-2 0,-8 1 0 0,4 3 0 16,1 0 0-16,-1-6-5 0,0 2-1 0,-4 1 0 0,0 0 0 15,4-8-19-15,-3-2-4 0,-9-4-1 0,12 3 0 16,-12-3-12-16,1-1 11 0,-1-2-11 0,1-4 10 16,3 0-91-16,-7 0-19 0,-1-4-3 15,1 4-1090-15</inkml:trace>
        </inkml:traceGroup>
        <inkml:traceGroup>
          <inkml:annotationXML>
            <emma:emma xmlns:emma="http://www.w3.org/2003/04/emma" version="1.0">
              <emma:interpretation id="{25F95765-7E1C-4AE9-9D55-0B8A25D6CBB8}" emma:medium="tactile" emma:mode="ink">
                <msink:context xmlns:msink="http://schemas.microsoft.com/ink/2010/main" type="inkWord" rotatedBoundingBox="26898,1853 26964,1852 26965,1884 26899,188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8658.705">23185-859 2188 0,'23'-11'48'0,"-15"5"11"0,0-1 1 0,-8 0 1 0,0 7-49 0,0 0-12 0,0 0 0 0,0 0 0 16,0 0 0-16,0 0 0 0,0 0 0 0,11 7 0 15,-7-4 0-15,-4-3 0 0,0 0 0 0,4 10-649 16,4 1-128-16</inkml:trace>
        </inkml:traceGroup>
        <inkml:traceGroup>
          <inkml:annotationXML>
            <emma:emma xmlns:emma="http://www.w3.org/2003/04/emma" version="1.0">
              <emma:interpretation id="{CB15C9E0-A602-4539-B50C-6C26549A41A1}" emma:medium="tactile" emma:mode="ink">
                <msink:context xmlns:msink="http://schemas.microsoft.com/ink/2010/main" type="inkWord" rotatedBoundingBox="27898,1819 28050,1817 28051,1836 27899,1838"/>
              </emma:interpretation>
              <emma:one-of disjunction-type="recognition" id="oneOf6">
                <emma:interpretation id="interp6" emma:lang="" emma:confidence="0">
                  <emma:literal>_</emma:literal>
                </emma:interpretation>
                <emma:interpretation id="interp7" emma:lang="" emma:confidence="0">
                  <emma:literal>-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•</emma:literal>
                </emma:interpretation>
                <emma:interpretation id="interp10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38828.9972">24185-904 2419 0,'8'-4'53'0,"3"1"11"0,9 0 3 0,-1-4 1 0,5 7-55 0,3-4-13 16,-12 8 0-16,13-4-1072 16</inkml:trace>
        </inkml:traceGroup>
        <inkml:traceGroup>
          <inkml:annotationXML>
            <emma:emma xmlns:emma="http://www.w3.org/2003/04/emma" version="1.0">
              <emma:interpretation id="{E9586EC9-8C06-4951-8BE9-9FB3ACF14E4F}" emma:medium="tactile" emma:mode="ink">
                <msink:context xmlns:msink="http://schemas.microsoft.com/ink/2010/main" type="inkWord" rotatedBoundingBox="28910,1853 28933,1853 28934,1879 28911,1879"/>
              </emma:interpretation>
              <emma:one-of disjunction-type="recognition" id="oneOf7">
                <emma:interpretation id="interp11" emma:lang="" emma:confidence="0">
                  <emma:literal>•</emma:literal>
                </emma:interpretation>
                <emma:interpretation id="interp12" emma:lang="" emma:confidence="0">
                  <emma:literal>/</emma:literal>
                </emma:interpretation>
                <emma:interpretation id="interp13" emma:lang="" emma:confidence="0">
                  <emma:literal>r</emma:literal>
                </emma:interpretation>
                <emma:interpretation id="interp14" emma:lang="" emma:confidence="0">
                  <emma:literal>.</emma:literal>
                </emma:interpretation>
                <emma:interpretation id="interp15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38964.5358">25197-863 2419 0,'0'0'107'0,"0"-7"22"0,8 1-103 0,-5 2-26 16,1-3 0-16,-4 7 0 0,0 0 35 0,0 0 1 0,8-3 1 0,-8 3 0 31,0 0-169-31,0 0-33 0,0 0-7 0,0 0-2 0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7:52.35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-1 4 1728 0,'0'0'76'0,"0"0"16"0,0-4-73 16,0 4-19-16,0 0 0 0,0 0-508 0,0 0-106 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8:18.89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50E52C2-CC4C-4121-8B03-AB282947CB9A}" emma:medium="tactile" emma:mode="ink">
          <msink:context xmlns:msink="http://schemas.microsoft.com/ink/2010/main" type="inkDrawing" rotatedBoundingBox="2439,3451 29663,2621 29676,3049 2453,3880" shapeName="Other"/>
        </emma:interpretation>
      </emma:emma>
    </inkml:annotationXML>
    <inkml:trace contextRef="#ctx0" brushRef="#br0">0 948 806 0,'0'0'72'0,"0"0"-58"16,0 0-14-16,0 0 0 0,8 0 70 0,0-3 11 15,-8 3 3-15,8 0 0 0,-4-4-54 0,7 1-10 16,1 3-3-16,4 0 0 0,-5 0 2 0,1-4 0 15,4 4 0-15,-1 0 0 0,5 0 13 0,-1 0 2 16,-3 0 1-16,7-3 0 0,0 3-19 0,1-4-3 16,-5-3-1-16,8 4 0 0,1-4 5 0,-1 3 1 15,0 1 0-15,4 3 0 0,0-7 2 0,4 4 0 16,4-4 0-16,-4 3 0 0,0-3 4 0,4 0 2 16,0 4 0-16,4 0 0 0,-4-4-2 0,0 3-1 0,-4-3 0 15,4 4 0-15,7-4-3 0,1 0-1 0,0 0 0 16,0 4 0-16,3-4-19 0,1 0 10 0,-5 3-10 0,1-3 8 15,0 7-8-15,0-3 12 0,-5-1-12 0,1 1 12 16,0 3-12-16,0 0 0 0,4-7 0 0,-1 4-11 16,-7-1 11-16,8 4 0 0,3-3 0 0,-3-4 0 15,4 3 0-15,-1 1 0 0,-3-4 0 0,-4 3 0 16,4-2 0-16,-1 2 0 0,-3-3 0 0,4 7 0 16,3-7 0-16,1 7 0 0,0-3 0 0,-1-1 0 15,1 4 0-15,-5-3 0 0,1 3 8 0,0-4-8 16,0 4 0-16,-1 0 9 0,1-3-9 0,4 3 0 15,3 3 10-15,1-3-10 0,-9 0 8 0,1 0-8 0,-4-3 0 16,0 3 8-16,3-4-8 0,1 1 0 0,-8 0 0 0,4-4 8 16,3 7-8-16,1-7 0 0,4 3 0 15,-1 1 8-15,5-4-8 0,-1 0 0 0,5 0 0 0,-1 0 0 16,-11 0 8-16,7 4-8 0,5-4 0 0,-9 7 0 16,1-4 0-16,-1 4 8 0,9 0-8 0,-5 4 12 15,1-4-12-15,-5 7 12 0,-3-4-12 0,0 1 0 16,-1 3 0-16,5-1 0 0,0-2 0 0,-5 3 0 15,5-4 0-15,7-3 8 0,-7 4-8 0,7-4 0 16,1 0 0-16,3-4 0 0,0 4 0 0,0 0 0 16,5-3 0-16,-1-4 0 0,4 3 0 0,4-2 0 0,4-1 0 0,3 3 0 15,-3-3 0-15,0 0 0 0,4 0 0 0,0 4 0 16,-1 0 13-16,1-4-2 0,0 3-1 0,-4 1 0 16,-4 3 2-16,-1 0 0 0,1 0 0 0,0 3 0 15,4-3-12-15,0 0 8 0,0-3-8 0,0 3 8 16,3-4-8-16,1 4 0 0,0 0 0 0,7-3 0 15,5-4 15-15,-1 3-3 0,1-3 0 0,3 1 0 16,0-1-12-16,1 3-10 0,7-3 2 0,0 0 0 16,-4-3 8-16,0 3 0 0,0-3 0 0,4 3-8 15,4-4 8-15,-4 4 14 0,-7 1-3 0,11-5-1 16,0 4-10-16,4-3 0 0,-1 3 9 0,1 0-9 16,0 0 14-16,0 0-2 0,4 0 0 0,-4 0 0 15,-8 0-12-15,0 4 11 0,8-7-11 0,3 3 10 16,-7 3-10-16,0 1 8 0,-4-4-8 0,1 0 8 15,2 0-8-15,-2 4 0 0,-1-8 0 0,-4 8 0 0,-8-1 0 16,1-3 0-16,-1 0 0 0,0 0 0 0,5 1 0 0,-5 6 0 16,1-4 0-16,-1 1 0 0,-4-1 0 0,9 1 0 15,7-4 0-15,-4 3 0 0,0 4 0 0,0-3 0 16,1-8 0-16,7 5 0 0,0-1 8 0,0 0-8 16,-12 0 0-16,4 0 8 0,0-3-8 0,8-1 0 15,4-3 0-15,-8 4 0 0,-4 0 0 0,1 3 0 16,-1-4 12-16,4 1-4 0,0 3 10 0,0 0 2 15,-8 0 0-15,1 4 0 0,-1-4-5 0,-4 3-1 16,5 4 0-16,-9-3 0 0,-7-1-14 0,0 4 8 16,3-3-8-16,1 3 0 0,3-4 10 0,5 4-10 15,-5-3 10-15,-3 0-10 0,-1 3 0 0,9-4 0 0,3 1 0 0,-3-1 0 16,-1-3 0-16,0 0 0 0,1 0 0 16,7 4 0-16,4-7 0 0,-4 3 0 0,-3 0 0 0,-1 3 0 15,8-3 0-15,-4 4 0 0,-4-1 0 0,5 1 0 16,-1 3 0-16,0-4 0 0,-8 4 0 15,1 0 0-15,-1 4 0 0,1-4 0 0,-1 0 0 0,-3 3 0 16,-5-3 0-16,-3 4 8 0,4-1-8 0,-5 1 0 16,5-4 0-16,-4 3 0 0,3-3 0 0,-7 0 0 15,4 4 0-15,0-4 0 0,-1-4 0 0,5 4 0 16,0 0 0-16,-5-3 0 0,-3-1 0 0,-4 4 0 16,0 0 9-16,-4 0-1 0,4 0 0 0,4 0 0 15,4-3 3-15,-9 3 0 0,-6-4 0 0,-5 4 0 16,0-3-11-16,4 3-9 0,1 0 9 0,-1 3-13 15,0-3 13-15,4 4 16 0,-4-4-3 0,4 0-1 16,-4 3-12-16,0-3 0 0,5 4 0 0,-1-4 0 16,4 0 0-16,-4 0 0 0,4 0 0 0,-4 3 0 0,0-3 0 0,4 4 0 15,-4-1 0-15,0 1 0 0,-4-4 0 16,4 3 0-16,4-3 0 0,-8 4 0 0,0-4 0 16,-4 3 0-16,-3 0 0 0,-1 1 0 0,1-1 0 0,-5-3 0 15,-3 4 0-15,3-1 0 0,1 4 9 0,-5-7-9 16,5 7 8-16,-9-3-8 0,5-1 17 0,-4 1-1 15,-4 2-1-15,3-2 0 0,-3-1-15 0,8 1-15 16,-1-1 3-16,5 1 1 0,-5-1 11 0,5 1 0 16,-5-8 0-16,-3 4 0 0,-4 4 0 0,0-4 0 15,-4 0 0-15,0 0 0 0,-4 3 11 0,7-3-3 16,1 0 0-16,4 4 0 0,0-4-8 0,-5 3-9 16,1-3 9-16,-4 3-13 0,4 1 13 0,-4-4 0 0,0 3 0 15,-4 1 0-15,0-4 0 0,0 3 8 0,-4 1 0 0,0-1-8 16,0-3 0-16,8 0 0 0,-8 7-10 0,8-3 10 15,-4-1 0-15,4-3 0 0,-4 4 0 0,0-1 0 16,8 0 0-16,-4 1 0 0,0-4 0 0,-4 3 0 16,0 1 0-16,0-4 0 0,4 0 0 0,-12 0 0 15,12 0 0-15,0 3 0 0,0-6 0 0,0 3 0 16,4 0 0-16,-4 0 0 0,-4 0 0 0,-4-4 0 16,12 1 0-16,-8 3 0 0,0-4 0 0,0 1 0 15,-4 3 16-15,-4-3 0 0,4 3 1 0,-4 0 0 16,-3 0-8-16,3 0-1 0,0 0-8 0,0 0 12 15,1-4-12-15,11 4 0 0,-12 0 8 0,16 0-8 16,-4-3 0-16,0-1 0 0,7 1 0 0,-3 3 0 16,-4-4 0-16,0 1 0 0,-8-1 0 0,8 4 0 0,0-7 8 0,4 4-8 15,-4-1 0-15,0 4 0 0,-1-3 0 0,17 0 0 16,3 3 0-16,-11 0 0 0,-8-4 0 0,4 1 0 16,0-1 0-16,-8 4 0 0,11-3 0 0,-7 3 0 15,0 0 0-15,4-4 0 0,0 4 0 0,0 0 0 16,-5 0 0-16,13 0 0 0,-8-3 0 0,-4 3 0 15,0-7 0-15,0 3 0 0,0-2 0 0,-1 2 0 16,-3-3 0-16,-3 0 0 0,-5 4 8 0,8-4-8 16,-4 0 0-16,-4 3 0 0,1-2 14 0,-1 2-3 15,12 1-1-15,-12-1 0 0,12 1-10 0,-12-1 0 16,0 1 0-16,4-1-11 0,4-3 11 0,4 4 0 0,-11 3 0 16,11-4 0-16,-12 1 0 0,8-4 0 15,-4 4 0-15,-8 3 0 0,12-4 0 0,-4 4 0 0,-3 0 0 0,-1 0 0 16,8 0 0-16,-4 4 0 0,16-4 0 0,-12 0 0 15,4 3-11-15,11 1 0 0,-11-1 0 0,4-3 0 16,-4 3 11-16,0 1-12 0,-12 3 12 0,8-7-12 31,-8 3-12-31,-7-3-2 0,3 0-1 0,5 4 0 16,-13-4-178-16,8 3-36 0,32-6-7 0,-8-1-2 0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8:35.01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5C921B9-D893-4934-BF00-2A322B272299}" emma:medium="tactile" emma:mode="ink">
          <msink:context xmlns:msink="http://schemas.microsoft.com/ink/2010/main" type="writingRegion" rotatedBoundingBox="7753,4166 8970,16054 3612,16602 2394,4715"/>
        </emma:interpretation>
      </emma:emma>
    </inkml:annotationXML>
    <inkml:traceGroup>
      <inkml:annotationXML>
        <emma:emma xmlns:emma="http://www.w3.org/2003/04/emma" version="1.0">
          <emma:interpretation id="{7FFBFB95-9846-4737-A5F7-5AE7DDE6FD4D}" emma:medium="tactile" emma:mode="ink">
            <msink:context xmlns:msink="http://schemas.microsoft.com/ink/2010/main" type="paragraph" rotatedBoundingBox="8021,4392 7702,15929 6225,15888 6545,4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7E4912-5596-4C82-A825-E254D2BB1ABA}" emma:medium="tactile" emma:mode="ink">
              <msink:context xmlns:msink="http://schemas.microsoft.com/ink/2010/main" type="line" rotatedBoundingBox="8021,4392 7702,15929 6225,15888 6545,4351"/>
            </emma:interpretation>
          </emma:emma>
        </inkml:annotationXML>
        <inkml:traceGroup>
          <inkml:annotationXML>
            <emma:emma xmlns:emma="http://www.w3.org/2003/04/emma" version="1.0">
              <emma:interpretation id="{42CE8922-40F8-4B85-B860-816EC266DDF9}" emma:medium="tactile" emma:mode="ink">
                <msink:context xmlns:msink="http://schemas.microsoft.com/ink/2010/main" type="inkWord" rotatedBoundingBox="7864,4388 7834,5468 6893,5442 6923,436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4143-2010 864 0,'0'0'38'0,"0"0"8"0,4-7-37 0,-4 7-9 0,0-3 0 0,0 3 0 16,4-4 131-16,-1-2 24 0,-3 6 5 0,4-4 0 16,4 1-84-16,0-4-18 0,0 0-3 0,3 0-1 15,1-4-2-15,4-2 0 0,-5 2 0 0,1-3 0 16,4 7-20-16,-5-3-4 0,1 0 0 0,-4 3-1 15,3-4 1-15,-7 5 1 0,4-5 0 0,-4 4 0 16,0 0-29-16,4 0 0 0,-5 0 0 0,1-3 0 16,0 3 0-16,-4 0 0 0,4 0 0 0,0-3 0 0,0 3 0 0,-4 0 0 15,4-3 9-15,-4-1-9 0,0 4 9 0,4-3-9 16,-8 0 10-16,4-4-10 0,0 3 10 0,0 1-10 16,-4-4 10-16,0 0-10 0,0 4 8 15,0-4-8-15,0 0 0 0,-3 4 0 0,-1 0 9 16,0 3-9-16,0 0 8 0,0 0-8 0,-3 0 9 15,3 0-9-15,-4 4 10 0,1-4-10 0,3 3 13 0,0 1-3 16,-4-1-1-16,1 4 0 0,3 0-9 0,0 4 0 16,4-1 0-16,-4 1 0 0,1 3 10 0,3-4 0 15,4 7 0-15,0 4 0 0,0 0-10 0,0 3 0 16,-4 4 0-16,4 0 0 0,0 7 15 0,0-1 7 16,0 1 2-16,4 10 0 0,0 0-3 0,0 4 0 15,-1 2 0-15,5 1 0 0,-4 0 15 0,4 4 4 16,-4-4 0-16,4 7 0 0,-4-11-24 0,-4 4-4 15,0-3 0-15,0-8-1 0,0 1-11 0,-4 0 0 16,-4-4 0-16,4-4 0 0,-4 1 0 0,0-4 0 0,1 0 8 16,-1 1-8-1,8-5-96-15,-4 1-25 0,0 0-5 0,4-4-546 0,4-6-110 0</inkml:trace>
          <inkml:trace contextRef="#ctx0" brushRef="#br0" timeOffset="228.3296">3886-1688 1324 0,'0'-10'118'0,"0"3"-94"0,0 0-24 0,0 0 0 0,0 0 80 0,4 0 12 15,-4 0 3-15,4 4 0 0,-4 3-28 0,11-4-6 16,1 1-1-16,0-4 0 0,3 3-16 0,1 4-4 15,7-7-1-15,4 7 0 0,-3-6-24 0,3 2-5 16,0 4-1-16,4-3-613 16,4 3-124-16</inkml:trace>
          <inkml:trace contextRef="#ctx0" brushRef="#br0" timeOffset="567.9408">4781-1833 1868 0,'0'0'83'0,"-4"0"17"0,-4 3-80 0,1 1-20 0,-1 3 0 0,4 3 0 15,-4-3 20-15,0 7 0 0,-3-4 0 0,-1 4 0 16,4 0 3-16,0 0 1 0,1-4 0 0,7 4 0 16,-4-7-24-16,4 3 0 0,0 4 0 0,0-7 0 15,0-7 0-15,0 0 0 0,11 7 0 0,-3-4 0 16,0 4 0-16,4-7 0 0,-1-3 0 0,1-1 0 15,-4 1 0-15,4 3 0 0,-1-7 0 0,1 0 0 16,-4-3 8-16,-1 3 1 0,5-7 0 0,-8 0 0 16,4 4-9-16,-8-4 0 0,0-4 0 0,0 5 0 15,0-1 12-15,-4 3 0 0,-4-2 0 0,0 2 0 0,1 4 32 16,-1 0 6-16,0 4 2 0,-4-4 0 0,1 7-27 0,-5 0-5 16,4 3 0-16,1 1-1 0,-9-1-8 0,5 1-2 15,7 3 0-15,0 0 0 16,-4 3-113-16,5 0-22 0,-1 1-5 0,0-1-797 15</inkml:trace>
        </inkml:traceGroup>
        <inkml:traceGroup>
          <inkml:annotationXML>
            <emma:emma xmlns:emma="http://www.w3.org/2003/04/emma" version="1.0">
              <emma:interpretation id="{28A6BF8E-6038-428F-8126-7305812DE443}" emma:medium="tactile" emma:mode="ink">
                <msink:context xmlns:msink="http://schemas.microsoft.com/ink/2010/main" type="inkWord" rotatedBoundingBox="7557,6358 7529,7384 6578,7357 6606,63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89.8893">3831-263 1152 0,'0'0'102'0,"0"0"-82"16,0 0-20-16,4 4 0 0,-4-4 41 0,8 3 4 16,0 1 1-16,4-1 0 0,-5-3 20 0,5 0 4 15,0-3 1-15,-1-1 0 0,5-3 17 0,-4 0 3 16,-1-3 1-16,1 3 0 0,0-3-40 0,3-1-7 15,-3 1-1-15,0 0-1 0,-9-1-19 0,5 1-4 16,-4-1-1-16,0 1 0 0,4 0-19 0,-8-1 8 16,0 1-8-16,0 0 0 0,0-8 8 0,-4 8-8 0,0-4 0 0,0 4 0 15,-4-1 0-15,4 1 0 0,1 6 0 0,-1-2 0 16,-4 2 19-16,0 1-3 0,4-1-1 0,4 4 0 16,-8 4 1-16,1-1 1 0,-1-3 0 0,0 7 0 15,0 3-17-15,4 1 0 0,-3-4 0 0,-1 7 0 16,4-1 0-16,0 5 0 0,4 6 0 0,-4 0 0 15,4 11 21-15,0-1-2 0,0 1-1 0,0 10 0 16,4 3 19-16,-4-3 4 0,4 4 1 0,0 3 0 16,-4-7-7-16,0 0-2 0,4-1 0 0,-4 1 0 15,0-3-20-15,0-4-4 0,0-3-1 0,0 3 0 0,-4-4-8 16,0 1-9-16,0-4 9 0,0-3-13 16,0-4-119-16,0-3-24 0,4-4-5 15,-4-3-834-15</inkml:trace>
          <inkml:trace contextRef="#ctx0" brushRef="#br0" timeOffset="1538.0809">3571 197 2073 0,'0'0'184'0,"0"0"-147"16,0 0-29-16,0 0-8 0,0 0 20 0,4 7 2 15,7-3 1-15,1 3 0 0,7-4-23 0,1-3 0 16,-1 0 0-16,9 0-12 0,-1-3 23 0,4-4 4 15,0 0 1-15,0 0 0 0,0 0 0 0,0 0 1 16,1 0 0-16,3 0-677 16,-4 0-136-16</inkml:trace>
          <inkml:trace contextRef="#ctx0" brushRef="#br0" timeOffset="1702.1049">4474 107 2181 0,'0'0'48'0,"0"0"9"0,0 0 3 0,0 11 2 16,4 6-50-16,-1 0-12 0,1 4 0 0,0 3 0 0,0 4 72 0,0 0 11 15,-4 3 2-15,4-3 1 16,0-4-18-16,0-3-4 0,-4-1-1 0,0 1 0 0,-4-4-51 0,4 4-12 16,4-7 0-16,-4 3 0 0,-4-3-16 0,4-3-5 15,0 2-2-15,4-2 0 16,0-1-159-16,-4 0-32 0,0-10-6 0</inkml:trace>
        </inkml:traceGroup>
        <inkml:traceGroup>
          <inkml:annotationXML>
            <emma:emma xmlns:emma="http://www.w3.org/2003/04/emma" version="1.0">
              <emma:interpretation id="{6AA9DD69-9CC1-465D-84C5-2D440E596DB6}" emma:medium="tactile" emma:mode="ink">
                <msink:context xmlns:msink="http://schemas.microsoft.com/ink/2010/main" type="inkWord" rotatedBoundingBox="7563,9096 7535,10089 6386,10058 6414,906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942.375">3380 2882 864 0,'0'0'76'0,"0"0"-60"15,0 0-16-15,0 0 0 0,0 0 232 0,0 0 44 16,0 0 9-16,12-3 2 0,3-1-218 0,5-3-43 16,-1 0-9-16,4-3-1 0,9 0 10 0,-1-1 2 15,0 1 1-15,0-1 0 0,4 1-29 0,4 0 0 16,-4-1 0-16,0 1-604 15,0 3-125-15</inkml:trace>
          <inkml:trace contextRef="#ctx0" brushRef="#br0" timeOffset="2741.5686">3516 2550 1497 0,'0'0'133'0,"0"0"-106"16,0 0-27-16,12 0 0 0,3 0 25 0,1-4 0 16,-4-2 0-16,7 2 0 0,4 1-5 0,1-1-2 15,-5-3 0-15,5 0 0 0,-5-3-5 0,1 3-1 16,-1-3 0-16,0-1 0 0,-11 1-12 0,4-1 8 16,0 1-8-16,-5-4 0 0,-3 4 9 0,0 0-9 15,-4-4 8-15,4 0-8 0,-4 0 8 0,-4-3-8 16,0-1 8-16,0 5-8 0,1-1 10 0,-1 0-10 15,-4-3 12-15,-4 6-12 0,4 1 24 0,1-1-1 16,-5 5-1-16,0-1 0 0,1 3 15 0,3 1 3 16,0 3 1-16,-4 3 0 0,1-3 1 0,-1 4 0 15,0 3 0-15,5-1 0 0,-1 8-6 0,0 0-2 16,0 3 0-16,8 4 0 0,-4 0-11 0,4 0-3 16,-4 3 0-16,4 4 0 0,4 3 18 0,-4-4 3 0,0 8 1 15,8 0 0-15,0 6-26 0,0-3-4 0,-1 0-2 0,1 4 0 16,8 3 10-16,-5-4 3 0,1 1 0 0,0-1 0 15,-1-3-14-15,1-3-9 0,-4 0 12 0,-4-4-12 16,4 0 0-16,-8 0-19 0,0-7 3 0,-4 0 0 16,0 1-149-1,-4-5-30-15,-4 1-5 0</inkml:trace>
          <inkml:trace contextRef="#ctx0" brushRef="#br0" timeOffset="3902.9707">4228 2989 1558 0,'-11'-7'69'0,"7"4"15"0,4 3-68 0,0 0-16 16,8-7 0-16,-1 0 0 0,5 0 56 0,0 0 7 16,3 0 1-16,-3 0 1 0,4 0-27 0,-1 1-6 15,1-1 0-15,-1 3-1 0,1 1-11 0,-4-1-1 16,-1 4-1-16,1 0 0 0,3 4-3 0,-7 3-1 16,0 0 0-16,0 3 0 0,-4 0 5 0,3 4 1 15,-10 3 0-15,-1 1 0 0,4-1 12 0,-4 0 2 16,-4 1 1-16,-4-1 0 0,5 0 11 0,-5 1 2 0,4-1 1 15,-4-3 0-15,1 3-8 0,3-3-1 0,-4-4-1 0,8 1 0 16,-3-1-17-16,3-3-3 0,-4 3-1 0,8-10 0 16,0 0-18-16,0 0 10 0,8 11-10 0,-1-4 8 15,5-1-8-15,4-2 0 0,3-1-12 0,5-3 12 16,-1 0-43-16,4 0-1 16,4-3 0-16,4 3-1064 0</inkml:trace>
        </inkml:traceGroup>
        <inkml:traceGroup>
          <inkml:annotationXML>
            <emma:emma xmlns:emma="http://www.w3.org/2003/04/emma" version="1.0">
              <emma:interpretation id="{10F8EDA4-77E6-46C4-91D2-1AA601E4CC80}" emma:medium="tactile" emma:mode="ink">
                <msink:context xmlns:msink="http://schemas.microsoft.com/ink/2010/main" type="inkWord" rotatedBoundingBox="7548,11564 7516,12699 6421,12668 6452,1153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802.7995">3672 5089 1825 0,'0'0'40'0,"8"-3"8"0,3-4 1 0,1 0 3 0,4 0-41 0,-1-3-11 0,1-1 0 0,-1-3 0 15,1 4 30-15,3-4 4 0,-3 0 1 0,-1 0 0 16,1 1-15-16,0-1-2 0,-5-4-1 0,1 5 0 16,-4-1 1-16,-1 3 0 0,5-2 0 0,-4-1 0 15,-4-4-9-15,0 5-1 0,-4-1-8 0,-4 0 12 16,0 0-4-16,4 4 0 0,-8-8-8 0,0 8 12 16,1-4-4-16,-1 4 0 0,0-1-8 0,0 5 12 15,-3-1 16-15,3 0 2 0,4 3 1 0,0 4 0 16,4 0-13-16,-8 0-2 0,8 0-1 0,-8 14 0 15,5 7-15-15,-1 0 0 0,0 10 0 0,-4 0 0 16,8 10 12-16,-4 1-1 0,0 3 0 0,0 7 0 0,0 0 20 16,4 0 4-16,-3-4 1 0,3-3 0 0,0-4-14 0,0-2-2 15,3-5-1-15,-3 1 0 0,4-4-5 16,0 0-1-16,-4-3 0 0,4-4 0 0,-4 0-13 0,0-3-10 16,0 0 2-16,4-1 0 15,-4-2-103-15,0-4-20 0,4-4-4 0,-4 4-545 16,-4 0-110-16</inkml:trace>
          <inkml:trace contextRef="#ctx0" brushRef="#br0" timeOffset="5393.3257">4404 5376 1890 0,'0'0'41'0,"0"0"9"0,0 0 2 0,0 0 1 0,0 0-42 0,0 0-11 15,0 0 0-15,0 0 0 0,7-3 34 0,1-1 5 16,0 1 1-16,0-1 0 0,-8 4-12 0,11 0-1 15,1 0-1-15,0 4 0 0,-4-1-13 0,3 1-2 16,-3-4-1-16,0 7 0 0,-8-7-10 0,4 10 0 16,0-3 0-16,-4 3 8 0,-4-3 4 0,0 4 0 15,0-4 0-15,-8 3 0 0,4 0 9 0,1 1 3 16,-5-4 0-16,0 0 0 0,4 0-3 0,1-1 0 16,-5-2 0-16,8 3 0 0,4-7-10 0,0 0-3 15,0 0 0-15,-4 10 0 0,4-3-8 0,0 4 0 16,4-5 0-16,4 5 0 0,-4-1 9 0,4 1-9 0,-1 2 10 15,1 1-10-15,0 0 13 0,0 0-3 0,0 3-1 16,-5 4 0-16,1-4-9 0,0 1 12 0,-4-1-12 16,0-3 12-16,0 0-4 0,-4-1 0 0,0-2 0 0,1 3 0 15,-1-1-8-15,0-2-12 0,0-1 2 0,0 1 1 16,0 2-168 0,0 1-34-16</inkml:trace>
          <inkml:trace contextRef="#ctx0" brushRef="#br0" timeOffset="4984.2276">3434 5508 1382 0,'-19'-7'61'0,"19"7"13"0,0 0-59 0,4-11-15 0,-8 1 0 0,4 10 0 16,8-10 81-16,0-1 14 0,3 4 2 0,9 1 1 15,-1-5-57-15,5 1-11 0,7-1-2 0,8-2-1 16,-1-1-16-16,5 0-3 0,-4 3-8 0,12-2-816 16</inkml:trace>
        </inkml:traceGroup>
        <inkml:traceGroup>
          <inkml:annotationXML>
            <emma:emma xmlns:emma="http://www.w3.org/2003/04/emma" version="1.0">
              <emma:interpretation id="{DF64A52E-E936-4466-BE62-12CCBF6255D9}" emma:medium="tactile" emma:mode="ink">
                <msink:context xmlns:msink="http://schemas.microsoft.com/ink/2010/main" type="inkWord" rotatedBoundingBox="6912,14358 6878,15551 6607,15543 6640,1435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252.3488">3610 8037 1094 0,'0'0'97'0,"0"0"-77"15,0-7-20-15,0 0 0 0,3 0 126 0,-3 0 22 16,4 0 4-16,0 0 0 0,0 0-88 0,4-3-17 16,4-1-4-16,-1 1-1 0,5-7-27 0,-1 3-6 15,5 0-1-15,-1 0 0 0,1-3-8 0,-1 7 10 16,1-8-10-16,-1 4 10 0,-3 1-10 0,3-1 0 16,-7 0 0-16,0 0 8 0,-1 0-8 0,-7 0 0 15,4 1 0-15,-4-1 8 0,-4-4-8 0,0 1 0 16,0 0 0-16,-4 0 0 0,-4-1 0 0,4-2 0 15,-4 2 0-15,-3-6 0 0,-5 7 0 0,5-1 13 0,3 5-1 16,-4 2-1-16,-3 4 30 0,3 4 7 16,0-1 0-16,0 4 1 0,1 0-9 0,-1 7-3 0,0 0 0 15,5 4 0-15,-1 2-12 0,-4 5-2 0,1-1-1 0,3 11 0 16,4 3 1-16,0 3 0 0,4 8 0 0,0 3 0 16,0 3 34-16,4 1 7 0,4 6 2 0,-4 4 0 15,-1 0 10-15,1-4 1 0,0-3 1 0,0 7 0 16,0-11-62-16,-4 4-16 0,0-3 0 0,4-1 0 15,-8-3 0-15,0-7 0 0,0 0 0 0,-4 0 0 16,5-7 0-16,-5-3 0 0,-4-7 0 0,4-1 0 16,4-6-48-16,1-3-13 0,-1-1-3 15,-4-3 0-15,0-4-112 0,8-3-24 0,0 0-4 16</inkml:trace>
        </inkml:traceGroup>
        <inkml:traceGroup>
          <inkml:annotationXML>
            <emma:emma xmlns:emma="http://www.w3.org/2003/04/emma" version="1.0">
              <emma:interpretation id="{A1195BDB-B6A7-49A3-9AE5-3D03FAF83450}" emma:medium="tactile" emma:mode="ink">
                <msink:context xmlns:msink="http://schemas.microsoft.com/ink/2010/main" type="inkWord" rotatedBoundingBox="7552,15156 7542,15550 6367,15517 6378,15124"/>
              </emma:interpretation>
              <emma:one-of disjunction-type="recognition" id="oneOf5">
                <emma:interpretation id="interp5" emma:lang="" emma:confidence="0">
                  <emma:literal>to</emma:literal>
                </emma:interpretation>
                <emma:interpretation id="interp6" emma:lang="" emma:confidence="0">
                  <emma:literal>t</emma:literal>
                </emma:interpretation>
                <emma:interpretation id="interp7" emma:lang="" emma:confidence="0">
                  <emma:literal>o</emma:literal>
                </emma:interpretation>
                <emma:interpretation id="interp8" emma:lang="" emma:confidence="0">
                  <emma:literal>#</emma:literal>
                </emma:interpretation>
                <emma:interpretation id="interp9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6422.3862">3376 8497 1555 0,'-8'-7'138'0,"1"0"-110"16,3 0-28-16,4 7 0 0,0-7 90 0,4-3 13 15,-1 3 2-15,5-4 1 0,8 5-70 0,-1-5-15 16,5 4-2-16,7-3-1 0,0-1-18 0,4-2 0 16,1 6 0-16,3-4 0 15,3 4-175-15,-2 0-32 0,30-6-6 0,-20 2-2 0</inkml:trace>
          <inkml:trace contextRef="#ctx0" brushRef="#br0" timeOffset="6726.3786">4474 8307 1976 0,'0'0'44'0,"0"0"8"0,0 0 3 0,0 0 0 0,-4 10-44 0,0 0-11 0,0 4 0 0,-4 7 0 16,0 0 56-16,-3-1 8 0,-5 5 3 0,1-1 0 16,-1-3-11-16,0-1-3 0,-3 5 0 0,-1-5 0 15,5-2 11-15,-1 2 3 0,1-2 0 0,3-1 0 0,8-3-54 16,-4-4-13-16,5 1 0 0,3-1 0 0,0 0 0 0,0-10 0 16,3 7 0-16,9 0 0 0,0-3 0 15,3 3 0-15,1-4 0 0,-1 0 0 16,1-3 0-16,0-3 0 0,3 0 0 0,1-1 0 15,-1-3-32-15,4 0-10 0,-3 0-2 0,-1-3 0 16,5 0-172-16,-5-4-34 0</inkml:trace>
        </inkml:traceGroup>
        <inkml:traceGroup>
          <inkml:annotationXML>
            <emma:emma xmlns:emma="http://www.w3.org/2003/04/emma" version="1.0">
              <emma:interpretation id="{8FE7AD70-BAB0-465C-AE39-441398421432}" emma:medium="tactile" emma:mode="ink">
                <msink:context xmlns:msink="http://schemas.microsoft.com/ink/2010/main" type="inkWord" rotatedBoundingBox="7722,15175 7702,15929 7477,15923 7498,1516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882.3733">4707 8327 345 0,'-4'14'31'0,"-4"7"-31"16,-3 3 0-16,-1 7 0 0,0 4 426 0,1 6 79 15,3 1 16-15,-4 6 3 0,5 1-352 0,-5-1-72 16,0-3-13-16,0 4-3 0,1-8-52 0,3-3-11 0,-8-3-1 0,5 3-1 16,-1-7-19-16,0 0-17 0,1-7 3 0,-1-3 1 31,4-4-136-31,-3-3-27 0,-1-3-6 0</inkml:trace>
        </inkml:traceGroup>
      </inkml:traceGroup>
    </inkml:traceGroup>
    <inkml:traceGroup>
      <inkml:annotationXML>
        <emma:emma xmlns:emma="http://www.w3.org/2003/04/emma" version="1.0">
          <emma:interpretation id="{9A44ADEA-B9A9-44BB-A92C-E4C08FC8BCAE}" emma:medium="tactile" emma:mode="ink">
            <msink:context xmlns:msink="http://schemas.microsoft.com/ink/2010/main" type="paragraph" rotatedBoundingBox="4040,4546 5258,16434 3612,16602 2394,4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6D8BD5-40B8-412E-A34A-94CCBD10DB5D}" emma:medium="tactile" emma:mode="ink">
              <msink:context xmlns:msink="http://schemas.microsoft.com/ink/2010/main" type="line" rotatedBoundingBox="4040,4546 5258,16434 3612,16602 2394,4715"/>
            </emma:interpretation>
          </emma:emma>
        </inkml:annotationXML>
        <inkml:traceGroup>
          <inkml:annotationXML>
            <emma:emma xmlns:emma="http://www.w3.org/2003/04/emma" version="1.0">
              <emma:interpretation id="{EF62F85F-918C-4E7F-8CD0-B4DF4A1464FB}" emma:medium="tactile" emma:mode="ink">
                <msink:context xmlns:msink="http://schemas.microsoft.com/ink/2010/main" type="inkWord" rotatedBoundingBox="4040,4546 4375,7812 3116,7941 2781,467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-10759.2311">41 139 806 0,'0'0'36'0,"0"0"7"15,-12-4-35-15,4-3-8 0,4 0 0 0,4 7 0 0,-7-7 160 0,3 0 29 16,0 4 7-16,0-4 0 0,4-3-89 0,0-4-19 16,8 4-3-16,-4-1-1 0,7 1 15 0,1-1 2 15,0 1 1-15,3 0 0 0,1 3-102 0,3 0-20 16,-3 7-4-16,3 3 0 0,5 4 42 0,-5 10 9 16,4 4 1-16,1 7 1 0,-1 0 3 0,0 6 1 15,1 4 0-15,-1 4 0 0,-7-1 9 0,7 1 2 16,-3 3 0-16,3-4 0 0,-4-3-33 0,1-3-11 15,-1-4 0-15,1-3 9 0,-5-1-1 0,5-6 0 16,-9-4 0-16,5-3 0 0,-4 4-8 0,-1-8-11 16,1-3 3-16,0 0 0 15,3 0-164-15,-3-4-33 0,3-10-7 0</inkml:trace>
          <inkml:trace contextRef="#ctx0" brushRef="#br0" timeOffset="-10533.3807">714-38 1998 0,'-19'-3'44'0,"7"3"8"0,4 0 3 0,-4 3 1 0,1 8-44 0,-1 2-12 0,0 1 0 0,1 7 0 0,-1 7 51 0,-4 3 8 16,1-4 1-16,-5 8 1 0,5 0-5 0,-1 6 0 16,-7 1-1-16,7-4 0 0,1-4-11 0,-1-2-1 15,1 2-1-15,-1 1 0 0,4-4-28 0,5 0-6 16,-5-3 0-16,0 3-8 0,-3-4-8 0,3 5-9 15,0-5-2-15,-3 4 0 16,3 1-194-16,0-1-39 0</inkml:trace>
          <inkml:trace contextRef="#ctx0" brushRef="#br0" timeOffset="-10211.4154">1236 523 2358 0,'0'0'52'0,"0"0"10"0,0 13 2 0,3 5 3 0,-3-1-54 0,0 4-13 0,0 0 0 0,4-1 0 15,-4 1 57-15,4 7 9 0,-4-7 2 0,4-1 0 16,0 8-10-16,0-4-2 0,0 0 0 0,-4-3 0 15,4-4-12-15,0 4-4 0,-1-3 0 0,1-1 0 16,0 0-32-16,0-3-8 0,0 0 0 0,4-7 0 16,-8-7-120-16,4 7-27 0,0 3-5 0,3-3-1005 15</inkml:trace>
          <inkml:trace contextRef="#ctx0" brushRef="#br0" timeOffset="-14011.7333">-181-2044 1152 0,'4'-18'51'0,"0"11"10"0,-4 1-49 0,0-1-12 0,0-7 0 0,4 0 0 16,-1 7 126-16,1-3 22 0,4-1 5 0,-4 1 1 16,4 3-59-16,0 0-12 0,-5 0-3 0,5 0 0 15,4 4-30-15,0-4-6 0,3 7-2 0,-3 0 0 16,3 3-3-16,1 4-1 0,0-3 0 0,3 6 0 16,-3 7-17-16,3 1-3 0,4 2-1 0,1 5 0 15,-1 9 23-15,0-3 5 0,1 1 1 0,-1 6 0 16,-3 3-11-16,-1 1-3 0,1-4 0 0,-5 0 0 0,1 0-11 15,-5-4-2-15,1-3-1 0,0-3 0 16,-1 0-8-16,-3 0-2 0,0-8 0 0,0 1 0 16,-4-4-136-16,3-3-27 0,1-7-5 0,0 0-886 0</inkml:trace>
          <inkml:trace contextRef="#ctx0" brushRef="#br0" timeOffset="-13754.5258">523-2210 2296 0,'0'0'51'0,"0"0"10"0,0 0 3 0,0 0 0 0,0 0-52 0,0 0-12 0,-7 3 0 0,-1 1 0 16,0 6 43-16,0 4 5 0,0-4 2 0,1 7 0 15,-5 8-2-15,0 6 0 0,-3 0 0 0,-5 10 0 16,5 11-8-16,-9 0-3 0,-3 4 0 0,0 2 0 15,-4-2-18-15,0 3-4 0,-8-1-1 0,4-6 0 16,0 0-27-16,0-7-6 0,7 0-1 0,1-7 0 16,4-3-199-1,7-8-40-15,-3 15-8 0,15-25-1 0</inkml:trace>
          <inkml:trace contextRef="#ctx0" brushRef="#br0" timeOffset="-13369.4532">827-1581 2372 0,'0'0'52'0,"0"0"12"0,-4 11 1 0,-4-4 1 0,0 3-53 0,1 4-13 16,-1 0 0-16,0 3 0 0,0 4 28 0,4-1 4 15,0 5 0-15,4-5 0 0,-3 5-8 0,6-1-2 16,1 0 0-16,4-3 0 0,0 0 14 0,8-4 4 16,-5-3 0-16,9-4 0 0,-1 0-31 0,1-6-9 15,-1-4 0-15,4-4 0 0,1-6 0 0,-1 0-17 16,0-4 1-16,1-7 1 0,-1 4-1 0,-3-4-1 16,-1-3 0-16,-7 0 0 0,-1 3 39 0,-3 0 8 0,-4 0 2 15,-4 1 0-15,0 2-21 0,-8 1-11 0,1 7 12 16,-5-1-12-16,0 8 46 0,0-4 2 0,-3 3 1 15,-1 4 0-15,-3 4-14 0,3-1-3 0,-3 1-1 0,3 6 0 16,-3-3-31-16,3 0 0 0,-3 0 0 0,3 0 0 16,-3 7-104-16,3 0-28 0,-3-4-4 0,7 0-2 15</inkml:trace>
        </inkml:traceGroup>
        <inkml:traceGroup>
          <inkml:annotationXML>
            <emma:emma xmlns:emma="http://www.w3.org/2003/04/emma" version="1.0">
              <emma:interpretation id="{909D765B-AEBB-4965-BA5C-9B5AB6F7BAA4}" emma:medium="tactile" emma:mode="ink">
                <msink:context xmlns:msink="http://schemas.microsoft.com/ink/2010/main" type="inkWord" rotatedBoundingBox="4399,9461 4501,10456 3360,10573 3258,957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-9145.632">893 2664 2415 0,'0'0'53'0,"-4"10"11"0,-4 4 3 0,1 10 1 0,-5 4-55 0,-4 7-13 0,1-1 0 0,-5 8 0 16,-3-1 106-16,0 1 18 0,-9-1 4 0,5 1 1 15,-4-1-103-15,0-2-26 0,-4-5 0 0,4 4 0 16,4-3 44-16,-1-8 3 0,5 5 1 0,-4-5 0 15,3 1-58-15,1 0-11 0,4-4-3 0,-1 0 0 32,1 0-159-32,3-3-32 0,4 3-6 0,1 4-875 0</inkml:trace>
          <inkml:trace contextRef="#ctx0" brushRef="#br0" timeOffset="-9326.6282">255 2854 345 0,'0'0'31'0,"0"0"-31"0,0-10 0 0,0 0 0 16,0-1 313-16,4 1 57 0,0 3 11 0,3-3 3 15,1-1-245-15,0 1-49 0,4-1-10 0,3 8-1 16,-3-1-23-16,-1 4-5 0,5 0-1 0,0 7 0 16,-1 0 13-16,5 0 2 0,-1 4 1 0,1 6 0 0,3 0-25 15,0 4-5-15,1 3 0 0,-1 4-1 0,-4-4-7 0,5 0-2 16,-1-3 0-16,-3 7 0 0,3-8-26 0,-4 1 0 15,1-3 8-15,-5-1-8 0,1 0 0 16,-4 0 0-16,-5-3 0 0,5-3-11 16,-4-1-26-16,4-3-6 0,-12-7-1 0,7 10 0 15,-7-10-38-15,8 4-8 0,0-1-2 0,4-3 0 16,-12 0-42-16,7 0-9 0,1-7-1 0,0-3-665 0</inkml:trace>
          <inkml:trace contextRef="#ctx0" brushRef="#br0" timeOffset="-8343.4556">1189 3266 1494 0,'0'-17'66'0,"4"10"14"0,0-4-64 0,-1 5-16 16,1-5 0-16,4 4 0 0,0-3 92 0,0 3 16 15,3 3 4-15,1-2 0 0,0-1-47 0,3 7-9 0,1 0-1 0,-1 0-1 16,-3 3-33-16,4 4-6 0,3 0-2 0,-7 3 0 16,0 4-3-16,-5 3-1 0,5 1 0 15,-8 6 0-15,4-3 10 0,-8 3 1 0,0 0 1 0,-4 4 0 16,0-4 15-16,0 0 2 15,-4 0 1-15,0 1 0 0,-3-5 4 0,3-2 1 0,0 2 0 0,-4-6 0 16,5 4 3-16,3-8 1 0,0 0 0 0,0-3 0 16,0 0-30-16,4-7-6 0,0 0 0 0,4 7-1 15,-4-7-11-15,8 7 0 0,3 0 9 0,5-4-9 16,4-3-13-16,3 0-7 0,0 0-2 0,4-6-785 16,5 2-157-16</inkml:trace>
        </inkml:traceGroup>
        <inkml:traceGroup>
          <inkml:annotationXML>
            <emma:emma xmlns:emma="http://www.w3.org/2003/04/emma" version="1.0">
              <emma:interpretation id="{31DBAEAD-0FB2-4A35-A0D0-43D833928F9C}" emma:medium="tactile" emma:mode="ink">
                <msink:context xmlns:msink="http://schemas.microsoft.com/ink/2010/main" type="inkWord" rotatedBoundingBox="4672,11776 4833,13351 3668,13470 3507,1189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-7321.8676">504 5172 1602 0,'0'0'35'0,"0"0"7"0,4-7 2 0,0-7 1 0,3 4-36 0,1-4-9 16,4 0 0-16,0 1 0 0,-1 2 57 0,1-3 10 15,3 4 1-15,5 0 1 0,-5-1-6 0,5 4-2 16,3 0 0-16,1 7 0 0,3 7-7 0,-4 4-2 15,8 13 0-15,-7 4 0 0,-1 10-6 0,4 3-2 16,-3 4 0-16,-1 4 0 0,0-1 0 0,-3 0 0 16,-5 1 0-16,5 3 0 0,-1-7-21 0,-3 0-5 15,-4-4-1-15,3 1 0 0,-3-8-17 0,-1-6 10 16,1 0-10-16,0-4 8 0,0-7-18 0,-5-3-4 16,5-4-1-16,0 1 0 15,-1-8-93-15,1 1-20 0,0-4-3 0,-5-7-558 0,-3 0-112 16</inkml:trace>
          <inkml:trace contextRef="#ctx0" brushRef="#br0" timeOffset="-7104.4505">1236 4992 2383 0,'0'0'52'0,"-8"11"12"0,0-1 1 0,0 7 2 16,-4 4-54-16,5 10-13 0,-1 4 0 0,-8 6 0 0,-7-3 77 15,4 4 13-15,-1 3 2 0,-3-4 1 0,-5 1-38 0,5-1-8 16,-4 1-2-16,4-1 0 0,-1-2-14 16,1-1-3-16,-4 0-1 0,3 0 0 15,5-4-54-15,-5 1-10 0,1-1-3 0,4 1 0 16,3-4-130-16,-3-3-26 0,3 3-6 0,4 0-854 16</inkml:trace>
          <inkml:trace contextRef="#ctx0" brushRef="#br0" timeOffset="-6301.3453">1481 5733 1659 0,'0'0'36'0,"0"0"8"0,0 0 2 0,0 0 1 0,0 0-38 0,0 0-9 0,4-7 0 0,3 3 0 16,5-3 47-16,0 4 7 0,-1 3 2 0,5-4 0 16,3 4-1-16,1 4 0 0,-5-4 0 0,9 7 0 15,-5-4-3-15,1 4 0 0,-1 7 0 0,-3 3 0 16,-5 1-28-16,1 2-5 0,-4-2-2 0,-4 6 0 16,-4 0-1-16,-4-3 0 0,-4 3 0 0,0 0 0 15,-7-3 20-15,-1 0 4 0,-3-4 1 0,3 4 0 16,1-7-13-16,-5-4-4 0,1 0 0 0,3 1 0 15,4-4-12-15,1-4-4 0,3 1 0 0,0-4 0 16,8 0-8-16,0 0 0 0,0 0 0 0,0 0 0 0,0 0-12 16,12-4-4-16,3-3 0 0,5 0-1 0,-1 4 8 15,1-1 9-15,7 4-13 0,0 7 5 0,-7 0 8 0,3 4 0 16,-3 6 0-16,-1 4-8 0,-11 3 8 0,3 4 12 16,-3-1-2-16,-4 4-1 0,0 1 8 0,-8 2 2 15,0-3 0-15,0 4 0 0,-7-1-19 0,-1-2-14 16,0-1 2-16,-3 3-762 15,-1-3-153-15</inkml:trace>
        </inkml:traceGroup>
        <inkml:traceGroup>
          <inkml:annotationXML>
            <emma:emma xmlns:emma="http://www.w3.org/2003/04/emma" version="1.0">
              <emma:interpretation id="{01126005-6101-4456-BA63-E619314449B1}" emma:medium="tactile" emma:mode="ink">
                <msink:context xmlns:msink="http://schemas.microsoft.com/ink/2010/main" type="inkWord" rotatedBoundingBox="4994,14482 5195,16440 3612,16602 3411,14645"/>
              </emma:interpretation>
              <emma:one-of disjunction-type="recognition" id="oneOf10">
                <emma:interpretation id="interp14" emma:lang="" emma:confidence="0">
                  <emma:literal>x</emma:literal>
                </emma:interpretation>
                <emma:interpretation id="interp15" emma:lang="" emma:confidence="0">
                  <emma:literal>X</emma:literal>
                </emma:interpretation>
                <emma:interpretation id="interp16" emma:lang="" emma:confidence="0">
                  <emma:literal>0</emma:literal>
                </emma:interpretation>
                <emma:interpretation id="interp17" emma:lang="" emma:confidence="0">
                  <emma:literal>y</emma:literal>
                </emma:interpretation>
                <emma:interpretation id="interp18" emma:lang="" emma:confidence="0">
                  <emma:literal>e</emma:literal>
                </emma:interpretation>
              </emma:one-of>
            </emma:emma>
          </inkml:annotationXML>
          <inkml:trace contextRef="#ctx0" brushRef="#br0" timeOffset="-5506.7058">430 8071 806 0,'0'0'36'0,"0"-7"7"16,-4 0-35-16,0 1-8 0,4-1 0 0,0 0 0 15,4-4 153-15,0 1 29 0,-4-7 6 0,8-1 0 16,3-2-80-16,1-1-16 0,0-3-3 0,7-1-1 16,1 1-5-16,3 3-2 0,-4 1 0 0,9 2 0 15,-5 1-7-15,4 3-2 0,1 7 0 0,3 4 0 0,0 3-18 16,-4 7-4-16,4 7-1 0,4 3 0 0,-8 11-1 0,5 10 0 16,-1 7 0-16,0 3 0 15,0 0 9-15,0 4 2 0,-4 0 0 0,1 0 0 0,-1-10-30 0,0-1-5 16,-4 4-2-16,1 0 0 0,-5-3-22 0,1-8 9 15,-5 4-9-15,-3-10 0 16,0-4-21-16,-1-3-11 0,1 0-3 0,-4-4 0 16,0-7-63-16,3 1-13 0,1-11-2 0,0 3-672 15,-1-6-135-15</inkml:trace>
          <inkml:trace contextRef="#ctx0" brushRef="#br0" timeOffset="-5234.8181">1415 7770 2113 0,'0'0'46'0,"0"0"10"0,0 0 1 0,0 0 3 0,0 0-48 0,-4 14-12 0,-4 3 0 0,0 11 0 16,0 7 51-16,-3 6 7 0,-5 11 2 0,-7 3 0 16,-1 4-4-16,1 0 0 0,0-4 0 0,-5 8 0 15,-3-8-3-15,0 0-1 0,-4-3 0 0,0 4 0 16,-4-4-26-16,0-1-6 0,0-2 0 0,-3-1-1 15,3-3-46-15,0-7-9 16,4 0-1-16,-4 0-1 0,4-6-94 0,0-5-18 16,4-3-4-16</inkml:trace>
          <inkml:trace contextRef="#ctx0" brushRef="#br0" timeOffset="-4651.5949">1843 8680 1951 0,'0'0'86'0,"0"0"18"0,-8 4-83 0,0 3-21 16,0-1 0-16,1 8 0 0,-1 4 55 0,0-1 6 15,-4 4 2-15,1 3 0 0,-1 4-26 0,0-4-5 16,1 7 0-16,-5 0-1 0,0-3 14 0,1-1 3 16,-5 1 1-16,5 0 0 0,-1-4 17 0,8-3 3 15,1-1 1-15,-1-2 0 0,0-4-47 0,4-1-10 16,8-2-1-16,0-1-1 0,-4-3 1 0,8 0 0 16,0 0 0-16,3-7 0 0,9 0-3 0,3-4 0 15,4 1 0-15,1-4 0 0,-1 0-9 0,4 0 0 16,0-3 0-16,4-1-11 15,4 5-33-15,-8-1-8 0,4 3 0 0,-4 1-1 16,0 3-110-16,-3 0-21 0,-9-4-5 0,-3 4-475 16,3 4-96-16</inkml:trace>
          <inkml:trace contextRef="#ctx0" brushRef="#br0" timeOffset="-4436.8149">2088 8701 1587 0,'-4'17'70'0,"4"-3"15"0,-4 7-68 0,0 10-17 0,-4 7 0 0,1 7 0 15,-1 3 118-15,0 8 20 0,-4-1 4 0,1 0 1 0,-1 1-55 0,-4-4-12 16,1 0-1-16,-1-1-1 16,-3-6-42-16,-1 0-9 0,1-3-2 0,-4-1 0 0,-5-6-36 15,5 0-7-15,-4-4-2 0,3-4 0 16,1-2-199-16,4-5-40 0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8:48.18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4578DF9-59A5-4F07-97AC-CCDC13ACD3EF}" emma:medium="tactile" emma:mode="ink">
          <msink:context xmlns:msink="http://schemas.microsoft.com/ink/2010/main" type="writingRegion" rotatedBoundingBox="10889,4712 26282,5631 25694,15486 10301,14568"/>
        </emma:interpretation>
      </emma:emma>
    </inkml:annotationXML>
    <inkml:traceGroup>
      <inkml:annotationXML>
        <emma:emma xmlns:emma="http://www.w3.org/2003/04/emma" version="1.0">
          <emma:interpretation id="{F71C8AC0-31E0-421A-9141-6B52B01D1BC6}" emma:medium="tactile" emma:mode="ink">
            <msink:context xmlns:msink="http://schemas.microsoft.com/ink/2010/main" type="paragraph" rotatedBoundingBox="11559,4752 26282,5631 26161,7674 11438,67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EC6CCA-F0B4-42BA-91A5-3EFA4D86B123}" emma:medium="tactile" emma:mode="ink">
              <msink:context xmlns:msink="http://schemas.microsoft.com/ink/2010/main" type="line" rotatedBoundingBox="11559,4752 26282,5631 26161,7674 11438,6795"/>
            </emma:interpretation>
          </emma:emma>
        </inkml:annotationXML>
        <inkml:traceGroup>
          <inkml:annotationXML>
            <emma:emma xmlns:emma="http://www.w3.org/2003/04/emma" version="1.0">
              <emma:interpretation id="{B26A9F71-A799-49A5-A68F-A8934D50F9D6}" emma:medium="tactile" emma:mode="ink">
                <msink:context xmlns:msink="http://schemas.microsoft.com/ink/2010/main" type="inkWord" rotatedBoundingBox="11550,4905 15997,5170 15926,6366 11479,61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-9201-503 748 0,'0'0'33'0,"0"0"7"0,0 0-32 0,0 0-8 15,0 0 0-15,0 0 0 0,0 0 123 0,0 0 22 16,0 0 5-16,0 0 1 0,0 0-79 0,0 0-16 16,0 0-4-16,7 4 0 0,-7-4 5 0,12 3 1 0,4-6 0 0,-1-1 0 15,5-3-2-15,-5-3 0 0,1 3 0 0,-1-3 0 16,1-1-30-16,-4 1-6 0,-8 0-2 0,-1-1 0 16,9 1 2-16,-4 0 0 0,-4-1 0 0,0 1 0 15,3-4-20-15,-3 4-16 0,-8-4 4 0,4 3 0 16,-3-2 12-16,3 2-9 0,-4-3 9 0,0 0-8 15,8 1 17-15,-4 2 4 0,-4 1 1 0,-4-1 0 16,0-2-14-16,0 6 0 0,1-4 8 0,-1 4-8 16,0 1 0-16,0 2 0 0,0-3 0 0,5 4 0 15,-5-1 12-15,4 1 0 0,-4 3 0 0,8 0 0 16,-4 3 0-16,4-3-1 0,-8 7 0 0,1 0 0 0,-1 3-3 0,4 1-8 16,0-1 12-16,0 1-4 0,0 6 2 0,4-3 0 15,-4 6 0-15,1 1 0 0,3 3 10 0,0 8 3 16,0-1 0-16,0 7 0 0,3 3 33 0,1 1 6 15,0 6 2-15,-4 1 0 0,4-1-36 0,-4-3-6 16,4-7-2-16,-4 4 0 0,0-4 0 0,4 3 0 16,-4-6 0-16,4-1 0 0,-4-6-11 0,0 0-9 15,0-1 12-15,4 1-12 0,-4-7 20 0,0 0-2 16,0-4-1-16,0 0 0 16,0-6-60-16,-4 6-12 0,0-7-2 0,4 4-1 15,-4-4-139-15,0-3-28 0,0 4-6 0</inkml:trace>
          <inkml:trace contextRef="#ctx0" brushRef="#br0" timeOffset="2.487">-9474-205 1609 0,'0'0'35'0,"0"0"7"0,0 0 2 0,0 0 2 0,0 0-37 0,0 0-9 0,0 0 0 0,0 0 0 16,0 0 50-16,8 3 8 0,4 1 2 0,7-1 0 16,-3 1-28-16,-1-4-6 0,9 0-1 0,-1 0 0 15,0-4-4-15,5-3-1 0,3 4 0 0,0-1 0 16,0 4-20-16,0-3 0 0,8-4 0 0,-8 7 0 16,-4-3-170-16,1 3-35 0,26-7-7 0,-11 3-2 0</inkml:trace>
          <inkml:trace contextRef="#ctx0" brushRef="#br0" timeOffset="1344.0363">-8139-672 1378 0,'8'-4'30'0,"0"-2"6"0,-1-1 2 0,1 0 2 0,0 0-32 0,-4 3-8 0,-4 4 0 0,4-7 0 15,-4 7 52-15,4-3 10 0,-4 3 2 0,0-4 0 16,-4-6 2-16,4 7 1 0,-4-1 0 0,0 1 0 16,-4-1-16-16,4 1-3 0,-7-1-1 0,3 4 0 15,-4-3-22-15,1 6-4 0,-1-3-1 0,0 4 0 16,-3-1-20-16,-1 1 0 0,4-1 0 0,-3 1 8 16,3-1-8-16,0 1 9 0,5-1-9 0,-5 0 10 15,8 1-10-15,-4-1 8 0,4 1-8 0,-3 3 8 16,-1-4-8-16,0 1 0 0,4 3 0 0,-4 3 0 0,1 0 0 0,-1 4 0 15,-4 0 0-15,1 0 0 16,3 0 0-16,0-4 0 0,0 4 0 0,0 0 0 0,4 3 0 16,-3-3 8-16,-1 3 0 0,4 4 0 0,0-4 8 0,-4 4 2 15,4 0 0-15,4 3 0 0,-3 4 6 0,-5-4 2 16,8 7 0-16,-4-3 0 0,0-1 2 0,0-2 0 16,0-1 0-16,0 3 0 0,4-2-4 0,4-1 0 15,-4-3 0-15,0 3 0 0,4-3-1 0,-4-1-1 16,0 5 0-16,4-5 0 0,4-6-6 0,0 0-2 15,-5 0 0-15,1-4 0 0,0 1 6 0,0-4 2 16,-4 3 0-16,4-3 0 0,8 7-5 0,-5-4-1 16,5-3 0-16,0 0 0 0,0 0-8 0,7-4-8 15,-3 4 12-15,-1-3-12 0,5 6 0 0,-1-7-9 16,0 4-1-16,1-3-809 16,-4 3-161-16</inkml:trace>
          <inkml:trace contextRef="#ctx0" brushRef="#br0" timeOffset="1886.1993">-7392-523 1324 0,'0'0'118'0,"-11"0"-94"0,-1-4-24 0,4 4 0 16,-7 0 224-16,3 4 40 0,-4 6 8 0,1 4 1 16,-1 0-199-16,1 3-40 0,-1 7-8 0,-3 0-2 15,-1 1 12-15,1 2 1 0,-1-2 1 0,1 2 0 16,-4-3-15-16,3 4-3 0,-3-4-1 0,-1 1 0 16,5-1-19-16,3 0-14 0,1 0 2 0,-1 0 1 15,-3-3-105-15,7-4-20 0,-4 1-5 0,9-1-533 16,-1-3-106-16</inkml:trace>
          <inkml:trace contextRef="#ctx0" brushRef="#br0" timeOffset="1663.9039">-7757-340 2246 0,'-4'-14'200'15,"0"-3"-160"-15,0 0-32 0,4 3-8 16,0 3-16-16,4 1-4 0,-4 0 0 0,4-4-1 15,3 3 36-15,-3-2 7 0,0-5 2 0,4 4 0 0,0 4-5 0,0 0-1 16,-1-1 0-16,1 4 0 0,0 0 20 0,0 7 4 16,3 0 1-16,1 11 0 0,0 3-32 0,-1 3-11 15,1-3 0-15,4 7 9 0,-5 3-9 0,1 0 0 16,-4 4 9-16,3 3-9 0,1-4 10 0,0 5-2 16,-4-5-8-16,-1-3 12 0,1 1-12 0,0-5 8 15,-4 1-8-15,0 0 0 0,0-4 0 0,0 1-18 16,-4-8 2-16,3 4 1 15,-3-4-40-15,0 1-8 0,0-5-1 0,0 5-1 16,-3-4-156-16,3-7-31 0</inkml:trace>
          <inkml:trace contextRef="#ctx0" brushRef="#br0" timeOffset="2218.9064">-7178-319 1875 0,'0'0'83'0,"0"0"17"0,0 0-80 0,0 0-20 16,0 0 0-16,4 3 0 0,-4-3 36 0,4 4 4 15,-4-4 0-15,8 7 0 0,-8-7 2 0,0 10 1 16,4-3 0-16,0 3 0 0,0 1 0 0,-4-1 0 16,7 0 0-16,-3 1 0 0,4-1-31 0,0 1-12 15,0-5 8-15,-4 1-8 0,3 0 0 0,1-3 0 16,0-1 0-16,0 1 0 0,-8-4 0 0,8 0-9 16,3-7 0-16,1 0 0 0,-4 3 9 0,-1-6 0 15,-3 0 0-15,4-4 0 0,-4 0 0 0,0 0 0 0,0 0 0 16,-4 0 0-16,0 1 0 0,0-1 9 0,0 0-9 15,-4 0 0-15,0 7 22 0,0 0-2 0,0 4-1 0,0-4 0 16,0 7 11-16,-3 0 2 0,-1 0 1 0,0 3 0 16,-4 1-33-16,1 6 0 0,-5 1 0 0,1 2 0 31,-1-2-30-31,0 3-13 0,1-1-2 0,3 1-673 0,-3 0-134 0</inkml:trace>
          <inkml:trace contextRef="#ctx0" brushRef="#br0" timeOffset="2422.5331">-6773-347 403 0,'0'0'36'0,"0"0"-36"15,0 0 0-15,0 0 0 0,0 7 379 0,4 3 69 16,-4 8 13-16,0-1 3 0,-4 0-328 0,4 1-65 16,-4-1-14-16,0 0-2 0,-3 0-25 0,-1 1-5 15,0-1-1-15,0-3 0 16,0-4-40-16,1 4-9 0,-1-4-2 0,0 4-655 15,4-7-131-15</inkml:trace>
          <inkml:trace contextRef="#ctx0" brushRef="#br0" timeOffset="2656.2837">-6477-468 2250 0,'4'-10'49'0,"4"-4"11"0,3 0 1 0,1 4 3 0,4-4-52 0,-1 3-12 0,5 1 0 0,-1 0 0 16,1 3 30-16,-1 0 3 0,-3 3 1 0,7 4 0 16,-8-3 8-16,5 3 2 0,-5 7 0 0,1 3 0 15,0 4-20-15,-1 3-3 0,-3 7-1 0,3-3 0 16,-3 3 10-16,0 1 2 0,-8-1 0 0,3 7 0 16,-3-3-32-16,0-4 0 0,0 0 0 0,0 0 0 15,0 1 0-15,0-8 0 0,-4 4 0 0,0-4 0 16,4-3-98-16,-4 3-26 15,4-7-4-15,-4 1-2 0,0-11-85 0,0 0-17 0,4 10-3 16</inkml:trace>
          <inkml:trace contextRef="#ctx0" brushRef="#br0" timeOffset="2887.2387">-5971-669 1267 0,'8'-13'112'0,"-8"13"-89"0,0 0-23 0,0 0 0 0,0 0 144 0,0 0 25 16,0 0 5-16,-12 13 1 0,0 12-75 0,-3-1-16 15,-1 3-2-15,-3 8-1 0,-1 0 27 0,-7-1 6 16,4 4 1-16,-5 4 0 0,1-4-57 0,-4-4-11 16,4 1-3-16,-4 0 0 0,3-4-35 0,5-4-9 15,-4 1 0-15,4-4 0 16,-1-3-84-16,5-4-20 0,-1 1-3 0,5-1-1012 0</inkml:trace>
          <inkml:trace contextRef="#ctx0" brushRef="#br0" timeOffset="3052.6425">-5850-413 2304 0,'0'0'204'0,"0"0"-163"0,0 0-33 0,7 14-8 16,-3 0 65-16,4 7 11 0,-4 3 3 0,4 0 0 15,-8 0-50-15,4 4-9 0,-4-4-3 0,4 1 0 16,-4-5 15-16,3 1 4 0,-3-4 0 0,0 1 0 15,0-1-22-15,0 0-4 0,0-3-1 0,0 3 0 16,-3 1-129-16,3-1-27 0,0 0-5 0,0-6-944 16</inkml:trace>
          <inkml:trace contextRef="#ctx0" brushRef="#br0" timeOffset="3390.5783">-5450-634 2329 0,'8'-21'103'0,"-4"14"21"0,-4-3-99 0,4 0-25 15,8-1 0-15,3 1 0 0,5-1 0 0,-1 4-17 16,1-3 2-16,-1 3 1 0,1-7 42 0,3 4 9 16,-4 3 2-16,1 4 0 0,-1 3-18 0,1 0-3 15,-1 3-1-15,1 4 0 0,-5 0 8 0,-3 10 2 16,3 0 0-16,1 8 0 0,-4-1-6 0,-4 4-1 15,-1 3 0-15,5 7 0 0,-4-4 36 0,-4 4 6 0,-4 4 2 0,4-1 0 16,-1 1 0-16,1-1 0 0,-4-2 0 16,4-1 0-16,0-7-52 0,0 3-12 15,-4-3 0-15,4 1 0 0,-4-5 0 0,4-3 0 0,-4 4 0 0,0-4 0 16,0-6 40-16,4-1 4 0,-4 0 2 0,-4-3 0 16,4 0-36-16,-4-4-10 0,4-10 0 0,-4 7 0 15,-4 4-12-15,-7-1-6 0,-5-7-2 0,-3 4 0 16,-4 0-166-16,-12-3-34 15</inkml:trace>
        </inkml:traceGroup>
        <inkml:traceGroup>
          <inkml:annotationXML>
            <emma:emma xmlns:emma="http://www.w3.org/2003/04/emma" version="1.0">
              <emma:interpretation id="{EB469AA4-01F5-4C3F-A491-610BE8750737}" emma:medium="tactile" emma:mode="ink">
                <msink:context xmlns:msink="http://schemas.microsoft.com/ink/2010/main" type="inkWord" rotatedBoundingBox="19271,5797 19737,5825 19650,7285 19184,7257"/>
              </emma:interpretation>
              <emma:one-of disjunction-type="recognition" id="oneOf1">
                <emma:interpretation id="interp1" emma:lang="" emma:confidence="0">
                  <emma:literal>_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r</emma:literal>
                </emma:interpretation>
                <emma:interpretation id="interp4" emma:lang="" emma:confidence="0">
                  <emma:literal>~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1119.6891">-1600 431 1335 0,'0'0'59'0,"0"0"13"0,0 0-58 0,7-6-14 15,-7 6 0-15,4-7 0 0,4 0 30 0,0 0 3 16,3 3 1-16,-3-3 0 0,4-3 2 0,4-4 0 16,-1 0 0-16,5 1 0 0,-1-1-7 0,0-4-1 15,5-2 0-15,-1 2 0 0,1-2 1 0,-1 2 0 16,-4-2 0-16,1-1 0 0,-5 3-29 0,-3 1 0 15,0 0 0-15,-4 3 0 0,-5-3 0 0,-3-1 0 16,0 1 0-16,0-4 0 0,-3 4 0 0,-5 0 0 0,-4-4 0 16,4 4 0-16,-7 3-10 0,-1 0-8 0,1 0-2 15,-1 0 0-15,0 4 31 0,1 0 5 0,3-1 2 0,-3 8 0 16,3-4-7-16,0 7-2 0,1 0 0 0,-1 0 0 16,0 3 16-16,4 8 3 0,-3 3 1 0,3 3 0 15,0 7-1-15,0 0-1 0,1 11 0 0,3 6 0 16,-4 8 6-16,4 6 2 0,4 1 0 0,-4 2 0 15,4 1 4-15,0 0 1 0,4 3 0 0,0 4 0 16,0-4 4-16,-4 0 2 0,4 1 0 0,0-1 0 16,0-7-5-16,-1-3-1 0,-3-3 0 0,0 3 0 15,0-7-20-15,0 0-5 0,-3 3-1 0,3-7 0 0,-8-6-14 16,4 0 0-16,-4-8 0 0,0 1 0 16,0-7-49-16,5-4-3 0,-5-3-1 0,0-7-697 15,0-4-139-15</inkml:trace>
          <inkml:trace contextRef="#ctx0" brushRef="#br0" timeOffset="31308.2553">-1744 753 1882 0,'-4'-7'41'0,"-4"-3"9"0,8 10 2 0,0 0 1 0,0-10-42 0,0 10-11 16,4-7 0-16,7 0 0 0,5-7 50 0,3 3 8 15,5 8 2-15,3-7 0 0,4-1-41 0,4 1-8 0,4-1-2 0,4 5 0 16,0-1-9-16,3 0-12 0,1-4 2 0,0 8-616 16,-4-1-123-16</inkml:trace>
        </inkml:traceGroup>
        <inkml:traceGroup>
          <inkml:annotationXML>
            <emma:emma xmlns:emma="http://www.w3.org/2003/04/emma" version="1.0">
              <emma:interpretation id="{673A35CF-6364-47D6-AEFE-5A2B473EB649}" emma:medium="tactile" emma:mode="ink">
                <msink:context xmlns:msink="http://schemas.microsoft.com/ink/2010/main" type="inkWord" rotatedBoundingBox="20445,5282 26282,5631 26186,7255 20348,6907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2563.263">1058 355 2188 0,'0'0'195'0,"0"0"-156"15,-4-7-31-15,4 7-8 0,-4 4 0 0,0-1 0 16,-4 4 0-16,8 0 0 0,0 4 24 0,4-5 3 15,4 5 1-15,0-4 0 0,-4 3-10 0,7-3-2 16,1 0 0-16,0-4 0 0,3 4-1 0,1-3-1 16,3-1 0-16,5 1 0 0,-5-4-6 0,1 0-8 0,-1-7 11 0,-3 3-11 15,-5-3 0-15,1 4 0 0,-4-4 0 0,0 0 0 16,3-7 0-16,-7 4 0 0,-4 0 0 16,0-4 0-16,0 3 0 0,-4 1 0 0,0 3 0 0,-3-3 0 15,-1 3 24-15,-4-4-1 0,4 8-1 0,-3-1 0 16,-5 4-5-16,0-3-1 0,1 3 0 0,-1 3 0 15,1-3 8-15,-1 7 2 0,-3 0 0 0,3 4 0 16,4-4-210 0,1 0-43-16,-24 6-8 0,15-6-1 0</inkml:trace>
          <inkml:trace contextRef="#ctx0" brushRef="#br0" timeOffset="32774.6769">1688 220 2476 0,'39'0'110'0,"-27"0"22"0,-12 0-105 0,0 0-27 16,8 11 0-16,-4 3 0 0,-4 6 0 0,3 1-20 15,-3 3 3-15,0 1 1 0,0 2 64 0,4 1 12 16,0 0 4-16,-4-1 0 0,-8 1-23 0,1 0-4 16,-13 3-1-16,5-4 0 0,-5 1-20 0,1 0-4 15,-5-7 0-15,1 6-1 16,4-3-98-16,-1-3-19 0,-3-3-4 0,3 2-1032 0</inkml:trace>
          <inkml:trace contextRef="#ctx0" brushRef="#br0" timeOffset="32053.3859">-1 283 1911 0,'0'-7'42'0,"4"-4"9"0,4-6 1 0,-4 0 2 0,7 3-43 0,1-7-11 16,4 0 0-16,-1 1 0 0,5 2 62 0,3-2 10 15,0-1 3-15,1-3 0 0,-1 6-19 0,0 1-3 16,1 3-1-16,-1 4 0 0,-3 3-5 0,3 3-2 16,0 4 0-16,1 0 0 0,-1 11-26 0,0 3-6 15,1 6-1-15,-1 5 0 0,0-1-3 0,-3 4-1 16,-1 3 0-16,1 3 0 0,-5 1 4 0,1-4 1 16,-1 0 0-16,1 4 0 0,0-8-13 0,-1 5 0 15,1-8 0-15,-1 3 0 0,-3-6 0 0,0 0 0 16,-5-4 0-16,1 1 0 15,4-1-19-15,-4-3-6 0,-1-4-2 0,1 0 0 16,0-3-161-16,0 0-33 0,-8-7-7 0,0 0-677 0</inkml:trace>
          <inkml:trace contextRef="#ctx0" brushRef="#br0" timeOffset="32253.9837">918-160 2188 0,'-8'3'48'0,"0"4"11"0,-4 7 1 0,-3 3 1 0,-1 4-49 0,1 7-12 0,-9 3 0 0,1 10 0 16,-4-2 54-16,0 6 8 0,-12-1 2 0,4 5 0 15,3-1-11-15,1-3-1 0,-8 0-1 0,-3-3 0 16,3-4-41-16,4 3-10 0,0-3 0 0,3 0 0 16,9-10-11-16,0 0-4 0,3 0-1 0,5-4 0 15,3-4-179-15,4-6-36 0,-3 11-7 0,14-12-2 0</inkml:trace>
          <inkml:trace contextRef="#ctx0" brushRef="#br0" timeOffset="33658.2533">2077 151 806 0,'8'-10'36'0,"-8"10"7"0,8-11-35 0,0 5-8 16,0-5 0-16,-1 1 0 0,1 3 98 0,4 0 18 15,-4-3 3-15,-1-1 1 0,5 4 6 0,0-3 2 16,-1 0 0-16,1-1 0 0,4 1-45 0,3 3-9 15,1-4-2-15,-1 5 0 0,-7 6 29 0,7-7 6 16,-3 3 1-16,3 4 0 0,-3 4-71 0,3 6-13 16,1 0-4-16,-1 4 0 0,1 0 14 0,-5 7 2 15,1-4 1-15,-1 7 0 0,1 7-9 0,-1 1-1 16,-3-1-1-16,0 0 0 0,-4 0-9 0,-1 0-1 16,1-3-1-16,0 3 0 0,0-7-7 0,0 4 0 15,-1-4-8-15,1-3 12 16,-8 0-34-16,8-8-7 0,0 1-2 0,-4 0 0 15,-1 0-117-15,1-4-23 0,4 1-5 0,0-4-492 0,0-4-98 0</inkml:trace>
          <inkml:trace contextRef="#ctx0" brushRef="#br0" timeOffset="33875.7254">2790-56 2041 0,'0'0'44'0,"0"0"10"0,-4-7 2 0,4 7 2 0,0 0-46 0,0 0-12 15,-4 0 0-15,-8 3 0 0,1 8 35 0,-1 2 5 16,-4 5 0-16,-3 6 1 0,-5 4 20 0,1 3 4 16,0-4 1-16,-1 5 0 0,-7 2-18 0,4-3-4 15,-4 4-1-15,4-1 0 0,-4 1-27 0,3-4-6 16,-3 0-1-16,8 0 0 16,-1-3-50-16,1-4-11 0,-8-6-1 0,4 2-1 15,7 1-162-15,1-4-32 0,-12 8-6 0,7-15-2 0</inkml:trace>
          <inkml:trace contextRef="#ctx0" brushRef="#br0" timeOffset="34220.1372">2973 279 2419 0,'0'0'53'0,"0"0"11"0,0 0 3 0,11 4 1 0,5 3-55 0,-8 6-13 0,-1 1 0 0,1 4 0 16,4 2 0-16,0-2 0 0,-5 6 0 0,1-7 0 16,-4 0 54-16,0 4 8 0,4 0 2 0,-1 0 0 15,-7-1-52-15,4 5-12 0,0 2 0 0,0 1 0 16,-4-4 12-16,-4 0-1 0,0-6 0 0,4 3 0 16,0-4-188-16,-4-3-38 0,1 0-7 0,-1-1-2 15</inkml:trace>
          <inkml:trace contextRef="#ctx0" brushRef="#br0" timeOffset="34376.4141">3599 200 1497 0,'0'0'32'0,"8"3"8"0,0-6 0 0,-4 10 4 0,0 3-36 0,3 4-8 16,-7 3 0-16,4 4 0 0,-8 3 59 0,0 11 9 15,-3-1 3-15,-5 1 0 0,-4-11 40 0,1 7 8 16,-5-3 1-16,1 0 1 0,-4-4-61 0,-1 3-12 0,1 1-2 0,3-4-1 31,-3-3-72-31,0 0-14 0,3-4-3 0,5 0-626 0,3-6-125 0</inkml:trace>
          <inkml:trace contextRef="#ctx0" brushRef="#br0" timeOffset="34958.3048">4514-160 921 0,'0'0'82'16,"0"0"-66"-16,0 0-16 0,0 0 0 15,-8 7 178-15,0 3 32 0,-3 4 6 0,-1 7 2 16,-8 0-84-16,-3 6-17 0,0 4-3 0,-5-3-1 15,-7 3-33-15,8-3-8 0,-12 3 0 0,12 0-1 0,-4 0-37 0,-4 0-7 16,-4-3-2-16,0 7 0 0,4-8-25 16,0 4-12-16,0-3 0 0,4-4-710 15,7 1-142-15</inkml:trace>
          <inkml:trace contextRef="#ctx0" brushRef="#br0" timeOffset="34752.7691">3946-36 1324 0,'7'-20'59'0,"1"13"12"0,-4-7-57 0,8 0-14 16,-1 4 0-16,5-4 0 0,-4 3 133 0,7 5 24 15,-3-5 5-15,-1 4 1 0,-7 0-69 0,4 4-14 16,-1-1-2-16,5 8-1 0,-8-4-37 0,3 7-8 15,1 3-2-15,0 4 0 0,-1 7 2 0,-3 6 1 16,-4 1 0-16,4 3 0 0,-4 7-9 0,-4 0-3 16,0 4 0-16,0-4 0 0,0 0 19 0,-4-3 3 15,4-1 1-15,-8 1 0 0,4-8-36 0,4-2-8 16,-4-5 0-16,4 1 0 16,0-4-49-16,4 1-12 0,-4-8-3 0,4 1 0 15,4-5-45-15,-4 1-10 0,4-3-1 0,3-1-524 0,-7 1-105 16</inkml:trace>
          <inkml:trace contextRef="#ctx0" brushRef="#br0" timeOffset="35259.1222">4452 227 2026 0,'7'-27'44'0,"1"16"10"0,0 1 2 0,7 0 1 0,1-1-45 0,3 8-12 16,1-1 0-16,-4 4 0 0,3 7-15 0,-3 4-5 15,-5-5 0-15,-7 5-1 0,4-1 10 0,-8 4 3 0,-8 3 0 0,4 4 0 16,-4 0 44-16,-3 0 10 0,-5-1 2 0,5 8 0 16,-5-7-18-16,0 3-3 0,5-3-1 0,-5 3 0 15,8-3 30-15,-7-4 7 0,11-3 1 0,-4-4 0 16,4 4-52-16,0-7-12 0,4-7 0 0,0 7 0 16,0 7 0-16,4-7 0 0,4-4 0 0,0 4 0 15,7 0-48 1,1-4-13-16,7 4-3 0,1-7-947 0</inkml:trace>
          <inkml:trace contextRef="#ctx0" brushRef="#br0" timeOffset="31722.0167">-273 65 1267 0,'23'-18'56'0,"-19"8"12"0,4-4-55 0,-4 4-13 16,3-1 0-16,-3 5 0 0,-4 6 90 0,0 0 15 16,0 0 3-16,0 0 1 0,-4-7-40 0,-7 3-8 15,-1 1-1-15,-3 3-1 0,-5 7-19 0,1 0-3 16,-9-1-1-16,5 5 0 0,-4-1-6 0,0 1-2 15,3-1 0-15,-3 0 0 0,7 4-16 0,-3-3-4 16,8-1-8-16,-1 0 12 0,4-6-3 0,5 3-1 16,-5 0 0-16,12-7 0 0,0 0-8 0,0 7 0 15,0-7 0-15,-4 6 0 0,4 5 0 0,-4-4 0 16,4 7 0-16,-4-4-11 0,4 4 11 0,-4 3 0 16,4 4 8-16,0 7-8 0,0-4 27 0,-4 10 1 15,4 1 0-15,0 3 0 0,-4 0 3 0,4 4 1 16,-3-1 0-16,3 4 0 0,0-3 16 0,-4 3 3 15,4-7 1-15,4 3 0 0,-4-3-33 0,0-3-7 16,0-8 0-16,3 1-1 0,1-4-11 0,-4-3 0 16,0-4 0-16,4-3 0 0,4 0 31 0,-4-4 1 0,0-3 0 15,4 4 0 1,-1-4-52-16,5-4-9 0,-4 4-3 0,7 0 0 16,1-7-144-16,3 0-28 0,1 0-7 0</inkml:trace>
          <inkml:trace contextRef="#ctx0" brushRef="#br0" timeOffset="35707.6363">5008-229 1695 0,'8'-11'37'0,"0"1"8"0,-1 0 2 0,9-1 1 0,-4 1-39 0,3 3-9 0,1 0 0 0,7 4 0 15,-7-1 9-15,3 1 0 0,1 3 0 0,-1 0 0 16,1 3-9-16,-1 4 0 0,0 0 0 0,-3 3 0 16,-12 8 53-16,4-1 9 0,-8 4 2 0,11 3 0 15,-7 0 0-15,-4 7 0 0,0 0 0 0,0 0 0 16,0 1 0-16,0 2 0 0,0 1 0 16,-4 6 0-16,-7 4-20 0,11-3-4 0,-8 3-1 0,0 10 0 15,0-3-11-15,4-4-3 0,-7 1 0 0,7-4 0 16,-4 0 24-16,4-4 5 0,0 4 1 0,-3-7 0 15,7-7-37-15,0 1-7 0,-4-5-2 0,0 1 0 16,0-7-9-16,4-4 0 0,-4-3 0 0,0 3 0 16,-4-3 0-16,-3 3 0 0,3-3 0 0,-12 3-852 15,-3 1-172-15</inkml:trace>
        </inkml:traceGroup>
      </inkml:traceGroup>
    </inkml:traceGroup>
    <inkml:traceGroup>
      <inkml:annotationXML>
        <emma:emma xmlns:emma="http://www.w3.org/2003/04/emma" version="1.0">
          <emma:interpretation id="{357AC978-40B1-47F1-8F2C-6D6359B6A814}" emma:medium="tactile" emma:mode="ink">
            <msink:context xmlns:msink="http://schemas.microsoft.com/ink/2010/main" type="paragraph" rotatedBoundingBox="10872,7724 15877,7724 15877,8869 10872,8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3369AB-8913-4D52-A1C5-A320E4292E36}" emma:medium="tactile" emma:mode="ink">
              <msink:context xmlns:msink="http://schemas.microsoft.com/ink/2010/main" type="line" rotatedBoundingBox="10872,7724 15877,7724 15877,8869 10872,8869"/>
            </emma:interpretation>
          </emma:emma>
        </inkml:annotationXML>
        <inkml:traceGroup>
          <inkml:annotationXML>
            <emma:emma xmlns:emma="http://www.w3.org/2003/04/emma" version="1.0">
              <emma:interpretation id="{B595EAB7-5584-4164-B9B6-F6CA1E708405}" emma:medium="tactile" emma:mode="ink">
                <msink:context xmlns:msink="http://schemas.microsoft.com/ink/2010/main" type="inkWord" rotatedBoundingBox="10872,7848 12868,7848 12868,8820 10872,8820"/>
              </emma:interpretation>
            </emma:emma>
          </inkml:annotationXML>
          <inkml:trace contextRef="#ctx0" brushRef="#br0" timeOffset="4603.9506">-10100 2621 2026 0,'0'0'90'0,"-4"-3"18"16,4-8-86-16,0 8-22 0,0 3 0 0,0 0 0 16,7-7 21-16,-3 7 0 0,8-7 0 0,4 4 0 15,-5 3-13-15,9-4-8 0,-1 1 10 0,5-4-10 0,3 0 0 0,0 0-18 16,0-3 2-16,8 3-603 16,0-4-121-16</inkml:trace>
          <inkml:trace contextRef="#ctx0" brushRef="#br0" timeOffset="4420.7616">-9925 2251 1566 0,'0'0'69'0,"0"0"15"16,0 0-68-16,0 0-16 0,4-3 0 0,-4 3 0 16,0 0 60-16,7-4 8 0,1 1 1 0,0-1 1 15,4 4-18-15,-5-3-4 0,-7 3-1 0,8-4 0 0,0-3-14 0,0 4-2 16,0-4-1-16,-5 0 0 16,5 0-14-16,0 0-4 0,-4 0 0 0,0-3 0 0,0-4-12 0,0 0 0 15,-4 4 8-15,0-7-8 0,-4 3 0 0,4-3 0 16,-4-1 8-16,4-2-8 0,-8 2 0 0,8 1 0 15,-4-4 0-15,4 4 0 0,-4 3 13 0,0 0-3 16,0-3-1-16,4 7 0 0,0 6 13 0,0 4 2 16,0 0 1-16,0 0 0 0,0 0 0 0,0 0 0 15,-7 0 0-15,3 4 0 0,-4 2-17 0,4 5-8 16,4 6 8-16,-4 4-8 0,4 3 0 0,4 7 0 16,0 4 0-16,0-1 0 0,4 8 11 0,-1-1-3 15,1 1-8-15,4-1 12 0,0 8 1 0,-1-8 0 16,1-3 0-16,0 7 0 0,-1 0 3 0,1 0 1 15,-4-3 0-15,0-1 0 0,-1 1-17 0,-3-7-12 16,-4-1 1-16,-8 1-729 16,1-4-145-16</inkml:trace>
          <inkml:trace contextRef="#ctx0" brushRef="#br0" timeOffset="5036.1287">-9011 1992 1324 0,'0'0'118'0,"0"0"-94"16,0 0-24-16,0 0 0 0,12-4 116 0,-4 4 18 16,-8 0 4-16,0 0 1 0,15 0-63 0,-15 0-13 15,0 0-3-15,0 0 0 0,0 0-12 0,0 0-2 16,0 0-1-16,-4 11 0 0,1-4-18 0,-5 3-4 15,4 0-1-15,-8-3 0 0,-3 0-11 0,-5 0-3 16,1 0 0-16,-1 0 0 0,-3 0-8 0,3 3 8 0,1-3-8 16,0 0 8-16,3 0-8 0,0 0 0 0,1 0 0 0,-1 0 0 15,5 3 0-15,-1 0 12 0,0-3-12 0,4 7 12 16,1 0-12-16,-1 0 10 0,4 0-10 0,4 3 10 16,-4 0-10-16,0 1 0 0,4-1 9 0,0 0-9 15,0 4 0-15,4 0 9 0,-4 3-9 0,4 0 0 16,-4 0 9-16,4 1-9 0,4-5 0 0,-4 5 9 15,3-1 6-15,-3 0 1 0,0 4 0 0,0-4 0 16,4 0 0-16,0-3 0 0,-1 0 0 0,1-1 0 16,-4-2-2-16,4 2 0 0,-4-2 0 0,0-4 0 15,0-1-14-15,-1 1 11 0,5-3-11 0,-4-1 10 16,0-3-10-16,0 3-11 0,4-6 3 0,-1-1 0 16,1-3-32-16,0 0-5 15,4 0-2-15,-1-3 0 0,9-4-40 0,-5 0-8 0,1-3-1 0,3-4-867 16</inkml:trace>
          <inkml:trace contextRef="#ctx0" brushRef="#br0" timeOffset="5499.7529">-8310 2082 2026 0,'0'0'90'0,"0"0"18"0,-12 3-86 0,-3 11-22 15,3 0 0-15,-4 7 0 0,-3 3 68 0,-1 7 10 16,-3 3 2-16,0 8 0 0,3 0-14 0,-7 2-2 16,0 5-1-16,-4-4 0 0,7 0-38 0,1-4-7 15,-4 1-2-15,3-4 0 0,1-3-16 0,0-4 0 16,3 0 0-16,-3-4 0 16,7-6-44-16,1 0-16 0,3-4-4 0,0-3 0 15,8-7-169-15,4-7-35 0,0 0-6 0,16-3-2 0</inkml:trace>
          <inkml:trace contextRef="#ctx0" brushRef="#br0" timeOffset="5290.8194">-8703 2324 1922 0,'-8'-24'85'0,"4"17"18"0,0 3-83 0,0-3-20 15,0-3 0-15,1 3 0 0,3-3 24 0,0 3 1 16,0-4 0-16,0 1 0 0,3 0 25 0,1-1 5 16,0 1 1-16,0-1 0 0,8 5-9 0,-4-1-2 15,-1 7 0-15,5-4 0 0,-4 4-18 0,4 4-4 0,3 6-1 16,1 0 0-16,-1 4-22 0,5 3 9 0,-1 1-9 0,1 3 0 16,-1 3 16-16,4 0-3 0,-3 0-1 0,-1 0 0 15,1 1-4-15,-1-1-8 0,1-3 11 0,-5 3-11 16,5-10 0-16,-5 3-12 0,-3 0 0 0,0-3 0 15,-1 0-145 1,-3-4-29-16,4 1-6 0,-8-4-720 0</inkml:trace>
          <inkml:trace contextRef="#ctx0" brushRef="#br0" timeOffset="13458.0687">-8143 2632 864 0,'-4'-4'76'0,"4"4"-60"16,-4-3-16-16,4 3 0 0,0 0 21 0,0 0 2 16,0 0 0-16,0 0 0 0,-3-7 17 0,3 7 3 15,0-7 1-15,3 0 0 0,1-3-27 0,0 3-5 16,4-4 0-16,-4 4-1 0,4-3 38 0,-4 3 8 15,3-3 2-15,-3 6 0 0,-4 4 4 0,0 0 1 16,0 0 0-16,0 0 0 0,0 0-4 0,0 0 0 16,0 0 0-16,0 0 0 0,0 0-2 0,0 0-1 0,0 0 0 0,-8 0 0 15,8 0-11-15,-3 0-2 0,-5 0-1 0,4 7 0 16,0 0-13-16,4-7-2 0,-8 4-1 0,4 6 0 16,0 4-11-16,4 0-1 0,0 3-1 0,-3 0 0 15,-1 4 10-15,4 0 3 0,0 0 0 0,0 3 0 16,0-4 2-16,0 1 1 0,0 0 0 0,0 0 0 15,0 0-21-15,0-4-9 0,0-3 8 0,-4-4-8 16,4 4 10-16,-4-4-10 0,0-3 12 0,4-7-12 0,0 0 8 0,0 0-8 16,0 0 0-16,0 0 0 15,0 0-70-15,0 0-18 0,0 0-3 0,0 0-953 16</inkml:trace>
          <inkml:trace contextRef="#ctx0" brushRef="#br0" timeOffset="17855.4293">-9882 2483 716 0,'0'0'32'0,"0"0"6"0,0 0-30 0,0 0-8 0,0 3 0 0,0-3 0 15,0 0 56-15,0 0 9 0,0 0 3 0,0 0 0 16,0 0-23-16,0 0-4 0,0 0-1 0,0 0 0 16,0 0-16-16,0 0-3 0,0 0-1 0,0 0 0 15,0 0-6-15,0 0-2 0,0 0 0 0,0 0 0 16,0 0 16-16,0 0 4 0,0 0 0 0,11 0 0 16,-3 0-32-16,0 0 0 0,-8 0 0 0,11-3 0 15,-3-1 0-15,0 4 0 0,4-3 8 0,-5 0-8 16,-7 3 8-16,12 0 0 0,0-4-8 0,0 4 12 15,-12 0-12-15,7-3 0 0,5-1-9 0,-4 4 9 0,3-3 0 0,-3-1 0 16,0 4 0-16,4 0 10 0,-5 4-10 0,-7-4 0 16,0 0 0-16,0 0 0 0,0 0 0 0,0 0 0 15,0 0 0-15,0 0 0 0,0 0 11 0,0 0 3 16,0 0 1-16,0 0 0 0,0 0 1 0,-7-4 0 16,7 4 0-16,-12 0 0 0,4 0-2 0,-3 0 0 15,3-3 0-15,0 6 0 0,8-3 6 0,-12 0 2 16,5 0 0-16,-1 0 0 0,-4 0-2 0,4 0 0 15,-3 4 0-15,3-1 0 0,0 4-5 0,0-7-2 16,0 4 0-16,1-1 0 0,-1-3-5 0,0 3-8 16,4 4 11-16,-4-3-11 0,5-1 8 0,-5 1-8 15,4-1 0-15,-4 1 0 0,4 3 0 0,0-4 0 16,-3 4 0-16,3-4-12 16,4-3-17-16,0 0-3 0,0 0-1 0,0 0-459 0,0 0-92 0</inkml:trace>
        </inkml:traceGroup>
        <inkml:traceGroup>
          <inkml:annotationXML>
            <emma:emma xmlns:emma="http://www.w3.org/2003/04/emma" version="1.0">
              <emma:interpretation id="{3BA665F5-EB98-42D4-8405-0CEA6BBE929A}" emma:medium="tactile" emma:mode="ink">
                <msink:context xmlns:msink="http://schemas.microsoft.com/ink/2010/main" type="inkWord" rotatedBoundingBox="13339,7724 15877,7724 15877,8869 13339,886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4207.5123">-7232 2251 633 0,'8'-10'56'0,"0"-8"-44"0,-1-2-12 0,5-1 0 16,4 0 312-16,-1 4 60 0,1-4 12 0,3 4 2 16,-3 0-251-16,3-1-51 0,5 4-9 0,-1 1-3 15,-4-1-16-15,5 0-3 0,-1 7-1 0,-4 7 0 16,5 0-12-16,-5 7-4 0,1 7 0 0,-5 7 0 16,5 3-3-16,-5 0-1 0,-3 4 0 0,-4 6 0 15,3 8-3-15,-3-1-1 0,-4-3 0 0,4 4 0 16,0-1-7-16,-4-6-1 0,3 0-1 0,1-1 0 15,0-3-11-15,0-3-8 0,-4 0 9 0,7-8-9 16,-3 1 0-16,-4-4 0 0,8-3 0 0,-5 0 0 16,5-4-44-16,-4-3-14 0,-4 0-3 15,4-3-1-15,-8-4-113 0,7-4-22 0,1 1-5 16,-4-4-787-16</inkml:trace>
          <inkml:trace contextRef="#ctx0" brushRef="#br0" timeOffset="14417.608">-6454 1795 2185 0,'0'0'48'0,"0"0"9"0,0 0 3 0,0 10 2 0,-4 7-50 0,1 0-12 15,-5 8 0-15,0 2 0 0,-8 8 80 0,-7 3 12 16,4 4 4-16,-5 3 0 0,-3-4-28 0,0 4-4 16,3-7-2-16,-3 7 0 0,4-3-25 0,-4-1-5 15,-1-3 0-15,-3 4-1 0,0-1-23 0,0-3-8 16,4-3 0-16,-4-1 9 15,3-2-37-15,5-5-8 0,-4-3-2 0,7-3 0 16,-3 0-173-16,7-4-34 0,-11 11-7 0,15-11-2 0</inkml:trace>
          <inkml:trace contextRef="#ctx0" brushRef="#br0" timeOffset="14769.6779">-6352 2428 2257 0,'3'-11'49'0,"1"1"11"0,0-1 1 0,4 8 3 0,4 0-51 0,-1-1-13 0,1 1 0 0,7 3 0 0,-3 3 0 0,3 1 0 15,-3-4 0-15,0 3 0 0,3 4 0 0,-7 0-8 16,-1-4 8-16,-3 8-13 0,0-1 31 0,-4 0 6 15,0 4 2-15,-8 0 0 0,-4 0-10 0,0 3-3 16,1-3 0-16,-5 3 0 0,-4-3 22 0,5 4 4 16,-1-8 1-16,0 4 0 0,1-4 12 0,3 0 4 15,0-3 0-15,0 0 0 0,8-7-39 0,0 0-7 16,0 0-2-16,4 11 0 0,-4-11-8 0,12 7 0 16,3-4 0-16,5-3 0 15,3 0-46-15,4-3-11 0,5-4-3 0,3 0 0 16,0-4-163-16,0 4-33 0,43-27-6 0,-24 6-2 0</inkml:trace>
          <inkml:trace contextRef="#ctx0" brushRef="#br0" timeOffset="15145.0155">-5590 1891 1904 0,'0'0'42'0,"4"-3"9"16,8-1 1-16,3 1 1 0,1 0-42 0,4-4-11 0,-1 0 0 0,0 0 0 16,-3-4 56-16,0-2 8 0,7 2 3 0,0 1 0 0,1 6-9 0,-5-3-2 15,4 7 0-15,-3-3 0 0,-1 0-10 0,-3 3-2 16,3 6-1-16,-3 5 0 0,0 3-25 0,-5 3-5 16,1 4-1-16,-4 3 0 0,-1 0 17 0,-3 7 3 15,0 0 1-15,0 7 0 0,-4 1 11 0,0 2 3 16,-4 1 0-16,4-1 0 0,4-3-27 0,-4 7-6 15,0 0-1-15,4-3 0 0,0-4 30 0,0-4 5 16,0 4 2-16,0 0 0 0,-1-3-21 0,5-4-4 16,-4-3-1-16,4-4 0 0,0 0-2 0,-1-3-1 15,-3 0 0-15,4-4 0 0,-4 0-2 0,4-3-1 16,-8 0 0-16,4 0 0 0,-4 0-7 0,-4-1-2 16,-4 1 0-16,0-3 0 0,-3 3-9 0,-9-1 12 15,-7 1-12-15,-4 0 12 16,-8 0-52-16,-12 0-11 0,-3 3-1 0,-9 0-906 15,-3 1-181-15</inkml:trace>
          <inkml:trace contextRef="#ctx0" brushRef="#br0" timeOffset="13889.0228">-7524 2466 576 0,'0'0'51'0,"0"0"-41"0,0 0-10 0,0 0 0 0,0 0 280 0,0 0 53 16,0 10 11-16,0 0 3 0,-4 1-212 0,0 3-43 15,0 3-8-15,4 4-1 0,-7-1-18 0,3 1-3 16,-4 0-1-16,0 0 0 0,0-4-34 0,1 0-7 16,-1 1-2-16,0-5 0 0,0-2-18 0,0 6 0 15,1-7 0-15,3-3 0 16,-4 0-114-16,4 0-30 0,0 0-5 0</inkml:trace>
        </inkml:traceGroup>
      </inkml:traceGroup>
    </inkml:traceGroup>
    <inkml:traceGroup>
      <inkml:annotationXML>
        <emma:emma xmlns:emma="http://www.w3.org/2003/04/emma" version="1.0">
          <emma:interpretation id="{5323DC75-A1F7-4844-A611-4F91EF129B0F}" emma:medium="tactile" emma:mode="ink">
            <msink:context xmlns:msink="http://schemas.microsoft.com/ink/2010/main" type="paragraph" rotatedBoundingBox="10432,10716 16428,10401 16495,11680 10499,11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53842E-68D6-42E5-B523-82AD90B210C3}" emma:medium="tactile" emma:mode="ink">
              <msink:context xmlns:msink="http://schemas.microsoft.com/ink/2010/main" type="line" rotatedBoundingBox="10432,10716 16428,10401 16495,11680 10499,11995"/>
            </emma:interpretation>
          </emma:emma>
        </inkml:annotationXML>
        <inkml:traceGroup>
          <inkml:annotationXML>
            <emma:emma xmlns:emma="http://www.w3.org/2003/04/emma" version="1.0">
              <emma:interpretation id="{EE3B888E-BCAE-44CC-B528-28570FFEAFC0}" emma:medium="tactile" emma:mode="ink">
                <msink:context xmlns:msink="http://schemas.microsoft.com/ink/2010/main" type="inkWord" rotatedBoundingBox="10441,10898 10879,10875 10935,11949 10498,1197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281.7909">-10404 5462 806 0,'0'0'72'0,"0"-7"-58"15,0 0-14-15,-4-4 0 0,4 4 109 0,0 1 19 16,0-1 4-16,0 0 1 0,0 7-34 0,4-7-7 16,-4 0-2-16,0 7 0 0,8-4-35 0,0-3-7 15,3-3-2-15,5 3 0 0,-1-3-8 0,5 3-2 16,-1 0 0-16,1 0 0 0,-5-3-1 0,1 3-1 16,3-4 0-16,-3 1 0 0,3 0-34 0,-3-1-11 15,-4-3 0-15,-5 1 0 0,1-1 11 0,0 3 16 16,0-3-4-16,-4 1-1 0,-4-1-3 0,0 0 0 15,-4 0 0-15,4-3 0 0,-8 3-8 0,4-3 0 0,0-1 0 16,0 5 0-16,-3-5 0 0,3 4 8 0,-8-3-8 0,8 7 8 16,-4-4 5-16,4 4 1 0,-3-1 0 0,3 4 0 15,4-3 3-15,-4 3 1 0,-4 0 0 0,8 7 0 16,0 0 0-16,0 0 0 0,0 0 0 0,0 0 0 16,0 0-18-16,0 0 0 0,0 0 8 0,0 0-8 15,0 10 0-15,-4 4 0 0,4 0 0 0,0 3 0 16,0 4 0-16,0 0 0 0,-8 0 0 0,8 3 0 15,0 0 11-15,-4 4 8 0,1-4 1 0,3 7 1 16,0 0 0-16,3-3 0 0,-3 3 0 0,0 0 0 0,4 4 9 0,4 3 2 16,-4-4 0-16,0 1 0 0,4 3-6 0,-4 0-1 15,3-7 0-15,-3 4 0 0,4-4-25 0,-4 0 0 16,0-3 0-16,-4-1 0 0,0 1 31 0,-4 0 1 16,0 0 0-16,0-4 0 15,0 3-61-15,-3-2-12 0,-5-5-3 0,4 1 0 16,8-4-18-16,-4 4-4 0,-4-4-1 0,4 1 0 15,1-4-93-15,-5-1-18 0,4-6-4 0,4-7-666 16</inkml:trace>
          <inkml:trace contextRef="#ctx0" brushRef="#br0" timeOffset="19500.9307">-10493 5693 1555 0,'0'0'138'0,"0"-7"-110"0,-4-3-28 0,4 3 0 16,4-3 30-16,-4 6 1 0,0 4 0 0,3-7 0 16,5 0 29-16,0 4 7 0,0-4 1 0,3 0 0 15,1 4-10-15,4-4-2 0,-1 0 0 0,9-4 0 16,-5 5-17-16,8-5-4 0,4 4-1 0,-3 0 0 16,-5 0-22-16,4 4-12 0,4-4 12 0,1 7-12 15,6 0-147-15,-3 0-36 0,-3 0-7 16</inkml:trace>
        </inkml:traceGroup>
        <inkml:traceGroup>
          <inkml:annotationXML>
            <emma:emma xmlns:emma="http://www.w3.org/2003/04/emma" version="1.0">
              <emma:interpretation id="{2F4D6719-1C7C-4901-A8C3-290FB7D9131B}" emma:medium="tactile" emma:mode="ink">
                <msink:context xmlns:msink="http://schemas.microsoft.com/ink/2010/main" type="inkWord" rotatedBoundingBox="11637,10653 15272,10462 15325,11468 11690,1165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1112.7294">-9194 5666 756 0,'0'0'33'0,"0"0"7"0,0 0-32 0,0 0-8 0,0 0 0 0,0 0 0 16,0 0 43-16,0 0 6 0,0 0 2 0,0 0 0 15,-3 3-9-15,3-3-2 0,0 0 0 0,-8 0 0 16,0 0 19-16,8 0 3 0,0 0 1 0,0 0 0 15,0 0 6-15,0 0 2 0,0 0 0 0,0 0 0 16,0 0-16-16,0 0-3 0,0 0-1 0,0 0 0 16,8-3-11-16,3-4-3 0,-7 3 0 0,8 1 0 15,4-1 1-15,-1 1 0 0,-3-1 0 0,-1 4 0 16,9-3-29-16,-5 3-9 0,1-3 0 0,0 3 0 16,-1 0-118-16,1 0-30 0,-1 0-7 0,1 0-1 0</inkml:trace>
          <inkml:trace contextRef="#ctx0" brushRef="#br0" timeOffset="20514.0425">-8952 4728 1378 0,'0'-10'61'0,"4"3"13"0,-1 0-59 16,-3 7-15-16,0 0 0 0,0 0 0 0,0 0 79 0,0 0 13 0,0 0 2 0,0 0 1 16,-7 0-51-16,-1 3-11 0,-4 4-1 0,1-3-1 15,-5 3-21-15,0 0-10 0,-3 3 10 0,-4 0-10 16,-1-3 0-16,-3 4 0 0,4-1 0 0,-1 0 0 15,5 1 0-15,-1-4-8 0,-3 0 8 0,7 3 0 16,1-3 0-16,3 3 0 0,-3-3-8 0,7 0 8 16,-4 0 0-16,4 0 0 0,5 0 0 0,-5 3 0 15,4 1 8-15,0-1 0 0,0 7-8 0,4 1 12 0,0-1-4 16,4 7 0-16,0 4-8 0,4-4 12 0,-4 7 13 16,3 0 3-16,1 0 0 0,0 4 0 0,4-4 12 15,-5 0 2-15,1 4 1 0,0 0 0 0,-4-4-3 0,4-4-1 16,3-2 0-16,-7-1 0 0,0 0-8 0,0-3-2 15,0-4 0-15,0-3 0 0,-4 0-5 0,0 0 0 16,4-8-1-16,0 5 0 0,-4-4-11 0,3 3-1 16,1-3-1-16,0 3 0 0,0-3-10 0,0 4 0 15,-4-1 9-15,4 4-9 0,-4-7 0 0,4 3 9 16,-4 1-9-16,0 2 0 0,0-2 0 0,0-4-9 16,0 3-1-16,0-3 0 15,0 0-23-15,4 0-5 0,0 0-1 0,-1 0 0 16,5-7-86-16,4 3-18 0,3-3-3 0,5-3-461 0,3-1-92 15</inkml:trace>
          <inkml:trace contextRef="#ctx0" brushRef="#br0" timeOffset="21654.3974">-8158 4870 2098 0,'-8'3'46'0,"-4"4"10"0,1 4 1 0,-5 6 3 0,0 0-48 0,-3 11-12 15,-1 0 0-15,-7 3 0 0,0 3 55 0,-4 1 9 16,0 3 1-16,-4-3 1 0,4 3-19 0,-1-4-4 16,-3 1-1-16,8-4 0 0,-4 0-42 0,4-3 0 15,7-4 0-15,-3 0-11 0,4-3-4 0,3 3-1 16,0-6 0-16,5-1 0 15,-1 0-174-15,4-3-35 0,-3 7-7 0,11-21-2 0</inkml:trace>
          <inkml:trace contextRef="#ctx0" brushRef="#br0" timeOffset="21444.6541">-8762 5078 1220 0,'12'-25'54'0,"-8"18"11"0,4-3-52 0,0-4-13 16,-1-3 0-16,5 3 0 0,0 0 89 0,-1-3 15 0,1 3 4 0,0 4 0 15,3-4-20-15,1 4-3 0,-4-1-1 0,-1 8 0 16,5 6-11-16,-1 1-2 0,-3 3-1 0,4 6 0 16,3 5-26-16,-3 6-4 0,-1 0-2 0,1 4 0 15,-5-1 9-15,5 5 1 0,3-1 1 0,1 0 0 16,-1 0-37-16,-3-3-12 0,0-1 8 0,3-2-8 15,0-1 10-15,1-3-2 0,-5-1 0 0,1-2 0 16,0-8-8-16,3-3-11 0,-3 3 3 0,-1-3 0 16,1 0-45-16,-1-3-9 15,-3-1-2-15,0 0-634 0,-12-3-127 0</inkml:trace>
          <inkml:trace contextRef="#ctx0" brushRef="#br0" timeOffset="21984.5879">-7972 5247 1324 0,'4'-14'118'0,"0"7"-94"0,0-3-24 0,8 0 0 16,-4-1 94-16,3 1 14 0,1 3 4 0,4 0 0 15,-1 0-66-15,1 4-13 0,-1-1-2 0,-3-3-1 16,-8 4-9-16,4 3-1 0,-1 0-1 0,1 3 0 16,-4 1 50-16,4 3 11 0,-8-7 1 0,0 13 1 15,0-2-101-15,0 3-20 0,0-4-4 0,0 7-1 0,0-6 52 0,0 3 9 16,-8-1 3-16,4-2 0 0,0 3 10 0,0-1 2 15,0-6 1-15,-3 0 0 0,3 0 4 0,4-7 1 16,-4 7 0-16,4-7 0 0,0 0-4 0,0 0-1 16,0 0 0-16,0 0 0 0,0 0-14 0,0 0-3 15,0 0-1-15,0 0 0 0,8 7-15 0,-1-4 0 16,1-3 0-16,0-3 0 16,4 6-112-16,3-3-16 0,5-3-4 0,-1 3-860 0</inkml:trace>
          <inkml:trace contextRef="#ctx0" brushRef="#br0" timeOffset="22182.204">-7325 5171 2059 0,'0'0'45'0,"0"0"10"0,0 0 1 0,0 10 2 0,0 4-46 0,0 3-12 0,-4 4 0 0,0 3 0 15,-4-3 49-15,0 3 8 0,4-3 2 0,-7 0 0 16,-1 3-23-16,0 0-4 0,-3-3 0 0,-1 0-1 15,4 0-23-15,-3-1-8 0,-1-2 0 0,1 2 9 16,3-2-185-16,0-4-36 16,-11 6-8-16,15-2-2 0</inkml:trace>
          <inkml:trace contextRef="#ctx0" brushRef="#br0" timeOffset="22443.8279">-6964 4801 2070 0,'0'-17'92'0,"4"6"18"0,0 1-88 0,8 3-22 16,0 3 0-16,-1 4 0 0,1 4 29 0,0-1 2 15,7 1 0-15,-3 6 0 0,3-3 1 0,1 7 1 16,3 0 0-16,0 3 0 0,1 0 15 0,-1 8 2 16,-4-1 1-16,5 0 0 0,-1 0-23 0,1 4-4 15,-9-4 0-15,5 0-1 0,-1 1-11 0,-3-1-1 16,-5-4-1-16,1 5 0 0,3-5-10 0,-3-2 0 15,-4-1 0-15,4-3 0 0,-5 0-17 0,1-4-6 16,0 0-1-16,4 1 0 16,-1-4-167-16,-3 0-33 0,0-4-8 0,4 1 0 0</inkml:trace>
          <inkml:trace contextRef="#ctx0" brushRef="#br0" timeOffset="22633.8739">-6247 4735 2300 0,'0'0'51'0,"-8"10"10"0,-4 1 3 0,-3 6 0 0,-1 4-52 0,-3 3-12 0,-9 7 0 0,1 0 0 15,-4 1 19-15,-4-1 1 0,0-4 0 0,0 4 0 16,-4-3 9-16,4 0 3 0,0-4 0 0,4-3 0 16,0 0-23-16,3 3-9 0,1-3 8 0,0-1-8 15,7 1-63-15,1 0-17 0,-1 0-4 0,5-1-944 16</inkml:trace>
          <inkml:trace contextRef="#ctx0" brushRef="#br0" timeOffset="23049.095">-5885 4970 1911 0,'0'0'42'0,"11"0"9"0,1 0 1 0,0 0 2 0,7 4-43 0,-3-1-11 0,3-3 0 0,-3 4 0 16,-1-1 28-16,1 1 3 0,-1 3 1 0,-3-1 0 16,0 5 25-16,-1-1 6 0,-3 1 1 0,0 2 0 15,-4 1 0-15,0 4 0 0,-4-5 0 0,0 5 0 16,-4-1-42-16,-4-3-8 0,0 3-2 0,-3-3 0 15,-1-4-3-15,0 1-1 0,4-4 0 0,-3 3 0 16,3-7-8-16,0 4 8 0,8-7-8 0,0 0 8 16,-4 7 0-16,4-7 0 0,0 0 0 0,0 0 0 15,4 7-8-15,0 4-11 0,4-1 3 0,-4 0 0 16,0-3 8-16,3 4-8 0,-3-1 8 0,-4 4-8 16,4 0 8-16,-4 0 0 0,0 3 0 0,0 0 0 15,-4 0 0-15,4 1 16 0,-4-1-3 0,-3 0 0 16,3-6 15-16,-4 3 4 0,0-4 0 0,-3 0 0 0,-1 1-20 0,0-4-3 15,-3 0-1-15,-9 3 0 16,1-3-110-16,-4 3-22 0,-4 1-5 0,-1-1-1 0</inkml:trace>
        </inkml:traceGroup>
        <inkml:traceGroup>
          <inkml:annotationXML>
            <emma:emma xmlns:emma="http://www.w3.org/2003/04/emma" version="1.0">
              <emma:interpretation id="{104BE36E-46A9-4A64-B342-2BAD8C88EE70}" emma:medium="tactile" emma:mode="ink">
                <msink:context xmlns:msink="http://schemas.microsoft.com/ink/2010/main" type="inkWord" rotatedBoundingBox="15895,10598 16437,10570 16495,11680 15953,11709"/>
              </emma:interpretation>
              <emma:one-of disjunction-type="recognition" id="oneOf6">
                <emma:interpretation id="interp10" emma:lang="" emma:confidence="1">
                  <emma:literal>]</emma:literal>
                </emma:interpretation>
                <emma:interpretation id="interp11" emma:lang="" emma:confidence="0">
                  <emma:literal>}</emma:literal>
                </emma:interpretation>
                <emma:interpretation id="interp12" emma:lang="" emma:confidence="0">
                  <emma:literal>,</emma:literal>
                </emma:interpretation>
                <emma:interpretation id="interp13" emma:lang="" emma:confidence="0">
                  <emma:literal>3</emma:literal>
                </emma:interpretation>
                <emma:interpretation id="interp14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23514.4121">-5080 4687 1324 0,'0'0'118'0,"8"-4"-94"0,0 1-24 0,0-1 0 15,3 1 94-15,1-1 14 0,3 4 4 0,5 0 0 16,-1-3-3-16,5 3 0 0,-5 0 0 0,1-4 0 16,-1 4-72-16,-3 0-14 0,3-3-3 0,4 3-1 15,1-3 35-15,-1 6 7 0,1 0 2 0,-5 1 0 16,4 3-50-16,-3 7-13 0,-1-1 0 0,1 8 0 16,-5-3 0-16,1 6 0 0,-1 3 0 0,-7 5 0 15,0-1 56-15,0 3 7 0,0 1 1 0,-5 3 0 16,1-3-52-16,0-1-12 0,0 4 0 0,0-3 0 0,-4-1 54 15,4 4 8-15,0-3 2 0,0-4 0 16,-4 4-52-16,4-4-12 0,-1-3 0 0,1-1 0 0,0 1 44 0,0 0 5 16,0-4 2-16,0 3 0 0,4-6-9 0,-4 0-2 15,3-4 0-15,1 1 0 0,-4-1-32 0,0-3-8 16,0 0 0-16,0-4 0 0,-4 4 0 0,0-4 0 16,0 4 11-16,-8 0-11 0,-4-7 0 0,-7 7 0 15,-5-1 0-15,-18 5 0 16,-13-4-57-16,-15 3-15 0,-8 0-2 0,-15 4-1282 0</inkml:trace>
        </inkml:traceGroup>
      </inkml:traceGroup>
    </inkml:traceGroup>
    <inkml:traceGroup>
      <inkml:annotationXML>
        <emma:emma xmlns:emma="http://www.w3.org/2003/04/emma" version="1.0">
          <emma:interpretation id="{29A101CC-B8C1-4434-8C02-292F523B64CD}" emma:medium="tactile" emma:mode="ink">
            <msink:context xmlns:msink="http://schemas.microsoft.com/ink/2010/main" type="paragraph" rotatedBoundingBox="10433,13155 16977,13590 16886,14964 10342,145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9CE0E0-6063-4F9D-AA44-F521A894B255}" emma:medium="tactile" emma:mode="ink">
              <msink:context xmlns:msink="http://schemas.microsoft.com/ink/2010/main" type="line" rotatedBoundingBox="10433,13155 16977,13590 16886,14964 10342,14530"/>
            </emma:interpretation>
          </emma:emma>
        </inkml:annotationXML>
        <inkml:traceGroup>
          <inkml:annotationXML>
            <emma:emma xmlns:emma="http://www.w3.org/2003/04/emma" version="1.0">
              <emma:interpretation id="{D7366F01-62EC-42C1-B0DE-804FFEA49A1B}" emma:medium="tactile" emma:mode="ink">
                <msink:context xmlns:msink="http://schemas.microsoft.com/ink/2010/main" type="inkWord" rotatedBoundingBox="10418,13385 13829,13612 13759,14673 10347,14447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4838.2908">-10614 8316 1209 0,'0'0'53'0,"0"0"12"0,0-11-52 0,0 11-13 16,8-10 0-16,-4 3 0 0,3 0 135 0,1 4 24 15,0-4 5-15,4 3 0 0,-5 1-103 0,9-1-21 0,-1 1-4 0,1-1 0 16,4-3-26-16,7 1-10 15,0 2 8-15,8-3-8 16,0 0-26-16,4 0-10 0,-4 0-3 0,0 0 0 0</inkml:trace>
          <inkml:trace contextRef="#ctx0" brushRef="#br0" timeOffset="24590.1882">-10556 7866 1209 0,'0'0'108'0,"0"0"-87"16,0 0-21-16,0 0 0 0,0 0 108 0,0 0 16 16,0 0 4-16,0 0 1 0,0 0-55 0,0 0-11 15,12 0-3-15,-4-4 0 0,-1 4-26 0,5-3-6 16,4 0 0-16,-1-4-1 0,1 0-6 0,-1-4-1 16,5-3 0-16,-5 4 0 0,9 0-12 0,-5-4-8 15,-3 4 10-15,-1-4-10 0,1 3 8 0,0 1-8 0,-5 0 0 16,-3-1 0-16,0 1 0 0,-4-1 0 0,3 1 0 0,-7-4 0 15,4 4 0-15,-4-1 0 0,0-2 0 0,-4 6 0 16,1-4-11-16,-1 1 11 0,-4 3-10 0,4 0 10 16,4 7 0-16,-8-3 0 0,4-1 0 0,4 4 0 15,0 0 14-15,-11-3 2 0,3 3 1 0,0 3 0 16,0 1-4-16,1 3-1 0,-1 3 0 0,4 4 0 16,-4 7-12-16,4-1 8 0,-8 4-8 0,5 4 0 0,-1 7 24 0,0-1-2 15,0 1 0-15,4 3 0 16,-3 0 6-16,3-3 0 0,4-1 1 0,-4 1 0 15,4-1 12-15,0-2 3 0,0-5 0 0,0 1 0 16,8 0-21-16,-8-1-4 0,4-3-1 0,-4-3 0 0,7 0-8 16,-7-4-2-16,4 4 0 0,0 0 0 0,0-4-18 15,-4 4-4-15,0 0-1 0,0-1 0 16,-8 1-158-16,4 3-32 0,-3 1-7 0</inkml:trace>
          <inkml:trace contextRef="#ctx0" brushRef="#br0" timeOffset="25240.6767">-9295 7561 1936 0,'0'0'43'0,"4"-3"9"0,-4-4 1 0,0 0 1 0,0 4-43 0,0 3-11 16,0 0 0-16,0 0 0 0,0 0 28 0,-12 7 4 15,-3 3 1-15,-5 0 0 0,1 1-23 0,-4 6-10 16,-5-3 8-16,1 0-8 0,-4 0 8 0,0 3-8 16,0-3 8-16,3-4-8 0,5-3 12 0,0 0-4 15,-1 0 0-15,5 0 0 0,3 3-8 0,-3-3 0 16,7 0 0-16,-3-4 8 0,-1 1-8 0,8-1 0 15,8-3 0-15,0 0 8 0,-7 7-8 0,7-7 0 16,-8 7 0-16,8 4 8 0,-4-1-8 0,4 0 12 16,0 4-12-16,0 0 12 0,0 3-3 0,0 4 0 15,4-4 0-15,-4 8 0 0,0 2 7 0,4-3 2 16,-4 4 0-16,4 0 0 0,-4 0 5 0,0-1 1 16,7 1 0-16,-3 0 0 0,-4 3 11 0,4-7 2 15,4 4 1-15,-4-4 0 0,0 0 0 0,3 0 0 16,-7-3 0-16,4 3 0 0,4 0 2 0,-8 1 0 0,0-1 0 15,0 0 0-15,0-3-8 0,0-4 0 0,0-3-1 0,-4 3 0 16,4-3-3-16,-4 0-1 0,4-4 0 0,0-10 0 16,0 7-27-16,0 4 0 0,0-11 0 0,0 0 0 15,0 0 0-15,8 7 8 0,0-1-8 0,4-2 0 16,3 3 0-16,1-4 0 0,7 4 0 0,4-7 0 16,8 4-96-1,0-4-20-15,8 0-5 0,4-4-1077 0</inkml:trace>
          <inkml:trace contextRef="#ctx0" brushRef="#br0" timeOffset="25707.3275">-8867 8001 1558 0,'0'0'34'0,"0"-11"7"0,0-2 2 0,0-5 1 0,4 4-35 0,-4-3-9 0,4 0 0 0,0 0 0 16,4 3 106-16,0 0 19 0,-5 0 4 0,9 4 1 16,-4-4-78-16,4 3-16 0,-5 1-4 0,9 3 0 15,-4 0 7-15,3 7 1 0,-3 0 0 0,7 4 0 16,1 3-15-16,-1 3-2 0,-3 0-1 0,3 4 0 16,5 4 15-16,-5 2 3 0,1 5 1 0,-5-1 0 15,5 3-21-15,-5 1-4 0,1 3 0 0,-1 0-1 16,1 0-6-16,-4 1-1 0,3-5 0 0,1 4 0 15,-5-6-8-15,1 2 0 0,4-2 0 0,-1-1 0 16,1 0 0-16,-1-3 0 0,-3-4 0 0,4-3 0 16,-1 0-48-16,1-4-12 0,-5 0-3 15,1-3 0-15,0-3-153 0,-12-4-32 16,19-7-5-16,-19 7-2 0</inkml:trace>
          <inkml:trace contextRef="#ctx0" brushRef="#br0" timeOffset="25932.944">-8240 7755 1868 0,'0'0'83'0,"-4"-7"17"0,4 7-80 0,0 0-20 15,-12 4 0-15,1-1 0 0,-5 4 55 0,1 7 7 16,-1 3 2-16,-3 7 0 0,-5 4-10 0,5 0-2 16,-12 3 0-16,3-3 0 0,1 3 11 0,0 0 1 15,-4-3 1-15,3-1 0 0,5 4-11 0,-4-3-2 16,4-4-1-16,3 4 0 0,-3-4-31 0,7 0-7 15,-3-3-1-15,3 0 0 16,1 3-41-16,-1 0-9 0,0-3-2 0,1 3 0 16,-5-3-184-16,5 3-36 0,-20 18-8 0,8-15-2 0</inkml:trace>
          <inkml:trace contextRef="#ctx0" brushRef="#br0" timeOffset="27902.8394">-7983 8160 1566 0,'0'0'34'0,"0"0"7"0,0 0 2 0,0 0 1 0,0 0-35 0,0 0-9 0,4-7 0 0,-4 7 0 0,7-3 52 0,5-1 9 15,0-3 2-15,0 4 0 0,3-1-24 0,5-3-5 16,-1 7-1-16,4-3 0 0,-7 3 8 0,-1 0 2 15,5 0 0-15,-1 0 0 16,5 3-21-16,-1-3-4 0,-3 7-1 0,-1-3 0 0,0 3-1 0,-3-4 0 16,-4 8 0-16,-1-5 0 0,1 5-16 0,-8-1 0 15,4-3 0-15,-8 3-9 0,-4 1 9 0,-4 3 0 16,0-4 0-16,-3-3 0 0,-1 3 0 0,-4-3-13 16,1-3 3-16,-9 3 1 0,5 0 33 0,0 3 6 15,3-7 2-15,0 1 0 0,5-4-32 0,-5 0 0 16,8 3 0-16,8-3 0 0,0 0 10 0,0 0-1 15,0 0 0-15,0 0 0 0,0 0-9 0,0 0 0 16,4 7 0-16,0 4 0 0,4-1 0 0,4 4 0 16,3 0 0-16,1 0 0 0,-1 3 0 0,-3 4 8 15,4-4-8-15,-5 4 8 0,-3-1 10 0,0-2 2 16,0 2 0-16,-5 1 0 0,1-3 9 0,-4-5 3 0,0 5 0 0,-4-4 0 16,-3-1-22-16,-1-2-10 0,0 3 10 0,-4-1-10 15,5-6 8-15,-5 4-8 0,0-4 0 0,1 3 9 31,-5-3-90-31,4 0-19 0,5-4-3 0,3 4-580 0,-4 0-116 0</inkml:trace>
          <inkml:trace contextRef="#ctx0" brushRef="#br0" timeOffset="28098.1954">-7240 8409 2048 0,'0'0'45'0,"0"0"10"0,4-7 1 0,-4 7 1 0,0 0-45 0,8 4-12 15,0-1 0-15,3 7 0 0,-7 4 48 0,4 4 8 16,-12-1 2-16,0 4 0 0,-4-1-29 0,1 5-5 16,-5-5-2-16,0 1 0 0,-3 0 0 0,-5 0 0 15,5-1 0-15,-5-2 0 0,5-1-22 0,-5 0 0 16,9 1 0-16,3-5-720 16,0 1-136-16</inkml:trace>
        </inkml:traceGroup>
        <inkml:traceGroup>
          <inkml:annotationXML>
            <emma:emma xmlns:emma="http://www.w3.org/2003/04/emma" version="1.0">
              <emma:interpretation id="{FAA11AAB-0766-4473-9F46-D4579BD13100}" emma:medium="tactile" emma:mode="ink">
                <msink:context xmlns:msink="http://schemas.microsoft.com/ink/2010/main" type="inkWord" rotatedBoundingBox="14425,13420 16977,13590 16886,14964 14333,14795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8369.4016">-6582 7959 2358 0,'15'-31'104'0,"-3"21"22"0,-4-4-101 0,7 4-25 0,1 3 0 0,4 7 0 16,-1 0 0-16,4 7-20 0,1 6 3 0,-1 1 1 15,0 0 16-15,1 3 16 0,-1 1-4 0,4 6 0 16,1-3 42-16,-1 3 8 0,-4-3 2 0,4 6 0 16,1 1-10-16,-1 3-2 0,-8-3 0 0,5-1 0 15,-5 5-29-15,-7-5-7 0,0 1 0 0,-1-4-1 16,-3 0-15-16,-4 1 0 0,-4-5-9 0,4 1 9 16,0-4-108-16,-4 1-16 0,-4-1-4 0,0-3-624 15,-4-4-124-15</inkml:trace>
          <inkml:trace contextRef="#ctx0" brushRef="#br0" timeOffset="28580.2489">-5757 7800 2574 0,'0'0'56'0,"-8"11"12"0,-7 6 3 0,-5 11 1 0,-7 6-57 0,-8 4-15 16,-8 0 0-16,-4 7 0 0,1 0 35 0,-5-3 4 15,1 3 1-15,3-7 0 0,-4 0-23 0,8-4-4 16,-3 1-1-16,3 0 0 0,0-4-12 0,8-4 0 16,0 1 0-16,4-4 0 15,4 0-90-15,7 1-21 0,1-5-4 0,3 1-633 16,4-3-128-16</inkml:trace>
          <inkml:trace contextRef="#ctx0" brushRef="#br0" timeOffset="28873.9011">-5547 8219 2329 0,'0'0'51'0,"0"0"10"0,0 0 3 0,8 3 2 0,-4 4-53 0,4 0-13 0,-1 0 0 0,1 3 0 15,-4 8 24-15,-4-8 3 0,0 0 0 0,0-3 0 16,-8 4 41-16,8-4 8 0,-4 0 1 0,4-1 1 0,-3 1-34 0,3-3-8 15,0 3 0-15,-4 0-1 0,4-4-3 0,0 4 0 16,4 3 0-16,-4-3 0 0,7 4-32 0,1-4-12 16,4 3 0-16,3 4 0 0,5-4 12 0,-5 4 16 15,5-4-3-15,3 1-1 16,1-1-36-16,3 1-8 0,-4-1-2 0,4-3 0 16,-3 0-29-16,-1-4-5 0,0-3-2 0,-3 0 0 15,-1-3-110-15,-3-1-23 0,-4-6-4 0,-1-4-1 0</inkml:trace>
          <inkml:trace contextRef="#ctx0" brushRef="#br0" timeOffset="29040.1104">-5099 8157 1792 0,'0'0'80'0,"0"0"16"0,0 0-77 0,-4 10-19 16,-4 0 0-16,-4 8 0 0,5 6 73 0,-5 3 11 16,-4 1 3-16,-3 7 0 0,3 3 15 0,-7 0 3 15,4 0 1-15,-5-4 0 0,1 1-34 0,-1 0-6 0,1-4-2 0,0-3 0 16,-1 3-51-16,9-4-13 0,-5 1 0 0,5-4 0 31,-1 0-42-31,5 1-11 0,-1-5-3 0,4-2-1096 0</inkml:trace>
          <inkml:trace contextRef="#ctx0" brushRef="#br0" timeOffset="29491.2786">-4597 7734 1868 0,'8'-10'41'0,"3"-7"9"0,1-1 2 0,3 1 0 0,-3 7-42 0,8-1-10 15,-5 1 0-15,1 7 0 0,-5-1 53 0,1 1 9 16,0 3 2-16,-1 7 0 0,-3-4-16 0,4 7-4 16,0-3 0-16,-1 7 0 0,1 3-16 0,0 8-3 15,-1 2-1-15,1 8 0 0,0 3 20 0,-1 0 3 16,1 7 1-16,0 0 0 0,-1 0 6 0,1 0 2 16,0 3 0-16,3 1 0 0,-3-8-20 0,0 4-3 15,3-3-1-15,1 3 0 0,-1-4 9 0,1 1 2 0,-1-4 0 16,5-4 0-16,-5 5 8 0,-3-5 1 0,-4-3 1 15,0 0 0-15,3-3-28 0,-7 7-5 0,0-8-2 0,0 1 0 16,-8-4-3-16,0 0-1 0,0 1 0 0,-3-1 0 16,-1-7 13-16,-4 7 2 0,-3-6 1 0,3-4 0 15,-4-1-30-15,1 1-10 0,3-3 0 0,-7-4 0 16,-9 3 10-16,1-3 0 0,-4 0 0 0,-4 3 0 16,-4 1-81-16,-4-1-15 0,-7-3-2 0,-5 3-840 15,-7-3-168-15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9:25.61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F01FFFF-778E-45F9-AA35-A8A50A4DDF32}" emma:medium="tactile" emma:mode="ink">
          <msink:context xmlns:msink="http://schemas.microsoft.com/ink/2010/main" type="writingRegion" rotatedBoundingBox="18409,8559 26532,8848 26360,13679 18237,13390"/>
        </emma:interpretation>
      </emma:emma>
    </inkml:annotationXML>
    <inkml:traceGroup>
      <inkml:annotationXML>
        <emma:emma xmlns:emma="http://www.w3.org/2003/04/emma" version="1.0">
          <emma:interpretation id="{C3EE0401-719F-40D1-84A0-8C3D17F035B8}" emma:medium="tactile" emma:mode="ink">
            <msink:context xmlns:msink="http://schemas.microsoft.com/ink/2010/main" type="paragraph" rotatedBoundingBox="18765,8817 25902,8817 25902,10228 18765,102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3AF4EB-117D-49BB-8E6E-31D84262FF47}" emma:medium="tactile" emma:mode="ink">
              <msink:context xmlns:msink="http://schemas.microsoft.com/ink/2010/main" type="line" rotatedBoundingBox="18765,8817 25902,8817 25902,10228 18765,10228"/>
            </emma:interpretation>
          </emma:emma>
        </inkml:annotationXML>
        <inkml:traceGroup>
          <inkml:annotationXML>
            <emma:emma xmlns:emma="http://www.w3.org/2003/04/emma" version="1.0">
              <emma:interpretation id="{6AA36DE2-3DE5-415C-A26D-3E7197CAD95F}" emma:medium="tactile" emma:mode="ink">
                <msink:context xmlns:msink="http://schemas.microsoft.com/ink/2010/main" type="inkWord" rotatedBoundingBox="18760,9108 21759,9093 21764,10092 18765,101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-697 3196 1422 0,'0'0'63'0,"0"0"13"16,0 0-61-16,0 0-15 0,0 0 0 0,0 0 0 15,-8-4 64-15,-4 1 11 0,0-1 1 0,1 4 1 0,-9 4-16 0,1 3-3 16,-1-4-1-16,-3 4 0 0,0 0-14 0,-1 0-3 16,-3 0-1-16,4 0 0 0,3 0-20 0,-3-1-4 15,0 1-1-15,3 0 0 0,4-3-14 0,-3-1 11 16,7 1-11-16,1-4 10 0,-1 0-10 0,4 3 0 15,4-3 0-15,4 0 0 0,-7 0 0 0,7 0 0 16,0 0 0-16,0 0 0 0,-4 11 0 0,4-5 0 16,-4 5 0-16,4-1 0 0,-4 4 0 0,4 0 0 15,-4 3 0-15,4 7 0 0,-4 1 8 0,4 2 0 16,-8 4 0-16,1 4 0 0,-5 7 29 0,4-1 6 16,-4 1 1-16,5 3 0 0,-5-4 6 0,4 1 2 15,4-4 0-15,0 0 0 0,-3-4-28 0,7-6-4 16,0 0-2-16,3-4 0 0,1-3-5 0,0 3-1 15,0-7 0-15,4 0 0 0,-4-3 18 0,4 0 3 16,-1 0 1-16,1 0 0 16,4 0-155-16,0-4-31 0,-5 4-7 0,5-4-1 0</inkml:trace>
          <inkml:trace contextRef="#ctx0" brushRef="#br0" timeOffset="329.3297">-705 3573 460 0,'-8'-11'41'0,"4"-6"-33"0,0 0-8 0,0-1 0 16,0 1 350-16,4 3 68 0,-4 0 14 0,4 1 2 16,4-5-318-16,0 1-64 0,4-4-13 0,0 4-3 0,0 3 0 0,7-3 0 15,1 3 0-15,3-3 0 0,1 3-10 0,3 0-2 16,0 7-1-16,1 4 0 0,-1-1 8 0,0 8 1 15,-3-1 1-15,3 7 0 0,-3 4-33 0,-5 7 0 16,5 0 0-16,-5 6 0 0,1 1 16 0,-1 3-3 16,-3 0-1-16,4 4 0 0,-1 0 7 0,-3-1 1 15,0-6 0-15,3 7 0 0,-3-4-20 0,0-4 0 16,-1 1 0-16,-3-4 0 0,0-6 0 0,0-1 0 16,-5 0 0-16,1-3 0 15,0 0-92-15,0-4-23 0,-4-10-4 0,0 11-1 16,0-1-83-16,0-10-17 0,0 0-3 0,0 0-1 0</inkml:trace>
          <inkml:trace contextRef="#ctx0" brushRef="#br0" timeOffset="565.5477">-75 3244 1324 0,'0'0'59'0,"4"-3"12"0,4-1-57 0,-8 4-14 0,0 0 0 0,0 0 0 15,0 0 159-15,-8 7 29 0,0 7 5 0,-3 0 2 16,-5 6-106-16,1 1-21 0,-5 0-4 0,1 3 0 15,-5 4-25-15,1 3-5 0,0 4-1 0,-5 3 0 16,-3 0-1-16,4-4 0 0,-4 8 0 0,-4-1 0 16,4 1-32-16,-1-4 0 0,1-3 0 0,0-1 0 15,4-3-96-15,4-3-25 0,3-4-6 0,8-3-850 16</inkml:trace>
          <inkml:trace contextRef="#ctx0" brushRef="#br0" timeOffset="712.582">217 3580 2142 0,'0'0'47'0,"0"0"9"0,0 0 3 0,8 10 1 0,-8-3-48 0,4 7-12 16,0 7 0-16,0 3 0 0,-1 0 35 0,-3 4 4 16,8-4 1-16,-8 0 0 0,0 0-29 0,4-3-11 15,-4 0 8-15,-4 0-8 0,4-8 0 0,0 1 0 16,-4 4 0-16,0-5-683 15,1 1-132-15</inkml:trace>
          <inkml:trace contextRef="#ctx0" brushRef="#br0" timeOffset="905.2118">781 3545 1900 0,'0'0'84'0,"0"0"18"0,0 0-82 0,4 7-20 0,-4 10 0 0,0 1 0 15,0 6 83-15,-4 7 12 0,1 0 2 0,-5 4 1 16,4-4-47-16,-8-4-10 0,1 5-1 0,-5-1-1 16,0-4-26-16,1-2-5 0,-5-1 0 0,-3 0-8 15,0-7 11-15,-1 4-11 0,5-4 10 0,-1 1-729 16,-3-4-145-16</inkml:trace>
          <inkml:trace contextRef="#ctx0" brushRef="#br0" timeOffset="-396.0664">-2200 4009 1796 0,'-8'-11'80'0,"8"11"16"0,0-7-77 0,-3 0-19 16,3 0 0-16,0 7 0 0,0 0 38 0,0-6 4 16,3-1 1-16,5 0 0 0,-4 0-8 0,12 3-2 15,3-3 0-15,8 0 0 0,1 1-33 0,7-1 0 16,0 0 0-16,7 0-9 0,1 3 9 0,0 1-13 15,0 3 5-15,0 0-596 0,0 0-120 0</inkml:trace>
          <inkml:trace contextRef="#ctx0" brushRef="#br0" timeOffset="-601.0936">-2083 3580 1414 0,'0'0'31'0,"0"0"6"0,0 0 2 0,0 0 1 0,0 0-32 0,0 0-8 15,0 0 0-15,0 0 0 0,8 0 16 0,3-4 2 16,1-3 0-16,4 0 0 0,7-3-8 0,-7 0-2 16,-1-4 0-16,1 3 0 0,3 1 7 0,1-4 1 15,-5 0 0-15,1 4 0 0,-8-4-16 0,-1 0 0 16,9 0 0-16,-8 1 0 0,-8-1 0 0,4 0 0 15,-1 0 0-15,1 0 0 0,-8-3 0 0,1 3 0 16,-5-3 0-16,4 3 0 0,4-3 8 0,-4 3 4 16,-4 0 2-16,8 0 0 0,0 0 30 0,0 4 5 15,-8 0 2-15,1-1 0 0,-5 4-21 0,12 7-4 0,4-7-1 16,-4 7 0-16,0 0-11 0,0 0-2 0,0 0-1 0,0 0 0 16,-4 7-11-16,0 11 12 0,4-1-12 0,0 10 12 15,-8 8 28-15,4 7 5 0,-3-1 2 0,3 11 0 16,-4 0 4-16,0 0 1 0,-7 7 0 0,-1-1 0 15,8 1-24-15,4-7-4 0,-7-3 0 0,7-4-1 16,-4-4-15-16,8-3-8 0,0 0 8 0,0-7-8 16,0 0 0-16,0-3 9 0,4-4-9 0,4 4 0 15,-8-7-78-15,0 0-22 0,4-4-5 0,-4 0-1 0</inkml:trace>
        </inkml:traceGroup>
        <inkml:traceGroup>
          <inkml:annotationXML>
            <emma:emma xmlns:emma="http://www.w3.org/2003/04/emma" version="1.0">
              <emma:interpretation id="{B77CE015-BFDF-4BAE-A918-B66D1E6479B4}" emma:medium="tactile" emma:mode="ink">
                <msink:context xmlns:msink="http://schemas.microsoft.com/ink/2010/main" type="inkWord" rotatedBoundingBox="22197,8979 25163,8979 25163,10062 22197,1006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539.0168">2903 3324 1231 0,'0'-21'54'0,"0"14"12"0,3-3-53 0,5-1-13 15,4 1 0-15,0-1 0 0,3 1 71 0,5-4 11 16,-1 0 2-16,1 4 1 0,-1 3-4 0,4-3-1 16,-3 3 0-16,-1 0 0 0,1 3-34 0,-1 1-7 15,-3 6-2-15,3 1 0 0,-3-1 22 0,-1 8 4 16,1 3 1-16,-4-4 0 0,-1 7-52 0,9-3-12 15,-5 7 0-15,1 3 0 0,-1-3 40 0,5 0 4 16,-5 6 2-16,9 4 0 0,-5-3-32 0,5 7-6 16,-5-4-8-16,1-4 11 0,-5-6-11 0,1 0 0 15,3-4 9-15,-3 1-9 0,-5-5-15 0,-7 1-7 16,12 0-2-16,-8-4-668 16,-1-3-135-16</inkml:trace>
          <inkml:trace contextRef="#ctx0" brushRef="#br0" timeOffset="6752.6784">3661 3116 2127 0,'0'0'47'0,"0"0"9"0,0 0 3 0,0 0 1 0,-3 7-48 0,-1 3-12 0,-8 8 0 0,-4-1 0 0,-3 4 37 0,0-1 6 15,-1 5 1-15,-3-1 0 0,-1 0 5 0,1 0 2 16,-4 1 0-16,0-1 0 0,3-4-21 0,1 5-4 15,-1-1-1-15,1 0 0 0,4 0-25 0,-5 1 0 16,5-1-14-16,-1 3 5 16,1-2-179-16,3-1-35 0</inkml:trace>
          <inkml:trace contextRef="#ctx0" brushRef="#br0" timeOffset="7138.745">3794 3462 806 0,'19'-10'36'0,"-11"3"7"0,0 0-35 0,4 0-8 0,3 0 0 0,5 0 0 15,3 0 258-15,0 4 50 0,4 3 9 0,5 0 3 16,3 0-256-16,-4 3-52 0,0 1-12 0,-8 2 0 15,1 1 48-15,-5 4 8 0,-3 3 0 0,-1-1 1 16,-7 5-13-16,-4 2-4 0,-4 1 0 0,-8 0 0 16,-4-4-8-16,-7 1-1 0,7 2-1 0,-7 1 0 15,-5-4-30-15,1-3 8 0,0-3-8 0,3-1 0 16,1 4 20-16,3-7 2 0,9-4 0 0,-1 1 0 16,0-1 16-16,8-3 3 0,0 0 1 0,0 0 0 15,8 7-85-15,3 0-17 0,13-4-3 0,-5 4-1 0,-3 4 52 16,3-1 12-16,5-3 0 0,-1 7 0 0,0 0 0 0,-11 3 0 15,4 0 0-15,-5 4 0 0,-3 0 48 0,-12 3 13 16,-4-3 3-16,-3 3 0 0,-5 0-64 0,-7 4-10 16,-8-4-3-16,-4 7-1 15,0 0-80-15,0 1-16 0,-4 2-3 0</inkml:trace>
          <inkml:trace contextRef="#ctx0" brushRef="#br0" timeOffset="1443.0938">1735 3050 1638 0,'-19'0'72'0,"19"0"16"16,0 0-71-16,0 0-17 0,-8 7 0 0,-4 0 0 15,0 4 75-15,-3 2 11 0,-1 5 2 0,-3 2 1 0,3 5-20 0,-3 6-4 16,-1-4-1-16,-3 15 0 0,-4-4-13 0,3 0-3 15,1-3-1-15,-4 3 0 0,0-4-47 0,-1 1 0 16,1-1 0-16,0 1 0 16,0-4-189-16,3-3-38 0,-23 13-7 0,20-13-2 0</inkml:trace>
          <inkml:trace contextRef="#ctx0" brushRef="#br0" timeOffset="1205.0798">1241 3272 2419 0,'0'0'53'0,"11"-7"11"0,1 0 3 0,0-4 1 0,3 5-55 0,1-1-13 16,-1 3 0-16,5-3 0 0,-1 4 0 0,-3 3 0 15,3-4 0-15,-3 8 0 0,3-4 0 0,-3 7 0 16,3 3 0-16,1 0 0 0,-5 4 0 0,5 4 0 16,-8 2 0-16,-1 5 0 0,-3 2 54 0,0-3 8 15,-4 1 2-15,0 6 0 16,-8-3-103-16,4-1-20 0,-4-3-4 0,0-3-1 0,0 0 52 0,0 0 12 0,4-1 0 16,0-2 0-16,0-4 0 0,4-1 0 0,4 1 0 15,0-3 0 1,-1-1-208-16,-3-3-38 0,4 0-8 0,-8-7-2 0</inkml:trace>
          <inkml:trace contextRef="#ctx0" brushRef="#br0" timeOffset="1767.085">1898 3486 1497 0,'20'-3'66'0,"-12"-1"14"0,-1 1-64 0,5-1-16 0,-4-3 0 0,4 4 0 15,-1 0 96-15,1 3 15 0,0-4 3 0,-1 1 1 16,1-4-33-16,0 3-6 0,-1 4-2 0,1-3 0 16,-4 3-42-16,-8 0-9 0,11-4-2 0,1 8 0 15,-4-1-31-15,0 4-6 0,-4-3-2 0,-4 6 0 16,0 4 30-16,-4 0 7 0,4 3 1 0,-8 0 0 16,0 4-4-16,0-4 0 0,-3 8 0 0,-1-5 0 15,4 1 16-15,-3 0 4 0,3-4 0 0,-4-3 0 16,4 3-5-16,1-6-1 0,3-1 0 0,-4 0 0 0,4-3-11 0,4-7-3 15,0 0 0-15,0 0 0 0,0 0-4 0,0 0-2 16,0 0 0-16,0 0 0 16,8 4-38-16,3 3-8 0,-3-4-2 0,4 1 0 15,0-4-166-15,3-4-32 0</inkml:trace>
          <inkml:trace contextRef="#ctx0" brushRef="#br0" timeOffset="2013.4978">2428 3483 1497 0,'0'0'32'0,"0"0"8"0,0 0 0 0,4 10 4 0,-8 4-36 0,4-4-8 0,-4 1 0 0,-4 6 0 15,0-3 110-15,0 0 20 0,-3-4 4 0,7 4 1 16,-8-4-74-16,4 4-14 0,1-3-3 0,-1 2-1 16,0 1-33-16,-4 0-10 0,-3 0 0 0,-1-4-630 15,5 4-131-15</inkml:trace>
        </inkml:traceGroup>
        <inkml:traceGroup>
          <inkml:annotationXML>
            <emma:emma xmlns:emma="http://www.w3.org/2003/04/emma" version="1.0">
              <emma:interpretation id="{8451721E-A8EB-4AC9-84F9-6A868B598155}" emma:medium="tactile" emma:mode="ink">
                <msink:context xmlns:msink="http://schemas.microsoft.com/ink/2010/main" type="inkWord" rotatedBoundingBox="25264,8817 25902,8817 25902,10228 25264,10228"/>
              </emma:interpretation>
              <emma:one-of disjunction-type="recognition" id="oneOf2">
                <emma:interpretation id="interp2" emma:lang="" emma:confidence="1">
                  <emma:literal>]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}</emma:literal>
                </emma:interpretation>
                <emma:interpretation id="interp5" emma:lang="" emma:confidence="0">
                  <emma:literal>3</emma:literal>
                </emma:interpretation>
                <emma:interpretation id="interp6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16285.4417">4288 2940 1036 0,'12'-4'23'0,"3"-3"5"0,1 4 0 0,-1-1 1 0,9 4-29 0,-5-3 0 15,5-1 0-15,-1 1 0 0,4-1 108 0,0 1 15 16,1-4 3-16,-1 4 1 0,4-1-50 0,-4 1-9 0,1 3-3 0,-5 0 0 16,0 0-1-16,-3 7 0 0,3 0 0 0,-3 3 0 15,-1 7 0-15,-7 4 0 0,7 0 0 0,-3 6 0 16,-5 5-51-16,-3-1-13 0,0 7 0 0,-4 0 0 16,8 0 0-16,-12 0 0 0,3-4 0 0,5 5 0 15,-4-1 54-15,0-4 8 0,0 8 2 0,0-1 0 16,4 1 0-16,-1-1 0 0,1 4 0 0,-4 0 0 15,8 4-52-15,-8-1-12 0,-1-3 0 0,1 0 0 16,-8-3 0-16,1-1 0 0,-5-6 0 0,0 6 0 16,-8-3 0-16,-3-3 0 0,-12-1 0 0,4 1 0 15,-1-4 0-15,-11 4 0 0,-7-4 0 0,-5 3 0 16,4 1-174-16,-7-4-38 0</inkml:trace>
        </inkml:traceGroup>
      </inkml:traceGroup>
    </inkml:traceGroup>
    <inkml:traceGroup>
      <inkml:annotationXML>
        <emma:emma xmlns:emma="http://www.w3.org/2003/04/emma" version="1.0">
          <emma:interpretation id="{F1B49701-E9E1-49E1-9D32-B1AB0BA9D29B}" emma:medium="tactile" emma:mode="ink">
            <msink:context xmlns:msink="http://schemas.microsoft.com/ink/2010/main" type="paragraph" rotatedBoundingBox="18286,12007 26409,12295 26360,13679 18237,133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FA0607-3B9F-47C3-B85B-1247912E9BAD}" emma:medium="tactile" emma:mode="ink">
              <msink:context xmlns:msink="http://schemas.microsoft.com/ink/2010/main" type="inkBullet" rotatedBoundingBox="18279,12199 18939,12223 18896,13414 18237,13390"/>
            </emma:interpretation>
          </emma:emma>
        </inkml:annotationXML>
        <inkml:trace contextRef="#ctx0" brushRef="#br0" timeOffset="7999.6836">-2398 6562 1152 0,'0'0'102'0,"0"0"-82"0,-8 0-20 0,0 3 0 16,-4-3 176-16,12 0 30 0,0 0 6 0,0 0 2 16,0 11-138-16,4-1-28 0,8-7-6 0,4 4-1 15,3-3 7-15,1-1 2 0,3 1 0 0,4-4 0 16,0-7-29-16,-3 3-5 0,-1-6-2 0,4 0 0 16,4-4-14-16,-3 0 0 0,-13-3-12 0,5-1 12 15,-1 1-11-15,-7 0 11 0,0-4-10 0,-1 0 10 16,-7 4 0-16,0-4 0 0,4 4 0 0,-12 3 0 15,0-3-9-15,0 3 9 0,0 3-8 0,-4 1 8 16,-3 3 0-16,3-3 0 0,-4 6 0 0,5 1 8 0,-5 3 14 16,4 3 3-16,-4 4 1 0,1 4 0 0,-1 2 9 15,4 5 1-15,-3 3 1 0,-1 6 0 0,0 8-13 16,4-1-4-16,1 8 0 0,-1 3 0 0,-4 0 20 0,8 3 3 16,0-3 1-16,4 4 0 0,-3-1-26 0,-1 1-5 15,8-1-1-15,-1 4 0 0,-3-7 0 0,0 7 0 16,-3-4 0-16,-1 1 0 0,4-4-3 0,-8-4-1 15,0 1 0-15,-4-8 0 0,5 1-22 0,-1-1-5 16,-8-6-1-16,5 0 0 16,-5-4-163-16,0-3-33 0,1-4-6 0</inkml:trace>
        <inkml:trace contextRef="#ctx0" brushRef="#br0" timeOffset="8165.2279">-2729 7195 2235 0,'15'-21'99'0,"-7"14"21"0,0-3-96 16,4 3-24-16,11 0 0 0,0 0 0 0,5 4 24 0,-1-4 1 0,0 0 0 0,8 0 0 15,0 0-11-15,4 3-2 0,0-3-1 0,4 1 0 16,4-5-129-16,-5 4-26 0,1-3-4 0</inkml:trace>
      </inkml:traceGroup>
      <inkml:traceGroup>
        <inkml:annotationXML>
          <emma:emma xmlns:emma="http://www.w3.org/2003/04/emma" version="1.0">
            <emma:interpretation id="{D7D16386-9041-4A03-A2CB-268B240234EE}" emma:medium="tactile" emma:mode="ink">
              <msink:context xmlns:msink="http://schemas.microsoft.com/ink/2010/main" type="line" rotatedBoundingBox="19780,12060 26409,12295 26362,13618 19733,13382"/>
            </emma:interpretation>
          </emma:emma>
        </inkml:annotationXML>
        <inkml:traceGroup>
          <inkml:annotationXML>
            <emma:emma xmlns:emma="http://www.w3.org/2003/04/emma" version="1.0">
              <emma:interpretation id="{B00A7BA3-9942-4EB4-9AFA-9471115AF0C9}" emma:medium="tactile" emma:mode="ink">
                <msink:context xmlns:msink="http://schemas.microsoft.com/ink/2010/main" type="inkWord" rotatedBoundingBox="19769,12383 21655,12450 21620,13449 19733,13382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8633.3487">-752 6537 1267 0,'16'-17'56'0,"-9"14"12"0,-3-8-55 0,0 4-13 16,0 1 0-16,0-1 0 0,-4 7 104 0,0-7 19 16,-4 7 3-16,4-4 1 0,-8 1-37 0,4 3-7 15,-7 3-2-15,-5 1 0 0,1 3-53 0,-9 0-10 0,5-4-2 0,-5 4-1 16,1 3-6-16,0 4-1 16,-1-4 0-16,1 1 0 0,0-4 0 0,-1 3 0 0,5-3 0 15,-1 3 0-15,1-6-8 0,-1 3 8 0,5-4-8 16,3 1 8-16,4-4 19 0,1 3 3 0,-5 1 1 0,4-4 0 15,4 0-20-15,4 0-11 0,0 0 12 0,-7 3-12 16,-1 1 12-16,4 6-4 0,4 0 0 0,-4 8-8 16,0-1 13-16,0 4-4 0,4 3-1 0,-8 4 0 15,8 3 28-15,0 0 6 0,-4 7 1 0,1 3 0 16,-5-3-15-16,4 4-2 0,-4 0-1 0,4-1 0 16,-4-3 12-16,5-3 3 0,-9 3 0 0,4-4 0 15,0-3-16-15,4-3-4 0,4-4 0 0,0 1 0 16,0-5-6-16,0 1-2 0,8-7 0 0,0 0 0 0,0 0 16 0,3-4 2 15,1 0 1-15,4 1 0 16,3-1-56-16,-3 0-11 0,-1-3-3 0,5 4 0 16,-1-8-183-16,5 1-37 0,-5-1-7 0,4-6-2 0</inkml:trace>
          <inkml:trace contextRef="#ctx0" brushRef="#br0" timeOffset="8970.9095">-441 6849 2070 0,'8'-28'92'0,"-4"18"18"0,0-8-88 0,4 5-22 15,0-5 0-15,-1 1 0 0,1-4 72 0,4 4 9 16,-4-4 3-16,-1 0 0 0,5 1-16 0,0-1-4 16,-1-3 0-16,5 3 0 0,-4 4-9 0,7-1-3 15,-3 5 0-15,3 6 0 0,1 3-38 0,-1 1-14 0,-3 3 9 0,3 10-9 16,0 4 0-16,1 7 0 0,-4 3 0 15,-1 7 0-15,-3 4 0 0,-1 3 0 0,1 3 0 0,0 1 0 16,-8-1 0-16,0 1 10 0,-4 3-2 0,3-7-8 16,-3 0 9-16,0-4-9 0,0-2 0 15,0-5 9-15,4-3-9 0,0 1 0 0,0-1 0 0,4-7 0 16,4 4-17-16,-1-7-6 0,5 3-1 0,-1-7 0 16,1 1-64-1,0-1-14-15,7-6-2 0,-8 3-1 0,5-7-127 0,-1-4-24 0,13-17-6 16,-9-6-1-16</inkml:trace>
          <inkml:trace contextRef="#ctx0" brushRef="#br0" timeOffset="9137.3042">373 6582 2257 0,'-12'-3'49'0,"8"0"11"0,-4-1 1 0,1 4 3 0,-5 4-51 0,0 2-13 16,-3 8 0-16,-5 4 0 0,1 6 28 0,-8 3 4 15,-8 1 0-15,-8 3 0 0,0 4 25 0,-4-1 6 16,-3 1 1-16,-1 0 0 0,0-4-20 0,1 0-3 15,-1 0-1-15,1 4 0 0,7-4-22 0,-4-4-5 16,4 1-1-16,1 0 0 0,3-4-25 0,4 0-6 16,0 0-1-16,0-3-794 15,7 0-159-15</inkml:trace>
          <inkml:trace contextRef="#ctx0" brushRef="#br0" timeOffset="10790.9602">575 7053 288 0,'0'0'12'0,"0"0"4"0,0 0-16 0,0 0 0 0,0 0 0 15,0 0 0-15,0 0 64 0,0 0 11 0,0 0 1 0,0 0 1 32,0 0-85-32,0 0-18 0,0 0-3 0</inkml:trace>
          <inkml:trace contextRef="#ctx0" brushRef="#br0" timeOffset="11440.3644">486 7143 1335 0,'0'0'59'0,"0"0"13"0,0 0-58 0,7 0-14 0,5-7 0 0,-4 7 0 16,4-7 75-16,-5 4 12 0,-3-4 2 0,4 3 1 16,0-3-37-16,3 0-7 0,-3 0-2 0,4 4 0 15,-4 0-8-15,0-1-3 0,3 4 0 0,-3-3 0 16,0-1-9-16,0 4-3 0,-8 0 0 0,0 0 0 16,7 7-13-16,-7-7-8 0,8 7 8 0,-8-7-8 15,0 0 11-15,0 10-3 0,0 1 0 0,0 3 0 0,-8 3 10 0,4 0 2 16,-7 0 0-16,-1 1 0 0,0-1 17 0,1 0 4 15,-1 1 1-15,4-1 0 0,-7-3-17 0,3 0-3 16,4-4-1-16,0 4 0 0,1-7 12 0,3 0 3 16,4-7 0-16,-8 7 0 0,8-7-28 0,-4 7-8 15,4-7 0-15,0 0 0 0,0 0 0 0,8 6 0 16,0 1-8-16,-1 0 8 0,-7-7 0 0,8 7 0 16,4-3 0-16,3-1 10 15,1 1-85-15,4-4-17 0,-5 0-3 0,5 3-584 16,-5-3-117-16</inkml:trace>
        </inkml:traceGroup>
        <inkml:traceGroup>
          <inkml:annotationXML>
            <emma:emma xmlns:emma="http://www.w3.org/2003/04/emma" version="1.0">
              <emma:interpretation id="{15B7A865-2DE9-40B9-A715-50D7BC965C23}" emma:medium="tactile" emma:mode="ink">
                <msink:context xmlns:msink="http://schemas.microsoft.com/ink/2010/main" type="inkWord" rotatedBoundingBox="22261,12300 25295,12408 25255,13508 22222,1340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2781.473">1338 7188 172 0,'0'0'16'0,"0"0"-16"0,8-4 0 0,-8 4 0 15,0 0 295-15,0 0 56 0,0 0 11 0,4 11 2 16,-4-11-213-16,0 10-43 0,-4 4-9 0,0 3-2 15,4 1-9-15,-4-5-1 0,-4 1-1 0,4 4 0 16,-3-5-59-16,-1 1-12 0,0 0-3 0,0 0 0 16,0-4 16-16,1 1 2 0,-1-1 1 0,4 0 0 15,0-3-31-15,0 0-13 0,0 0 1 0,0 0-663 16,0 0-132-16</inkml:trace>
          <inkml:trace contextRef="#ctx0" brushRef="#br0" timeOffset="13321.2776">2544 6589 2188 0,'-15'0'97'0,"7"0"20"0,0 7-93 0,-3 7-24 16,-9 0 0-16,5 7 0 0,-5 6 48 0,-3 1 6 16,-4 7 1-16,-8-1 0 0,0 1 1 0,0-1 0 15,-4-2 0-15,0 6 0 0,4-4-32 0,0 1-5 16,0-1-2-16,3-2 0 0,1-5-17 0,0 1 0 16,8 0 0-16,-8-1 0 15,3-3-201-15,5 4-44 0,-27 14-9 0,14-11-2 0</inkml:trace>
          <inkml:trace contextRef="#ctx0" brushRef="#br0" timeOffset="13128.1908">1860 6669 1958 0,'11'-17'43'0,"5"-4"9"0,-1 0 1 0,5 0 3 0,3 8-45 0,-3-5-11 16,3 8 0-16,0-1 0 0,1 5 52 0,-1 6 9 15,0-4 2-15,1 11 0 0,-5 3-19 0,1 8-3 16,-1 2-1-16,-3 8 0 0,-1 3-12 0,-3 4-2 0,0-1-1 0,-1 5 0 16,-3-1 31-16,-4 0 7 15,0 0 1-15,0 0 0 0,-4 0-52 0,0-4-12 0,0 1 0 0,0-4 0 16,4-10 0-16,-4 3 0 0,0-7 0 0,7 1 0 15,1-4-11-15,0-1-5 0,0 1 0 0,0-3-1 16,-1-5-207 0,1-2-42-16,15-1-8 0,-23-3-2 0</inkml:trace>
          <inkml:trace contextRef="#ctx0" brushRef="#br0" timeOffset="13675.2408">2509 7025 1728 0,'24'-24'76'0,"-13"14"16"0,1 3-73 0,0 3-19 0,3-3 0 0,-3 4 0 15,0 3 55-15,-1 0 7 0,1 3 2 0,0 4 0 16,-4 4-12-16,-5-1-1 0,1 4-1 0,0 3 0 16,-4-6-29-16,-4 6-5 0,0-3-2 0,-3 3 0 15,-1-3 32-15,0 0 6 0,-7 0 2 0,3-4 0 16,-4 0-36-16,5 1-7 0,-1-4-2 0,4-1 0 16,-4-2-9-16,12-4 10 0,0 0-10 0,0 0 10 15,0 0-10-15,0 0 0 0,0 0 0 0,12 3 0 16,0-3 0-16,3 0-9 0,1 0 9 0,0 4-13 15,-5-4 13-15,5 0-12 0,-1 7 12 0,-3 0-12 0,0 0 12 16,-5 3 12-16,1 0-3 0,-4 1 0 0,0-1-9 0,-4 4 0 16,0 0 0-16,-4 3 0 0,0 0 34 0,-4-3 5 15,-3 0 1-15,-1 3 0 0,-3-3-28 0,-5 4-12 16,1-5 10-16,-1 5-10 16,1-5-184-16,-5 5-42 0</inkml:trace>
          <inkml:trace contextRef="#ctx0" brushRef="#br0" timeOffset="14215.7453">3323 7126 1440 0,'0'0'128'0,"0"0"-103"15,0 0-25-15,0 10 0 0,4 0 147 0,-8 4 24 16,4 7 5-16,-8 7 0 0,-4-1-89 0,1 1-19 16,-5-4-3-16,1 7-1 0,-9-3-26 0,1 0-6 15,0-4 0-15,-1-3-1 0,1 3-31 0,-1-7 0 0,-3 0 0 16,0 1 0-1,4-4-98-15,-1-1-26 0,5-2-4 0</inkml:trace>
          <inkml:trace contextRef="#ctx0" brushRef="#br0" timeOffset="14556.995">3584 6790 2174 0,'23'-28'96'0,"-11"18"20"0,3-4-92 0,5 4-24 16,-5 3 0-16,5 3 0 0,3 4 24 0,-3 0 1 16,-1 0 0-16,0 4 0 0,1 3-37 0,-5 3-7 15,1 4-1-15,0 3-1 0,-1 1 57 0,-3 6 11 16,0-3 2-16,-1 6 1 0,-3 1-29 0,4 0-5 16,-8 6-2-16,3-3 0 0,-3 0 11 0,4 1 3 15,-4-5 0-15,4-3 0 0,-4 1 6 0,-1-8 2 16,1 4 0-16,4-1 0 15,-8-6-80-15,4 0-16 0,0-3-4 0,-4-5-682 16,0 1-137-16</inkml:trace>
          <inkml:trace contextRef="#ctx0" brushRef="#br0" timeOffset="14684.3432">4319 6479 2113 0,'0'0'46'0,"-4"7"10"0,-3 3 1 0,-5 4 3 0,-4 7-48 0,1 3-12 0,-13 3 0 0,-3 12 0 16,-11-1 47-16,-1 3 6 0,-4 1 2 0,-4 3 0 15,1 0-28-15,3-4-6 0,0 4-1 0,5 0 0 16,3-10-20-16,4 3 0 0,4-4 0 0,-1 1 0 16,9-7-90-16,0-1-22 15,3 1-5-15,5-4-824 0</inkml:trace>
        </inkml:traceGroup>
        <inkml:traceGroup>
          <inkml:annotationXML>
            <emma:emma xmlns:emma="http://www.w3.org/2003/04/emma" version="1.0">
              <emma:interpretation id="{D78259B6-09FC-43C8-BC6B-BABA0B3CC29B}" emma:medium="tactile" emma:mode="ink">
                <msink:context xmlns:msink="http://schemas.microsoft.com/ink/2010/main" type="inkWord" rotatedBoundingBox="25273,12255 26409,12295 26365,13551 25229,13510"/>
              </emma:interpretation>
              <emma:one-of disjunction-type="recognition" id="oneOf5">
                <emma:interpretation id="interp9" emma:lang="" emma:confidence="0">
                  <emma:literal>4)</emma:literal>
                </emma:interpretation>
                <emma:interpretation id="interp10" emma:lang="" emma:confidence="1">
                  <emma:literal>y ]</emma:literal>
                </emma:interpretation>
                <emma:interpretation id="interp11" emma:lang="" emma:confidence="0">
                  <emma:literal>y)</emma:literal>
                </emma:interpretation>
                <emma:interpretation id="interp12" emma:lang="" emma:confidence="0">
                  <emma:literal>x]</emma:literal>
                </emma:interpretation>
                <emma:interpretation id="interp13" emma:lang="" emma:confidence="0">
                  <emma:literal>4]</emma:literal>
                </emma:interpretation>
              </emma:one-of>
            </emma:emma>
          </inkml:annotationXML>
          <inkml:trace contextRef="#ctx0" brushRef="#br0" timeOffset="15133.849">4720 6980 2077 0,'0'0'92'0,"0"0"19"0,8 14-89 0,-8 7-22 0,-8 0 0 0,-4 6 0 15,5 1 78-15,-17 0 11 0,13 6 3 0,-13 1 0 16,1 3-20-16,-4-3-3 0,-1-1-1 0,1-3 0 15,-4 0-36-15,4 1-8 0,0-5-2 0,-12 1 0 16,15-4-36-16,-7 0-7 0,4 1-2 0,4-5 0 16,3-2-100-16,5-5-20 0,-5 1-4 15</inkml:trace>
          <inkml:trace contextRef="#ctx0" brushRef="#br0" timeOffset="14957.5318">4401 7112 2012 0,'0'0'89'0,"0"0"19"0,0 0-87 0,0 0-21 15,0 0 0-15,-8 7 0 0,0 3 64 0,1 0 9 16,-5 1 2-16,4 3 0 0,-4-1-19 0,12 5-4 16,-3-1-1-16,-1-3 0 0,4 0-21 0,0-4-4 15,4 1-1-15,-1-1 0 0,5 0 0 0,4-3 0 16,0 4 0-16,3-5 0 0,1 1-25 0,-1-3 0 16,1-1 8-16,3 1-8 15,-3-4-29-15,-1 3-8 0,-3-3-2 0,0-3 0 16,-1-1-213-16,1 1-44 0,8-18-8 0,-5 7-1 0</inkml:trace>
          <inkml:trace contextRef="#ctx0" brushRef="#br0" timeOffset="15511.6711">5175 6371 2134 0,'8'0'47'0,"8"-3"9"0,3 0 3 0,-3-1 1 0,7 4-48 0,-7 0-12 0,3 4 0 0,-11 2 0 15,4 8 58-15,-5 0 9 0,9 0 1 0,-4 7 1 16,-8-1-47-16,-1 5-10 0,5 2-1 0,-4 8-1 16,8 3 43-16,-12 0 9 0,4 4 2 0,0-1 0 15,-1 1 0-15,1-1 0 0,-4 1 0 0,0 3 0 16,0-4-52-16,0 1-12 0,0-1 0 0,8 1 0 16,-8-1 0-16,4-6 0 0,-4-1 0 0,0-3 0 15,-4 4 54-15,-4-11 8 0,8 4 2 0,0-7 0 16,-4-1-52-16,-3-2-12 0,-9-1 0 0,8-3 0 15,1-4 0-15,-9 4 0 0,-7-3 0 0,-5-1 0 16,-3 0 0-16,-4 1 0 0,-8-4 0 0,-3-1 0 16,-9 1-151-16,5-3-33 15,-17-1-6-15,-14 1-2 0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39:27.67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E4B3AF8-3680-4378-8DEA-5F65612F2E26}" emma:medium="tactile" emma:mode="ink">
          <msink:context xmlns:msink="http://schemas.microsoft.com/ink/2010/main" type="writingRegion" rotatedBoundingBox="411,598 2928,352 3042,1522 526,1767"/>
        </emma:interpretation>
      </emma:emma>
    </inkml:annotationXML>
    <inkml:traceGroup>
      <inkml:annotationXML>
        <emma:emma xmlns:emma="http://www.w3.org/2003/04/emma" version="1.0">
          <emma:interpretation id="{ECAC4A86-76A7-4021-9E05-7071B4316B5F}" emma:medium="tactile" emma:mode="ink">
            <msink:context xmlns:msink="http://schemas.microsoft.com/ink/2010/main" type="paragraph" rotatedBoundingBox="411,598 2928,352 3042,1522 526,1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E54632-F31B-4A11-80C3-AEB94E5F702A}" emma:medium="tactile" emma:mode="ink">
              <msink:context xmlns:msink="http://schemas.microsoft.com/ink/2010/main" type="line" rotatedBoundingBox="411,598 2928,352 3042,1522 526,1767"/>
            </emma:interpretation>
          </emma:emma>
        </inkml:annotationXML>
        <inkml:traceGroup>
          <inkml:annotationXML>
            <emma:emma xmlns:emma="http://www.w3.org/2003/04/emma" version="1.0">
              <emma:interpretation id="{FCDDB2EA-88CB-43C6-83A3-9E69F3E756AA}" emma:medium="tactile" emma:mode="ink">
                <msink:context xmlns:msink="http://schemas.microsoft.com/ink/2010/main" type="inkWord" rotatedBoundingBox="411,598 2586,386 2700,1555 526,176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34 914 0,'0'0'20'0,"0"0"4"0,0 0 0 0,0 0 3 0,0 0-27 0,0 0 0 0,0 0 0 0,0 0 0 15,0 0 64-15,0 0 7 0,9 0 1 0,5 0 1 16,-5-8-7-16,9 4-2 0,-4 0 0 0,4 0 0 15,5 0-8-15,0-4-1 0,-5 8-1 0,9-4 0 16,10 4-26-16,-10 4-4 0,0-4-2 0,10 4 0 16,-1 0 7-16,5 4 2 0,0-4 0 0,5 8 0 15,-5-4-31-15,4 4 0 0,-4-4 0 0,-4 4 0 16,4 1-12-16,-10-1-9 0,15-4-2 0,-10 0-751 16</inkml:trace>
          <inkml:trace contextRef="#ctx0" brushRef="#br0" timeOffset="-328.9776">155-346 403 0,'0'0'36'0,"0"0"-36"16,0 0 0-16,0 0 0 0,0 0 71 0,0 0 7 15,0 0 2-15,9 0 0 0,0 0-9 0,0-5-2 16,-9 5 0-16,0 0 0 0,0 0-9 0,0 0-1 16,10 0-1-16,-10 0 0 0,0 0-16 0,0 0-3 0,13 5-1 0,-8-1 0 15,-5-4 6-15,13 8 2 0,-3-4 0 0,8-4 0 16,-14 4-2-16,10-4 0 0,0-4 0 0,-1 4 0 15,1 0-9-15,4-4-3 0,-4 4 0 0,9-8 0 16,-5 4 10-16,9-1 2 0,0 1 0 0,5-4 0 16,0 0-4-16,0 4 0 0,0-8 0 0,4 4 0 15,1 0-23-15,-5 4-5 0,-10 0 0 0,10 0-1 16,0 4-11-16,0 0 0 0,-9-8 0 0,-1 8 0 16,6 0 0-16,-10 0-16 0,5 0 4 0,-10 8 1 15,1-8-17-15,0 0-3 16,-5 12-1-16,-5-4 0 0,-8 0-30 0,-1 4-6 0,5 0-2 15,-4 5-710-15</inkml:trace>
          <inkml:trace contextRef="#ctx0" brushRef="#br0" timeOffset="-1190.1662">337-864 288 0,'0'0'12'0,"0"0"4"0,0 0-16 0,0 0 0 16,0 0 0-16,0 0 0 0,0 0 162 16,5-9 30-16,-5-3 5 0,4 4 2 0,10-4-71 0,-14 4-13 15,0-4-3-15,5 4-1 0,-1 0-27 0,-4 8-6 16,0 0-1-16,0 0 0 0,9-13-28 0,-9 13-5 16,0 0-2-16,0 0 0 0,0 0-25 0,0 0-5 15,0 0 0-15,0 0-1 0,-4 0 1 0,-1 5 0 16,1-1 0-16,-1 8 0 0,5-4 14 0,0 8 3 15,-14 0 1-15,10 13 0 0,-10-9-14 0,5 20-2 16,0-7-1-16,0 11 0 0,0-3-1 0,0 11 0 16,-5-7 0-16,5-1 0 0,9-3-4 0,-5-1-8 15,1 1 11-15,4-1-11 0,0-3 16 0,0-5-3 16,-9-8-1-16,0 9 0 0,9-9 8 0,-5 4 0 16,0-8 1-16,1 1 0 0,-1-9-21 0,5 0 0 15,-4 0 0-15,-1 0 0 0,5-12 0 0,0 0-13 0,0 0 3 16,0 0 1-16,0 0 9 0,0 0 0 0,0 0 0 15,0 0 0 1,0 0-100-16,0 0-16 0,0-16-2 0</inkml:trace>
          <inkml:trace contextRef="#ctx0" brushRef="#br0" timeOffset="-550.381">319-856 345 0,'0'0'31'0,"0"0"-31"16,0 0 0-16,0 0 0 0,0 0 133 0,0 0 21 15,0 0 4-15,0 0 1 0,0 0-51 0,0 0-9 16,0 0-3-16,0 0 0 0,0 0-54 0,0 0-11 0,0 0-3 16,0 12 0-16,0-12 23 0,9 4 4 0,-9 0 1 0,9-4 0 15,5-4 5-15,0 0 2 0,4-4 0 0,5 0 0 16,-10 4-24-16,10-13-5 0,4 9-1 0,1 4 0 15,-1-8 9-15,9 4 2 0,-13 0 0 0,9 4 0 16,-9 0-36-16,9 0-8 0,-5 4 0 0,5 0 0 16,0 0 8-16,-5 0 0 0,9-8 0 0,-8 8 0 15,4 0-8-15,4-4 0 0,-4 4 0 0,0 0 0 16,4-4 0-16,1-1 0 0,-1 5 0 0,5-8 0 16,-9 4 0-16,0 0 0 0,0 0 0 0,-5-4 0 15,5 4 0-15,-14-4 0 0,5 8 0 0,-5 0 0 16,0-8-9-16,-13 8 9 0,-5 0-12 0,0 0 12 15,9 8-64-15,-9 4-7 0,-5 0-1 16,-4 4-776-16</inkml:trace>
          <inkml:trace contextRef="#ctx0" brushRef="#br0" timeOffset="1021.1453">2049-1043 518 0,'0'0'23'0,"0"0"5"0,0 0-28 0,0 0 0 0,0 0 0 0,5 9 0 15,-1 3 152-15,-4 4 24 0,-4 0 6 0,4 0 1 16,-9 4-60-16,4 1-12 0,0-1-3 0,-4 4 0 16,0 1-33-16,-4-1-7 0,-6 4-2 0,1 0 0 15,0 9-6-15,-5-5-2 0,0 9 0 0,-4-1 0 16,4 5-14-16,1 3-4 0,-6 1 0 0,1-1 0 16,0 5-10-16,4 4-2 0,-4-9-1 0,-1 5 0 15,5-5-27-15,5-3 0 0,-5-1 0 0,5-3 0 16,0-13 0-16,4 5 0 0,10-13 8 0,-10 0-8 15,5 0-94-15,5-4-21 0,-1 5-4 16,0-9-1-16</inkml:trace>
          <inkml:trace contextRef="#ctx0" brushRef="#br0" timeOffset="479.1976">1485-715 288 0,'0'0'25'0,"0"0"-25"0,0 0 0 0,0 0 0 16,0-12 139-16,0 12 22 0,0-8 5 0,0 0 1 16,0 0-39-16,0 8-8 0,0 0-2 0,0 0 0 15,9-4-29-15,-9 4-5 0,4-8-2 0,-4 8 0 16,0 0-16-16,14 0-3 0,-5 0-1 0,5 0 0 16,4 8 0-16,-9-4 0 0,9 0 0 0,0 4 0 15,-4 0-27-15,9 8-6 0,0-12-1 0,-1 12 0 16,6-7 0-16,-6 11-1 0,10-4 0 0,5 8 0 15,-1 5-27-15,5 3 0 0,-9-4 8 0,4 5-8 16,1 7 8-16,-1 1 0 0,-13 7 0 0,4-7 0 0,1-1-8 16,-6 1 0-16,1-5 0 0,-9-4 0 15,-1 1-124-15,-3-9-26 0,-6-4-6 16,-4-4 0-16</inkml:trace>
        </inkml:traceGroup>
        <inkml:traceGroup>
          <inkml:annotationXML>
            <emma:emma xmlns:emma="http://www.w3.org/2003/04/emma" version="1.0">
              <emma:interpretation id="{D9DFD527-1786-43FD-8CD6-A7227A86480E}" emma:medium="tactile" emma:mode="ink">
                <msink:context xmlns:msink="http://schemas.microsoft.com/ink/2010/main" type="inkWord" rotatedBoundingBox="2975,1032 2994,1030 3000,1099 2982,1101"/>
              </emma:interpretation>
              <emma:one-of disjunction-type="recognition" id="oneOf1"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'</emma:literal>
                </emma:interpretation>
                <emma:interpretation id="interp4" emma:lang="" emma:confidence="0">
                  <emma:literal>1</emma:literal>
                </emma:interpretation>
                <emma:interpretation id="interp5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1424.2823">2473-460 1494 0,'0'0'66'0,"0"0"14"0,0 0-64 0,4-4-16 16,1-8 0-16,-5 12 0 0,0 0 120 0,0 0 22 16,0 0 4-16,0 0 1 0,0 0-102 0,0 0-20 15,0 0-4-15,0 0-1 0,0 0-20 0,4 12-12 16,-4-12 2-16,0 12 0 15,5 0-97-15,-1 1-19 0,-4-1-4 0,0-4-1 0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9:54.8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19A7185-9BA1-4F00-8E08-395CED1A5931}" emma:medium="tactile" emma:mode="ink">
          <msink:context xmlns:msink="http://schemas.microsoft.com/ink/2010/main" type="writingRegion" rotatedBoundingBox="3816,3109 13727,3137 13712,8250 3802,8223"/>
        </emma:interpretation>
      </emma:emma>
    </inkml:annotationXML>
    <inkml:traceGroup>
      <inkml:annotationXML>
        <emma:emma xmlns:emma="http://www.w3.org/2003/04/emma" version="1.0">
          <emma:interpretation id="{112ACCC7-DA00-49BE-B40F-A15412ED03FA}" emma:medium="tactile" emma:mode="ink">
            <msink:context xmlns:msink="http://schemas.microsoft.com/ink/2010/main" type="paragraph" rotatedBoundingBox="3838,3109 13727,3137 13722,4832 3833,48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7281A2-CBD5-4DA0-87D4-CB9E709ABAD6}" emma:medium="tactile" emma:mode="ink">
              <msink:context xmlns:msink="http://schemas.microsoft.com/ink/2010/main" type="inkBullet" rotatedBoundingBox="3837,3281 4353,3282 4349,4672 3833,4671"/>
            </emma:interpretation>
          </emma:emma>
        </inkml:annotationXML>
        <inkml:trace contextRef="#ctx0" brushRef="#br0">12 197 1728 0,'-4'-7'153'0,"4"0"-122"15,-4 0-31-15,0-3 0 0,4 3 51 0,4-4 4 0,4 8 1 0,0-8 0 16,3 1-16-16,9-4-4 0,-1 4 0 0,8-4 0 15,8 0-20-15,4 0-5 0,0 0-1 0,4 4 0 16,0-4-10-16,0 4 0 0,3 3 0 0,-7 0-933 16</inkml:trace>
        <inkml:trace contextRef="#ctx0" brushRef="#br0" timeOffset="-187.7568">210-419 1123 0,'0'0'49'0,"-8"0"11"0,5 0-48 0,3 0-12 16,0 0 0-16,0 0 0 0,-4 7 77 0,4-7 13 16,0 0 2-16,0 0 1 0,4 3-28 0,7 4-5 15,1-7-2-15,3-3 0 0,1-1-1 0,7 1 0 0,-3-1 0 0,3-3 0 16,1-3-5-16,-5 0 0 0,0-4-1 0,5 3 0 16,-5-2-31-16,5 2-5 0,-9-3-2 0,1 1 0 15,-5-1-5-15,1 0 0 0,-4 3-8 0,0 1 12 16,-8 0-3-16,0-4-1 0,-4 4 0 0,-4-1 0 15,0-3-8-15,0 0 0 0,-7 1 0 0,3-5 0 16,1 4 0-16,-5 1 0 0,-7-1 0 0,7-3 0 16,4 3 0-16,-3 0 0 0,-1-3 0 0,5 3 0 15,-5 0 0-15,4 0 0 0,1 0 0 0,-1 4 0 16,0 3 0-16,8 0 0 0,1 4 0 0,3 3 0 16,0 0 0-16,0 0 0 0,0 0 0 0,0 10 8 15,3 7-8-15,-3 7 0 0,0 4-12 0,4 7 12 16,0 3 16-16,0 3 10 0,-8 8 2 0,4-1 1 0,0 4-3 15,-4 3-1-15,4 4 0 0,0 0 0 0,0 3 13 16,4-3 2-16,0-4 1 0,4 1 0 0,-4-1-17 0,4-6-4 16,3-4-1-16,1-1 0 0,0-2-6 0,-9 0-1 15,-3-4 0-15,4 0 0 0,0 0 1 0,-4 0 0 16,-8-4 0-16,5 1 0 16,3-4-97-16,-8 0-20 0,0 0-4 0,0-3-610 15,-3-4-122-15</inkml:trace>
      </inkml:traceGroup>
      <inkml:traceGroup>
        <inkml:annotationXML>
          <emma:emma xmlns:emma="http://www.w3.org/2003/04/emma" version="1.0">
            <emma:interpretation id="{D3B53C32-DB53-4E3B-BC0B-25FF7A4D8453}" emma:medium="tactile" emma:mode="ink">
              <msink:context xmlns:msink="http://schemas.microsoft.com/ink/2010/main" type="line" rotatedBoundingBox="4918,3112 13727,3137 13722,4832 4913,4808"/>
            </emma:interpretation>
          </emma:emma>
        </inkml:annotationXML>
        <inkml:traceGroup>
          <inkml:annotationXML>
            <emma:emma xmlns:emma="http://www.w3.org/2003/04/emma" version="1.0">
              <emma:interpretation id="{0FF55B74-3A32-458B-BD3C-E72722B65B72}" emma:medium="tactile" emma:mode="ink">
                <msink:context xmlns:msink="http://schemas.microsoft.com/ink/2010/main" type="inkWord" rotatedBoundingBox="4917,3454 6821,3459 6819,4323 4915,43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240.1367">2335-682 1440 0,'0'0'64'0,"0"0"12"0,0 0-60 0,0 0-16 0,-8 10 0 0,-3 1 0 16,-1 3 132-16,0 6 23 0,-3 1 5 0,-1 7 0 16,1-4-75-16,-5 7-15 0,-3 0-3 0,0-3-1 15,11 0-2-15,-4-1 0 0,-3 4 0 0,3 1 0 16,-3-1-44-16,-1 3-8 0,1-3-3 0,-1 1 0 15,1 2-9-15,3-3-14 0,1-3 3 0,-1 0 1 16,1 3-196-16,-1-7-39 16</inkml:trace>
          <inkml:trace contextRef="#ctx0" brushRef="#br0" timeOffset="1561.0201">2565-333 518 0,'0'0'46'0,"0"0"-37"16,0 0-9-16,0 0 0 0,0 0 252 0,0 0 49 16,-8 4 10-16,8-4 1 0,0 0-198 0,0 0-40 15,0 0-8-15,0 0-2 0,0 10-16 0,0 1-3 16,0-11-1-16,0 10 0 0,4 4-12 0,4 0-4 16,3-1 0-16,1 1 0 0,0 0-10 0,-1-3-2 0,1-1-1 15,4 0 0-15,-1-6-15 0,1 3 11 0,-8-4-11 0,-1 1 10 16,5-4-2-16,-4-4-8 0,-4 1 12 0,4-4-4 15,-1 0 1-15,-3-4 0 0,4 5 0 0,-8-8 0 16,0-4-9-16,4 5 10 0,-4-5-10 0,0 1 10 16,0 3-10-16,-4 4 10 0,0-4-10 0,0 4 10 15,0-1 2-15,0 4 1 0,1 4 0 0,-1-4 0 16,-8 0-2-16,4 3-1 0,-11-2 0 0,3 6 0 16,4 3-10-16,-3 4-11 0,-8 3 3 0,3 4-694 15,-3-3-138-15</inkml:trace>
          <inkml:trace contextRef="#ctx0" brushRef="#br0" timeOffset="1764.6033">2911-381 1922 0,'0'0'85'0,"8"7"18"0,0 3-83 0,3 4-20 16,1 0 0-16,-4 0 0 0,0 3 60 0,-4 4 7 15,3 0 1-15,-3 3 1 0,0-3-21 0,-4-4-4 16,0 4 0-16,0-4-1 0,-4 4-25 0,0-1-5 16,-3 1-1-16,3-4 0 15,-8 4-74-15,4-4-15 0,0 1-3 0</inkml:trace>
          <inkml:trace contextRef="#ctx0" brushRef="#br0" timeOffset="688.4782">1230-509 1339 0,'0'0'29'0,"4"-7"7"0,7-3 0 0,-3-1 2 0,4 1-30 0,-4 3-8 16,3-3 0-16,1-1 0 0,0 1 66 0,-1-1 12 15,-7 5 2-15,4-5 1 0,0 4-17 0,0 0-4 16,-8 0-1-16,0 7 0 0,0 0-8 0,0 0-2 16,0 0 0-16,0 0 0 0,0 0-23 0,0 0-5 15,0 0-1-15,0 0 0 0,0 0-20 0,0 0 0 16,0 0 0-16,0 0 8 0,0 0-8 0,0 0 0 16,0 0 0-16,0 0-8 0,0 0-7 0,0 0-1 15,0 0 0-15,0 0 0 16,0 0-19-16,0 0-4 0,0 0-1 0,0 0 0 0,7 0 27 0,1-3 5 0,-4 3 8 0,0-4-13 15,-4 4 13-15,0 0 0 0,4-6 0 0,0 2 0 16,-4 4 0-16,0-7 0 0,4 0 0 0,0 4 0 16,0-1 0-16,-4 4 0 0,0 0 8 0,0 0-8 15,0 0 0-15,0 0 0 0,0 0 0 0,0 0 0 16,0 0 0-16,0 0 0 0,0 0 0 0,0 0 0 16,0 0 16-16,0 0-4 0,-12 7-1 0,4 0 0 15,-4-3 3-15,5 3 1 0,-5-7 0 0,4 3 0 16,-4 4 2-16,1 0 1 0,-1 0 0 0,0-4 0 15,1 4 2-15,-1 0 1 0,-4 0 0 0,1 3 0 0,-1-3-7 0,1 0-2 16,-5 0 0-16,5 0 0 0,3 0-12 16,-3 3 0-16,3-3 0 0,0-3 0 0,0 3 8 0,5-4-8 15,-1 1 0-15,4-1 0 0,4-3 0 0,0 0 0 16,0 0 0-16,0 0 0 0,0 0 0 0,0 7 0 16,0 3 0-16,4 1 0 0,-4-1 0 0,8 4 0 15,-4 7 0-15,-1-1 0 0,5 5 18 0,-4 6-2 16,4 0-1-16,-4 0 0 0,0 7 15 0,0-3 3 15,0-1 1-15,-1 1 0 0,1-4 4 0,0 0 1 16,4-3 0-16,-4-1 0 0,0 1-12 0,0-4-3 16,0-3 0-16,3 0 0 0,-3 0-13 0,0-1-3 15,0-2-8-15,4-4 12 0,-4-4-12 0,3 4 0 16,-3-7 0-16,8 0 0 16,0 0-87-16,3-1-20 0,1-2-4 0,-1-1-1 15,9-6-63-15,-1-4-13 0,4 0-2 0,1 0-592 0</inkml:trace>
          <inkml:trace contextRef="#ctx0" brushRef="#br0" timeOffset="1028.2137">1755-305 1566 0,'-11'-3'69'0,"11"3"15"0,0-14-68 0,0 3-16 16,0 4 0-16,0-3 0 0,4 0 61 0,3-4 9 16,-3-7 2-16,8 0 0 0,0 4-16 0,-5 0-4 15,5-1 0-15,4-2 0 0,-5-1 12 0,9 4 1 16,-5-4 1-16,1 7 0 0,-1-3-36 0,5 6-7 16,-8 4-2-16,3 1 0 0,1-1-4 0,-1 3-1 15,-3 8 0-15,4 3 0 0,-5 3-16 0,5 4 0 16,-1 3 0-16,-3 0-9 0,0 8 33 0,-1 2 8 15,5-3 0-15,-4 1 1 0,-5 2-20 0,1-2-4 16,4 2-1-16,3-3 0 0,5 1-8 0,-5-1 8 16,5 0-8-16,-1-3 8 0,1 0-8 0,-1-4 0 15,-7-3 0-15,4 3 0 16,-1-7-110-16,-3 1-24 0,-1-4-5 0</inkml:trace>
        </inkml:traceGroup>
        <inkml:traceGroup>
          <inkml:annotationXML>
            <emma:emma xmlns:emma="http://www.w3.org/2003/04/emma" version="1.0">
              <emma:interpretation id="{97D15BBB-F3EC-4204-AAD7-5A001E9EA431}" emma:medium="tactile" emma:mode="ink">
                <msink:context xmlns:msink="http://schemas.microsoft.com/ink/2010/main" type="inkWord" rotatedBoundingBox="7264,3331 10168,3339 10165,4330 7261,432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61.4403">4807-447 2070 0,'0'14'92'0,"0"-7"18"0,0 0-88 0,4 3-22 0,-4 1 0 0,0 2 0 16,0-2 46-16,0 3 5 0,0 3 1 0,0 4 0 15,-4-4-31-15,0 0-5 0,-4 1-2 0,4 2 0 16,-8-2-4-16,5 2-1 0,-5 1 0 0,-4 0 0 16,5-4-77-16,-5 1-15 0,1-1-3 0,3 0-1 15</inkml:trace>
          <inkml:trace contextRef="#ctx0" brushRef="#br0" timeOffset="3031.68">5099-699 748 0,'0'0'67'0,"0"-7"-54"15,0 0-13-15,3-4 0 0,5 8 287 0,-4 0 54 16,8-4 11-16,-4 3 3 0,-1 4-227 0,1 0-46 16,-8 0-9-16,12 11-1 0,7-5-52 0,-3 8-9 15,3 4-3-15,-3-1 0 0,3 4 33 0,1-1 7 16,-1 5 0-16,1-1 1 0,-1 0-13 0,-3 0-4 15,-1 4 0-15,1-4 0 0,-1 0 0 0,-3-3 0 16,0 3 0-16,-4 1 0 0,-1-1-32 0,1-3 0 16,-4-4 0-16,0 0 0 15,0-3-28-15,0 3-13 0,-4-6-3 0,4-1 0 16,-4-10-185-16,0 0-38 0,0 0-7 0,0 0-587 0</inkml:trace>
          <inkml:trace contextRef="#ctx0" brushRef="#br0" timeOffset="3203.518">5457-713 2098 0,'0'0'46'0,"0"0"10"0,0 0 1 0,-8 10 3 15,4-3-48-15,-4 7-12 0,0-4 0 0,1 8 0 0,-1-1 53 0,-4 7 9 16,0 0 2-16,-7 4 0 0,-1 3-16 0,-3 4-4 16,-4 3 0-16,0 3 0 0,3 1-28 0,1-1-7 15,0 8-1-15,-1-1 0 16,5 1-147-16,-5-1-29 0</inkml:trace>
          <inkml:trace contextRef="#ctx0" brushRef="#br0" timeOffset="2049.8782">3429-730 2178 0,'4'-11'48'0,"4"-3"9"0,-1 0 3 0,1 4 1 0,4 3-49 0,-1 4-12 0,-11 3 0 0,12 0 0 15,4 0 37-15,-1 7 5 0,-3 0 1 0,0 3 0 16,-1 0 9-16,5 4 3 0,-4 3 0 0,-1 1 0 15,5-1-3-15,-5 0 0 0,1 1 0 0,4-1 0 16,-5 0-25-16,1 1-6 0,0-1-1 0,-1 4 0 0,1 3-20 0,4-3 8 16,-9-4-8-16,5 0 0 15,0 0 0-15,-1-3 8 0,5-3-8 0,-4-1 0 0,3 0 0 0,1-3-12 16,-4 0 2-16,3 4 0 16,1-1-151-16,-5 0-31 0,-3 1-5 0</inkml:trace>
          <inkml:trace contextRef="#ctx0" brushRef="#br0" timeOffset="2273.0811">3931-807 1864 0,'0'0'83'0,"0"0"17"0,0 0-80 0,0 0-20 16,0 0 0-16,-8 7 0 0,-4 4 48 0,5-1 7 0,-1 4 1 0,0 3 0 15,-4 4 9-15,1 0 3 16,-1 3 0-16,0 0 0 0,-3-3-10 0,3 3-2 15,-3 0 0-15,3 1 0 0,0-1-22 0,1 0-5 0,-5 7-1 16,4-3 0-16,1-7-19 0,-1 3-9 0,0-3 8 0,1 6-8 31,-1-6-20-31,0 0-10 0,1-4-2 0,-1-3 0 16,4 3-176-16,4-6-36 0</inkml:trace>
          <inkml:trace contextRef="#ctx0" brushRef="#br0" timeOffset="2538.1987">4281-509 1951 0,'0'0'86'0,"0"0"18"0,0 0-83 0,0 0-21 15,4 14 0-15,-4-4 0 0,0 7 52 0,4-3 5 16,-4 0 2-16,4 3 0 0,-4 4 9 0,0 0 1 15,8 3 1-15,-8 0 0 0,4 1-14 0,-4-5-4 16,3 5 0-16,1-1 0 0,0-3-16 0,0-1-3 16,-4-2-1-16,4 2 0 0,0-2-32 0,0-1 0 15,0-7 0-15,0 4 0 16,-4 0-90-16,0-4-25 0,0 1-5 0,0-1-612 16,-8 0-124-16</inkml:trace>
          <inkml:trace contextRef="#ctx0" brushRef="#br0" timeOffset="3496.1491">5616-208 2012 0,'16'-17'89'0,"-9"6"19"0,5-3-87 0,0 4-21 16,3 0 0-16,5 3 0 0,-1 0 20 0,-3 3 0 0,3 4 0 0,-3 4 0 16,-1-4 0-16,1 3 0 0,-4 4 0 0,-8 4 0 15,0-1 4-15,-4 0 0 0,0 4 0 0,-4 3 0 16,-8 4 8-16,0 0 1 0,4-4 1 0,-3 4 0 16,3-4 18-16,0 1 3 0,0-1 1 0,5-3 0 15,3-4-12-15,0 0-1 0,3 4-1 0,1-7 0 16,-4-7-27-16,8 7-6 0,8-3-1 0,-1 3 0 15,5-7-8-15,-1 3-11 0,5-6 3 0,-1 3 0 16,0-4-183 0,-3 1-36-16,3-4-7 0,-3 0-2 0</inkml:trace>
          <inkml:trace contextRef="#ctx0" brushRef="#br0" timeOffset="3664.2944">6328-343 2156 0,'0'0'96'0,"4"10"19"0,-4 1-92 0,0 6-23 15,0 7 0-15,0 0 0 0,-8 4 52 0,1-4 7 16,3 4 1-16,-4 3 0 0,0-3-15 0,-3 0-2 16,-1-4-1-16,-4 3 0 0,5 1-30 0,-5 0-12 15,-3-1 11-15,3 5-11 16,-3-8-125-16,-1 0-31 0,-23 18-7 0,8-18-802 0</inkml:trace>
        </inkml:traceGroup>
        <inkml:traceGroup>
          <inkml:annotationXML>
            <emma:emma xmlns:emma="http://www.w3.org/2003/04/emma" version="1.0">
              <emma:interpretation id="{382E4529-7EAF-45F0-9FBE-F2538469E93F}" emma:medium="tactile" emma:mode="ink">
                <msink:context xmlns:msink="http://schemas.microsoft.com/ink/2010/main" type="inkWord" rotatedBoundingBox="10814,3214 12209,3217 12206,4350 10811,434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833.0333">7694-924 2098 0,'0'0'46'0,"-3"10"10"0,-5 1 1 0,-8 13 3 0,1 3-48 0,-5 8-12 0,-3 0 0 0,-4 10 0 15,-5 0 62-15,5 3 10 0,-4 0 3 0,0 4 0 16,0-3-27-16,4-1-4 0,-5 4-2 0,1 0 0 16,4-4-26-16,0 1-6 0,0-1-1 0,-5-3 0 15,5-3-63-15,-4-1-13 0,4-3-2 16,0 4-645-16,-1-8-129 0</inkml:trace>
          <inkml:trace contextRef="#ctx0" brushRef="#br0" timeOffset="6191.4405">8068-315 2304 0,'16'-21'102'0,"-12"11"21"0,3 3-99 0,1-4-24 16,0 4 0-16,4 4 0 0,-1-1 0 0,1 4 0 0,7-3 0 0,1 3 0 15,3 0 0-15,1 0 8 16,-5 0-8-16,-3 3 8 0,-1 1 0 0,1-4 0 16,-5 7 0-16,-3 0 0 0,-8-7-8 0,0 0 0 0,0 10 0 0,0 0 0 15,-8 1-17-15,4-1-6 0,-3 1-1 0,-1-1 0 31,0-7-12-31,4 4-4 0,4-7 0 0,0 0 0 0,0 0 40 0,0 0 0 0,4 7 0 16,4 4 0-16,0-1 0 0,-1 0 12 0,5 1 0 0,-4 3 0 16,0-1 18-16,-1 5 4 0,1 2 1 0,0 1 0 15,-4 0 17-15,4 3 4 0,-8 0 1 0,4 1 0 16,-4-1-20-16,-4 0-4 0,0 0-1 0,-4 1 0 16,0-1 7-16,-3 0 1 0,-5-3 0 0,0 6 0 15,-7-2-136-15,4 2-28 0,-9-3-4 0</inkml:trace>
          <inkml:trace contextRef="#ctx0" brushRef="#br0" timeOffset="5611.8944">6978-485 1036 0,'0'0'92'0,"4"-7"-73"0,0-3-19 0,0 3 0 0,0-7 76 0,0 4 12 15,4-1 3-15,-1 4 0 0,1-3 23 0,4 0 5 16,3-1 1-16,1 1 0 0,3 3-45 0,-3 0-9 16,7 0-2-16,-3 0 0 0,7 0 0 0,-4 0 0 15,1 4 0-15,3-1 0 0,-8 8-40 0,5-1-8 16,-5 4-1-16,1 4-1 0,-1 3-1 0,1-1 0 16,-5 8 0-16,1 3 0 0,-1 4-13 0,-3 3 9 15,0 4-9-15,-1 6 8 0,1-3-8 0,-4 0 0 16,0 4 0-16,-1-1 8 15,1-3-32-15,-4-3-6 0,4 0-2 0,0-8 0 16,-1-2-164-16,1-12-32 0,8 12-8 0,-1-15 0 0</inkml:trace>
        </inkml:traceGroup>
        <inkml:traceGroup>
          <inkml:annotationXML>
            <emma:emma xmlns:emma="http://www.w3.org/2003/04/emma" version="1.0">
              <emma:interpretation id="{9C674B1C-C47D-4DDF-8090-B7DFD05E1D65}" emma:medium="tactile" emma:mode="ink">
                <msink:context xmlns:msink="http://schemas.microsoft.com/ink/2010/main" type="inkWord" rotatedBoundingBox="13028,3135 13727,3137 13722,4832 13024,4831"/>
              </emma:interpretation>
              <emma:one-of disjunction-type="recognition" id="oneOf3">
                <emma:interpretation id="interp3" emma:lang="" emma:confidence="0">
                  <emma:literal>]</emma:literal>
                </emma:interpretation>
                <emma:interpretation id="interp4" emma:lang="" emma:confidence="0">
                  <emma:literal>3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y</emma:literal>
                </emma:interpretation>
                <emma:interpretation id="interp7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6708.8692">9201-654 1558 0,'0'0'34'0,"4"-14"7"0,7-4 2 0,1-2 1 0,0-1-35 0,3-3-9 0,5 0 0 0,3-8 0 16,-4-2 63-16,-3 6 10 0,3 0 3 0,1 1 0 15,3 3-33-15,1 3-7 0,-1 7 0 0,-4 0-1 16,5 7 22-16,-1 7 5 0,-3 4 1 0,3 10 0 16,-4 10-50-16,1 0-13 0,-5 7 0 0,-3 7 0 15,4-3 45-15,-5 6 4 0,-3 1 1 0,0-1 0 16,0 4 22-16,3 0 5 0,-3 4 1 0,0 3 0 15,4-7-23-15,-1-1-5 0,5 5-1 0,-1-1 0 16,-3-3-27-16,4 0-6 0,3-3 0 0,-3 3-1 16,3-4 39-16,-7-3 8 0,3 0 2 0,-3 4 0 0,0-7-52 15,-8 3-12-15,-1-4 0 0,-6 4 0 0,-1-3 54 0,0-1 8 16,-8 4 2-16,-3 4 0 0,-9-4-52 0,1 0-12 16,-4 0 0-16,-5-3 0 0,-3-4 0 0,0-3 0 15,-7 3 0-15,-5 3 0 16,-8-6-151-16,-7 0-33 0,-94 13-6 0,32-17-2 0</inkml:trace>
        </inkml:traceGroup>
      </inkml:traceGroup>
    </inkml:traceGroup>
    <inkml:traceGroup>
      <inkml:annotationXML>
        <emma:emma xmlns:emma="http://www.w3.org/2003/04/emma" version="1.0">
          <emma:interpretation id="{499E617B-654A-43A4-AC13-0F4837FF9455}" emma:medium="tactile" emma:mode="ink">
            <msink:context xmlns:msink="http://schemas.microsoft.com/ink/2010/main" type="paragraph" rotatedBoundingBox="3783,6851 13567,6606 13604,8065 3820,8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25ED88-A24D-4B59-821F-391E71B7C171}" emma:medium="tactile" emma:mode="ink">
              <msink:context xmlns:msink="http://schemas.microsoft.com/ink/2010/main" type="inkBullet" rotatedBoundingBox="3784,6881 5274,6844 5307,8143 3816,8180"/>
            </emma:interpretation>
          </emma:emma>
        </inkml:annotationXML>
        <inkml:trace contextRef="#ctx0" brushRef="#br0" timeOffset="8491.0468">-15 3559 1785 0,'-8'-10'159'0,"4"3"-127"0,0-7-32 0,4 7 0 16,0 0 60-16,0 0 5 0,0 0 2 0,4-3 0 15,8 3-3-15,-1-3 0 0,5-7 0 0,7 3 0 16,4 0-41-16,8-3-9 0,8-1-2 0,4-3 0 15,0 1-12-15,7 2 8 0,1-2-8 0,7 6-680 16,-8 3-140-16</inkml:trace>
        <inkml:trace contextRef="#ctx0" brushRef="#br0" timeOffset="8318.0525">214 3303 1450 0,'0'0'64'0,"0"0"14"0,0 0-62 0,0 0-16 0,0 0 0 0,12-7 0 16,-1 0 35-16,5-3 4 0,4-7 1 0,-5-1 0 15,5 1-4-15,-1-4-1 0,0-3 0 0,1 7 0 16,-1-4-15-16,-3 0-2 0,0-3-1 0,-1 3 0 16,-3 4-17-16,-4 0 10 0,-5-4-10 0,1 0 8 15,-4 4-21-15,-4-4-5 0,-3 4-1 0,3 0 0 16,0 3 37-16,-4-3 7 0,-4 3 2 0,1-4 0 0,3 1-27 16,0 3 8-16,-4-3-8 0,5 3 0 0,-5 4 10 0,4-1-10 15,-3 1 12-15,-5 0-12 0,4 3 12 0,-3 0-12 16,3 3 12-16,4 1-12 0,1 3 15 0,-5 3-4 15,4 1-1-15,0 6 0 0,8 7 24 0,-4 4 5 16,0 10 1-16,4 7 0 0,0 4-13 0,4 6-3 16,-4 11 0-16,4 7 0 0,-4-7 26 0,4 3 5 15,4-3 1-15,0 0 0 0,-8-1-15 0,4-2-2 16,3-1-1-16,5 0 0 0,-4-6-23 0,0-4-5 16,-1-7-1-16,-3 3 0 15,0-3-93-15,0-3-18 0,-4-4-4 0,0-3-1 0</inkml:trace>
        <inkml:trace contextRef="#ctx0" brushRef="#br0" timeOffset="9463.0414">1440 2708 1209 0,'0'0'108'0,"-8"0"-87"0,1-3-21 0,-5 3 0 16,4 3 41-16,-4-3 4 0,-3 0 1 0,-1 0 0 15,1 4-18-15,-5-1-4 0,1 1-1 0,-5 3 0 16,1-4-15-16,0 0-8 0,-1-3 8 0,-3 4-8 16,4-1 14-16,3 1-2 0,1-4 0 0,-1 3 0 15,1 1 16-15,7-4 4 0,1 3 0 0,-1 1 0 16,4-1-18-16,0 4-3 0,-3 3-1 0,7 4 0 0,0-3-10 0,4 9 8 16,-8 8-8-16,4 10 8 15,4 4 4-15,-4 6 1 0,4 4 0 0,0 7 0 0,4 3 41 16,0-3 8-16,4 0 2 0,0 0 0 0,-1-1 0 0,5 1 0 15,-4-4 0-15,4 4 0 0,-5-3 16 0,1-4 3 16,0-4 1-16,0-3 0 0,-4-4-35 0,-1-2-6 16,5-5-2-16,-8-6 0 0,4-1-5 0,-4-6-2 15,0-3 0-15,0-1 0 0,4-7-21 0,-4 1-4 16,0-11-1-16,0 0 0 0,4 6 4 0,-4-6 0 16,0 0 0-16,12 0 0 0,3-3-12 0,1 0 0 15,3-4 9-15,5-4-9 16,-1-6-24-16,4 0-10 0,0-4-2 0,8 0-784 15,4-7-158-15</inkml:trace>
      </inkml:traceGroup>
      <inkml:traceGroup>
        <inkml:annotationXML>
          <emma:emma xmlns:emma="http://www.w3.org/2003/04/emma" version="1.0">
            <emma:interpretation id="{1F81AC5F-0CF7-4BC9-9F33-FE0E7918C89F}" emma:medium="tactile" emma:mode="ink">
              <msink:context xmlns:msink="http://schemas.microsoft.com/ink/2010/main" type="line" rotatedBoundingBox="5875,6799 13567,6606 13604,8065 5911,8258"/>
            </emma:interpretation>
          </emma:emma>
        </inkml:annotationXML>
        <inkml:traceGroup>
          <inkml:annotationXML>
            <emma:emma xmlns:emma="http://www.w3.org/2003/04/emma" version="1.0">
              <emma:interpretation id="{98C1384A-4EEF-4059-BEE0-B81DB972F429}" emma:medium="tactile" emma:mode="ink">
                <msink:context xmlns:msink="http://schemas.microsoft.com/ink/2010/main" type="inkWord" rotatedBoundingBox="5878,6922 9118,6841 9152,8177 5911,825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828.8314">3612 3518 1566 0,'0'0'34'0,"0"0"7"0,0 0 2 0,0 0 1 0,8 10-35 0,-1 4-9 16,-3 3 0-16,4 1 0 0,0-1 48 0,-4 0 8 15,-4 7 2-15,4-6 0 0,-8-1-22 0,4 0-5 16,0 1-1-16,-4-1 0 0,0-3-10 0,0 3-3 16,0 0 0-16,0-6 0 0,0 3-17 0,4-1 8 15,-4-2-8-15,4 3 0 16,0-7-115-16,0 6-29 0</inkml:trace>
          <inkml:trace contextRef="#ctx0" brushRef="#br0" timeOffset="23280.2514">4059 3047 1209 0,'-4'-31'53'0,"4"17"12"0,4 0-52 15,0-3-13-15,0-4 0 0,0 1 0 0,4 2 66 16,0 1 10-16,3 0 3 0,5-1 0 0,-1-6-28 0,5 7-6 16,3 0-1-16,1 3 0 0,-5 0-3 0,4 7-1 15,5 0 0-15,-5 7 0 0,0 7 1 0,5 7 0 16,-9 3 0-16,4 7 0 0,1 4-7 0,-9 7-2 15,1 3 0-15,-1 7 0 0,5 0-7 0,-5 3-1 16,5-6-1-16,-1-4 0 0,1 0-12 0,-1-4-3 16,5-3 0-16,-5-3 0 15,1 0-63-15,-1 0-13 0,1-8-2 0,-5 1-530 16,1-7-107-16</inkml:trace>
          <inkml:trace contextRef="#ctx0" brushRef="#br0" timeOffset="23502.0777">4764 2719 1324 0,'-8'-4'59'0,"8"4"12"0,-4 0-57 0,-4 7-14 0,4 3 0 0,1 8 0 16,-5-1 116-16,0 7 21 0,0 7 4 0,-3 7 1 15,-5 4-46-15,0 3-8 0,-3 0-3 0,3 0 0 16,-7-4-25-16,7-3-4 0,5 1-2 0,-5-5 0 15,5 1-26-15,-5-8-4 0,0 5-2 0,-3-5 0 16,3 1-22-16,-3 3 0 0,-1-7 0 0,5 4 0 16,-1 0-168-16,-3-1-32 0</inkml:trace>
          <inkml:trace contextRef="#ctx0" brushRef="#br0" timeOffset="23832.319">4811 3276 1688 0,'0'0'37'0,"0"0"8"0,7-7 2 0,1 0 0 0,0-4-38 0,4 8-9 0,3-4 0 16,-3 4 0-16,-1-1 26 0,1 4 3 0,4 0 1 0,-5 7 0 15,1-4-7-15,-4 4-2 0,0 4 0 16,-4-1 0-16,3 1 2 0,-3 2 0 16,-4 5 0-16,0-4 0 0,-4 3 10 0,4-3 3 0,-4-1 0 0,1 1 0 15,-1 0-4-15,0-3 0 0,-4-1 0 16,4 0 0-16,-4 1 1 0,-3-4 0 0,7 0 0 0,-4-4 0 16,4 0-9-16,4-3-1 0,0 0-1 0,0 0 0 15,0 0-22-15,0 0 8 0,0 0-8 0,12 4 0 16,-1 3-124-16,5-4-30 0,0-3-6 0</inkml:trace>
          <inkml:trace contextRef="#ctx0" brushRef="#br0" timeOffset="24082.656">5297 3238 1357 0,'-4'-11'60'0,"4"11"12"0,0 0-57 0,0 0-15 16,0 0 0-16,0 0 0 0,-4 11 59 0,8-1 9 16,-4 4 1-16,0 0 1 0,0-1 14 0,0 1 4 15,-4 4 0-15,4-1 0 0,-4 0-21 0,4 4-4 16,-4-4-1-16,-3 4 0 0,3-4-26 0,-8 1-4 16,0-1-2-16,1 0 0 0,-5 4-18 0,4-4-3 15,-3 4-1-15,3 0 0 16,1 0-195-16,-1-4-39 0,-19 17-8 0,4-16-2 0</inkml:trace>
          <inkml:trace contextRef="#ctx0" brushRef="#br0" timeOffset="9978.3643">2055 3241 1558 0,'8'-10'34'0,"-4"-1"7"0,-8 1 2 0,4-4 1 16,0 4-35-16,0 3-9 0,0-4 0 0,0 4 0 0,0-3 49 0,0 0 8 16,4-1 2-16,0 1 0 0,-4 3 13 0,0 7 4 15,7-7 0-15,1 0 0 0,-4 0-29 0,0 0-6 16,4 0-1-16,-4 1 0 0,3-1 20 0,1 0 3 15,0 7 1-15,0-4 0 0,-8 4-36 0,8-7-8 16,-1 4 0-16,5-4-1 0,-4 7 0 0,0 0 0 16,-8 0 0-16,7 0 0 0,5-4-11 0,-12 4-8 15,8-3 9-15,-8 3-9 0,0 0 0 0,0 0 0 16,0 0 0-16,0 0 0 0,0 0 12 0,0 0-3 16,0 0-1-16,0 0 0 0,8 0-8 0,-8 0 0 15,0 0 0-15,0 0 0 0,11 0 0 0,-11 0 0 16,0 0 0-16,0 0 0 0,8-7 12 0,0 0 1 15,-8 7 0-15,8-3 0 0,-1-4-13 0,1 0 0 16,-4-4 0-16,-4 11 0 0,8 0 0 0,4-3 0 16,-5 0 0-16,5 3-10 0,-4 3 10 0,7 4 0 15,-3 0 8-15,7 10-8 0,1 7 0 0,-4 4-12 0,7 3 2 16,-4 4 0-16,5-1 10 0,-1 8 0 0,-7-4 0 16,7 0 8-16,-4 0-8 0,5-3 12 0,-9-1-4 0,1-3 0 15,-8 4-8-15,3-4 8 0,1-3-8 0,-4-4 8 16,-8 4-33-16,0-8-7 15,4-2 0-15,0-8-1 0,-1 0-139 16,1-6-27-16,-4-4-5 0</inkml:trace>
          <inkml:trace contextRef="#ctx0" brushRef="#br0" timeOffset="10216.4231">2798 2826 1728 0,'0'0'153'0,"0"0"-122"0,0 0-31 0,-7 17 0 0,-1 0 72 0,-4 15 9 16,-3 2 2-16,-1 11 0 0,-7 11 4 0,3-1 1 16,1 7 0-16,-5 0 0 0,-3-6 12 0,0 3 4 15,0-1 0-15,-1-2 0 0,1 3-64 0,0-4-13 16,-4-3-3-16,4-4 0 0,-5 1-13 0,1-4-3 16,0-4-8-16,-4-3 12 0,8-3-12 0,0-8-8 15,-1-6 8-15,9 0-13 16,3-4-86-16,9-3-17 0,-1-7-3 0,8-7-1 15,0 0-83-15,0 0-17 0</inkml:trace>
          <inkml:trace contextRef="#ctx0" brushRef="#br0" timeOffset="10678.7978">2993 3487 1940 0,'0'0'43'0,"0"0"9"0,0 0 1 0,8 13 1 0,0-2-43 0,-1 6-11 15,1 7 0-15,0 4 0 0,0 0 106 0,-1 3 19 16,1 3 4-16,-4 1 1 0,0 3-29 0,0-3-5 16,0-1-2-16,0-3 0 0,3-3-57 0,-3 0-11 15,4-1-2-15,-4-2-1 0,-4-1 7 0,4-3 2 16,4-1 0-16,0-2 0 16,-5-1-220-16,1-3-44 0,0 10-9 0,-4-24-2 0</inkml:trace>
        </inkml:traceGroup>
        <inkml:traceGroup>
          <inkml:annotationXML>
            <emma:emma xmlns:emma="http://www.w3.org/2003/04/emma" version="1.0">
              <emma:interpretation id="{A5CE6C9E-06B7-4760-B818-0A2F7509880D}" emma:medium="tactile" emma:mode="ink">
                <msink:context xmlns:msink="http://schemas.microsoft.com/ink/2010/main" type="inkWord" rotatedBoundingBox="9536,6707 12512,6632 12534,7548 9559,762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270.5117">7083 3141 2372 0,'0'0'52'0,"0"0"12"0,0 0 1 0,0 0 1 0,8 10-53 0,-4 4-13 16,-4 3 0-16,4 1 0 0,-4-1 28 0,0 0 2 15,0 0 1-15,-4-3 0 0,-4 4-15 0,4-5-2 16,-3 1-1-16,-5 4 0 0,0-1-13 0,1 0 9 15,-5 0-9-15,0 1 8 16,1-1-157-16,3 4-32 0,1-4-7 0</inkml:trace>
          <inkml:trace contextRef="#ctx0" brushRef="#br0" timeOffset="25550.8034">7531 2895 2296 0,'8'-35'51'0,"0"22"10"0,-1-5 3 0,5 4 0 0,11-3-52 0,1 3-12 16,-1 1 0-16,8-1 0 0,-4 3 10 0,5 4-1 16,-1 0 0-16,-4 4 0 0,-4 3 0 0,1 3 0 15,-1 4 0-15,-4 7 0 0,-3 4 37 0,0 2 7 16,-5 8 2-16,-3 7 0 0,0 3-3 0,-4 0 0 15,0 3 0-15,-4 1 0 0,4-1-32 0,-4-3-6 16,0 0-2-16,0-3 0 0,0 0-12 0,0-8 9 16,0-3-9-16,0 4 8 0,0-7-19 0,3 0-4 15,1-8-1-15,-4 1 0 16,0-3-131-16,8-4-26 0,-8-7-6 0,8-4-1 16,0-3-25-16,-1-10-6 0,9-18-1 0,0-6 0 0</inkml:trace>
          <inkml:trace contextRef="#ctx0" brushRef="#br0" timeOffset="24431.1907">5710 2892 1872 0,'0'-32'41'0,"3"22"9"0,-3-7 2 0,4-1 0 0,4 5-42 0,0 2-10 15,4 1 0-15,-1 6 0 0,1 1 11 0,0 6 0 16,-1 1 0-16,5 6 0 0,-4 1 17 0,3 2 3 15,1 1 1-15,-1 4 0 0,-3-1 0 0,3 0 0 16,1 4 0-16,3 0 0 0,-3-1 9 0,4 1 3 16,-1 0 0-16,-3-4 0 0,3 4-34 0,0-7-10 15,-3 0 0-15,0 0 0 0,-5-1 8 0,5-2-8 16,-4-1 0-16,3 4 0 16,-3 0-29-16,-1 0-10 0,-3-4-1 0,0-3-620 15,-4 0-124-15</inkml:trace>
          <inkml:trace contextRef="#ctx0" brushRef="#br0" timeOffset="24634.2267">6278 2553 2023 0,'-16'13'44'0,"8"-2"10"0,1 3 2 0,-5 6 0 0,-7 12-44 0,3-1-12 0,0 10 0 0,1 1 0 16,-5-1 69-16,1 1 12 0,-4-1 3 0,-1 4 0 15,5-3-32-15,-9-1-5 0,1-3-2 0,4 0 0 16,-4 0-36-16,-1-3-9 0,-3-4 0 0,8-3 0 16,0-4-142-16,-1 0-30 0,1-3-7 0,11-4-1 0</inkml:trace>
          <inkml:trace contextRef="#ctx0" brushRef="#br0" timeOffset="25014.5324">6383 3013 2023 0,'0'0'44'0,"12"-7"10"0,-5 0 2 0,5 0 0 0,4 3-44 0,-5 1-12 15,5 0 0-15,3-1 0 0,-3 1 54 0,3 3 9 16,1 0 1-16,-5 3 1 0,-3 1-36 0,4-1-7 15,-9-3-2-15,5 3 0 0,-8 11-12 0,4-3-8 16,-4-1 8-16,-4 0-8 0,0 1 11 0,-4-1-3 0,-4 1 0 0,4-1 0 16,-8 0-8-16,5 1 0 0,-5-4 0 0,4 0 0 15,0-4 0-15,1 0 8 0,3 1-8 0,4-4 8 16,0 0-8-16,0 0 0 0,0 0-10 0,0 0 10 16,0 0 0-16,0 0 0 0,0 0 0 0,4 10 0 15,-1 1 0-15,1 3 0 0,4-4 0 0,-4 4 0 16,4 0 23-16,-4 3 7 0,0 0 2 0,-1-3 0 15,-3 0-16-15,0 0-4 0,0 0 0 0,-3-4 0 16,-5 4-3-16,0-4-1 0,0 1 0 0,0 2 0 16,-3-2-8-16,-1-1-11 0,-3 4 3 0,3-4-746 15,0 1-149-15</inkml:trace>
          <inkml:trace contextRef="#ctx0" brushRef="#br0" timeOffset="25775.7472">8154 2653 1609 0,'0'0'71'0,"0"0"15"0,0 0-69 0,0 0-17 0,-4 3 0 0,0 8 0 16,8-1 71-16,-4 7 10 0,-8 4 3 0,-4 3 0 16,-3 4 25-16,-1-4 6 0,1 11 1 0,-9-4 0 15,-3 7-32-15,4-3-7 0,-1-1-1 0,-3 1 0 16,0-1-28-16,0 1-7 0,-1 0-1 0,1-1 0 15,-4 1-32-15,0-4-8 0,0 0 0 0,0-3 0 16,3-1-210 0,-3-2-44-16,-35 16-9 0,19-17-1 0</inkml:trace>
          <inkml:trace contextRef="#ctx0" brushRef="#br0" timeOffset="26093.9167">8309 3065 2188 0,'16'-21'48'0,"-8"14"11"0,-4 0 1 0,3 0 1 0,1 0-49 0,-8 7-12 15,0 0 0-15,12 0 0 0,-12 0 0 0,0 0 0 16,8-3 0-16,-8 3 0 0,0 0 54 0,0 0 8 16,11 0 2-16,-11 0 0 0,0 0-52 0,-4 3-12 15,4 4 0-15,-3 3 0 0,-5-3 0 0,0 4 0 16,4-1 0-16,-4 4 0 0,4 0 0 0,0 3 0 15,4 0 0-15,-7 1 0 0,7-4 0 0,0-1 0 16,0 1 0-16,-4-3 0 0,8 2 54 0,-4 1 8 16,7-3 2-16,-3-1 0 0,0-3-52 0,0 0-12 15,4 0 0-15,0 0 0 0,0-4 0 0,-1 1 0 0,5-4 0 16,0 0 0-16,-1 0 0 0,1 0 0 0,4 0 0 16,-5 0 0-16,5-4 0 0,-1 1 0 0,1-1 0 0,3 1 0 31,1 3-52-31,-1-4-9 0,1 1-3 0,3-1 0 0,1-3-153 15,-5 1-31-15,12-12-7 0,-15 8-562 0</inkml:trace>
          <inkml:trace contextRef="#ctx0" brushRef="#br0" timeOffset="26254.9609">8656 3099 2185 0,'0'0'48'0,"0"0"9"0,-4 4 3 0,0 6 2 0,-4 0-50 0,0 8-12 16,1-1 0-16,-5 0 0 0,0 4 28 0,1 0 4 15,-5-4 0-15,8 0 0 16,0 1-20-16,1-4-3 0,-1-1-1 0,4 1 0 0,-4 0-23 0,4 3-5 16,4-3 0-16,-4 3-995 15</inkml:trace>
        </inkml:traceGroup>
        <inkml:traceGroup>
          <inkml:annotationXML>
            <emma:emma xmlns:emma="http://www.w3.org/2003/04/emma" version="1.0">
              <emma:interpretation id="{20EAA0AC-3F9F-4354-B6BE-F32F37C31191}" emma:medium="tactile" emma:mode="ink">
                <msink:context xmlns:msink="http://schemas.microsoft.com/ink/2010/main" type="inkWord" rotatedBoundingBox="13008,6626 13567,6612 13602,7999 13042,8014"/>
              </emma:interpretation>
              <emma:one-of disjunction-type="recognition" id="oneOf6">
                <emma:interpretation id="interp10" emma:lang="" emma:confidence="1">
                  <emma:literal>]</emma:literal>
                </emma:interpretation>
                <emma:interpretation id="interp11" emma:lang="" emma:confidence="0">
                  <emma:literal>}</emma:literal>
                </emma:interpretation>
                <emma:interpretation id="interp12" emma:lang="" emma:confidence="0">
                  <emma:literal>)</emma:literal>
                </emma:interpretation>
                <emma:interpretation id="interp13" emma:lang="" emma:confidence="0">
                  <emma:literal>,</emma:literal>
                </emma:interpretation>
                <emma:interpretation id="interp14" emma:lang="" emma:confidence="0">
                  <emma:literal>3</emma:literal>
                </emma:interpretation>
              </emma:one-of>
            </emma:emma>
          </inkml:annotationXML>
          <inkml:trace contextRef="#ctx0" brushRef="#br0" timeOffset="26668.659">9395 2573 2246 0,'27'-34'100'0,"-15"23"20"0,0-2-96 0,-1 2-24 0,13 4 0 0,-5 0 0 16,5 0-12-16,-9 7-6 0,9 0-2 0,-5-3 0 15,-3-1 20-15,3 4 0 0,-7 0 0 0,3 0 0 16,-3 4 0-16,4 3 9 0,-5 3 1 0,-3 4 0 16,0 3 9-16,3 8 1 0,-3 2 1 0,-4 4 0 15,0 4 15-15,-4 3 4 0,4 0 0 0,-4 4 0 16,0-4 8-16,-4 3 3 0,4 1 0 0,0 6 0 16,0-6-5-16,0 3-1 0,0 0 0 0,4 0 0 15,0-4-10-15,-4 1-3 0,4-8 0 0,0 4 0 16,-1-10-8-16,1 0-1 0,-4-4-1 0,4 0 0 15,-4 0 5-15,0 4 1 0,4-4 0 0,-8 0 0 0,0 1-4 16,0 2 0-16,-3 1 0 0,-1 0 0 0,-4-1-7 0,-3 1-1 16,-5 0-1-16,1-1 0 0,-8-2-15 0,-5 2 11 15,-7-3-11-15,-3-3 10 16,-5 0-85-16,-8-4-17 0,-11 1-3 0,-8 2-803 16,0-6-161-16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9:36.8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-2 0 2592 0,'0'0'57'0,"0"0"12"0,0 0 3 0,0 12 0 15,5 4-58-15,4 4-14 0,-5 4 0 0,1 5 0 16,4 11 36-16,-5 1 4 0,1 11 0 0,0 1 1 0,-1 8-21 0,1-5-5 15,-1 1-1-15,-4 0 0 16,5-1-14-16,-5-3 0 0,0-5-9 0,-5 5 9 16,1-8-39-16,-1-1-1 0,1 5-1 0,-10-9-756 15,0 1-151-15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30:29.78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284E573-8D26-4874-8C19-A2A71AD36B21}" emma:medium="tactile" emma:mode="ink">
          <msink:context xmlns:msink="http://schemas.microsoft.com/ink/2010/main" type="writingRegion" rotatedBoundingBox="16497,4570 29082,4695 29066,6273 16481,6148"/>
        </emma:interpretation>
      </emma:emma>
    </inkml:annotationXML>
    <inkml:traceGroup>
      <inkml:annotationXML>
        <emma:emma xmlns:emma="http://www.w3.org/2003/04/emma" version="1.0">
          <emma:interpretation id="{D0B68B1E-6F86-43AD-AE39-EF6F156C0B23}" emma:medium="tactile" emma:mode="ink">
            <msink:context xmlns:msink="http://schemas.microsoft.com/ink/2010/main" type="paragraph" rotatedBoundingBox="16497,4570 29082,4695 29066,6273 16481,61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2AD8FE-3F87-400C-9DC4-51F65B664EC2}" emma:medium="tactile" emma:mode="ink">
              <msink:context xmlns:msink="http://schemas.microsoft.com/ink/2010/main" type="line" rotatedBoundingBox="16497,4570 29082,4695 29066,6273 16481,6148"/>
            </emma:interpretation>
          </emma:emma>
        </inkml:annotationXML>
        <inkml:traceGroup>
          <inkml:annotationXML>
            <emma:emma xmlns:emma="http://www.w3.org/2003/04/emma" version="1.0">
              <emma:interpretation id="{5A5AECAE-FB71-44E4-8928-E7A16CFD44CC}" emma:medium="tactile" emma:mode="ink">
                <msink:context xmlns:msink="http://schemas.microsoft.com/ink/2010/main" type="inkWord" rotatedBoundingBox="16496,4660 17093,4666 17078,6154 16481,61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0 611 1324 0,'0'0'118'0,"0"0"-94"0,0 0-24 0,0 0 0 16,0 0 63-16,0 0 8 0,0 0 1 0,12 0 1 0,-4-3-49 0,7-1-9 16,1-3-3-16,3-3 0 0,9 3 28 0,-5-3 4 15,4-1 2-15,0-3 0 0,-3 1-37 0,-1-1-9 16,1-4 0-16,-5 1 0 16,0 3 8-16,-3-6 0 0,0 2 0 0,-1-2 0 0,1-1-8 0,-5-3 0 15,1-1 0-15,0-2-11 0,-1-1 11 16,-3 4 0-16,-4 0 8 0,0 3-8 0,-4-3 0 15,0-1 8-15,-4 5-8 0,0-1 0 0,-4 4 0 0,1-1 0 16,-5 1 0-16,0 0 8 0,1 6-8 0,-1 1 8 16,-4 0-8-16,1 3 8 0,-1 3 8 0,1-3 1 15,-1 4 1-15,1-1 0 0,-1 4 17 0,4 0 3 16,1 4 1-16,-1 3 0 0,4 3-19 0,-4 7-3 16,5 8-1-16,-1 9 0 0,4 4-6 0,0 11-2 15,4 3 0-15,0 13 0 0,8 1 39 0,-4 7 7 16,0-1 2-16,3 8 0 0,1-4 3 0,-4 0 1 15,4-3 0-15,-4-1 0 0,4-2-13 0,-4-8-3 0,-1-7 0 0,-3 1 0 16,4-8-25-16,-4-3-6 0,0-7-1 0,0 0 0 16,-4 0-3-16,4-3-1 0,-3-8 0 0,3-2 0 15,0-5-8-15,0-2-17 0,0-4 4 0,0-4 1 32,0-10-168-32,0 0-32 0,3-10-8 0</inkml:trace>
          <inkml:trace contextRef="#ctx0" brushRef="#br0" timeOffset="215.4409">-194 826 2084 0,'0'0'46'0,"8"-7"10"0,-1-4 1 0,5 4 1 0,7-3-46 0,1 10-12 16,7-3 0-16,0-1 0 0,1-6 8 0,7 6 0 15,4-3 0-15,-4 4 0 0,0-1-8 0,4 1 12 16,-4 3-12-16,-4-3 12 15,-4 3-85-15,0-4-17 0</inkml:trace>
        </inkml:traceGroup>
        <inkml:traceGroup>
          <inkml:annotationXML>
            <emma:emma xmlns:emma="http://www.w3.org/2003/04/emma" version="1.0">
              <emma:interpretation id="{5E7E58E6-E828-4975-9397-950F7800ED96}" emma:medium="tactile" emma:mode="ink">
                <msink:context xmlns:msink="http://schemas.microsoft.com/ink/2010/main" type="inkWord" rotatedBoundingBox="17789,4583 20424,4609 20411,5876 17777,585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85.1652">1997 307 1958 0,'4'-31'87'0,"-4"20"17"0,-8-6-83 0,4 7-21 16,8-1 0-16,0 1 0 0,-4 10 56 0,8-14 6 15,-1 4 2-15,9-4 0 0,4 3-56 0,-1-2-8 16,-3-5 0-16,3 4-10 0,4 4 10 0,-3 0 0 16,-1-1 10-16,-3 4-10 0,3 4 50 0,1-1 4 15,3 8 1-15,-3-1 0 0,3 4-37 0,0 4-7 16,12 6-2-16,-7 4 0 0,-1-1-9 0,-4 5 0 16,-3 2 0-16,3 1 0 0,-7 3 0 0,-1-3 0 15,1 3 0-15,-1 4 0 0,5-4 0 0,-9-4 0 16,1-2 0-16,-4 2 0 0,0 1 0 0,3 0 0 15,-7-4 0-15,4 0 0 0,0 0 0 0,0-3 0 16,-5 0 0-16,5-4 0 16,-8 0-49-16,8 1-12 0,-4-4-3 0,0-1-947 0</inkml:trace>
          <inkml:trace contextRef="#ctx0" brushRef="#br0" timeOffset="1321.7528">2752-63 2181 0,'0'0'96'0,"0"0"21"16,0 0-93-16,0 0-24 0,-4 10 0 0,0 4 0 15,-4 7 0-15,1 6 8 0,-5 1-8 0,-4 3 0 0,-3 7 46 0,-1 0 5 16,1 4 1-16,-8-4 0 0,-4 0 5 0,-1-4 2 16,9 1 0-16,-4 0 0 0,-4-4-26 0,3 0-5 15,1-3 0-15,0 3-1 0,0 0-27 0,-4 0-11 16,-1-3 1-16,5 3 0 15,0 0-94-15,4-7-20 0,-1 0-3 0,1 4-1 16,7-4-69-16,5 0-15 0</inkml:trace>
          <inkml:trace contextRef="#ctx0" brushRef="#br0" timeOffset="710.9331">1479 130 1897 0,'0'0'41'0,"4"-7"9"0,0 0 2 0,-4 7 2 0,0 0-43 0,0 0-11 0,0 0 0 0,0 0 0 15,8-3 31-15,-8 3 4 0,0 0 1 0,0 0 0 16,0 0-20-16,0 0-3 0,-12 3-1 0,1 1 0 16,-9-4-3-16,4 3-1 0,9 1 0 0,-13-4 0 0,1 3-8 0,-1 1 0 15,13-1 0-15,-5 1 0 0,0-1 0 0,-3-3 0 16,7 4 0-16,8-4 0 0,0 0 0 0,-4 7 0 16,-8-4 0-16,8 4 0 0,4-7 0 0,0 0 0 15,-11 7 0-15,-1 0-11 0,0 3 11 0,1 1 0 16,-1-1 0-16,0 0 0 0,-3 1 0 0,-1 6 0 15,8 0 0-15,-7 1 0 0,-1 2 0 0,1 5 0 16,7-1 0-16,0 3 0 0,0 1 12 0,4-4 4 16,-3 1 0-16,3 2 1 0,4 1 4 0,0 3 1 15,0-3 0-15,4 3 0 0,0 0 11 0,3-3 3 16,-3-1 0-16,0 4 0 0,4 1-1 0,-4 2 0 16,4-3 0-16,-5 0 0 0,-3 1-10 0,4-5-1 15,0-3-1-15,0 4 0 0,-8-4-8 0,4 1-2 16,0-5 0-16,0-2 0 0,4-1-13 0,0 0 11 15,-4-3-11-15,4 0 10 0,8-4-10 0,-5 4 0 16,-3-4 0-16,8 1 0 16,0-1-128-16,11 1-24 0,0-1-4 0,8-3-2 0</inkml:trace>
          <inkml:trace contextRef="#ctx0" brushRef="#br0" timeOffset="1709.6861">3207 442 2016 0,'12'-25'179'0,"-4"15"-143"0,-4 0-36 0,3-1 0 16,1 8 0-16,-8 3-19 0,0 0 3 0,0 0 0 16,0 0 16-16,0 0 0 0,0 7 0 0,-4 3 0 15,-3 4 48-15,-1-4 12 0,-4 8 4 0,0-1 0 16,1 0 0-16,-1 1 0 0,0-1 0 0,5 0 0 15,-5 0-64-15,4 1 0 0,8-1-12 0,0 0 2 16,0-6 10-16,4 3 14 0,4-4-3 0,4-3-1 16,-1 0-10-16,1 3 0 0,0-6 0 0,7-4 0 15,-3-4 0-15,3 1 0 0,0-4 0 0,-3 0 0 16,0 0 12-16,3-3 1 0,-3-1 0 0,-1-3 0 0,-3 1-13 16,0-1 0-16,-1-4 8 0,-3 1-8 0,0 0 0 15,-8 3 0-15,4-3 0 0,-4 3 0 0,-4 3 8 16,-4 1-8-16,0 3 0 0,-3 0 9 0,-1 0-9 0,-4 4 0 15,1-1 0-15,-5 1 0 0,5 3-20 0,-5 3 0 16,-3 1 0-16,0 6 0 16,-5-3-187-16,5 4-37 0</inkml:trace>
          <inkml:trace contextRef="#ctx0" brushRef="#br0" timeOffset="1914.7897">3725 428 2246 0,'0'0'100'0,"4"7"20"0,0 3-96 15,0 7-24-15,-8 8 0 0,0-1 0 0,0 4-8 0,0-4-7 0,-4 3-1 0,0 1 0 16,1-4 59-16,-1 1 11 0,0-1 2 0,0 0 1 16,-3-3-31-16,3-1-6 0,0-2-2 0,0-1 0 15,-7 0-18-15,7 1-16 0,8-8 4 0,-8 7-710 16,0 1-142-16</inkml:trace>
        </inkml:traceGroup>
        <inkml:traceGroup>
          <inkml:annotationXML>
            <emma:emma xmlns:emma="http://www.w3.org/2003/04/emma" version="1.0">
              <emma:interpretation id="{E9922514-3967-42EC-A228-8EB4C74C78FD}" emma:medium="tactile" emma:mode="ink">
                <msink:context xmlns:msink="http://schemas.microsoft.com/ink/2010/main" type="inkWord" rotatedBoundingBox="20946,4711 24086,4742 24076,5738 20936,570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340.4215">6165 144 2329 0,'0'0'51'0,"8"-7"10"0,4-3 3 0,3 6 2 0,1 4-53 0,-1 4-13 16,5 3 0-16,-1 3 0 0,1-3 0 0,-1 7 0 16,1 3 0-16,-5 1 0 0,1-1 20 0,-5 4 5 15,5 3 1-15,-4-3 0 0,-1 3-34 0,1 0-8 16,0 0 0-16,-1 0-1 0,-3 4 17 0,0-4 9 15,-4 1-1-15,0-5 0 16,-4-2-46-16,-4-1-10 0,-4-3-1 0,4-4-1 16,0 0-169-16,-3-3-33 0</inkml:trace>
          <inkml:trace contextRef="#ctx0" brushRef="#br0" timeOffset="2422.6607">4830 54 1958 0,'0'0'43'0,"-8"7"9"0,1 0 1 0,-5 7 3 0,-7 7-45 0,-5 3-11 0,1 0 0 0,-4 4 0 16,3 6 104-16,-3 1 20 0,4 0 3 0,-5-1 1 16,1-3-103-16,0 4-25 0,0-4 0 0,-4 0 0 0,3 0 0 0,1-3 0 15,-4 3 0-15,0 0 0 0,-4-3 0 0,11 3 0 16,9-3 0-16,-5-1-713 15,-7-9-146-15</inkml:trace>
          <inkml:trace contextRef="#ctx0" brushRef="#br0" timeOffset="2226.8063">4274 269 1900 0,'-4'-45'84'0,"8"27"18"0,3 5-82 0,1-5-20 16,8 1 0-16,-4 3 0 0,-1 4 68 0,5 3 10 16,-1-7 2-16,5 7 0 0,-1 4-34 0,1 3-6 15,-1 0-2-15,-3 3 0 0,-1 4-8 0,1 0-2 16,-1 0 0-16,-3 7 0 0,0 6 0 0,-1 1-1 16,-3 7 0-16,-4 3 0 0,4 4-4 0,-4-4-1 15,0 3 0-15,3 1 0 0,-7-4-6 0,4-3-2 16,0-4 0-16,-4 4 0 0,0-8-14 0,0 1 0 15,0-4 0-15,4 1 0 0,0 3 0 0,-4-4 0 16,4 0 0-16,-4 0 0 16,8-3-52-16,-4 0-9 0,3-4-3 0,1 4 0 15,4-7-102-15,0 4-21 0,-1-8-4 0,1 1-692 0</inkml:trace>
          <inkml:trace contextRef="#ctx0" brushRef="#br0" timeOffset="2635.101">5095 435 2131 0,'0'0'189'0,"0"7"-151"15,-4 7-30-15,-4 6-8 0,4 1 0 0,-7 0 12 16,3 6-4-16,0-2 0 0,0 2 0 0,4-2 1 16,-3-5 0-16,3-2 0 0,0-1 44 0,0-3 9 15,4 3 2-15,0-7 0 0,-4 1-52 0,4-1-12 0,0 4 0 16,4-4 0 0,-4-3-48-16,4 4-13 0,-4-1-3 0,0 0-947 0</inkml:trace>
          <inkml:trace contextRef="#ctx0" brushRef="#br0" timeOffset="3081.077">5663 584 1324 0,'0'0'118'0,"0"0"-94"16,0 0-24-16,0 0 0 0,0 0 99 0,0 0 15 0,8 10 3 0,-8 0 1 16,-4 8-48-16,-4 2-10 0,0 5-1 0,-3 2-1 15,-5-3 36-15,1 4 7 0,-5 0 2 0,1-1 0 16,-1 1-55-16,-7-4-10 0,0 1-2 0,0 2-1 15,3-3-23-15,1-3-12 0,-4 0 12 0,-1 0-12 16,1-4-108 0,0 0-29-16,4 1-6 0,3-8-813 0</inkml:trace>
          <inkml:trace contextRef="#ctx0" brushRef="#br0" timeOffset="3507.1711">6671 151 1699 0,'-12'-3'75'0,"9"3"16"0,3-4-73 0,0 4-18 0,-4 7 0 0,-8 7 0 16,0-4 73-16,1 4 11 16,-5 3 3-16,-3 8 0 0,-5-1-16 0,1 0-3 0,0 4-1 0,-5 6 0 15,5-3-17-15,-12 11-3 0,0-4-1 0,0-3 0 16,4-4-46-16,0 3-23 0,-1-6 3 0,1 3-685 16,4-3-137-16</inkml:trace>
          <inkml:trace contextRef="#ctx0" brushRef="#br0" timeOffset="3812.1969">6792 483 2163 0,'8'-21'96'0,"-1"18"20"0,1-4-93 0,4 4-23 15,-1 3 0-15,5 0 0 0,-4 3 0 0,7-3-15 16,-3 0 3-16,-1 4 0 0,1-1 12 0,-4-3 0 16,-12 0-10-16,0 0 10 0,0 0 13 0,11 7 7 15,-11-7 2-15,4 7 0 0,-4 7-22 0,-4-4-18 16,0 7 3-16,0 1 1 0,-3 2 22 0,-1 1 5 16,-4 3 1-16,4-3 0 0,-3 0 19 0,3-4 4 15,0 4 1-15,0-4 0 0,1 1-10 0,3-5-1 16,-4 1-1-16,4 0 0 0,0 0-13 0,0-4-2 15,4-10-1-15,0 11 0 16,0-11-118-16,4 10-24 0,0 0-5 0</inkml:trace>
          <inkml:trace contextRef="#ctx0" brushRef="#br0" timeOffset="3991.8339">7399 656 2325 0,'0'0'51'0,"0"0"10"0,-8 14 3 0,4 0 2 0,-4 7-53 0,1-1-13 16,-5-2 0-16,-4 2 0 0,1 1 18 0,-8 3 1 16,-1-6 0-16,1 2 0 0,3-2-19 0,1-1-17 15,-4 4 3-15,-5-4-688 16,5-3-138-16</inkml:trace>
        </inkml:traceGroup>
        <inkml:traceGroup>
          <inkml:annotationXML>
            <emma:emma xmlns:emma="http://www.w3.org/2003/04/emma" version="1.0">
              <emma:interpretation id="{892706B6-8A53-458E-8F36-E710BAEA336E}" emma:medium="tactile" emma:mode="ink">
                <msink:context xmlns:msink="http://schemas.microsoft.com/ink/2010/main" type="inkWord" rotatedBoundingBox="24645,4727 27921,4759 27911,5694 24636,56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990.4016">9520 691 2433 0,'0'0'108'0,"0"0"22"0,0 0-104 0,0 0-26 0,8 14 0 0,-8 6 0 15,0-2 10-15,0 2-10 0,0 5 12 0,-4-5-12 16,-8-6 0-16,-3 4-9 0,-5-1-1 0,-3 4 0 16,0-4 33-16,-1 0 6 0,-3 0 2 0,0 1 0 31,-1-1-115-31,1 4-22 0,4-7-5 0,3-1-901 0</inkml:trace>
          <inkml:trace contextRef="#ctx0" brushRef="#br0" timeOffset="5281.2826">10057 251 2264 0,'23'-10'50'0,"1"-4"10"0,3 4 3 0,4-1 0 0,8 5-51 0,-12 2-12 15,12-3 0-15,-4 7 0 0,-4 4 37 0,-3-1 5 16,-1 7 1-16,0 1 0 0,-3 3 3 0,-9 3 1 15,12 0 0-15,-15 7 0 0,11 1-24 0,-7 2-5 16,0 1-1-16,-5 3 0 0,5 4-17 0,-5-4 0 16,1-3 0-16,-4 6 0 0,0-3 0 0,-1 0 0 15,1 1 0-15,4 2 0 0,-4 1 12 0,-4-4-2 16,7 0 0-16,1 0 0 16,-8-7-31-16,4-3-7 0,-4 0 0 0,-1-4-1 15,-3-3-115-15,0-4-24 0,-7-3-4 0,-1-3-488 16,-4-4-99-16</inkml:trace>
          <inkml:trace contextRef="#ctx0" brushRef="#br0" timeOffset="5476.0966">10917 231 1958 0,'0'0'87'0,"16"-4"17"16,-16 4-83-16,0 0-21 0,0 7 0 0,0 7 0 15,-4 0 0-15,-8 3 0 0,-11 11 0 0,-4 3 0 16,-8 0 56-16,-12 4 6 0,0-1 2 0,-11 4 0 15,11 0-8-15,-11 0 0 0,15 7-1 0,-12 0 0 16,5 0-40-16,-1-7-15 0,12-3 11 0,-3 3-11 16,3-10-42-16,0-1-14 0,11-2-4 0,1-1-616 15,8-7-124-15</inkml:trace>
          <inkml:trace contextRef="#ctx0" brushRef="#br0" timeOffset="5731.1724">11088 577 2188 0,'0'0'48'0,"0"0"11"0,0 0 1 0,0 0 1 0,0 0-49 0,8 3-12 16,-8-3 0-16,4 7 0 0,0 3 0 0,-4 1 0 16,0-4 0-16,0 6 0 0,0-2 54 0,0 3 8 15,0-4 2-15,0 4 0 0,0-4-52 0,0 4-12 16,0 0 0-16,0 0 0 0,0-7 0 0,8 3 0 15,-4 0 0-15,4 1 0 0,-1-1 0 0,1-3 0 0,-4-3 0 16,8 3 0-16,-5-1 0 0,1-2 0 16,4-1 0-16,-4 1 0 15,-1 3-100-15,1-4-22 0,-4-3-5 0,12 0-513 0,-9 0-102 0</inkml:trace>
          <inkml:trace contextRef="#ctx0" brushRef="#br0" timeOffset="4252.1893">7963 127 2188 0,'12'-7'48'0,"7"0"11"0,9 4 1 0,-5-1 1 0,4 8-49 0,-3-1-12 15,3 4 0-15,0 3 0 0,-4 1 54 0,1-1 8 0,-1 0 2 0,0 8 0 16,-7-8-52-16,4 7-12 0,-5 4 0 0,1 3 0 15,3 1 54-15,-3 6 8 0,-1-4 2 0,1 1 0 16,-5 0-52-16,5 3-12 0,0-3 0 0,-5-4 0 16,-11 0 0-16,8-3 0 0,8-4 0 0,-5 4 0 15,-3-4 0-15,4-3 0 0,-1 0 0 0,1 0 0 16,0-4-112-16,-8-3-23 16,0 0-4-16,-4-7-897 0</inkml:trace>
          <inkml:trace contextRef="#ctx0" brushRef="#br0" timeOffset="4436.4042">8668 71 1994 0,'0'0'88'0,"0"0"19"0,0 0-86 0,-8 14-21 16,0 7 0-16,-4 0 0 0,-3 3 48 0,-5 0 4 16,1 4 2-16,-4 7 0 0,-9-4 0 0,1-4 0 15,0 5 0-15,-8 2 0 0,-7-3-25 0,-1 4-5 16,0-4 0-16,0 0-1 0,9 0-23 0,-1 0-18 15,0 1 3-15,8-1-707 16,3-7-142-16</inkml:trace>
          <inkml:trace contextRef="#ctx0" brushRef="#br0" timeOffset="4793.6943">8967 518 1958 0,'28'-7'87'0,"-21"7"17"0,9 3-83 0,0 1-21 0,3-1 0 0,-7 4 0 16,15 0 56-16,-8 0 6 0,-3 0 2 0,0 0 0 16,-5 0-52-16,-3-4-12 0,0 1 0 0,-8-4 0 15,0 0 34-15,0 0 4 0,0 0 1 0,-4 7 0 16,-8-4-31-16,-3 1-8 0,-1-1 0 0,-3 4 0 15,11-7-30-15,0 3-7 0,-4-3-2 0,1 7 0 0,11-7 39 0,0 0 0 16,0 0 0-16,11 11 0 0,-3 2 0 16,4-2 0-16,-4 3 0 0,3 0 0 0,-3 3 44 0,0 0 16 15,0 0 3-15,-4 1 1 0,-4 2-52 16,0-2-12-16,0-4 0 0,-12 3 0 0,4 0 54 0,-11 1 8 16,7-1 2-16,-4-3 0 0,1-1-52 0,-9 1-12 15,-3 4 0-15,-4-5 0 16,0 5-100-16,4-4-22 0,-1-4-5 0,5 4-1 0</inkml:trace>
        </inkml:traceGroup>
        <inkml:traceGroup>
          <inkml:annotationXML>
            <emma:emma xmlns:emma="http://www.w3.org/2003/04/emma" version="1.0">
              <emma:interpretation id="{216AFEE2-93EF-4837-8B02-25384F0951C7}" emma:medium="tactile" emma:mode="ink">
                <msink:context xmlns:msink="http://schemas.microsoft.com/ink/2010/main" type="inkWord" rotatedBoundingBox="27914,4783 29081,4794 29070,5852 27904,5840"/>
              </emma:interpretation>
              <emma:one-of disjunction-type="recognition" id="oneOf4">
                <emma:interpretation id="interp4" emma:lang="" emma:confidence="0">
                  <emma:literal>i]</emma:literal>
                </emma:interpretation>
                <emma:interpretation id="interp5" emma:lang="" emma:confidence="1">
                  <emma:literal>, ]</emma:literal>
                </emma:interpretation>
                <emma:interpretation id="interp6" emma:lang="" emma:confidence="0">
                  <emma:literal>1)</emma:literal>
                </emma:interpretation>
                <emma:interpretation id="interp7" emma:lang="" emma:confidence="0">
                  <emma:literal>']</emma:literal>
                </emma:interpretation>
                <emma:interpretation id="interp8" emma:lang="" emma:confidence="0">
                  <emma:literal>1]</emma:literal>
                </emma:interpretation>
              </emma:one-of>
            </emma:emma>
          </inkml:annotationXML>
          <inkml:trace contextRef="#ctx0" brushRef="#br0" timeOffset="5924.9542">11369 545 1094 0,'0'0'97'16,"0"0"-77"-16,0 7-20 0,0 7 0 0,-4 7 93 0,-4 0 15 15,4 3 4-15,0 0 0 0,-4 4-16 0,8-4-2 16,-11 4-1-16,7-4 0 0,-8 4-55 0,1-4-11 16,-1 0-3-16,-15-7 0 15,11 1-112-15,-7-1-24 0</inkml:trace>
          <inkml:trace contextRef="#ctx0" brushRef="#br0" timeOffset="6285.5296">11871 227 403 0,'8'-27'17'0,"-5"20"5"15,9-7-22-15,11 3 0 0,12-6 0 0,-3 10 0 0,3 0 350 0,4 4 66 0,-1 3 12 0,1-4 4 16,-11 4-346-16,-1 0-69 0,0 0-17 0,8 4 0 16,-11-1 55-16,-5 8 7 0,8 2 2 0,-15 5 0 15,3 6 0-15,-3 0 0 0,0 7 0 0,3 7 0 16,-15 0-52-16,8 4-12 0,-8-1 0 0,0 1 0 15,-8 3 0-15,8-4 0 0,0 1 0 0,-11-7 0 16,7-1 44-16,4 4 5 0,-12 0 2 0,12 0 0 16,-12 4-31-16,9-4-5 0,-9 0-2 0,12 3 0 0,-12-6 23 15,8 0 5-15,-3-4 1 0,3-4 0 0,4-6-16 16,-12-3-3-16,8 2-1 0,-4-2 0 16,-7-5-22-16,-1-2 0 0,-19-4 0 0,4 0 0 0,-20 3 0 15,1-7 0-15,-9-3 0 0,-3 0 0 16,-8-3-196-16,-8-4-33 0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11:36.2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1B30887-7276-47CE-8604-1557140E6D3A}" emma:medium="tactile" emma:mode="ink">
          <msink:context xmlns:msink="http://schemas.microsoft.com/ink/2010/main" type="writingRegion" rotatedBoundingBox="2398,426 33682,-540 34271,18494 2986,19461"/>
        </emma:interpretation>
      </emma:emma>
    </inkml:annotationXML>
    <inkml:traceGroup>
      <inkml:annotationXML>
        <emma:emma xmlns:emma="http://www.w3.org/2003/04/emma" version="1.0">
          <emma:interpretation id="{897C6823-46DA-4328-9E2B-1518C4EB26A8}" emma:medium="tactile" emma:mode="ink">
            <msink:context xmlns:msink="http://schemas.microsoft.com/ink/2010/main" type="paragraph" rotatedBoundingBox="2429,194 32541,70 32560,4732 2448,4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D5131A-94F1-4744-9E52-679CF73A1293}" emma:medium="tactile" emma:mode="ink">
              <msink:context xmlns:msink="http://schemas.microsoft.com/ink/2010/main" type="line" rotatedBoundingBox="2429,194 32541,70 32552,2667 2439,2791"/>
            </emma:interpretation>
          </emma:emma>
        </inkml:annotationXML>
        <inkml:traceGroup>
          <inkml:annotationXML>
            <emma:emma xmlns:emma="http://www.w3.org/2003/04/emma" version="1.0">
              <emma:interpretation id="{CDB84D4B-6D2E-4519-8C03-4204FEDCD1C5}" emma:medium="tactile" emma:mode="ink">
                <msink:context xmlns:msink="http://schemas.microsoft.com/ink/2010/main" type="inkWord" rotatedBoundingBox="2430,448 5754,435 5762,2454 2438,24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105 169 1450 0,'-9'-21'64'0,"9"13"14"0,0 0-62 0,0 4-16 0,0-12 0 0,-9 4 0 0,18 0 56 0,-9 0 8 15,0 3 1-15,4-7 1 0,1 4-30 0,-1 0-7 16,5 0-1-16,-4 4 0 0,-5 0-3 0,0 8-1 16,0 0 0-16,0 0 0 0,0 0-1 0,0 0-1 15,9 8 0-15,0 4 0 0,0 16 2 0,-4 1 1 16,-1 11 0-16,1 13 0 0,-5 3 11 0,0 17 1 16,-9 4 1-16,4 16 0 0,-8 0 8 0,3 12 2 15,1-11 0-15,-4 11 0 0,4-4-5 0,-5-4-1 16,0 0 0-16,5 8 0 0,0-16-32 0,0-4-10 15,4-8 0-15,-4 0 0 0,5-4 0 0,-1-8 0 16,5 8 0-16,-9-13 0 16,5 1-167-16,-1-4-37 0</inkml:trace>
          <inkml:trace contextRef="#ctx0" brushRef="#br0" timeOffset="259.7577">-68 1136 1659 0,'0'0'73'0,"0"0"16"0,0 0-71 0,9-8-18 0,0 4 0 0,5-4 0 16,4 8 71-16,0-8 10 0,5 3 3 0,4-3 0 16,5-4-38-16,4 4-7 0,10-4-2 0,-1 4 0 15,6-4-20-15,3 0-4 0,1 4-1 0,4-5 0 16,-4 5-4-16,-1 0 0 0,-8 0-8 0,4 0 12 15,-9 4-28-15,0-4-7 0,-9 8-1 0,4-8 0 16,5 8-67-16,-14-4-13 0,1 4-4 0,8-4 0 16,1 4-4-16,-1 0-2 0,0-4 0 0,-4 4-318 15,9-8-63-15</inkml:trace>
          <inkml:trace contextRef="#ctx0" brushRef="#br0" timeOffset="585.7115">1179 177 633 0,'0'0'56'0,"-13"-16"-44"16,-1 3-12-16,5-3 0 0,0 12 123 0,4-16 22 15,-4 4 5-15,0 0 1 0,9 7-27 0,0-7-4 0,4 0-2 0,-4-4 0 16,0 12-13-16,5-8-2 0,0 3-1 0,-1 1 0 15,-4 12-34-15,0 0-8 0,9-8 0 0,-9 8-1 16,0 0-29-16,0 0-6 0,5 12 0 0,-1 17-1 16,1 7 8-16,-5 17 1 0,0 3 1 0,-5 17 0 15,1 0-7-15,4 8-2 0,-9 8 0 0,4 12 0 16,-4 4-6-16,0-7-2 0,0-5 0 0,-5 4 0 16,5-12-16-16,4 4 10 0,1-4-10 0,4 0 8 15,-5-8-8-15,5 0 0 0,0-5-10 0,5-7 10 16,-5 0-107-16,4-4-15 0,-4-17-3 15,0 5-871-15</inkml:trace>
          <inkml:trace contextRef="#ctx0" brushRef="#br0" timeOffset="1323.1327">1735 1330 806 0,'-19'12'72'0,"19"-12"-58"0,0 0-14 0,0 0 0 0,0 0 129 0,0 0 23 15,0 0 5-15,0 0 1 0,10-4-57 0,3 0-11 16,5-4-2-16,5-4-1 0,0 0-44 0,4-4-9 15,1-5-2-15,-1 5 0 0,5-8-9 0,0 4-3 16,-5-9 0-16,-4 5 0 0,4-4-7 0,-4 7-1 16,0-3-1-16,-5 0 0 0,-5 0-11 0,1 3 8 15,-5-3-8-15,0 4 8 0,-4 0-8 0,-5-1 12 16,0 1-12-16,0 4 12 0,0-4-12 0,-5 8 10 16,-4-17-10-16,5 17 10 0,-1-8-1 0,-9 0 0 15,5 4 0-15,0-1 0 0,0 5 2 0,-5 4 0 0,5-4 0 16,-4 8 0-16,-6-4-1 0,6 4 0 0,-1 4 0 15,-4 4 0-15,-5 4-10 0,0 4 8 0,5 8-8 16,-5 5 8-16,1 7-8 0,-1 0 12 0,0 9-12 0,0 3 12 16,5 9 0-16,-5-9 0 0,1 9 0 0,8 4 0 15,0-5 1-15,5 1 1 0,0 0 0 0,5-1 0 16,8 1 0-16,1-1 0 0,4-11 0 0,0 7 0 16,0-7-14-16,9-13 0 0,5 5 0 0,4-5-10 15,-4 0-94 1,4-8-20-16,1 1-3 0</inkml:trace>
          <inkml:trace contextRef="#ctx0" brushRef="#br0" timeOffset="1660.8469">2636 719 1612 0,'14'0'144'0,"-14"0"-116"16,0 0-28-16,0 0 0 0,0 0 94 0,4 4 13 15,5 8 2-15,5 0 1 0,0 5-77 0,-5 7-15 16,9 4-3-16,-4 0-1 0,4 5-14 0,0 3 8 16,0 5-8-16,1-1 0 0,-6 9 9 0,5 3-9 15,-8-3 8-15,3 0-8 0,1-5 0 0,-5 5 8 16,5-17-8-16,-10 8 0 0,1-3 9 0,-1-9-9 16,-8 1 10-16,-1-9-10 0,5 0 32 0,-9 0 0 15,5-8 0-15,-1 1 0 0,5-13 19 0,0 0 4 16,0 0 1-16,-9 0 0 0,0-9-6 0,0-3-1 0,0 0 0 15,-1-16 0-15,6-1-18 0,-1-3-4 0,5-8-1 0,0-5 0 16,9 1-16-16,1-9-10 0,-1 0 12 0,9 9-12 16,0-9 0-16,9 5 0 0,1 7 0 0,8-3 0 15,1 3-11-15,4 5-5 0,4 7-2 0,5 1 0 16,0-4-165-16,0 8-33 16</inkml:trace>
        </inkml:traceGroup>
        <inkml:traceGroup>
          <inkml:annotationXML>
            <emma:emma xmlns:emma="http://www.w3.org/2003/04/emma" version="1.0">
              <emma:interpretation id="{7626D78E-1CA6-4A7B-8C0A-826097480545}" emma:medium="tactile" emma:mode="ink">
                <msink:context xmlns:msink="http://schemas.microsoft.com/ink/2010/main" type="inkWord" rotatedBoundingBox="6367,218 11228,198 11235,1961 6374,198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753.5603">7052-192 1440 0,'-4'-20'128'0,"4"8"-103"0,0 4-25 0,4-8 0 16,-4 4 155-16,5 4 25 0,4-5 6 0,-9 13 1 16,0 0-98-16,9 13-19 0,5 3-4 0,-1 12-1 0,1 13-37 0,-5 11-7 15,0 5-1-15,0 8-1 0,1-1 0 0,-6 9 0 16,-4-4 0-16,0 0 0 0,5 12-9 0,-10-8-2 15,1 3 0-15,-1-3 0 0,0 4-8 0,1-12 0 16,-1 0 9-16,1-5-9 16,-1-11-99-16,1 4-24 0,-1-1-5 0</inkml:trace>
          <inkml:trace contextRef="#ctx0" brushRef="#br0" timeOffset="4183.3858">8054 857 2041 0,'0'0'90'0,"14"-8"19"0,-1 3-87 0,10 1-22 0,0 0 0 0,4 4 0 16,10-12 36-16,-1 4 2 0,0 0 1 0,1-4 0 15,-1-4-10-15,1-4-1 0,-10-5-1 0,5 1 0 16,0 0-15-16,-5-5-2 0,5 5-1 0,-5 0 0 16,-4-5-1-16,0 5 0 0,4-8 0 0,-4 3 0 15,0 1 27-15,-10 4 5 0,5 0 0 0,-8 3 1 16,3 1-20-16,-8 8-4 0,-5-8-1 0,-5 4 0 16,1-1-5-16,-5 9-2 0,-10-4 0 0,1 4 0 15,4 0-9-15,-8 4 0 0,-1 4 0 0,-4 0 0 0,4 4 0 0,-9 0 0 16,5 4 0-16,-1 8 0 0,1-4 0 0,-5 9 0 15,0-1 0-15,0 8 0 0,-4 1 0 0,4 11 12 16,0-8-4-16,0 9 0 0,5-1-8 0,4 5 0 16,1-5 0-16,3 5 0 0,6-1 0 0,4 1 0 15,9-5 0-15,0 5 0 0,13-9 0 0,1 5 0 16,4-5 0-16,5 1 0 0,9 3 0 0,0-8-14 16,0 1 3-16,4-1-754 15,0 5-151-15</inkml:trace>
          <inkml:trace contextRef="#ctx0" brushRef="#br0" timeOffset="2708.8248">3870 1019 1335 0,'0'-21'29'0,"4"9"7"0,1 0 0 0,0-4 2 0,4 4-30 0,0-9-8 16,4 5 0-16,1 0 0 0,9 4 87 0,-5 4 16 16,9-4 3-16,1 8 1 0,4 4-60 0,-10 0-12 15,6 0-3-15,-1 4 0 0,-4 4-24 0,4 0-8 16,-4 4 0-16,-5 4 0 0,5 4 8 0,-10 1-8 16,1-1 0-16,0 8 0 0,-10 1 12 0,5 7-4 15,-9 0 0-15,0 9-8 0,-4-1 13 0,-1-3-4 16,-4-1-1-16,0-7 0 0,5 3 7 0,-10-7 1 15,5 3 0-15,0-12 0 0,0 0 4 0,-1-8 2 16,-3 1 0-16,4-5 0 0,0-4-2 0,0 0 0 16,-5-8 0-16,5 4 0 0,0-8 16 0,0-4 2 0,-1-1 1 0,1-3 0 15,5-4-15-15,-1-4-2 0,1-1-1 0,4-11 0 16,9 4-7-16,-5-9-2 0,15 1 0 0,-1-13 0 16,5 9-12-16,4-5 0 0,-4 0 0 0,4 5 0 15,9-5 0-15,1 9 0 0,-1 3-8 0,1 5 8 16,-1 8 0-16,0 8-8 0,-8 8 8 0,-1 8 0 15,0 4-9-15,5 8 9 0,-4 8 0 0,-1 0-9 16,-4 8 9-16,4 9 0 0,-9-1 0 0,5 13-8 16,-9-13 8-16,-1 17 0 0,-4-5 0 0,-9 5 0 15,0-4 0-15,-4-5 0 0,-5-3 0 0,4 3 0 0,-4-3 0 16,0-13 0-16,0-4 0 0,0 1 0 0,4-9 0 16,1-4 0-16,-5 0 0 0,9-12 8 0,0 0-8 0,0 0 9 15,0 0-9-15,0 0 10 0,0-16 0 0,0-4 0 16,4-1 0-16,1-15 0 0,-1 0-10 0,5-5 12 15,-4-8-12-15,9 1 12 0,-1-5-12 0,5 5 0 16,1-1 0-16,-6-7 0 0,10 7 0 0,0 4 0 16,-5 5 0-16,5 4 0 0,0 3 0 0,-5 13 0 15,4 0 9-15,-3 12-9 0,-1 4 13 0,0 4-1 16,9 12-1-16,-4-4 0 0,0 12-11 0,4 0 12 16,-4 0-12-16,0 5 12 0,0-1-12 0,-5 8 0 15,5-3 0-15,-5 3 0 0,-5-4 0 0,1 13-9 16,0-9 0-16,-5 9-724 15,0-1-145-15</inkml:trace>
          <inkml:trace contextRef="#ctx0" brushRef="#br0" timeOffset="3003.8018">5768 857 1875 0,'10'-17'83'0,"-10"13"17"0,0 4-80 0,0 0-20 16,4-8 0-16,-4 8 0 0,0 0 70 0,0 0 10 15,5 8 1-15,-1 13 1 0,5-9-49 0,-4 8-9 16,-5 8-3-16,0 9 0 0,0-1-7 0,0 1-2 15,0-1 0-15,0 0 0 0,0 1-12 0,4-1 11 16,-4-3-11-16,5 7 10 16,4-16-83-16,-4 1-17 0,-1-5-3 0</inkml:trace>
          <inkml:trace contextRef="#ctx0" brushRef="#br0" timeOffset="3153.598">5905 266 1900 0,'0'0'169'0,"-5"-4"-135"0,-4 0-34 0,5-4 0 16,4 8 98-16,0 0 13 0,0 0 2 0,0 0 1 31,0 0-150-31,0 0-29 0,13 8-7 0,1 0 0 0</inkml:trace>
          <inkml:trace contextRef="#ctx0" brushRef="#br0" timeOffset="3486.842">6633 241 1785 0,'-13'5'159'0,"-1"-1"-127"15,1 4-32-15,-1 0 0 0,5 0 69 0,4-4 8 16,-4 4 2-16,9 0 0 0,0-8-39 0,0 0-8 16,9 12-2-16,0-4 0 0,10 4-6 0,-1-12-2 15,0 0 0-15,0 0 0 0,0 0-10 0,10-8-1 16,-1 0-1-16,9 4 0 0,10-8 3 0,-1 0 1 16,1 4 0-16,0-8 0 0,4 4-14 0,-5 3 0 15,1-11 0-15,-1 8 0 0,1 4 0 0,-1-4 0 16,-4 8 9-16,-4 0-9 15,-5-4-17-15,-1 8-9 0,-8 0-2 0,0 0 0 16,0 8-152-16,-5-8-32 0,-4 4-5 0,-5 0-2 0</inkml:trace>
        </inkml:traceGroup>
        <inkml:traceGroup>
          <inkml:annotationXML>
            <emma:emma xmlns:emma="http://www.w3.org/2003/04/emma" version="1.0">
              <emma:interpretation id="{419128CC-DAF5-442E-A95E-74A3B11B89F4}" emma:medium="tactile" emma:mode="ink">
                <msink:context xmlns:msink="http://schemas.microsoft.com/ink/2010/main" type="inkWord" rotatedBoundingBox="12982,516 15127,507 15133,1961 12988,197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582.4251">10576 1435 748 0,'-23'4'67'0,"14"0"-54"0,-4 0-13 0,-1 1 0 16,5-1 157-16,-5 0 29 0,5 0 6 0,9-4 0 16,0 0-61-16,0 0-13 0,0 0-2 0,0 0-1 15,0 0-49-15,14 8-10 0,4 0-1 0,5-4-1 16,0-8-10-16,13 0-3 0,5-4 0 0,9-8 0 16,-4-1-15-16,13-3-3 0,5 4-1 0,-1-4 0 15,6 4-125-15,-6-5-25 16,6 5-4-16,-6 0-2 0</inkml:trace>
          <inkml:trace contextRef="#ctx0" brushRef="#br0" timeOffset="5311.3729">10531 266 864 0,'-5'0'76'0,"-4"0"-60"15,0 0-16-15,4 0 0 0,1-4 144 0,4 4 27 16,0 0 5-16,0 0 0 0,0 0-38 0,9-4-8 15,5-13-2-15,13 5 0 0,5 0-55 0,9-8-11 16,13 4-2-16,6-4-1 0,-6-5-25 0,15 5-5 16,-1 0-1-16,0 0 0 0,0 3-17 0,-4 5-11 15,0 4 12-15,0 0-12 0,-10 4 0 0,1 4 0 16,-5 0 0-16,0 0-9 16,-4 4-33-16,-1 4-6 0,-4 0-2 0,0 4 0 15,-5 1-120-15,-4 3-24 0,-4 4-5 0</inkml:trace>
          <inkml:trace contextRef="#ctx0" brushRef="#br0" timeOffset="5037.9164">11077 169 576 0,'-5'-25'25'0,"1"17"6"0,4 0-31 0,-5-8 0 16,5 4 0-16,5 4 0 0,-5 8 242 0,0 0 42 15,0 0 9-15,0 0 2 0,0 0-155 0,0 0-32 16,4 16-5-16,1 4-2 0,-5 9-23 0,5-1-5 15,-5 16-1-15,0 5 0 0,-5 20-36 0,0-9-7 16,1 9-1-16,-1 12-1 0,1-8-15 0,-1 4-4 16,1 0 0-16,-1-4 0 0,-4-5-8 0,9-7 0 15,-4-4 9-15,4 3-9 0,-5-11-9 0,0 4-7 16,5-21 0-16,-4 0-684 0,-5-3-137 16</inkml:trace>
          <inkml:trace contextRef="#ctx0" brushRef="#br0" timeOffset="6223.8864">12051 1103 1292 0,'0'0'57'0,"0"0"12"0,-9-4-55 0,9 4-14 0,-4-12 0 0,4 12 0 16,0-8 91-16,0 8 15 0,0-4 3 0,0 4 1 0,0 0-13 0,0 0-2 15,0 0-1-15,9-8 0 0,0 4-46 0,5 4-10 16,-1 4-2-16,1 8 0 0,4 4-28 0,-4-3-8 16,-1 7 0-16,1 4 0 0,0 4 0 0,-5-3 0 15,4 3 0-15,-8-4 0 0,0 5 0 0,-5-5 8 16,0-4-8-16,-5 4 8 0,0-11 12 0,-4 3 2 16,9-4 1-16,-4 0 0 0,4-12-23 0,0 0 0 15,0 0 0-15,0 0 8 0,0 0-8 0,0 0-8 16,4-4 8-16,5-4-12 0,1-12 20 0,3-1 4 15,1-3 1-15,0-4 0 0,8-1-13 0,1 1 0 16,4-12-12-16,1 3 12 0,-1 5 0 0,5-5 0 16,-5 5 10-16,1 0-2 0,-6 7-8 0,1 5-8 15,-5 4 8-15,-4 8-12 0,-5 0 24 0,-9 8 5 16,0 0 1-16,0 0 0 0,9 12-2 0,0 4 0 16,-4 8 0-16,-1 1 0 0,1 3-2 0,-5 4-1 15,4-7 0-15,1 7 0 0,-5 0-13 0,5 9 8 16,-1-13-8-16,1 5 0 0,-1-1 0 0,5-4-12 15,-4 1 1-15,4-1-706 0,-4 4-142 0</inkml:trace>
        </inkml:traceGroup>
        <inkml:traceGroup>
          <inkml:annotationXML>
            <emma:emma xmlns:emma="http://www.w3.org/2003/04/emma" version="1.0">
              <emma:interpretation id="{511C07C5-6E06-4144-8747-386D3FE96C91}" emma:medium="tactile" emma:mode="ink">
                <msink:context xmlns:msink="http://schemas.microsoft.com/ink/2010/main" type="inkWord" rotatedBoundingBox="15893,257 22062,231 22070,2161 15901,218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538.856">15785 675 1954 0,'0'12'43'0,"0"-8"9"0,4 12 1 0,1-4 3 0,8 8-45 0,-3 9-11 0,-1-1 0 0,4 0 0 15,-4 5 76-15,1-5 12 0,-1 4 4 0,-5 1 0 16,5 3-45-16,-4-12-9 0,-5 1-2 0,4 3 0 16,-4-4-12-16,0 5-4 0,0-9 0 0,-4-8 0 15,4 0-10-15,-5-4-2 0,1-4-8 0,4 4 12 16,0-8 4-16,0 0 1 0,0 0 0 0,0 0 0 15,-5-8 19-15,5 0 3 0,5-8 1 0,4 4 0 16,0-8-10-16,9-1-2 0,0 1 0 0,5-12 0 0,0 8-12 0,4-5-4 16,5-3 0-16,5-1 0 15,-6-3-12-15,10 4-12 0,9-9 3 0,5-11 0 16,4 11-85-16,0 5-17 0,1-5-3 16,-1 1-1029-16</inkml:trace>
          <inkml:trace contextRef="#ctx0" brushRef="#br0" timeOffset="6593.3602">13454 654 1152 0,'-9'-4'102'0,"-1"0"-82"16,1 4-20-16,0-12 0 0,0 12 104 0,0-4 17 15,4 0 3-15,5 4 1 0,0 0-9 0,0 0-3 16,0-12 0-16,0 12 0 0,0 0-46 0,10-8-10 16,3-4-1-16,5 3-1 0,10 1-22 0,8 4-4 15,5-8-1-15,9 8 0 0,9-8-8 0,5 8-1 16,4-8-1-16,1 4 0 0,-1 4-6 0,0-8-2 16,5 3 0-16,0 1 0 0,-9 0-10 0,-1 4 0 15,1-4 0-15,5 4 8 16,-15 0-35-16,1 0-7 0,-10 4-2 0,-8-12 0 15,4 8-30-15,-9 0-6 0,-10 0-2 0,1 0-868 0</inkml:trace>
          <inkml:trace contextRef="#ctx0" brushRef="#br0" timeOffset="6857.1311">14141-58 1497 0,'-4'-16'133'0,"-1"-4"-106"15,5-1-27-15,0 1 0 0,0-4 28 0,5 12 1 16,-1-9 0-16,5 5 0 0,5 12 19 0,0-8 3 16,-5 8 1-16,4 0 0 0,1 4 12 0,0 4 4 15,-1 4 0-15,1 8 0 0,0 9-10 0,4 11-2 16,0 13 0-16,-4 11 0 0,-1 9-15 0,-8 8-3 16,-1 8-1-16,1 0 0 0,-5 4 3 0,-9 4 1 15,0 4 0-15,0 0 0 0,0 0-22 0,-1-12-5 16,-3 0-1-16,-1 0 0 0,-4-8-13 0,4 4 0 15,1-4-12-15,-6-4 12 16,1-4-171-16,-5-9-27 0</inkml:trace>
          <inkml:trace contextRef="#ctx0" brushRef="#br0" timeOffset="7253.7696">14829 1103 1922 0,'0'0'85'0,"0"0"18"0,4 13-83 0,10-5-20 0,-1 4 0 0,6-12 0 16,-6 8 52-16,15 0 5 0,-6-4 2 0,6 0 0 15,-1-4-27-15,-4-8-6 0,9 4-1 0,0-4 0 16,-1-4-7-16,1 0-2 0,-4-9 0 0,-1 5 0 15,5 0-16-15,-9-4 0 0,-1 0 0 0,-3-1 0 16,-6 5 14-16,1-12-4 0,-5 4-1 0,0 3 0 0,-9-7 3 16,5 4 1-16,-10-1 0 0,0 5 0 0,-4-8-13 0,5 4 11 15,-10 3-11-15,1 5 10 0,-1 4 14 0,0 4 4 16,1 8 0-16,-6 0 0 0,6 0-28 0,-6 4 0 16,-3 4 8-16,-1 8-8 0,0 4 0 0,5 9 0 15,-5 3 0-15,0 9 0 0,1 7 8 0,3-3-8 16,1 3 12-16,0 9-4 0,0-9-8 0,4 9 0 15,5-4 9-15,9 7-9 0,0-7 0 0,9 0 0 16,-4-5 0-16,13-3 0 0,0-9-126 16,5 1-30-16,-5-13-5 0,9-4-2 0</inkml:trace>
          <inkml:trace contextRef="#ctx0" brushRef="#br0" timeOffset="8286.5593">17187 525 1792 0,'0'0'40'0,"0"0"8"0,-5 0 1 0,5 0 1 0,0 0-40 0,0 0-10 15,-13 0 0-15,13 0 0 0,0 0 53 0,0 0 9 16,-14 12 2-16,0 8 0 0,5-4-28 0,0 9-6 16,9 3-1-16,-4 12 0 0,-15 5 6 0,15 8 1 15,8-1 0-15,6 13 0 0,-15 0-20 0,10-1-3 0,-1 9-1 0,5 4 0 16,0-12-3-16,-4 0-1 0,-14-1 0 0,9-11 0 16,4 0-8-16,-8-9 0 15,-10-3 0-15,5-13 0 0,0 0 21 0,-5-3 3 0,5-5 0 16,-5-4 0-16,-8-4 13 0,3-4 3 15,10-4 1-15,-4-4 0 0,-5 0-24 0,-1-4-5 16,15-4 0-16,-5-4-1 0,-5-8 17 0,0 0 3 0,5-9 1 16,0 1 0-16,5-13-32 0,-1-7 0 0,0-1 0 15,5-3 0-15,10-13 0 0,3 4 0 0,1-4 0 0,4-3 0 16,0-5-10-16,19 4-8 0,4 0-2 0,4-8 0 16,-8 13 0-16,8 7 0 0,10 4 0 0,4 5 0 15,-9 3 7-15,0 9 1 0,-4 7 0 0,4 9 0 16,-5 0 12-16,-8 0 0 0,-1 12-10 0,-4 4 10 15,4 8 0-15,-8 0-9 0,-5 8 9 0,-10 8 0 16,1 0 0-16,-5 5 0 0,-9 3 0 0,-5-4 0 16,-8 9 0-16,-1 7 0 0,-4-4 0 0,0 5 0 15,-14 3-16-15,4-3 4 0,1-1 1 0,0-7 0 16,-5 3-108-16,0-3-21 0,0-1-5 0,0 0-1 16</inkml:trace>
          <inkml:trace contextRef="#ctx0" brushRef="#br0" timeOffset="8631.45">18166 836 1796 0,'0'0'40'0,"0"0"8"0,0 0 1 0,0 0 1 0,9 13-40 0,-9-1-10 16,0 0 0-16,0 8 0 0,0-4 23 0,-5 9 2 0,-4-5 1 15,5 12 0-15,-1-16-7 0,1 9-2 16,-1 3 0-16,0-8 0 0,1 0 3 0,4-7 1 0,0 3 0 16,4 0 0-16,1-4-21 0,-5-4 0 15,5 0 0-15,4-4 0 0,-9-4 0 0,9-4 0 0,4-4 0 0,1 4 0 16,0 0 12-16,-1-4-3 0,1 0 0 0,-5-8 0 16,5-1 27-16,-5 9 6 0,0-12 1 0,0 0 0 15,0 0 0-15,0-5 0 0,-4 5 0 0,-1-4 0 16,1 4-15-16,-10-9-4 0,5 5 0 0,-9 4 0 15,0 4-12-15,0-5-2 0,-9 1-1 0,0 8 0 16,-5 4-1-16,0 8 0 0,-4 0 0 0,0 4 0 16,-1 0-38-16,-4 8-8 0,-4 8-2 15,9-7-1038-15</inkml:trace>
          <inkml:trace contextRef="#ctx0" brushRef="#br0" timeOffset="8932.0073">18912-90 2134 0,'0'0'47'0,"0"0"9"0,0 0 3 0,0 0 1 0,10-4-48 0,-10 4-12 15,0 0 0-15,9 4 0 0,-5 4 56 0,5 4 8 0,-4 8 1 0,-1 8 1 16,1 5-26-16,-5 7-6 0,0 5-1 16,0 3 0-16,-9 5-1 0,4-4-1 0,-4 11 0 0,0 1 0 15,5 4 1-15,-6 4 0 0,1-1 0 0,0 1 0 32,-4 0-52-32,8-12-9 0,-4 3-3 0,4 5 0 15,1-8-140-15,-1 3-29 0,-4 70-6 0,-4-29-1 0</inkml:trace>
          <inkml:trace contextRef="#ctx0" brushRef="#br0" timeOffset="9452.0925">19441 950 1728 0,'4'-16'153'0,"1"7"-122"15,-5-7-31-15,0 4 0 0,4-4-14 0,1 0-9 16,-1 0-1-16,1 3-1 0,4-7 106 0,-4 0 22 15,4 4 4-15,-5 0 1 0,1-1-66 0,-5 1-13 16,0 8-2-16,4-4-1 0,-4 12 8 0,0 0 2 16,-4-4 0-16,4 4 0 0,-9 0-22 0,-5 4-4 15,-4 4-1-15,-5 4 0 0,0 12-9 0,-4-3 0 0,-5 11-10 0,-4 4 10 16,-1 5 0-16,5-1 0 0,-4 9 0 16,4-4 0-16,9-1 0 0,5 1 0 0,4-9-11 0,1 0 11 15,8-3-13-15,1-1 4 0,8-12 1 0,1 1 0 16,-1-9 0-16,5 0 0 0,1-12 0 0,3 0 0 15,5-4 8-15,-4 0 0 0,9-8 0 0,-5-5 8 16,5-7 10-16,0 0 2 0,4-8 1 0,5 3 0 16,-5 1-1-16,0-13-1 0,1 5 0 0,-6-4 0 15,1 7-11-15,-5-7-8 0,1 3 12 0,-6 5-12 16,1 4 0-16,0 7 0 0,-5 9 0 0,-5 0 0 16,5 8 0-16,-9 4 0 0,5 16 0 0,0 4 0 0,-5 1 0 15,0 3 0-15,-5 8 0 0,5 9 0 16,0-1-96-16,-5 1-25 0,5 3-6 0</inkml:trace>
        </inkml:traceGroup>
        <inkml:traceGroup>
          <inkml:annotationXML>
            <emma:emma xmlns:emma="http://www.w3.org/2003/04/emma" version="1.0">
              <emma:interpretation id="{37D776C2-401D-4DA5-8AF0-A94E3E88DD17}" emma:medium="tactile" emma:mode="ink">
                <msink:context xmlns:msink="http://schemas.microsoft.com/ink/2010/main" type="inkWord" rotatedBoundingBox="22673,111 27215,92 27226,2689 22684,270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160.1112">21453 800 2419 0,'0'0'53'0,"0"0"11"0,0 0 3 0,0 0 1 0,0 0-55 0,-5 16-13 0,-8 4 0 0,8 1 0 16,-4-1 0-16,5 8 0 0,-6-4 0 0,6 13 0 16,-5-5 54-16,0 1 8 0,0 3 2 0,4 0 0 15,0 1-76-15,1-5-14 0,-1 1-3 0,1-5-1 16,4-4-144-16,0 5-29 0</inkml:trace>
          <inkml:trace contextRef="#ctx0" brushRef="#br0" timeOffset="10299.6406">21981 395 1843 0,'-4'-24'81'0,"-1"12"18"0,5 0-79 0,0 0-20 16,5 3 0-16,-5-3 0 0,0 12 92 0,0 0 16 16,9-4 2-16,-9 4-1041 0</inkml:trace>
          <inkml:trace contextRef="#ctx0" brushRef="#br0" timeOffset="9699.5581">20174 476 2070 0,'0'0'45'0,"0"0"10"0,4-12 1 0,-4 12 3 0,0 0-47 0,18-4-12 0,5 0 0 0,0-4 0 16,9 4 50-16,0-4 8 0,13 0 2 0,5 0 0 15,5-1-31-15,9 5-5 0,-1-12-2 16,10 0 0-16,0 8-6 0,0-8 0 0,-5 0-1 0,0 7 0 16,-4-11-15-16,-5 8 0 0,5-4 0 0,-5 4 0 31,5 4-151-31,-18-9-33 0,-15 5-6 0,1 0-2 0</inkml:trace>
          <inkml:trace contextRef="#ctx0" brushRef="#br0" timeOffset="9924.5077">21002-374 1958 0,'0'0'43'0,"0"0"9"0,0 0 1 0,0 0 3 0,-9-4-45 0,9 4-11 16,-9 8 0-16,4 9 0 0,-4 3 91 0,5 8 16 15,-5 13 3-15,0 3 1 0,-5 5-55 0,-4 7-10 16,-5 9-2-16,0 4-1 0,0 0-23 0,-4 8-4 16,0-1 0-16,-10 9-1 0,5-12-15 0,5 4 0 15,4 8 0-15,-4 0 0 0,0-16 0 0,4 4 0 16,0-4 0-16,5 3 0 16,0-3-128-16,4 0-18 0,-4 0-4 0,4 0-835 0</inkml:trace>
          <inkml:trace contextRef="#ctx0" brushRef="#br0" timeOffset="10674.5028">22177 755 691 0,'36'-8'30'0,"-18"4"7"0,1-8-29 0,-1 4-8 0,0 4 0 0,5 0 0 15,0 0 283-15,-5 12 55 0,0-4 11 0,0 8 3 16,0 0-258-16,-4 9-51 0,-5 7-11 0,0-4-1 15,0 5 21-15,-4 3 4 0,-5 0 0 0,-5 1 1 16,1-1-13-16,-1 0-2 0,-8-3-1 0,4 7 0 16,4-12 8-16,-9 5 2 0,10-5 0 0,-5-4 0 15,4 1-41-15,5-9-10 0,0 8 0 0,0-12 0 16,5 4 0-16,-5-12 0 0,0 0 0 0,9-12 0 16,4 4 0-16,1-12-11 0,-5-1 3 0,9-3 0 15,-4 0 8-15,4-13 11 0,1 1-3 0,3-4 0 16,1 3 4-16,4-3 1 0,10-13 0 0,-1 17 0 15,-4-5-2-15,5 9-1 0,-1 3 0 0,0 1 0 0,1 8 10 16,-10 8 1-16,0 8 1 0,-8 0 0 0,8 12 8 16,-9 4 2-16,0-4 0 0,-4 8 0 0,0 8-41 0,-5-3-8 15,4 3-2-15,1 0 0 0,-5 9 31 0,5-9 5 16,0 4 2-16,-1 1 0 16,-4-1-211-16,0 4-41 0</inkml:trace>
          <inkml:trace contextRef="#ctx0" brushRef="#br0" timeOffset="11410.3432">24626 723 1036 0,'0'0'23'0,"0"0"5"0,5-8 0 0,-10 4 1 0,1 0-29 0,-1 4 0 0,1-12 0 0,-5 8 0 16,4 0 108-16,-4-8 16 0,0 3 4 0,0 1 0 16,-5 0-52-16,0 4-9 0,1-8-3 0,-1 4 0 15,5-4 0-15,0 4 0 0,-5 8 0 0,0-12 0 16,-4 3 0-16,0 5 0 0,0 0 0 0,-5 0 0 15,-4 0-51-15,-5 4-13 0,-9 4 0 0,0-4 0 16,9 0 0-16,-13 4 0 0,-1 4 0 0,0 5 0 0,1 3 0 16,-1 4 0-16,1 4 0 0,8 5 0 0,-3 3 0 0,3 4 0 15,1 5 0-15,4-1 0 0,4-7 0 0,6 7 0 16,-1-3 0-16,5 3 0 0,4-3 0 0,0-5 0 16,5-4 0-16,5 5 0 0,-1-9 0 0,1-4 0 15,4 0 0-15,4-3 0 0,1-5 0 0,-1-4 0 16,10 0 0-16,4-8 0 0,5-8 0 0,4 0 0 15,1 4 0-15,8-17 0 0,-4 1 0 0,4-4 0 16,1 0 0-16,8-5 0 0,1 5 0 0,4-8 0 16,0-5 0-16,5 1 0 0,-10-5 54 0,5-3 8 15,0-1 2-15,-4-3 0 0,-5 3-52 0,0 5-12 16,-5-1 0-16,1 13 0 0,-1-4 54 0,0 7 8 16,-4 5 2-16,-9 8 0 15,0 0-77-15,-5 4-15 0,-4 8-4 0,-1 8 0 0,1 4 52 0,0 0 9 0,-5 12 3 0,-5 1 0 16,-4 7-32-16,0 8 0 0,0 1 0 15,-9 12 0-15,0-1 0 0,0-3 0 0,-5 11 0 0,1 5 0 16,-6 8 0-16,-3 0 0 0,-1 4 0 0,-4 8 0 16,-5-4 0-16,0-4 0 0,-9-1 0 0,-9 1 0 15,0 0 0-15,-5-4-15 0,-13-8 2 0,-10 4 0 16,10-9 13-16,0-7 13 0,0-4-2 0,4-5-1 16,9-12 10-16,5 1 1 0,-5-21 1 0,10 4 0 15,-1-8 9-15,5-4 1 0,-4 0 1 0,8-4 0 16,19-4-1-16,0-4-1 0,4-4 0 0,1 0 0 0,4-8-18 15,4-1-3-15,10-3-1 0,8-4 0 16,10-9-29-16,13-3-7 0,15-9-1 0,8-7 0 0,0 7 28 16,9-3 0-16,1 3 0 0,12 0 0 0,6 5-19 0,-1-1 2 15,-13 1 0-15,9 7 0 16,-13 5-127-16,-6 0-24 0,1 3-6 0,0 1-904 16</inkml:trace>
        </inkml:traceGroup>
        <inkml:traceGroup>
          <inkml:annotationXML>
            <emma:emma xmlns:emma="http://www.w3.org/2003/04/emma" version="1.0">
              <emma:interpretation id="{DF9BCC05-BB7C-4E3A-AA53-3F3CB8835785}" emma:medium="tactile" emma:mode="ink">
                <msink:context xmlns:msink="http://schemas.microsoft.com/ink/2010/main" type="inkWord" rotatedBoundingBox="28934,100 32541,85 32549,1834 28941,184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154.8538">26475 201 1555 0,'0'0'138'0,"9"-4"-110"0,-5-8-28 0,10 4 0 16,-9 8 17-16,-5 0-1 0,9-12-1 0,-9 12 0 15,0 0 39-15,0 0 8 0,0 0 2 0,13 4 0 16,-13-4-10-16,9 8-2 0,-4 0 0 0,0 8 0 16,-5 8-22-16,-5 1-5 0,0 7-1 0,1 12 0 15,-1 9 13-15,-4 4 3 0,0 8 0 0,0-1 0 16,4 5-26-16,1-4-5 0,-1 0-1 0,5-5 0 15,5 1-8-15,-1 0 0 0,1-13 9 0,0 5-9 16,4-5 0-16,-5-3 0 0,1-5 0 0,-1-3 8 16,-4-5-8-16,0-3 0 0,-4-5 8 0,-1-8-8 15,1 0 15-15,-1-8-2 0,1 4 0 0,-1-3 0 16,5-9 1-16,-9 0 0 0,0-5 0 0,0 5 0 0,4-4 13 16,-4 4 2-16,5-12 1 0,-6 4 0 0,6-4-21 0,-1-4-9 15,5 0 8-15,0-1-8 0,0-3 12 0,0 0-4 16,5 0 0-16,-1-9 0 0,1-3-8 0,4 4 0 15,-4-1 0-15,4-11 0 0,0 8 0 0,4-5 0 16,-3-3 0-16,-1-13 0 0,4 4 0 0,1 1-11 16,0-17 3-16,-1 21 0 15,1-5-4-15,9 5 0 0,0-5 0 0,4 5 0 16,5-1-32-16,0 0-6 0,-1 1-2 0,20-17 0 16,-6 13 17-16,1-5 3 0,-5 9 1 0,4 3 0 0,-4 9 14 0,-5 11 2 0,1-7 1 15,-5 16 0-15,0-4 14 0,-5 12 0 0,0 4 0 0,-4 4 0 16,4 12 0-16,-8-8 0 15,-1 12 9-15,0 1-9 0,0 11 8 0,-9-12-8 0,0 9 0 16,-9-1 0-16,0 4 10 0,-9 13-10 0,-9-1 10 16,-5-3-10-16,-4-1 10 0,-9 1-10 0,-1-1 10 0,-8 1-10 15,4-5 0-15,-5 0 0 0,-4 9 0 0,0-5-654 16,4-11-125-16</inkml:trace>
          <inkml:trace contextRef="#ctx0" brushRef="#br0" timeOffset="13538.0971">27768 561 1645 0,'0'0'36'0,"0"0"7"0,-9 0 1 0,4 4 4 0,-4 4-39 0,0 0-9 16,0 5 0-16,0 3 0 0,4 8 0 0,1 0 12 15,-6 5-12-15,6 3 12 0,-5 4 2 0,0-7 1 16,0 3 0-16,-1 1 0 0,10-9 4 0,-4 0 1 16,4-4 0-16,4 1 0 0,1-5-5 0,0 0-1 15,4 0 0-15,4-12 0 0,-4 4 4 0,5-4 1 16,0 0 0-16,4-4 0 0,-4 0-6 0,4-4-1 16,0-4 0-16,0 0 0 0,0 0 7 0,1-4 1 15,-6-4 0-15,1 0 0 0,-5-5-20 0,5 1 0 16,-1 0 0-16,-3-4 0 0,-1-5 26 0,0 5 2 15,-9-12 0-15,4 3 0 0,1 1 12 0,-1 3 4 16,-4-3 0-16,-4 8 0 0,-1-1-23 0,1 13-4 16,-1 0-1-16,1 8 0 0,-5-8-16 0,-5 8 0 0,-4 4 0 15,-5 4 0-15,-4-4-12 0,-1 12 1 0,1-8 0 0,-5 8 0 32,-4 5-129-32,-5-1-27 0,0 4-5 0</inkml:trace>
          <inkml:trace contextRef="#ctx0" brushRef="#br0" timeOffset="13811.2226">28360-301 1728 0,'0'-12'153'0,"4"-4"-122"15,10-4-31-15,4 7 0 0,5-7 44 0,0 12 2 16,-1 4 1-16,-3 4 0 0,-1 4 25 0,-5 4 6 16,-4 12 1-16,1 5 0 0,-10 11-19 0,0 13-3 15,0 11-1-15,-5 9 0 0,-4 0-30 0,0 4-6 16,0 0-2-16,-5 12 0 0,10-12-10 0,-10 3-8 16,0-3 9-16,1 4-9 15,-1 4-76-15,-4-12-20 0,-1-8-5 0,1-1-893 0</inkml:trace>
          <inkml:trace contextRef="#ctx0" brushRef="#br0" timeOffset="14305.766">28765 197 1785 0,'0'0'159'15,"0"0"-127"-15,0 0-32 0,0 0 0 16,0 12 96-16,4 0 12 0,-8 4 4 0,4 9 0 16,-5-5-90-16,-4 4-22 0,5 5 0 0,-1-5 0 0,-4 4 0 0,4-4 0 15,1-3 0-15,-1 3 0 0,5-4 0 0,5-8 0 16,-1 1 0-16,1 3 0 0,9-12 0 0,-1 0 0 16,5 0 0-16,5-4 0 0,0 0 17 0,4-4-1 15,5-4 0-15,0-4 0 0,-5 3-25 0,-4-3-6 16,4-4-1-16,1 4 0 0,-1-12 42 0,5 8 8 15,-5-5 2-15,1 5 0 0,-6 4-18 0,10-8-3 16,-4-1-1-16,-10 9 0 0,5 4-14 0,-5 8 11 16,-5 0-11-16,1 4 10 0,-5 12-10 0,0 5 0 15,-4 7-10-15,-1 8 10 0,1 1 0 0,-5 11 0 16,-9 5-8-16,-5 8 8 0,0-5 0 0,-4 1 0 16,0 4 0-16,-5-5 0 0,1 1 0 0,-1-4 0 15,0-1 12-15,-9-7-12 0,5-5 0 0,-10-3 0 16,1-1 0-16,0 1 0 0,-5-5 22 0,0-4 7 0,4 1 2 15,1-9 0-15,-1-4-22 0,5-4-9 0,5-8 8 0,0-4-8 16,4-4 49-16,5-4 5 0,4-4 1 0,1 0 0 16,8-4-21-16,0-5-4 0,1-15-1 0,13 4 0 15,0 3-29-15,14-3 0 0,0-9 0 0,8 5 0 32,1-4-52-32,14-1-3 0,9 9-1 0,4-9 0 15,9-3-166-15,5 7-34 0</inkml:trace>
          <inkml:trace contextRef="#ctx0" brushRef="#br0" timeOffset="14758.6747">30030 857 2127 0,'0'0'94'0,"0"0"20"16,0 0-91-16,0 0-23 0,0 0 0 0,0 0-626 15,14 4-130-15</inkml:trace>
        </inkml:traceGroup>
      </inkml:traceGroup>
      <inkml:traceGroup>
        <inkml:annotationXML>
          <emma:emma xmlns:emma="http://www.w3.org/2003/04/emma" version="1.0">
            <emma:interpretation id="{064C8DF8-6E1D-44EE-80ED-F35C029E8553}" emma:medium="tactile" emma:mode="ink">
              <msink:context xmlns:msink="http://schemas.microsoft.com/ink/2010/main" type="line" rotatedBoundingBox="3021,3679 17644,3201 17692,4675 3069,5153"/>
            </emma:interpretation>
          </emma:emma>
        </inkml:annotationXML>
        <inkml:traceGroup>
          <inkml:annotationXML>
            <emma:emma xmlns:emma="http://www.w3.org/2003/04/emma" version="1.0">
              <emma:interpretation id="{129DEB6E-8DAE-49D7-9B2F-6D159BAC7A22}" emma:medium="tactile" emma:mode="ink">
                <msink:context xmlns:msink="http://schemas.microsoft.com/ink/2010/main" type="inkWord" rotatedBoundingBox="3021,3679 5609,3594 5646,4723 3058,480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716.3134">592 3366 1944 0,'-32'-4'86'0,"27"4"18"0,-4-4-84 0,5 4-20 0,-5 0 0 0,0 0 0 15,9 0 17-15,0 0-1 0,0 0 0 0,0 0 0 16,0 0-4-16,0 0 0 0,0 0-1 0,0 0 0 16,13 0-11-16,-13 0 0 0,14 0 9 0,0 0-9 15,-1 0 0-15,1 0 0 0,-14 0 0 0,14 4 0 16,-1 0 0-16,1-4 0 0,4 0 0 0,0 8 0 15,-4 0 0-15,0 4 0 0,4 0 0 0,-5 4 0 16,6 1 0-16,3 15 0 0,1-8 0 0,0 13 0 16,-5 3 16-16,5 9-2 0,0-5 0 0,4 9 0 15,0 3 2-15,1 1 1 0,-1 4 0 0,0-4 0 16,-4-1 0-16,4-3 0 0,-8-9 0 0,-1 1 0 16,5-5-9-16,-5-7-8 0,0-5 12 0,-4-4-12 15,-5-8 12-15,0-3-4 0,-9-13 0 0,0 0-8 16,0 0 28-16,0 0 0 0,9-8-1 0,0-9 0 15,-4-7-9-15,4-8-2 0,0-9 0 0,-5-3 0 0,5-9-16 16,1 0 0-16,-6-3 0 0,5-1 0 16,-9-4 0-16,9 5-9 0,-4-1 1 0,-1 0 0 0,6 5 0 0,-6 3 0 15,5 9 0-15,0 3 0 0,0 13 8 0,1 4-12 16,-1 4 12-16,4 8-12 0,-4 4 12 0,10 12-12 16,-6 8 12-16,5 4-12 0,1 8 12 0,3 5-10 15,-3 3 10-15,-1 9-10 0,5-1 10 0,-10 1 0 16,1-1 0-16,0 1 0 0,-1-5 0 0,-4 5 11 15,1-13-3-15,3 1 0 0,-8-5 7 0,4-8 1 16,-5-4 0-16,5-4 0 0,-4 1 0 0,9-5 1 16,-5-4 0-16,4-4 0 0,1 0-3 0,4-8-1 15,-4-9 0-15,9 1 0 0,9 0 20 0,-14-4 4 16,-5-9 1-16,10 1 0 0,9-4-14 0,0-5-2 16,-5 1-1-16,-4-5 0 0,4-3-9 0,5-1-3 0,0 1 0 15,-5-9 0-15,-4 1-17 0,0-1-4 0,4 9-1 0,-8-9 0 31,-6 0-72-31,1 5-15 0,4-1-2 0,-9 5-995 0</inkml:trace>
          <inkml:trace contextRef="#ctx0" brushRef="#br0" timeOffset="18243.2874">2636 3843 1785 0,'0'0'159'0,"14"-8"-127"16,-1 0-32-16,10 0 0 0,5 0 61 0,-1-4 7 16,-4-8 0-16,4 3 1 0,5-3-22 0,-5 0-5 15,-4-4-1-15,4-5 0 0,-4 1-27 0,4-4-6 16,-4-1 0-16,0 1-8 0,-14-1 0 0,9 1 0 16,0-8-15-16,1 7 5 0,-10-3-2 0,-5 3-1 0,5-7 0 0,0 12 0 15,0-5 5-15,1 9 8 0,-15 0-13 16,0 7 5-16,10 1 8 0,-10 0 0 0,-8 4 0 0,-1 4 0 15,5 4 0-15,-5 4 0 0,5-4 0 0,-9 8-8 16,0 8 8-16,0 4 0 0,4 0 10 0,0 9-10 16,-8 3 19-16,-1 8-3 0,5 13 0 0,-5 4 0 15,0 3 2-15,0 1 0 0,1 4 0 0,8-5 0 16,5 5 13-16,0-4 2 0,-5 3 1 0,5-3 0 16,13-8-7-16,1-5-2 0,0-3 0 0,4-1 0 15,4 0-15-15,1-3-10 0,9-5 12 0,-5-3-12 16,-4-5-18-1,13-4-10-15,5-4-3 0,0-8-1036 0</inkml:trace>
        </inkml:traceGroup>
        <inkml:traceGroup>
          <inkml:annotationXML>
            <emma:emma xmlns:emma="http://www.w3.org/2003/04/emma" version="1.0">
              <emma:interpretation id="{31D40022-BCC4-4294-BCAE-1F86BB0B3B6D}" emma:medium="tactile" emma:mode="ink">
                <msink:context xmlns:msink="http://schemas.microsoft.com/ink/2010/main" type="inkWord" rotatedBoundingBox="7797,3709 10405,3624 10434,4516 7826,460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8798.3811">5882 3556 2206 0,'-4'-16'98'0,"-1"12"20"0,5-4-94 0,-4-5-24 0,4 1 0 0,-5 4 0 15,5-4 67-15,-4 4 9 0,4-4 1 0,-5 0 1 16,0 0-47-16,1-1-10 0,-5 1-1 0,0 0-1 16,-5 0-19-16,5 0-16 0,-5-8 4 0,1 8 0 31,-1-1-26-31,-4 1-5 0,-1 4-1 0,-3 0 0 16,3 0 5-16,1 4 1 0,0 0 0 0,-5 4 0 0,1 0 24 0,-1 8 5 0,0-4 1 0,-4 4 0 15,-1 12 8-15,6-3 11 0,-1 7-3 0,0 4 0 16,5 13 8-16,0-1 2 0,4 5 0 0,-4 7 0 15,0 1-6-15,4 3-2 0,5 5 0 0,4-4 0 16,1-5-10-16,4 1 0 0,0-12 0 0,9-1 8 16,-5-8-8-16,5 1 0 0,-4-13 0 0,0 0 0 15,4-8 0-15,0-4 0 0,0-8 0 0,9-8 0 0,0 0 0 16,5-4-12-16,-5-4 0 0,10-8 1 0,-10-13 11 16,9-7-10-16,-4-1 10 0,4-3-10 0,-4-5 10 0,0 4 0 15,0-11 0-15,-5-1 0 0,0 0 0 0,5 1 0 16,-5 3 0-16,0 0 8 0,0 13 3 0,-4 11 1 15,4 5 0-15,-4 8 0 0,-5 8 12 0,0 4 4 16,-9 8 0-16,9 8 0 0,0 8-18 0,0 12-10 16,1 1 12-16,-6 11-12 0,-4 9 9 0,5 3-9 15,-1 1 0-15,-4-1 9 0,0 1-9 0,0 4 0 16,9-5 0-16,-4 1 0 16,-1-9-112-16,-4 1-25 0,0-5-5 0</inkml:trace>
          <inkml:trace contextRef="#ctx0" brushRef="#br0" timeOffset="19120.6519">6492 3418 518 0,'0'0'46'0,"0"0"-37"0,0 0-9 0,9 13 0 16,1 3 400-16,3 8 77 0,5-4 16 0,1 4 3 15,-6 9-350-15,6-1-70 0,-6 9-15 0,1-5-2 16,-1 5-47-16,1-1-12 0,-9-4 0 0,-1 9 0 16,1-9 0-16,-5 1 0 0,4-9 0 0,-4 1-11 0,0-9-1 0,0 4-1 15,0-8 0-15,0-8 0 0,0-8 13 0,0 0 0 16,0 0 0-16,0 0 0 0,0 0 40 0,-4-12 2 16,-1-8 0-16,5 0 0 0,5-5 3 0,4-3 1 15,-5-8 0-15,6-1 0 16,3-7-25-16,1-1-5 0,9-3 0 0,4-5-1 0,5 0-15 0,4-7 0 15,-4 3 0-15,5 4 0 16,-1 9-50-16,-4 3-10 0,0 9-1 0,-5 0-741 16,0 7-148-16</inkml:trace>
          <inkml:trace contextRef="#ctx0" brushRef="#br0" timeOffset="19578.0823">7234 3807 2026 0,'0'0'90'0,"0"0"18"0,0 0-86 0,10 4-22 0,-1-4 0 0,4-4 0 15,6 4 56-15,-1-4 6 0,9-4 2 0,0 0 0 16,1 0-36-16,8-1-6 0,1-11-2 0,-1 4 0 15,5-8-20-15,0-1 0 0,0-7 0 0,0 0 0 16,-5-1 0-16,-4 1 0 0,0-4 0 0,-5-1-12 16,1 1 12-16,-6 3 0 0,-3-3 0 0,-6 4 0 15,1-1 8-15,-5 1-8 0,0-1 10 0,-4 9-10 0,-5 0 17 16,0 4-2-16,-5 3-1 0,1 5 0 0,-5 4 2 16,-1 4 0-16,1 8 0 0,-9 4 0 0,4 4-4 0,-4 5 0 15,0 3 0-15,0 8 0 0,0 5-12 0,-5 3 9 16,5 4-9-16,-5 1 8 0,0-1 8 0,5 1 2 15,0 3 0-15,4-7 0 0,5-1 3 0,0-3 1 16,0 3 0-16,4-4 0 0,5 1-22 0,0-5-8 16,9 4 0-16,0-7 0 15,10-1-16-15,-1 4-4 0,5-7 0 0,8-1 0 16,-3-8-172-16,8 0-36 0,37-4-6 0,-9-4-2 0</inkml:trace>
        </inkml:traceGroup>
        <inkml:traceGroup>
          <inkml:annotationXML>
            <emma:emma xmlns:emma="http://www.w3.org/2003/04/emma" version="1.0">
              <emma:interpretation id="{1035F2EA-1092-4FD6-A2C6-264C2D978F58}" emma:medium="tactile" emma:mode="ink">
                <msink:context xmlns:msink="http://schemas.microsoft.com/ink/2010/main" type="inkWord" rotatedBoundingBox="13291,3455 17648,3312 17692,4675 13335,481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1605.8644">11214 3289 1612 0,'0'0'72'0,"0"-12"14"0,-5 0-69 0,5-1-17 0,5-3 0 0,-5 4 0 16,0-4 61-16,0 4 9 0,0 4 2 0,0-4 0 15,0-5-31-15,-5 1-5 0,5 8-2 0,-4-4 0 16,-1 0-22-16,-4 4-4 0,4 0 0 0,-4-5-8 15,0 5 8-15,0 0-8 0,-5 4 0 0,1 0 0 16,-1-4 0-16,-4 8 0 0,4-4 0 0,-4 8 0 16,-5 0 0-16,5 0 0 0,0 0 0 0,0 8 0 15,-5 1 11-15,9 7-2 0,0 0 0 0,-4 0 0 16,5 9-9-16,-6 3 8 0,1 0-8 0,5 5 8 16,-6-5 0-16,10 5 0 0,-4-5 0 0,8-8 0 15,-4 5-8-15,9-5 0 0,4-8 9 0,1 0-9 16,4 0 0-16,0-8 9 0,0 1-9 0,5-5 0 15,0-4 10-15,-1-4-10 0,-4-1 8 0,10-3-8 0,3-8 8 16,1 0-8-16,9-4 0 0,-5-4 8 0,5-1-8 0,5-3 0 16,-6 4 0-16,10-1 8 0,-9-7-8 0,5 0 0 15,-5-1 0-15,-1 9 0 0,-3 0 15 0,-1 3-3 16,-4 1 0-16,-5 4 0 0,5 4 5 0,-9 4 1 16,4 0 0-16,-5 4 0 0,1 4-7 0,-5 4-2 15,0 8 0-15,-4 4 0 0,4 12-9 0,-9 5 0 16,0 7 0-16,0 13 0 0,-9 3 0 0,0 5 0 15,-5 0 0-15,0 8 0 0,-4-1 0 0,0 1 0 16,-5 4 0-16,5-4 0 0,-5-4 11 0,0-1-3 16,-4-3-8-16,0 0 12 0,0-13 9 0,-1 1 2 15,-4-9 0-15,5-7 0 0,0-1 5 0,-1-8 2 0,6-3 0 0,3-9 0 16,-3-4-2-16,-1-8 0 0,5-4 0 16,4 0 0-16,0-8 9 0,5-9 2 0,5 1 0 0,4-12 0 15,0-9-18-15,13-7-3 0,6-1-1 0,8-7 0 16,9-5-27-16,1 0-6 0,-1 0 0 0,5-3-1 31,0-1-89-31,5 4-18 0,-5-8-3 0,4 9-613 0,1-5-122 0</inkml:trace>
          <inkml:trace contextRef="#ctx0" brushRef="#br0" timeOffset="21818.3882">12124 3487 1843 0,'0'0'164'16,"-4"8"-132"-16,4 4-32 0,-5 1 0 0,10 3 90 0,-5 8 11 15,0 0 3-15,0 1 0 0,4 3-30 0,1 0-6 16,-5-3 0-16,4 3-1 0,1-4-38 0,-5 4-7 16,9-7-2-16,-9-1 0 0,5 0-30 0,-1-4-6 15,1 5-2-15,-1-5-1089 0</inkml:trace>
          <inkml:trace contextRef="#ctx0" brushRef="#br0" timeOffset="21980.0224">12411 2929 2257 0,'-5'-8'49'0,"-4"4"11"0,-4 4 1 0,13 0 3 0,0 0-51 0,0 0-13 0,0 12 0 0,0 0 0 31,9 4-189-31,-5 0-41 0,5 17-8 0,1-5-2 0</inkml:trace>
          <inkml:trace contextRef="#ctx0" brushRef="#br0" timeOffset="22267.6517">12680 3184 1609 0,'0'0'71'0,"0"0"15"15,13 4-69-15,6-4-17 0,-1 8 0 0,0-4 0 0,0 4 91 0,5 0 14 16,0 4 3-16,-1 0 1 0,1 4-47 0,5 5-10 16,-6-1-1-16,1 4-1 0,-5 1-14 0,0-5-4 15,1 4 0-15,-1 0 0 0,0-3 1 0,0-1 0 16,-4-4 0-16,4 0 0 0,-4 0-4 0,0-4-1 16,-5-3 0-16,-9-9 0 0,13 4-16 0,-13-4-3 15,0 0-1-15,9 8 0 0,5-12 16 0,-5 4 4 16,0-4 0-16,0-4 0 0,0-5 8 0,-4 1 3 15,4-8 0-15,0 4 0 0,-4 0-21 0,4-9-4 16,0-3-1-16,0 4 0 0,5-1-13 0,-5 5 0 16,5-16 0-16,-1 3 0 15,1 5-74-15,4 0-18 0,-4-5-3 0,4 1-1068 0</inkml:trace>
          <inkml:trace contextRef="#ctx0" brushRef="#br0" timeOffset="22597.6006">13581 3289 1612 0,'0'0'144'0,"9"8"-116"0,-4 4-28 0,8 0 0 15,-3 4 79-15,3 1 9 0,1-5 3 0,-5 0 0 16,0-4-19-16,0-4-3 0,9-4-1 0,-4-4 0 16,0 4-39-16,-1-4-8 0,6-4-1 0,-6-4-1 15,1 0-19-15,0 3 0 0,-1-7 0 0,1 0 0 16,0-12 13-16,-5 3-4 0,4 1-1 0,-8 0 0 15,-1 4-8-15,-4 3 8 0,-4-7-8 0,4 4 8 16,-5 0 10-16,1 4 2 0,-1-1 0 0,-4 5 0 16,-9 4 16-16,9 0 3 0,-5 4 1 0,0 4 0 0,-4 0-29 0,0 4-11 15,4 8 8-15,-4 0-8 0,0 9 15 0,-5 3-3 16,0 4 0-16,5 0 0 0,0 1 7 0,4-1 1 16,1-4 0-16,4 1 0 0,-1 7-3 0,6-8 0 15,-1 1 0-15,5 3 0 0,0-8-17 0,0 5-17 16,9-1 3-16,1 0 1 15,-6-4-119-15,5-4-24 0,5 5-5 0,0-9-1 0</inkml:trace>
          <inkml:trace contextRef="#ctx0" brushRef="#br0" timeOffset="22959.1998">14414 3050 2487 0,'0'0'55'0,"9"-4"11"0,0 0 2 0,5 4 2 0,4 0-56 0,1 0-14 0,-1 0 0 0,0 4 0 16,0 4 36-16,0 0 5 0,1 4 1 0,-1 1 0 16,0 7-16-16,0 0-3 0,-4 4-1 0,0 5 0 15,-1 3-8-15,-4-4-2 0,0 1 0 0,1-1 0 16,-6 0-12-16,1-3 0 0,-1-1 8 0,1-4-8 16,4-4 0-16,-9 0 8 0,0-7-8 0,4 3 0 15,-4-12 0-15,0 0 8 0,0 0-8 0,0 0 0 16,0 0 0-16,0 0 0 0,5-8 0 0,4-5 0 15,0 1 0-15,0-8 0 0,5-8 8 0,0-1-8 16,4-3 8-16,0 0-8 0,0-5 11 0,5 1-11 0,4-1 12 16,1 5-12-16,-1 0 12 0,0 7-12 0,-4-3 29 15,0 12-1-15,0 8 0 0,-10-8 0 0,-4 7-2 0,0 5-1 16,1 4 0-16,3 4 0 0,-13-4-25 0,14 13 8 16,-5 7-8-16,0 0 0 0,0-4 0 0,-4 9-9 15,4 3 0-15,-5 4 0 16,-4 1-92-16,0 3-19 0,-4 13-3 0,-1-5-1085 15</inkml:trace>
        </inkml:traceGroup>
      </inkml:traceGroup>
    </inkml:traceGroup>
    <inkml:traceGroup>
      <inkml:annotationXML>
        <emma:emma xmlns:emma="http://www.w3.org/2003/04/emma" version="1.0">
          <emma:interpretation id="{A5C1AEB1-AAED-41D6-941A-E0B91E283772}" emma:medium="tactile" emma:mode="ink">
            <msink:context xmlns:msink="http://schemas.microsoft.com/ink/2010/main" type="paragraph" rotatedBoundingBox="5556,6340 25847,5921 25892,8107 5601,85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458350-1B6C-4E52-AE1E-7A5455BE1F17}" emma:medium="tactile" emma:mode="ink">
              <msink:context xmlns:msink="http://schemas.microsoft.com/ink/2010/main" type="inkBullet" rotatedBoundingBox="5560,6546 8176,6492 8217,8473 5601,8527"/>
            </emma:interpretation>
          </emma:emma>
        </inkml:annotationXML>
        <inkml:trace contextRef="#ctx0" brushRef="#br0" timeOffset="24412.6109">3110 6834 1926 0,'-14'-8'85'0,"5"4"18"0,0-4-83 0,4 0-20 16,14 0 0-16,0-1 0 0,0 1 36 0,5-4 4 0,0 0 0 0,4-4 0 16,14 0-7-16,-9-5-1 0,-10 5 0 15,6 0 0-15,8-4-9 0,-9 0-3 0,0-1 0 0,0-3 0 16,5 4-20-16,0-8 0 0,-5 3 0 0,0 1 0 15,5-4 9-15,0 3-9 0,-5-3 12 0,5 0-12 16,-5-1 20-16,5-3-4 0,-5-4 0 0,5 3 0 16,-5 5-8-16,5 0-8 0,-5-1 9 0,0 5-9 15,0 4 0-15,1-1 0 0,-1 5 0 0,-9 4 0 16,5 8 0-16,-1 8 0 0,1 4 0 0,4 12 0 16,0 1 0-16,1 11 0 0,3 9 0 0,1 3 9 15,9 1 12-15,-5 11 3 0,-8 5 0 0,8 4 0 16,5-1 4-16,0 5 2 0,4 4 0 0,0-8 0 15,1 0-11-15,4-1-3 0,-5-7 0 0,1 0 0 16,-1-9-6-16,1 1-2 0,-1-9 0 0,0-3 0 16,-4-1-8-16,5-8 0 0,-5-3 0 0,-1-1 8 15,1-4-24-15,-4-8-4 0,-6-4-2 0,1 1 0 16,0-5-156-16,0 0-31 16</inkml:trace>
        <inkml:trace contextRef="#ctx0" brushRef="#br0" timeOffset="24730.1383">5004 6021 1670 0,'-14'0'148'0,"9"0"-118"0,-4 4-30 0,-4 4 0 16,3-4 64-16,-3 4 6 0,-1 0 2 0,1 8 0 15,-6 4-8-15,1 5-2 0,-5-1 0 0,1 8 0 16,-6 5-22-16,-4 3-4 0,-4 1 0 0,0 7-1 16,-1 1-13-16,-4 3-2 0,-4 9-1 0,4 0 0 15,0 0 5-15,0 3 0 0,0-3 1 0,0 0 0 16,-5-1-9-16,10 1-1 0,-10-8-1 0,5 3 0 16,-4-3-14-16,4-4 0 0,-5 3 0 0,5-3 0 31,5-5-37-31,4 1-4 0,0-13-1 0,0 0 0 0,5-7-28 15,9-5-6-15,4-8 0 0,5-4-1 16,9-8-55-16,0 0-10 0,9-8-2 0</inkml:trace>
        <inkml:trace contextRef="#ctx0" brushRef="#br0" timeOffset="25128.651">5527 7040 2372 0,'0'-8'52'0,"0"8"12"0,0 0 1 0,0 0 1 0,0 0-53 0,0 0-13 0,0 0 0 0,0 0 0 15,0 0 35-15,0 0 4 0,0 0 1 0,0 0 0 16,0 0-31-16,0 0-9 0,0 0 0 0,5 12 0 16,-1 5 0-16,5-1 0 0,-9 4 0 0,5 0 0 15,-5 1 13-15,0 7-1 0,4 4 0 0,1-3 0 16,-5 3 8-16,5 0 0 0,4 13 1 0,0-1 0 16,0-7 1-16,0 3 0 0,0 1 0 0,5-5 0 15,-5 5-2-15,0-1 0 0,0-4 0 0,0 1 0 16,0-5-6-16,0 5-2 0,-4-5 0 0,-1-4 0 15,1 1-12-15,0-5 0 0,-1 0 0 0,-4 1 0 16,5-5 0-16,-5-4-10 0,4 4 10 0,1-8-8 16,-5-12-126-16,0 0-25 0,0 0-5 15</inkml:trace>
      </inkml:traceGroup>
      <inkml:traceGroup>
        <inkml:annotationXML>
          <emma:emma xmlns:emma="http://www.w3.org/2003/04/emma" version="1.0">
            <emma:interpretation id="{74E0F1AF-E08E-443D-B8B6-EBF9EEC3BE9D}" emma:medium="tactile" emma:mode="ink">
              <msink:context xmlns:msink="http://schemas.microsoft.com/ink/2010/main" type="line" rotatedBoundingBox="9545,6258 25847,5921 25885,7743 9582,8081"/>
            </emma:interpretation>
          </emma:emma>
        </inkml:annotationXML>
        <inkml:traceGroup>
          <inkml:annotationXML>
            <emma:emma xmlns:emma="http://www.w3.org/2003/04/emma" version="1.0">
              <emma:interpretation id="{AB8646A3-07E7-4285-9FA0-4C9A3EA78D1F}" emma:medium="tactile" emma:mode="ink">
                <msink:context xmlns:msink="http://schemas.microsoft.com/ink/2010/main" type="inkWord" rotatedBoundingBox="9568,7401 9798,7396 9812,8076 9583,8081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453.3747">7271 6911 1612 0,'0'0'144'0,"0"0"-116"0,0 0-28 0,0 0 0 16,0 0 239-16,4 8 41 0,1 4 9 0,0 8 2 15,-1 1-192-15,1 3-39 0,-1 4-7 0,-4 9-1 16,0-1-26-16,0 5-5 0,-4 3-1 0,-5 5 0 16,-5-5-20-16,0 1 0 0,-4 3 0 0,0-3-8 31,-10-5-98-31,6 1-19 0,-6-5-4 0,-3-4-653 0,-1 1-130 0</inkml:trace>
        </inkml:traceGroup>
        <inkml:traceGroup>
          <inkml:annotationXML>
            <emma:emma xmlns:emma="http://www.w3.org/2003/04/emma" version="1.0">
              <emma:interpretation id="{DF583F2B-2DD5-4E46-A684-899B36F61A00}" emma:medium="tactile" emma:mode="ink">
                <msink:context xmlns:msink="http://schemas.microsoft.com/ink/2010/main" type="inkWord" rotatedBoundingBox="13137,7277 13361,7272 13362,7324 13138,7328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6514.8593">10667 6842 1728 0,'-4'-4'153'0,"-1"-4"-122"15,1 4-31-15,-5 0 0 0,4-8 105 0,0 8 15 16,5 4 4-16,0 0 0 0,0 0-76 0,0 0-16 15,0 0-2-15,0 0-1 0,14-4-19 0,0 0-10 16,4 0 10-16,0 4-10 0,0 0 0 0,5-5-16 0,4 5 1 0,-4 0 1 31,0 5-114-31,0-1-24 0,0 0-4 0</inkml:trace>
        </inkml:traceGroup>
        <inkml:traceGroup>
          <inkml:annotationXML>
            <emma:emma xmlns:emma="http://www.w3.org/2003/04/emma" version="1.0">
              <emma:interpretation id="{0B000B89-D0D5-4B93-84A1-4AED829C41E0}" emma:medium="tactile" emma:mode="ink">
                <msink:context xmlns:msink="http://schemas.microsoft.com/ink/2010/main" type="inkWord" rotatedBoundingBox="15337,7231 15463,7228 15465,7316 15338,7318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6724.3464">12834 6745 1900 0,'0'0'169'15,"0"0"-135"-15,0 0-34 0,10 12 0 16,-1-4 81-16,4 4 10 0,1-4 1 0,0 1 1 0,4-1-93 0,-4 4 0 15,4-4-20-15,0 0-958 16</inkml:trace>
        </inkml:traceGroup>
        <inkml:traceGroup>
          <inkml:annotationXML>
            <emma:emma xmlns:emma="http://www.w3.org/2003/04/emma" version="1.0">
              <emma:interpretation id="{F3F7DF3D-B77E-4E8D-AD9A-39AB616C62F7}" emma:medium="tactile" emma:mode="ink">
                <msink:context xmlns:msink="http://schemas.microsoft.com/ink/2010/main" type="inkWord" rotatedBoundingBox="17163,7146 17402,7141 17404,7201 17164,7206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6949.6002">14660 6660 2530 0,'0'0'112'0,"0"0"24"0,9 4-109 0,0 0-27 0,0 4 0 0,5-4 0 16,0 4 0-16,4-4 0 0,0 4 0 0,0 1 0 31,5-5-164-31,0 0-26 0,22-12-5 0,-4 3-1 0</inkml:trace>
        </inkml:traceGroup>
        <inkml:traceGroup>
          <inkml:annotationXML>
            <emma:emma xmlns:emma="http://www.w3.org/2003/04/emma" version="1.0">
              <emma:interpretation id="{2B757A84-BDFF-44EA-86B9-3863E61B81A7}" emma:medium="tactile" emma:mode="ink">
                <msink:context xmlns:msink="http://schemas.microsoft.com/ink/2010/main" type="inkWord" rotatedBoundingBox="19697,7170 19726,7170 19736,7655 19707,7656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7649.8489">17223 6684 2052 0,'0'0'91'0,"0"0"18"0,-13 8-87 0,8 0-22 15,14 5 0-15,-9 7 0 0,-9 8 75 0,9 9 10 16,5-5 3-16,-5 4 0 0,0 5-41 0,-5-5-8 16,1-3-2-16,4 3 0 0,9 5-26 0,-5-5-11 15,-13-8 8-15,9 5-751 16,9-13-150-16</inkml:trace>
        </inkml:traceGroup>
        <inkml:traceGroup>
          <inkml:annotationXML>
            <emma:emma xmlns:emma="http://www.w3.org/2003/04/emma" version="1.0">
              <emma:interpretation id="{6F3F86EF-A5E3-4062-98AD-41BDA46CF5DA}" emma:medium="tactile" emma:mode="ink">
                <msink:context xmlns:msink="http://schemas.microsoft.com/ink/2010/main" type="inkWord" rotatedBoundingBox="21973,6001 25847,5921 25884,7699 22009,7779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7974.8139">19482 6089 2444 0,'4'-28'108'0,"-4"16"23"15,0-12-105-15,5-1-26 0,4 1 0 0,4-4 0 16,1 3 24-16,4 1 0 0,1 0 0 0,3 0 0 0,1-1-12 0,4 5-4 15,-4-4 0-15,4 0 0 0,5 3-8 0,0 5-11 16,5 0 3-16,-6 4 0 0,10 4 8 0,-4 4-8 16,-5 0 8-16,4 8-8 0,-4 8 8 0,4 4 0 15,1 8 0-15,4 1 0 0,-5 11 0 0,5 4 0 16,0 9 8-16,0 12-8 0,5 7 24 0,-1 1 0 16,1 8 0-16,8-4 0 0,6 8 3 0,-1-8 1 15,0 0 0-15,-4-1 0 0,4 1-28 0,0 0-14 16,-9-8 2-16,0-4 0 15,-4-5-16-15,-1-3-4 0,-4-9 0 0,-4-7-741 16,4-5-149-16</inkml:trace>
          <inkml:trace contextRef="#ctx0" brushRef="#br0" timeOffset="28286.6072">21471 5474 1728 0,'0'0'153'0,"0"0"-122"0,-9 0-31 0,0 4 0 15,4 4 85-15,-8 9 11 0,-1-1 3 0,0 4 0 16,-4 8-11-16,-5 9-1 0,-8-1-1 0,-10 9 0 0,-5 11-22 15,1 5-5-15,-15 0-1 0,-3 8 0 0,-10 3-33 16,-9 5-6-16,-5-4-2 0,1 0 0 0,-5 0-17 16,4 0 0-16,5-5 8 0,5-3-8 0,9 0-12 0,4-4-5 15,5-5-2-15,9-3 0 16,9-5-116-16,4-7-23 0,1-1-5 16</inkml:trace>
          <inkml:trace contextRef="#ctx0" brushRef="#br0" timeOffset="28857.9212">22195 6555 2070 0,'9'-16'92'0,"-9"16"18"0,9-4-88 0,5-1-22 16,0-3 0-16,4 4 0 0,5 0 75 0,-5 4 10 16,0 0 3-16,0 8 0 0,5 0-36 0,-5 5-6 15,0 3-2-15,5 8 0 0,-5 8-28 0,5 5-5 16,-9 11-2-16,4-3 0 0,-4-1 1 0,-1 5 0 16,6-4 0-16,-6 3 0 0,-4-7-10 0,5-5 0 15,-5 0 9-15,5-3-9 0,-1-5 0 0,-4-4 0 16,1-3 0-16,-1-9 8 0,0 0-8 0,0-4 0 15,-9-8 8-15,14 0-8 0,-14 0 12 0,13-8-3 16,5-4 0-16,1-8 0 0,-1-5 12 0,0-3 3 16,0-13 0-16,0-3 0 0,10-1-9 0,-1-3-2 15,0-5 0-15,1 1 0 0,4-1-13 0,-1 4 0 16,-3 9 0-16,4 8 0 0,-5-1 19 0,0 13 1 16,-4 8 0-16,0 4 0 0,-5 8-3 0,5 12 0 0,0 8 0 15,-1 4 0-15,1 13-5 0,4-1 0 0,-8 13-1 16,3-1 0-16,-3 1-11 0,-1 8 0 0,0-9 0 0,-9 9 0 31,0-5-99-31,-4 5-18 0,-10-4-4 0,1 3-1079 0</inkml:trace>
        </inkml:traceGroup>
      </inkml:traceGroup>
    </inkml:traceGroup>
    <inkml:traceGroup>
      <inkml:annotationXML>
        <emma:emma xmlns:emma="http://www.w3.org/2003/04/emma" version="1.0">
          <emma:interpretation id="{11BBCCE1-F9B4-4F87-9BC8-82720D860807}" emma:medium="tactile" emma:mode="ink">
            <msink:context xmlns:msink="http://schemas.microsoft.com/ink/2010/main" type="paragraph" rotatedBoundingBox="6358,9368 23902,7956 24297,12876 6754,142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237A0B0-AE45-4888-A224-3E2912D25387}" emma:medium="tactile" emma:mode="ink">
              <msink:context xmlns:msink="http://schemas.microsoft.com/ink/2010/main" type="inkBullet" rotatedBoundingBox="6358,9368 8133,9262 8240,11063 6465,11168"/>
            </emma:interpretation>
          </emma:emma>
        </inkml:annotationXML>
        <inkml:trace contextRef="#ctx0" brushRef="#br0" timeOffset="38195.3489">3906 8955 230 0,'0'0'20'0,"-4"-8"-20"0,-5 3 0 0,4 1 0 15,1 0 188-15,-1-4 34 0,5 8 6 0,-9-4 2 16,9 4-140-16,-5-8-28 0,5 8-6 0,-4-8 0 16,4 0-19-16,0 8-3 0,-5-8-1 0,5 8 0 15,0 0 5-15,0 0 1 0,0 0 0 0,0 0 0 16,0-8 1-16,0 8 0 0,0 0 0 0,0 0 0 16,0 0 6-16,0 0 2 0,0 0 0 0,0 0 0 15,9 12-12-15,0 8-1 0,1 0-1 0,-1 13 0 0,4-1-8 16,-4 9-2-16,1 3 0 0,-1 1 0 0,4 3-1 15,1 1-1-15,4-1 0 0,-4 1 0 0,0-1-14 0,-1-7-8 16,5-1 8-16,1-3-8 0,3-5 0 0,-3-3 0 16,-1-5 0-16,5-8 0 0,-5-4 0 0,5-8 0 15,-5-4 0-15,4-8 0 0,1-4 0 0,-5-4 0 16,5-4 0-16,0-9 8 0,0 1-8 0,4-5 0 16,-4-3 8-16,0 0-8 0,-1-1 0 0,6-3 0 15,-6-1 0-15,-3 1 8 0,-6-1-8 0,6 5 0 16,3-5 0-16,1 5 0 0,-5 0 0 0,0-1 8 15,5 5-8-15,5 3 0 0,-1 5 0 0,0 4 8 16,1 4-8-16,3 8 0 0,1 4 8 0,-4 8-8 16,3 4 10-16,-3 4-10 0,4 12 10 0,-1 9-10 15,-3 7 10-15,-1 9-10 0,0 11 24 0,-4 5 0 16,0 12-1-16,-5 0 0 0,-4 8-10 0,0-4-1 0,-1 0-1 16,-8-4 0-16,-10-1-11 0,1-3 0 0,-5 4 9 0,-5-4-9 15,-4 8 0-15,-10-8 8 0,1 4-8 0,-5-13 0 16,-4-7 0-16,-5 0 0 0,0-13 0 0,0-3 0 15,0-9 0-15,4-4 0 0,1-7 0 0,0-5 0 16,4-4 15-16,0-4-2 0,9-8 0 0,-4-8 0 16,9 0 28-16,-1-4 6 0,6-4 1 0,-1-5 0 15,14-7-25-15,0-4-5 0,5-5-1 0,8-7 0 16,5-1-17-16,5-7 0 0,0-1 0 0,9 0 0 16,0 1 0-16,4-5-14 0,5 9 2 0,-5-1 1 15,5 4-165 1,-4 5-34-16</inkml:trace>
        <inkml:trace contextRef="#ctx0" brushRef="#br0" timeOffset="38477.4038">5577 9857 2487 0,'0'0'110'0,"0"0"23"0,0 0-106 0,0 0-27 0,0 12 0 0,5 4 0 16,-1 1 18-16,5 11-2 0,5 0 0 0,0 9 0 16,-5 11-2-16,5-3-1 0,-5 3 0 0,0 1 0 15,0-1-4-15,0 1-1 0,0-4 0 0,0-1 0 16,-4-3-8-16,-1-5 0 0,5-4 0 0,-4 1 0 31,-1-9-90-31,1-4-20 0,0 0-4 0</inkml:trace>
      </inkml:traceGroup>
      <inkml:traceGroup>
        <inkml:annotationXML>
          <emma:emma xmlns:emma="http://www.w3.org/2003/04/emma" version="1.0">
            <emma:interpretation id="{27D52FCA-0774-401A-A9F4-8AFC68BAE80B}" emma:medium="tactile" emma:mode="ink">
              <msink:context xmlns:msink="http://schemas.microsoft.com/ink/2010/main" type="line" rotatedBoundingBox="9752,9003 23954,8163 24067,10071 9865,10911"/>
            </emma:interpretation>
          </emma:emma>
        </inkml:annotationXML>
        <inkml:traceGroup>
          <inkml:annotationXML>
            <emma:emma xmlns:emma="http://www.w3.org/2003/04/emma" version="1.0">
              <emma:interpretation id="{C23358D0-48D0-4681-8740-D89D6806AFD9}" emma:medium="tactile" emma:mode="ink">
                <msink:context xmlns:msink="http://schemas.microsoft.com/ink/2010/main" type="inkWord" rotatedBoundingBox="9803,9854 9896,9849 9931,10438 9838,10444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8799.4575">7394 9363 2638 0,'0'0'58'0,"0"0"12"0,0 12 2 0,-5 1 3 0,5 11-60 0,0 0-15 16,0 9 0-16,0-1 0 0,5 4 38 0,-5 1 5 0,0 3 1 0,0 1 0 15,0-5-29-15,0 5-6 0,-5-1-1 0,1-3 0 32,-5 3-108-32,-1-4-21 0,-3 1-5 0,-5-1-1003 0</inkml:trace>
        </inkml:traceGroup>
        <inkml:traceGroup>
          <inkml:annotationXML>
            <emma:emma xmlns:emma="http://www.w3.org/2003/04/emma" version="1.0">
              <emma:interpretation id="{52922DD5-5AF2-4719-A330-C3E17C96175E}" emma:medium="tactile" emma:mode="ink">
                <msink:context xmlns:msink="http://schemas.microsoft.com/ink/2010/main" type="inkWord" rotatedBoundingBox="13046,9522 13304,9506 13307,9546 13049,9561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9743.3435">10553 9060 2304 0,'-4'-8'204'0,"4"0"-163"0,-5 0-33 0,5 8-8 16,0 0 29-16,0 0 4 0,0 0 1 0,0 0 0 15,14 0-34-15,4 0 0 0,5 0 0 0,4 4 0 16,-4 0-9-16,9 0-3 0,-5-4 0 0,5 4 0 16,0 0-156-16,0 0-31 15</inkml:trace>
        </inkml:traceGroup>
        <inkml:traceGroup>
          <inkml:annotationXML>
            <emma:emma xmlns:emma="http://www.w3.org/2003/04/emma" version="1.0">
              <emma:interpretation id="{723F31C9-0996-4A9F-AF35-F3CAAD968BC0}" emma:medium="tactile" emma:mode="ink">
                <msink:context xmlns:msink="http://schemas.microsoft.com/ink/2010/main" type="inkWord" rotatedBoundingBox="15340,9222 16505,9153 16517,9357 15352,9426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9985.8025">13913 8716 2368 0,'5'-24'105'0,"0"15"22"0,-5 9-102 0,0 0-25 0,0 0 0 0,0 0 0 16,9-8 83-16,-9 8 11 0,9-4 2 0,-9 4 1 15,13 4-85-15,1 4-12 0,0 1-12 0,-1 3-788 16,-3-4-159-16</inkml:trace>
          <inkml:trace contextRef="#ctx0" brushRef="#br0" timeOffset="39847.0951">12848 8914 2419 0,'9'-4'215'0,"5"0"-172"15,4 0-35-15,0 4-8 0,1 0-14 0,3 0-5 16,1 4-1-16,4 0 0 15,-4 0-28-15,4-4-5 0,-4 4-2 0,5 4-933 0</inkml:trace>
        </inkml:traceGroup>
        <inkml:traceGroup>
          <inkml:annotationXML>
            <emma:emma xmlns:emma="http://www.w3.org/2003/04/emma" version="1.0">
              <emma:interpretation id="{1C7EC773-1236-4F0F-8840-B688F6E4C266}" emma:medium="tactile" emma:mode="ink">
                <msink:context xmlns:msink="http://schemas.microsoft.com/ink/2010/main" type="inkWord" rotatedBoundingBox="18557,9171 18734,9161 18764,9668 18588,9679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0253.0508">16231 8675 2948 0,'0'0'65'0,"0"21"14"0,0 15 2 0,-5 0 1 0,5 5-66 0,-4 3-16 16,-1 1 0-16,-4 4 0 16,0-1-40-16,-9 1-12 0,-5-1-3 0,-9 5-785 15,-9-5-158-15</inkml:trace>
        </inkml:traceGroup>
        <inkml:traceGroup>
          <inkml:annotationXML>
            <emma:emma xmlns:emma="http://www.w3.org/2003/04/emma" version="1.0">
              <emma:interpretation id="{4D41B03B-3EA3-45C7-8BDC-E5E9F19B39F3}" emma:medium="tactile" emma:mode="ink">
                <msink:context xmlns:msink="http://schemas.microsoft.com/ink/2010/main" type="inkWord" rotatedBoundingBox="21720,8295 23954,8163 24067,10071 21832,10203"/>
              </emma:interpretation>
              <emma:one-of disjunction-type="recognition" id="oneOf19">
                <emma:interpretation id="interp19" emma:lang="" emma:confidence="1">
                  <emma:literal>n</emma:literal>
                </emma:interpretation>
                <emma:interpretation id="interp20" emma:lang="" emma:confidence="0">
                  <emma:literal>.</emma:literal>
                </emma:interpretation>
                <emma:interpretation id="interp21" emma:lang="" emma:confidence="0">
                  <emma:literal>N</emma:literal>
                </emma:interpretation>
                <emma:interpretation id="interp22" emma:lang="" emma:confidence="0">
                  <emma:literal>,</emma:literal>
                </emma:interpretation>
                <emma:interpretation id="interp23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42836.4427">20902 8874 2131 0,'0'0'94'0,"0"0"20"0,0 0-91 0,0 0-23 0,0 0 0 0,9 8 0 16,5 4 56-16,-1 8 8 0,1 4 0 0,0 5 1 16,-1 3-18-16,6 0-4 0,-6 1-1 0,1-1 0 15,4 5-30-15,-4-5-12 0,-5 0 8 0,5 1-8 16,-5-5 0-16,-5-4 0 0,1-3 0 0,-1-5 0 16,1 0-8-16,-5-8-1 0,0-8 0 0,0 0 0 15,0 0 9-15,0 0 0 0,0 0 0 0,0 0 0 16,4-12 12-16,1-4-3 0,0 0 0 0,4-5 0 15,0-3 3-15,0-8 0 0,0-5 0 0,5 1 0 16,4-9-4-16,0 5 0 0,0-5 0 0,5 5 0 16,0 3 5-16,0 5 1 0,4 8 0 0,-9 4 0 15,0 11 9-15,1 5 1 0,-1 8 1 0,0 5 0 16,0 7-8-16,-4 8-1 0,4 8-1 0,0 5 0 16,-4 7-7-16,0 5-8 0,-1 4 11 0,-4-1-11 15,0 1 0-15,-4 3 0 0,0-3 0 0,-1 4 0 16,-4-5-105-16,5-3-22 15,-5 3-4-15,-5-11-1 0</inkml:trace>
          <inkml:trace contextRef="#ctx0" brushRef="#br0" timeOffset="42401.4512">19231 7870 1638 0,'-4'-12'36'0,"-1"0"7"0,5 4 1 0,-4-4 3 0,4 3-38 0,4 1-9 0,-4 8 0 0,0 0 0 16,0 0 46-16,0 0 7 0,0 0 2 0,0 0 0 16,0 0-27-16,9 8-4 0,0 9-2 0,5-1 0 15,0 0 7-15,-1 9 2 0,5 7 0 0,5 5 0 16,0 3-6-16,0 5-1 0,0-5 0 0,4 5 0 16,0-9-10-16,0 5-2 0,-4-4-1 0,5-9 0 0,-6-4-11 0,6-3 0 15,-6-9 9-15,1-4-9 0,0-4 0 0,0-8 0 16,4-4 0-16,0-4 0 0,-4-5 0 15,4-3 8-15,-4-4-8 0,4-5 0 0,-8 5 21 0,3 0 0 16,-3-5 0-16,-1 1 0 0,0-1-13 0,-4-3-8 16,-1 4 10-16,-3-5-10 0,3 5 24 0,1-5 0 15,-5 1-1-15,0 3 0 0,5 5-23 0,4 4 9 16,-4 3-9-16,-1 1 0 0,1 8 0 0,0 0 0 16,-1 4 0-16,1 8 0 0,0 4 0 0,-1 8 0 15,5 13 0-15,1 3 0 0,-1 9 16 0,0 8-1 16,0 7 0-16,0 5 0 0,5 8 3 0,-5 0 1 15,-4 0 0-15,0 0 0 0,4 4-7 0,-4-8 0 16,-5 0-1-16,0-4 0 0,0 0-11 0,-5 0 0 16,1-5-10-16,0-3 10 0,-5-4 0 0,-5-5 0 0,0 1 0 15,-4-4 0-15,0-1 11 0,-9-7-11 0,4-1 10 0,-4-3-10 16,-5-1 9-16,5-4-9 0,-5 1 8 0,5-9-8 16,-5 0 12-16,5-4-2 0,-5-4-1 0,5-4 0 15,5-4 15-15,-1 5 2 0,0-10 1 0,10 1 0 16,-5-4-1-16,4 0 0 0,-4-4 0 0,4 0 0 15,1-4-10-15,8-5-1 0,1 1-1 0,4-4 0 16,5-5-14-16,4-3 0 0,5-5 0 0,-1 1 0 16,6-9-28-1,4 5-1-15,4-9-1 0,1 8 0 0,4-3-139 0,4-5-28 16,42-40-6-16,-24 24-794 0</inkml:trace>
        </inkml:traceGroup>
      </inkml:traceGroup>
      <inkml:traceGroup>
        <inkml:annotationXML>
          <emma:emma xmlns:emma="http://www.w3.org/2003/04/emma" version="1.0">
            <emma:interpretation id="{358545A8-FF95-40E0-B57D-B1AEC477795A}" emma:medium="tactile" emma:mode="ink">
              <msink:context xmlns:msink="http://schemas.microsoft.com/ink/2010/main" type="line" rotatedBoundingBox="7325,11593 23490,10292 23701,12924 7537,14224"/>
            </emma:interpretation>
          </emma:emma>
        </inkml:annotationXML>
        <inkml:traceGroup>
          <inkml:annotationXML>
            <emma:emma xmlns:emma="http://www.w3.org/2003/04/emma" version="1.0">
              <emma:interpretation id="{3DCB69E8-F7C0-4742-9875-B3E66B2146F1}" emma:medium="tactile" emma:mode="ink">
                <msink:context xmlns:msink="http://schemas.microsoft.com/ink/2010/main" type="inkWord" rotatedBoundingBox="7325,11593 9249,11438 9437,13769 7512,13924"/>
              </emma:interpretation>
            </emma:emma>
          </inkml:annotationXML>
          <inkml:trace contextRef="#ctx0" brushRef="#br0" timeOffset="44186.578">4885 11820 1440 0,'0'0'128'0,"0"0"-103"15,-4 12-25-15,8 8 0 0,-4 5 20 0,5-1 0 16,-5 4-1-16,4 4 0 0,-4 5 10 0,5-1 3 16,-1 5 0-16,6-5 0 0,-6 1-10 0,5-1-2 15,5-4 0-15,-5-3 0 0,0-9-5 0,9 0-2 0,-4-8 0 0,4 1 0 16,5-9 5-16,-5-4 1 0,9-4 0 0,-4-5 0 16,0-3-5-16,4-8-1 0,-4-4 0 0,4-1 0 15,1-3 2-15,-6-4 0 0,1-1 0 0,-5 5 0 16,-4 0-3-16,0-5-1 0,4 1 0 0,-4 4 0 15,-5-1 1-15,0 5 1 0,0 0 0 0,5 4 0 16,-5 3-1-16,0 1 0 0,4 0 0 0,-3 4 0 16,-1 0-3-16,0 8-1 0,0 0 0 0,5 4 0 15,-14 0 4-15,18 8 0 0,-5 0 0 0,6 8 0 16,3 4 0-16,-3 5 0 0,-1 7 0 0,5 0 0 16,-5 9 1-16,-5 7 1 0,6 5 0 0,-6 4 0 15,-8 7 5-15,4-3 1 0,-5 0 0 0,-4-1 0 16,0 1 14-16,-4 0 3 0,-10 0 1 0,1-1 0 15,-1 1-7-15,-4 4-2 0,-5-5 0 0,0 1 0 0,-9-8-15 16,5-1-3-16,-5-7-1 0,0-9 0 0,0-3-10 16,10-5 10-16,-1-8-10 0,5-4 10 0,-10-3 2 0,6-1 1 15,3-8 0-15,1-4 0 0,0-8 7 0,4 0 0 16,5-9 1-16,0-3 0 0,5-4-5 0,4-13-2 16,4-7 0-16,5-9 0 0,14-3-14 0,0-9-15 15,0-4 3-15,8 0 1 16,6 0-149-16,4 1-31 0,0-1-5 0</inkml:trace>
          <inkml:trace contextRef="#ctx0" brushRef="#br0" timeOffset="44428.3412">6165 12787 1659 0,'0'0'73'0,"-5"-4"16"16,5 4-71-16,-9-4-18 0,4-4 0 0,5 8 0 0,-9-8 104 0,9 8 18 15,0 0 3-15,0 0 1 0,0 0-55 0,-4 8-11 16,-5 8-3-16,9 4 0 0,0 5-39 0,4 7-8 16,1 8-2-16,4 1 0 0,0 3-8 0,0 1 0 15,0-1 0-15,5-3 8 0,-1-1-8 0,1-3 0 16,0-1 0-16,-5-7 0 16,4-1-89-16,-3-4-20 0,3 0-4 0</inkml:trace>
          <inkml:trace contextRef="#ctx0" brushRef="#br0" timeOffset="44695.4898">6747 10958 2300 0,'-18'-4'102'0,"14"4"21"0,-1 4-99 0,0 0-24 0,1 4 0 0,4 4 0 15,0 8 31-15,0 1 1 0,0 3 0 0,0 4 0 16,0 5-12-16,0-1-1 0,0 4-1 0,-9 1 0 16,0 7-18-16,-5 1 0 0,0-1 0 0,1 1 0 15,-1-5-155-15,0 5-37 16,1-9-8-16</inkml:trace>
        </inkml:traceGroup>
        <inkml:traceGroup>
          <inkml:annotationXML>
            <emma:emma xmlns:emma="http://www.w3.org/2003/04/emma" version="1.0">
              <emma:interpretation id="{EF5D4FCC-47B8-4FE8-A8CF-9C479EAB7826}" emma:medium="tactile" emma:mode="ink">
                <msink:context xmlns:msink="http://schemas.microsoft.com/ink/2010/main" type="inkWord" rotatedBoundingBox="10299,12928 10433,12917 10495,13683 10361,13694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5163.797">7890 12435 1954 0,'0'0'87'15,"0"0"17"-15,5 12-83 0,-1 0-21 0,5 4 0 0,0 5 0 0,-4-1 88 0,9 12 12 16,-10-3 4-16,1 11 0 0,-1 1-28 0,-4-1-6 16,5 13-1-16,-10-5 0 0,1 9-44 0,-1-5-9 15,-4 5-1-15,-5-4-1 16,5-5-82-16,-4 1-17 0,-6-1-3 0,1-3-992 16</inkml:trace>
        </inkml:traceGroup>
        <inkml:traceGroup>
          <inkml:annotationXML>
            <emma:emma xmlns:emma="http://www.w3.org/2003/04/emma" version="1.0">
              <emma:interpretation id="{C4F87C44-6195-45CE-9BEE-044F7490B70A}" emma:medium="tactile" emma:mode="ink">
                <msink:context xmlns:msink="http://schemas.microsoft.com/ink/2010/main" type="inkWord" rotatedBoundingBox="12489,12728 12769,12705 12773,12753 12493,12775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5445.271">9998 12289 2851 0,'-9'-16'126'0,"9"16"26"0,0 0-121 0,0 0-31 0,0 0 0 0,9-4 0 16,9 4 0-16,0-4-18 0,5 0 2 0,9 0 1 15,9 0-113-15,0-4-24 0,5-4-4 0,4-1 0 16</inkml:trace>
        </inkml:traceGroup>
        <inkml:traceGroup>
          <inkml:annotationXML>
            <emma:emma xmlns:emma="http://www.w3.org/2003/04/emma" version="1.0">
              <emma:interpretation id="{EC268DAD-9DBD-4F67-AA6D-9DAB0C8A02E1}" emma:medium="tactile" emma:mode="ink">
                <msink:context xmlns:msink="http://schemas.microsoft.com/ink/2010/main" type="inkWord" rotatedBoundingBox="14336,12443 14549,12425 14554,12481 14340,1249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5626.6438">11833 11957 2361 0,'0'0'104'0,"0"0"23"0,0 0-102 0,0 0-25 15,18 4 0-15,-4 1 0 0,4-1 52 0,0 4 6 16,0-4 1-16,1 0 0 16,3 0-74-16,6 0-14 0,-1 0-3 0,9-8-1080 0</inkml:trace>
        </inkml:traceGroup>
        <inkml:traceGroup>
          <inkml:annotationXML>
            <emma:emma xmlns:emma="http://www.w3.org/2003/04/emma" version="1.0">
              <emma:interpretation id="{0ABCFBB8-63C7-4E4B-885B-BB4139D3FEA2}" emma:medium="tactile" emma:mode="ink">
                <msink:context xmlns:msink="http://schemas.microsoft.com/ink/2010/main" type="inkWord" rotatedBoundingBox="15896,12375 16151,12354 16152,12374 15897,12395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5807.2831">13394 11897 2599 0,'0'-4'57'0,"0"4"12"0,0-4 3 0,0 4 0 0,0 0-57 0,10 4-15 0,3-4 0 0,10 4 0 16,4 0-150-16,5-4-33 0,50-12-6 15,-14 0-2-15</inkml:trace>
        </inkml:traceGroup>
        <inkml:traceGroup>
          <inkml:annotationXML>
            <emma:emma xmlns:emma="http://www.w3.org/2003/04/emma" version="1.0">
              <emma:interpretation id="{D309AA72-3B13-4E58-A5B2-0BC9BE6D4D4D}" emma:medium="tactile" emma:mode="ink">
                <msink:context xmlns:msink="http://schemas.microsoft.com/ink/2010/main" type="inkWord" rotatedBoundingBox="17983,12116 18306,12090 18359,12757 18037,12783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6054.8047">15803 11605 2764 0,'0'0'246'0,"-14"21"-197"15,-4 7-39-15,0 12-10 0,-5 13 76 0,0 4 14 0,1 3 2 0,-1 5 1 16,5 0-79-16,-5 0-14 0,9-1 0 0,-9-3-12 31,1 0-157-31,-6-9-32 0</inkml:trace>
        </inkml:traceGroup>
        <inkml:traceGroup>
          <inkml:annotationXML>
            <emma:emma xmlns:emma="http://www.w3.org/2003/04/emma" version="1.0">
              <emma:interpretation id="{62231E12-C554-498A-B11F-BC59537D9D79}" emma:medium="tactile" emma:mode="ink">
                <msink:context xmlns:msink="http://schemas.microsoft.com/ink/2010/main" type="inkWord" rotatedBoundingBox="20347,11080 23532,10824 23701,12924 20516,13180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6935.8909">17915 11002 2026 0,'-31'-20'90'0,"26"12"18"0,10 0-86 0,-5 8-22 0,0 0 0 0,0 0 0 16,-10-4 24-16,10 4 1 0,0 0 0 0,0 0 0 15,5 12 32-15,4 8 7 0,5 5 0 0,4 7 1 16,-4 8-37-16,4 5-8 0,5 12-2 0,-1-1 0 16,1 9 1-16,4-4 0 0,-8-1 0 0,3 1 0 15,6-8-37-15,-1-5-7 0,-9-3-2 0,0-9 0 16,1-12 3-16,3-3 0 0,-3-5 0 0,-6-8 0 0,6-8 8 16,-6-8 3-16,5 0 0 0,-4-8 0 0,4-5 21 15,0-3 4-15,-4-8 0 0,9-5 1 0,0-7 8 0,-5-5 2 16,9 1 0-16,-4-1 0 0,0-4-11 0,4 5-1 15,-9 3-1-15,5 5 0 0,4 4-2 0,-4 7 0 16,-5 9 0-16,5 4 0 0,-5 8-8 0,5 8 0 16,-9 4 0-16,4 12 8 0,0 0-8 0,0 12 0 15,-4 13 0-15,0 7 0 0,-5 13 0 0,-5 8 12 16,-4 4 0-16,0 8 0 0,-4-4-12 0,-5 4-17 16,4-5 4-16,-9 5 1 0,1-4 12 0,-5-4 0 15,-1-4 12-15,-3 0-12 0,-1 0 19 0,-4-5-3 16,-10-3-1-16,1-8 0 0,4 3-15 0,-5-11 8 0,6-5-8 15,-1-7 0-15,4-1 12 0,-4-12-4 0,14 0-8 16,-5-11 12-16,5-1 20 0,0-4 4 0,0-4 1 16,0-8 0-16,4-5 1 0,5-3 0 0,-5-4 0 0,10-4 0 15,4-9-19-15,0 1-4 0,4-12-1 0,10-5 0 16,9-4-31-16,4-7-7 0,9-1 0 0,10 0-1 31,9 5-96-31,4 7-19 0,4 9-4 0,1-1-950 0</inkml:trace>
          <inkml:trace contextRef="#ctx0" brushRef="#br0" timeOffset="47385.7609">19327 12014 1843 0,'0'0'81'0,"0"0"18"0,0 0-79 0,0 0-20 16,0 0 0-16,0 0 0 0,0 0 182 0,9 16 33 15,0-8 6-15,5 9 2 0,-5 3-189 0,4-4-34 16,1 4-14-16,0 0 1 0,-1 1 13 0,1-1 0 0,0-4 0 15,-1 0 0-15,6-4 0 0,-6 5 0 0,1-9 0 0,0 0 0 16,-1-8 0-16,-4 4 0 0,-9-4 0 0,14 0 0 16,-5-4 26-16,0 4 5 0,-4-12 1 0,4 4 0 15,-5-13-32-15,6 5 0 0,-6-8 0 0,5 0 0 16,-4-9 0-16,4 5 0 0,0-4 0 0,5-1 0 16,-5 1 12-16,4 3-3 0,6 1-1 0,-6 8 0 15,1 0 0-15,0 3-8 0,-1 9 12 0,1 4-4 16,4 4 8-16,-4 4 0 0,4 4 1 0,0 1 0 15,0 7-17-15,1 4 0 0,-1 0 0 0,0 4 0 16,0 1-8-16,-4-1-6 0,0 4-1 0,-5-7 0 16,-5 3-159-1,1 0-32-15,-1 17-6 0,-13-13-2 0</inkml:trace>
          <inkml:trace contextRef="#ctx0" brushRef="#br0" timeOffset="49425.1183">20806 10545 1036 0,'0'0'92'0,"-9"-4"-73"0,0-4-19 0,5 4 0 0,4 4 76 0,0 0 11 16,0 0 2-16,0 0 1 0,0 0-71 0,0 0-19 15,-5-4 0-15,5 4 0 16,0 0-42-16,0 0-14 0,-9-4-4 0,9 4 0 16,0 0 24-16,0-8 4 0,0 8 0 0,0 0 1 0,0-8 50 0,0 8 9 15,0 0 3-15,0 0 0 0,9-4 29 0,-9 4 5 16,0 0 2-16,0 0 0 0,0 0-13 0,0 0-2 16,0 0-1-16,0 0 0 0,0 0-20 0,-9 8-4 15,-5 0-1-15,5 8 0 0,-9 0 16 0,0 4 3 16,4 5 1-16,-4 3 0 0,-5 0-18 0,5 1-4 15,-5 3-1-15,5-4 0 0,4 1-15 0,1-5-8 16,-1 0 8-16,5-4-8 0,4-3 0 0,1-5 8 16,-1 4-8-16,5-4 0 0,0-8 0 0,0-4 8 0,0 0-8 0,0 0 0 15,0 0 0-15,14 0 9 0,-5-4-9 16,5 0 0-16,-5-8 26 0,4 4-2 0,6-8 0 0,-6-1 0 16,1-3 7-16,-5-4 1 0,5-4 0 0,-1-1 0 15,6 1-11-15,-1 0-1 0,0-1-1 0,0 1 0 16,-4 0-7-16,9-1-2 0,-5 5 0 0,0-4 0 15,5 3-10-15,-5 5 0 0,0 4 0 0,1-4 0 16,3 4 0-16,-4 3 0 0,1-3 0 0,-6 8 0 16,6-4 0-16,-10 4 0 0,4 0 0 0,-4 4 0 15,-4 0 0-15,0 0 0 0,-5 4 0 0,0 0 0 16,0 0 0-16,0 0 0 0,0 0 0 0,0 0 0 16,0 0 12-16,-5 8-2 0,-9-4-1 0,1 8 0 15,-1 0-9-15,-4 0 0 0,4 4 0 0,0 1 0 16,-4 3 8-16,0 0-8 0,4 0 8 0,-4 1-8 0,5-1 8 15,-1 0-8-15,5 4 8 0,-5 1-8 0,0-1 18 0,1 0-2 16,-1 0 0-16,0 1 0 0,1-1 10 0,-5 0 2 16,8-8 0-16,1 5 0 0,-4-9-28 0,4 4 0 15,-5 0 0-15,0-4 0 0,1 0 0 0,-1 1 0 16,0-1 0-16,1 0 0 16,-1 0-130-16,5 0-22 0,-5-4-4 0,1 4 0 0</inkml:trace>
          <inkml:trace contextRef="#ctx0" brushRef="#br0" timeOffset="47698.934">20957 10391 2188 0,'0'-12'195'0,"4"0"-156"0,1-4-31 0,-1 8-8 15,-4 8 106-15,0 0 20 0,14 4 4 0,-5 8 1 16,-4 0-76-16,-1 8-15 0,-4 9-4 0,-4 3 0 16,-1 8-25-16,-13 5-11 0,-5 12 8 0,-13-1-8 31,-5 5-135-31,-9 0-32 0</inkml:trace>
        </inkml:traceGroup>
      </inkml:traceGroup>
    </inkml:traceGroup>
    <inkml:traceGroup>
      <inkml:annotationXML>
        <emma:emma xmlns:emma="http://www.w3.org/2003/04/emma" version="1.0">
          <emma:interpretation id="{08246B89-0B56-4D08-9616-0BF7B645D8CD}" emma:medium="tactile" emma:mode="ink">
            <msink:context xmlns:msink="http://schemas.microsoft.com/ink/2010/main" type="paragraph" rotatedBoundingBox="3015,14093 34058,12353 34330,17195 3286,18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D978D7-9BFA-4F8C-A743-4F856D61CB72}" emma:medium="tactile" emma:mode="ink">
              <msink:context xmlns:msink="http://schemas.microsoft.com/ink/2010/main" type="line" rotatedBoundingBox="3015,14093 34058,12353 34187,14647 3144,16387"/>
            </emma:interpretation>
          </emma:emma>
        </inkml:annotationXML>
        <inkml:traceGroup>
          <inkml:annotationXML>
            <emma:emma xmlns:emma="http://www.w3.org/2003/04/emma" version="1.0">
              <emma:interpretation id="{D4E66197-9C84-4F52-88C7-202307D6B9BD}" emma:medium="tactile" emma:mode="ink">
                <msink:context xmlns:msink="http://schemas.microsoft.com/ink/2010/main" type="inkWord" rotatedBoundingBox="3059,14872 8669,14557 8737,15768 3126,16083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0812.8609">574 14620 1785 0,'0'0'159'0,"-5"-4"-127"0,5 4-32 0,0 0 0 16,0 0-85-16,0 0-23 0,0 0-5 0,0 0-1 0,0 0 105 15,0 0 21-15,0 0 4 0,0 0 0 16,14 8 31-16,-5 0 5 0,0 5 2 0,9 3 0 0,0 0 0 0,5 4 0 16,4 5 0-16,1 3 0 0,4 8-18 0,0 1-3 15,4-1-1-15,-4 5 0 0,9-1-6 0,0 5-2 16,0-1 0-16,0 1 0 0,-5 3-13 0,1-7-3 16,-1 3-8-16,0-3 12 0,-4-5-12 0,-9 0 9 15,0-3-9-15,-5-5 8 0,0 1 1 0,0-9 0 16,-4 0 0-16,0-8 0 0,-1-8-9 0,1-4 0 15,0-4 0-15,-1 0 0 0,-3-12 0 0,3 0 0 16,1-5 0-16,-5-3 0 0,0-4 8 0,0-5-8 16,-4-7 0-16,-1 4 8 0,-4-5-8 0,0-3 0 15,0-1 0-15,-4 1 0 0,-1 7 0 0,5-3 0 16,-9 3 0-16,9 5 8 0,5 12 1 0,-1 3 0 16,-4 1 0-16,0 16 0 0,9 0 11 0,9 0 1 15,1 12 1-15,3 9 0 0,1 3-22 0,0 8 9 0,9 9-9 16,-5-1 0-16,-4 9 15 0,0-1-4 0,-1-3-1 15,1-1 0-15,0-3-10 0,-5-9 12 0,-9 1-12 0,5-5 12 16,4 0-12-16,-4-7 10 0,-14-5-10 0,0 0 10 16,0-8 6-16,4 4 2 0,-4-12 0 0,0 0 0 15,0 0 4-15,0 0 1 0,14-12 0 0,-5 0 0 16,-9-8-4-16,9-5-1 0,14-7 0 0,0-9 0 16,4-3-18-16,-4-1 0 0,4-7-8 0,0-1 8 15,10 1-160-15,-10-1-27 0,1-4-5 0</inkml:trace>
          <inkml:trace contextRef="#ctx0" brushRef="#br0" timeOffset="55249.1611">3182 15090 403 0,'0'0'36'0,"0"0"-36"15,-9 4 0-15,9-4 0 0,0 0 164 0,0 0 25 16,-9 0 6-16,-4 0 1 0,3-4-110 0,1-4-22 16,9 8-4-16,-4-8 0 0,-5-5-47 0,0 5-13 0,9-4 0 15,0 4 8-15,0 0-8 0,-5 0 0 0,0 0 0 0,5 8 0 16,0 0 0-16,-4-8 0 0,-10 0 9 0,5 4-9 16,5 0 45-16,-5 0 3 0,-5-1 0 0,-4 5 0 15,-1 5-13-15,1-1-3 0,5-4 0 0,-10 4 0 16,-5 0-24-16,1-4-8 0,4 0 0 0,-4 0 0 15,0 0 8-15,-1 0-8 0,1 0 0 0,4 0 0 16,5 0 30-16,0 0-1 0,-9 0 0 0,8 4 0 16,1 4 8-16,-5 4 2 0,5-4 0 0,5 8 0 15,-1 4-24-15,0 1-5 0,5-1-1 0,-14 0 0 16,-4 4-9-16,9 1 0 0,9 3 0 0,0-4 8 16,-5 5 16-16,9-5 2 0,15 0 1 0,-6-4 0 15,5 1-27-15,0-9 0 0,0 4 0 0,10-8 0 16,3-4 0-16,-3-4 10 0,-10 0-10 0,13-8 10 15,10-4-10-15,-9-4 10 0,0 0-10 0,0-9 10 16,4 1-10-16,5-4 10 0,0-1-10 0,-10-3 10 16,1 4-10-16,0-9 8 0,4 5-8 0,1-1 8 0,-10 1 2 15,0 4 0-15,0 3 0 0,0 9 0 0,-4 0 8 0,-5 4 2 16,-9 12 0-16,9-4 0 0,5 0 6 0,-14 4 2 16,0 0 0-16,0 0 0 0,5 16 19 0,-5-4 4 15,0 8 1-15,0-3 0 0,0 3-33 0,-5 0-7 16,5 0 0-16,0 1-1 0,-5-5-11 0,5 0 0 15,5 0 0-15,4-4 0 0,-4 0 0 0,-1 1 0 16,1-5-9-16,8 0 9 16,1-4-114-16,0 4-16 0,-14-8-3 0,18 4-848 0</inkml:trace>
          <inkml:trace contextRef="#ctx0" brushRef="#br0" timeOffset="55834.1093">3884 14900 1612 0,'0'0'144'0,"-10"-9"-116"16,6 1-28-16,4 0 0 0,-5 0 66 0,5-4 7 15,5-4 2-15,-1 0 0 0,6 0-30 0,-1-1-5 16,4 1-2-16,1-4 0 0,-5 8-30 0,0 4-8 16,5-4 0-16,-5 12 0 0,-9 0 0 0,9 4 0 15,5 8 0-15,-1 4-8 0,-3 8 8 0,-1 5 14 16,0 3-3-16,-5 0-1 0,1 5 17 0,-5-1 3 16,0 5 1-16,-5-5 0 0,1 4-31 0,-1-7 0 15,1-1 0-15,-1 1 0 0,-4-9 0 0,0 0 0 16,4-4 0-16,-4-7 0 0,5-1 0 0,-1 0-15 15,5-12 3-15,0 0 1 0,0 0 11 0,0 0 0 16,0 0 0-16,0 0 0 0,0 0 0 0,0-12 0 16,0-5 12-16,9-3-4 0,0-8 4 0,5-4 0 15,4-9 1-15,5 1 0 0,0-9-5 0,4 5 0 16,0-5-8-16,1 8 12 0,-1 1-12 0,-4 12 0 0,4 3 8 16,-9 5-8-16,5 8 0 0,-5 8 8 0,0 8-8 15,1 8 0-15,-1 4 34 0,0 13 1 0,-4 3 0 0,-1 4 0 16,-8 5 13-16,9-1 2 0,-10-3 1 0,5 3 0 15,-4 1-27-15,-1-5-4 0,1-3-2 0,-1-1 0 16,-4-4-18-16,10-3 0 0,-6-1-11 0,1-4 11 16,-1 0-148-1,5-3-22-15,0-1-5 0</inkml:trace>
          <inkml:trace contextRef="#ctx0" brushRef="#br0" timeOffset="56116.4281">4931 14782 1843 0,'0'0'164'0,"0"0"-132"16,-5 0-32-16,5 0 0 0,0 0 64 0,0 0 7 16,0 0 1-16,0 0 0 0,0 0-22 0,9 8-4 15,5 0-1-15,0 1 0 0,8-1 4 0,6-4 1 16,-1 0 0-16,14-4 0 0,5-4-5 0,8-8-1 15,5-1 0-15,1-7 0 0,8 0-20 0,0-4-4 16,0-5 0-16,1 1-1 0,-10 0-19 0,5-1 0 16,-1 5 0-16,-8-4 0 15,0 3-56-15,-5 1-4 0,-5 0-2 0,1 0 0 16,-1 3-27-16,-8 1-6 0,-1 0-1 0,-4 0-568 0,-9-1-115 16</inkml:trace>
          <inkml:trace contextRef="#ctx0" brushRef="#br0" timeOffset="56281.8893">5714 14114 1954 0,'-9'-12'87'0,"9"12"17"0,-5-4-83 0,5 4-21 0,0 0 0 0,0 0 0 16,-4 12 68-16,4 5 10 0,4 7 2 0,-4 12 0 15,0 9-17-15,0 7-3 0,0 1-1 0,-4 12 0 0,-1 0-11 0,-4 3-1 16,4 1-1-16,1 0 0 0,-1 0-22 0,-4 4-5 16,5-5-1-16,4 1 0 0,-5-4-18 0,5 0-12 15,-4-5 1-15,4-3 1 16,-5 0-174-16,5 3-34 0</inkml:trace>
        </inkml:traceGroup>
        <inkml:traceGroup>
          <inkml:annotationXML>
            <emma:emma xmlns:emma="http://www.w3.org/2003/04/emma" version="1.0">
              <emma:interpretation id="{FBA68FE7-B180-4917-B418-88069404A8CC}" emma:medium="tactile" emma:mode="ink">
                <msink:context xmlns:msink="http://schemas.microsoft.com/ink/2010/main" type="inkWord" rotatedBoundingBox="10197,13869 12265,13753 12381,15827 10313,15942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7309.6354">8559 13350 2073 0,'-18'-8'184'0,"9"8"-147"16,9 0-29-16,-5-5-8 0,5 5 12 0,0 0 0 16,0 0 1-16,0 13 0 0,5 11 23 0,4 4 5 15,-4 13 1-15,4 11 0 0,0 9-1 0,0 12 0 16,-4 8 0-16,-5 12 0 0,0 8-1 0,-5 8 0 0,-9 13 0 0,-4-1 0 16,0-4-10-16,0-3-2 0,-1 3-1 15,-3-12 0-15,4 1-19 0,4-9-8 0,0-8 8 16,1-8-8-1,3-13-74-15,1 5-20 0,0-8-4 0,5 0-992 0</inkml:trace>
          <inkml:trace contextRef="#ctx0" brushRef="#br0" timeOffset="57681.4809">9588 14855 2509 0,'0'0'111'0,"0"0"23"0,0 0-107 0,0 0-27 15,-9 4 0-15,0 4 0 0,5 8 20 0,-1 1 0 16,-4 7-1-16,4 4 0 0,5 5-19 0,0 3 0 16,0 4-13-16,0 1 5 0,0-1-3 0,5 1 0 15,-1-9 0-15,6 5 0 16,3-9-21-16,-4-4-5 0,9-3-1 0,-4-5 0 0,0-8 13 0,4-4 2 15,-4-4 1-15,4-4 0 0,0-4 22 0,0 0 0 16,1-5 0-16,-6-3 0 0,5 0 20 0,-4-4 6 16,0-4 1-16,-5-1 0 0,0-7 13 0,0 0 4 15,0-1 0-15,-4-3 0 0,-1-1 0 0,1 1 1 16,-1 4 0-16,-4-1 0 0,0 5-33 0,0-1-12 16,0 5 0-16,-4 4 9 0,-1 4 6 0,1 0 1 15,-5 3 0-15,4 1 0 0,-4 4-8 0,-5 0 0 16,1 0-8-16,-1 4 12 0,0 0-21 0,-4 4-5 0,0 0-1 0,-5 4-809 15,0 0-161-15</inkml:trace>
          <inkml:trace contextRef="#ctx0" brushRef="#br0" timeOffset="56948.952">7753 14361 518 0,'0'0'23'0,"0"0"5"0,-4-4-28 0,4 4 0 0,0 0 0 0,0 0 0 15,4-8 291-15,1 4 53 0,0-4 10 0,8 0 2 16,1 4-226-16,0 0-46 0,8 0-8 0,10 0-3 16,0 4-7-16,9 0-2 0,5 4 0 0,4 4 0 15,9 0-20-15,5 0-4 0,-1 0 0 0,6 0-1 16,-6 0-15-16,6-4-4 0,-6 0 0 0,6-4 0 16,-10 0-20-16,9 0-15 0,-4-4 3 0,0 0 0 15,-5-4-155 1,-9 0-30-16,5-4-7 0,-10 0-687 0</inkml:trace>
        </inkml:traceGroup>
        <inkml:traceGroup>
          <inkml:annotationXML>
            <emma:emma xmlns:emma="http://www.w3.org/2003/04/emma" version="1.0">
              <emma:interpretation id="{55A8BFCA-E76F-4FEC-B822-CF3610405C97}" emma:medium="tactile" emma:mode="ink">
                <msink:context xmlns:msink="http://schemas.microsoft.com/ink/2010/main" type="inkWord" rotatedBoundingBox="14508,14017 17409,13855 17485,15215 14584,15378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8955.8773">13349 14527 1587 0,'4'-16'70'0,"-4"16"15"0,5-8-68 0,0 0-17 16,-5 0 0-16,4-4 0 0,1 0 84 0,-5 3 14 15,4-3 2-15,-4 4 1 0,0-4-25 0,0 4-6 16,5 0-1-16,-5 0 0 0,0 0-17 0,0 8-4 15,0 0-1-15,0 0 0 0,0 0-21 0,0 0-4 0,0 0-1 0,-9 4 0 16,4 8-21-16,-4 4 0 0,0 8 0 0,0 1 0 16,0 3 0-16,4 4 0 0,-4 1 0 0,0-5 0 15,4 8-8-15,1-3 8 0,4-5-8 0,0-4 8 16,0 1 0-16,9-5 0 0,-5-4 0 0,6 0-8 16,-1-4 8-16,0-3-10 0,4-5 10 0,6 0-10 15,-1-4 10-15,0-4-8 0,5-9 8 0,0 5-8 16,-1-4 8-16,6-8 0 0,-6 0 0 0,6 0 0 15,-1-9 0-15,0 1 0 0,-8-5 0 0,3 5 0 16,-8-8 12-16,-5-1 2 0,-4 1 0 0,-1-1 0 16,-4 5 5-16,5 0 1 0,-5 3 0 0,-5 1 0 15,1 4 0-15,-5 4 0 0,0 7 0 0,-10 1 0 16,6 8-8-16,-10 4 0 0,-4 0-1 0,-1 8 0 16,-4 4-11-16,10 1 0 0,-10 3-10 0,0 0 10 0,5 4-22 15,-1 0 2-15,1 5 0 0,4 3 0 16,5-8-98-16,4 1-19 0,1 3-4 0</inkml:trace>
          <inkml:trace contextRef="#ctx0" brushRef="#br0" timeOffset="59329.7874">14200 14025 2304 0,'0'0'204'0,"0"0"-163"0,0 0-33 0,0 0-8 15,14 4 108-15,4 5 19 0,0-1 4 0,5 12 1 16,0 0-104-16,0 8-28 0,4 1 8 0,-9 7-8 16,10 1 0-16,-10 3 0 0,0 5 0 0,-4-5 0 15,-5 1-20-15,0-1 1 0,-5 1 1 0,1-9 0 32,-1 0-10-32,-4-7-1 0,0-1-1 0,-4-4 0 0,4-4 30 0,-5 0-9 0,-4 1 9 0,9-9 0 15,0-8 20-15,0 0 8 0,0 0 3 0,0 0 0 16,0 0-18-16,-4-12-3 0,4-5-1 0,0-3 0 15,4-4 7-15,1-4 0 0,8-9 1 0,1-3 0 16,4-5-17-16,10 1 0 0,-1-5 0 0,5 5 0 16,0 3 0-16,0 5 0 0,-1 3 0 0,-3 5 0 15,-1 12 0-15,-4 4 0 0,0 4 0 0,-5 8 0 16,5 4 13-16,-5 8-4 0,-5 4-1 0,6 4 0 16,-1 0-8-16,-4 9 0 0,-1 3 0 0,-4 0 0 15,0 1-12-15,-4 3-4 0,4 5 0 0,0-1-1 16,-9-3-195-16,5-1-40 0</inkml:trace>
          <inkml:trace contextRef="#ctx0" brushRef="#br0" timeOffset="58600.4565">12939 13528 1796 0,'-9'-4'80'0,"5"0"16"0,-1 0-77 0,0-5-19 0,1 9 0 0,-1-4 0 16,-4-4 53-16,0 8 7 0,0 0 2 0,-5-4 0 15,5 0-33-15,-4 4-6 0,-6 0-2 0,1 0 0 16,-5 4-21-16,1 0 0 0,-1 4 0 0,-4 0 0 15,4-3 0-15,-5 3 0 0,1 0 0 0,0 4 0 16,-1 4 0-16,-3 0 0 0,-6 9 0 0,1 3 0 16,4 4 31-16,-5 5 1 0,1 3 1 0,0 5 0 15,4-1 10-15,-5 13 1 0,5-1 1 0,1 9 0 16,-1 4-5-16,0 0-2 0,9 0 0 0,0-1 0 16,10-3-15-16,-1-4-3 0,9-4-1 0,5-9 0 0,10 1-19 15,3-5 8-15,5-3-8 0,10-5 0 0,8-4 0 16,10-3 0-16,8-9 0 0,6 0-9 15,3-8-127-15,6-8-26 0,-6-8-5 16</inkml:trace>
        </inkml:traceGroup>
        <inkml:traceGroup>
          <inkml:annotationXML>
            <emma:emma xmlns:emma="http://www.w3.org/2003/04/emma" version="1.0">
              <emma:interpretation id="{A1E3D75C-5F4F-4D90-970C-4864544BC5CA}" emma:medium="tactile" emma:mode="ink">
                <msink:context xmlns:msink="http://schemas.microsoft.com/ink/2010/main" type="inkWord" rotatedBoundingBox="17965,13255 23267,12958 23377,14923 18075,15220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0882.9919">18503 13965 2246 0,'0'0'200'0,"0"0"-160"0,0 0-32 0,0 0-8 15,-5 12 24-15,5 8 3 0,5 4 1 0,-1 5 0 16,10 3-20-16,-5 0-8 0,0 9 0 0,0-5 8 16,5-3-8-16,-5-1 0 0,5-4 0 0,-5 1 0 15,4-9 0-15,-3 0 0 0,3-4 0 0,1-7 8 16,-14-9 6-16,14 4 1 0,-14-4 0 0,13-4 0 15,1-9 45-15,-1 1 10 0,6-8 2 0,-1 0 0 16,-4-5 2-16,-1-7 1 0,10-8 0 0,-5-1 0 16,10-3-56-16,-10-1-11 0,4-7-8 0,6 3 9 15,-5 0-20-15,-1 5-4 0,1-5-1 0,-5 5 0 16,1 7-101 0,-1 5-21-16,-9 8-4 0,0 8-1008 0</inkml:trace>
          <inkml:trace contextRef="#ctx0" brushRef="#br0" timeOffset="61098.2698">19591 13779 288 0,'0'0'25'0,"4"-9"-25"15,-4-3 0-15,0 0 0 0,5 0 416 0,-5 0 79 16,0 12 15-16,0-12 3 0,0 0-360 0,0 12-72 15,0 0-14-15,-9-4-3 0,0-5-43 0,-5 9-8 16,0 0-1-16,-4 9-1 0,0-1-11 0,0 4 0 0,0 4 0 0,-1 4 0 16,1 5 0-16,4 7 0 0,-4-4 8 0,5 9-8 15,4-5 19-15,4 0-2 0,-4-3 0 0,9 3 0 16,0-4-17-16,4 1 8 0,6-5-8 0,-1 0 0 16,4-3 0-16,5-9 0 0,1-4 0 0,8 0 0 31,0-8-103-31,5-4-17 0,0-8-4 0</inkml:trace>
          <inkml:trace contextRef="#ctx0" brushRef="#br0" timeOffset="61303.4334">19873 13516 2534 0,'-9'-13'225'0,"4"5"-180"0,1 0-36 0,4 8-9 0,0 0 52 16,9-4 9-16,0-4 2 0,14 4 0 0,4 0-39 0,1-4-8 15,8 0-2-15,0 0 0 0,10 0-14 0,-1-1 0 16,5 1 8-16,-4 0-8 0,0 4 0 0,-5-4 0 16,0 4 0-16,-1-4-10 15,1 4-31-15,-4-4-7 0,4 0 0 0,0 4-1 16,0 0-37-16,-5-4-7 0,1 0-2 0,-5-1 0 16,4 1-15-16,-4 0-3 0,0-4-1 0,-5 4-788 15</inkml:trace>
          <inkml:trace contextRef="#ctx0" brushRef="#br0" timeOffset="59679.8287">15917 13884 2707 0,'-28'-12'120'0,"19"4"24"0,-4-1-115 0,-1 5-29 0,0 0 0 0,5 4 0 15,9 0 0-15,-9 4 0 0,-5 0-13 0,14-4 4 16,-9 9-2-16,0-1 0 0,-4 0 0 0,-1 8 0 16,5-4-5-16,0 4-2 0,0 5 0 0,4-1 0 15,0 0 18-15,1 0-8 0,-1 0 8 0,10 1 0 16,-1 3 0-16,-4 0-8 0,5-4 8 0,0 1 0 15,4-1 0-15,-5 4 0 0,1 1 0 0,-1-5 9 16,-4 8 4-16,-4-8 1 0,4 5 0 0,-5-1 0 16,-4 0 6-16,5-4 2 0,-1-3 0 0,-4-1 0 15,4 0 0-15,-4 0 0 0,5-4 0 0,-5 0 0 16,0 1-22-16,-5-1 0 0,5 4 0 0,-5-4-8 16,0 0-108-16,-4 0-22 0,-9 0-4 15,0-3-946-15</inkml:trace>
          <inkml:trace contextRef="#ctx0" brushRef="#br0" timeOffset="59931.8277">16386 13766 2764 0,'0'-8'246'0,"9"4"-197"0,4-4-39 0,6 4-10 16,-6 0 44-16,19 0 8 0,14 4 0 0,8-4 1 0,6 4-39 0,-1 0-14 16,0-4 9-16,5-4-9 15,-1 4 0-15,1-4 0 0,-9-4 8 0,-1 3-8 32,1 5-89-32,-5-4-20 0,-9 0-4 0,-5 0-1 15,1 0-34-15,-10 0-8 0,1-4 0 0,-10 4-827 0</inkml:trace>
          <inkml:trace contextRef="#ctx0" brushRef="#br0" timeOffset="60149.2697">16959 12888 2476 0,'0'0'110'0,"0"0"22"0,0 0-105 0,0 0-27 15,-9 8 0-15,5 13 0 0,4 3 50 0,0 12 5 16,-5 5 1-16,10 7 0 0,-1 5-22 0,1 8-4 15,4 3-1-15,-5 9 0 0,-4 4-18 0,0 4-11 16,5 8 12-16,-10-4-12 0,-8 4 0 0,-1 4 0 16,10 8 0-16,-10-4 0 15,0 1-17-15,1-9-11 0,-6-4-1 0,1-4-784 16,9 0-157-16</inkml:trace>
          <inkml:trace contextRef="#ctx0" brushRef="#br0" timeOffset="60459.3365">17506 14046 2394 0,'0'0'106'0,"9"8"22"0,0 0-103 0,5 4-25 0,4 4 0 0,0 4 0 16,0 9 56-16,-4-1 7 0,4 0 1 0,5 5 0 15,0-1-40-15,-10 1-7 0,1-1-1 0,-5 0-1 16,0-3-23-16,0-5-5 0,-9-4-1 0,0 0 0 15,-4-7-2-15,4-13-1 0,0 0 0 0,0 0 0 16,0 0 29-16,0 0 5 0,0 0 2 0,-5-5 0 16,-9 1 21-16,10-8 5 0,-1 4 1 0,1-8 0 15,8-4-6-15,1 4-2 0,-5-5 0 0,14-3 0 16,-1 4-22-16,5-4-5 0,-8-5-1 0,8 1 0 16,4 0-10-16,-3-1 0 0,3-3 0 0,1-1-11 15,5 1-61-15,-1-4-13 0,9 3-3 16,1 5 0-16,-5-4-128 0,4-1-25 0,5 5-6 0</inkml:trace>
          <inkml:trace contextRef="#ctx0" brushRef="#br0" timeOffset="61643.0717">20624 12480 2602 0,'0'0'57'0,"0"0"12"0,0 0 3 0,0 0 1 0,9 8-58 0,1 8-15 0,-6 4 0 0,5 8 0 15,-9 5 38-15,0 11 5 0,-4 5 1 0,-5 7 0 16,-5 9-29-16,-4 8-6 0,-1 12-1 0,-8 4 0 15,0 4-8-15,4 4 0 0,5 0 0 0,0-4 0 16,-1 5 0-16,6-9 0 0,4 0 0 0,0-4 0 16,9 0 0-16,-5 0-11 0,5-4 3 0,5 0 0 31,-5-5-75-31,0-3-14 0,0-4-3 0,0-4-658 0,-5-4-131 0</inkml:trace>
        </inkml:traceGroup>
        <inkml:traceGroup>
          <inkml:annotationXML>
            <emma:emma xmlns:emma="http://www.w3.org/2003/04/emma" version="1.0">
              <emma:interpretation id="{7EC7EC0D-C864-4ADF-873A-90C2D0B586EA}" emma:medium="tactile" emma:mode="ink">
                <msink:context xmlns:msink="http://schemas.microsoft.com/ink/2010/main" type="inkWord" rotatedBoundingBox="25309,13943 26033,13903 26087,14864 25363,14904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2479.1865">23524 13734 1612 0,'0'-20'144'0,"0"12"-116"15,0-8-28-15,5-1 0 0,-10 1 82 0,5 0 10 16,0 0 3-16,-4 4 0 0,4-5-27 0,-5 5-4 0,1 0-2 0,-5 0 0 16,0-4-42-16,0 8-8 0,4 0-1 0,-4-4-1 15,-5 3-10-15,1-7 0 0,-1 4 0 0,-4 0 0 16,4 4 0-16,-9 0 0 0,5 0 0 0,4 0 0 15,-4 4 0-15,0 4 0 0,0 0 0 0,-5 4 0 16,0 0 8-16,0 4 0 0,-4 4 0 0,0 4 0 16,-1 16 0-16,-3 1 0 0,-6 11 0 0,5 5 0 15,-4-1 13-15,9 9 3 0,-5 0 0 0,9-1 0 16,5-3 8-16,0 0 3 0,-1-5 0 0,10-3 0 16,5-5-35-16,-1-3-11 0,5-5 0 0,5-8 0 15,4 1 11-15,4-9 16 0,-3-8-4 0,3 0-1 16,5-4-11-16,1-4 0 0,3-8 0 0,1-4 0 15,0-8 0-15,4-1 0 0,-4-3 0 0,0 0 0 16,0-9 10-16,-1-3-10 0,1-1 12 0,0 1-12 16,-5-4 36-16,0-1 0 0,5-3 0 0,0-1 0 15,-5 5-12-15,5-1-1 0,-5 5-1 0,0 3 0 16,5 13-11-16,-5 4-3 0,-9 4 0 0,5 8 0 0,0 8-8 16,-1 12-11-16,1 4 3 0,-5 4 0 0,-4 9 8 15,4 3-8-15,4 5 8 0,-4 3-8 0,1 5 8 0,3 3 0 16,1 5 0-16,-1 4 8 15,1 4-86-15,0-1-17 0,-1 1-3 0,-3 0-646 16,-1-4-130-16</inkml:trace>
        </inkml:traceGroup>
        <inkml:traceGroup>
          <inkml:annotationXML>
            <emma:emma xmlns:emma="http://www.w3.org/2003/04/emma" version="1.0">
              <emma:interpretation id="{73B4023D-BF5D-41D0-995E-6CB76FD5FF30}" emma:medium="tactile" emma:mode="ink">
                <msink:context xmlns:msink="http://schemas.microsoft.com/ink/2010/main" type="inkWord" rotatedBoundingBox="27947,12933 34072,12590 34187,14647 28063,14991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3741.3528">26730 13560 1220 0,'0'0'54'0,"0"0"11"0,0 0-52 0,0 0-13 0,0 0 0 0,0 0 0 15,0 0 86-15,0 0 14 0,0 0 4 0,0 0 0 16,-5 8-28-16,1 0-6 0,4-8-1 0,0 0 0 16,0 0-16-16,-10 4-3 0,1 0-1 0,5 0 0 15,-5 4-32-15,4 5-6 0,1-1-2 0,-1 4 0 16,0 0 2-16,-4 0 0 0,0 5 0 0,0-5 0 0,0 8-11 16,0-4 12-16,0 5-12 0,0-5 12 0,0 0-12 0,4 0 0 15,-4 0 0-15,9 1 8 0,-5-5-8 16,5 0 0-16,0-4 0 0,5 0 0 0,0-4 0 0,-5-8 10 15,9 9-10-15,0-1 10 0,4-4-10 0,1 0 0 16,4-4 0-16,-4 0 0 0,4-4 12 0,0-4-2 16,10 0-1-16,-6-5 0 0,1-3 0 0,0 4 0 15,4-8 0-15,-4 4 0 0,0-5 15 0,0-3 4 16,-1 0 0-16,-3 0 0 0,-6-5 15 0,1-3 3 16,-10-1 1-16,6 5 0 0,-1 4-27 0,0 0-4 15,-9 3-2-15,0 1 0 0,0 4-6 0,0 0 0 0,0 0-8 0,-5-1 12 16,-4 9-12-16,-5 0-16 15,-4 4 3-15,-5 4 1 16,-8 4-65-16,-6 0-13 0,-4 8-2 0,-4-4-596 0,-5 9-118 0</inkml:trace>
          <inkml:trace contextRef="#ctx0" brushRef="#br0" timeOffset="64006.2164">27471 12374 2246 0,'13'-12'200'0,"6"0"-160"15,3 0-32-15,-3 4-8 0,8 8 21 0,-4 4 3 16,-1 0 1-16,6 12 0 0,-10 4 11 0,-4 9 3 16,-5 7 0-16,0 9 0 0,-5 7-19 0,-4 9-3 15,5 12-1-15,-10 8 0 0,-4 4-16 0,-9 8 8 16,0-8-8-16,-5 0 0 0,-4 4 0 0,9-8 0 15,-10 0 0-15,6 0 0 0,-1-9 0 0,5 1-22 16,-1-12 3-16,6 0 1 16,-1-5-36-16,0-3-7 0,5-5-2 0,-4 1-634 15,3-8-127-15</inkml:trace>
          <inkml:trace contextRef="#ctx0" brushRef="#br0" timeOffset="63285.0232">25496 13362 1785 0,'4'-8'159'0,"1"0"-127"0,0 4-32 0,4 4 0 16,0 0 58-16,4 4 6 0,-4 4 0 0,1 8 1 15,3 4-41-15,1 8-9 0,-5 9-2 0,5 3 0 16,-1 17-1-16,1 4-1 0,-5-1 0 0,-4 5 0 16,8-4 15-16,-8 4 3 0,4 3 1 0,-4 1 0 15,4-4-2-15,0-4-1 0,0-1 0 0,-5-3 0 16,-4-8-3-16,10-9 0 0,-10 0 0 0,4-11 0 16,5-1-5-16,-9-4-2 0,5-7 0 0,-5-5 0 15,0-4-6-15,0-8-2 0,0 0 0 0,0 0 0 16,0 0 3-16,-5-4 0 0,-8-8 0 0,3 0 0 15,6-5-4-15,-5-3 0 0,0-8 0 0,4-5 0 16,-4 1 2-16,4-8 0 0,1 3 0 0,-1-11 0 16,1-1-10-16,-1 0 8 0,5-7-8 0,0 3 8 0,5 1-8 0,-1-5-9 15,1-4 9-15,4 0-13 0,5 1 0 0,4 3 0 16,0 0 0-16,9-3 0 0,1 7-8 0,4 1-2 16,-1 7 0-16,6 5 0 0,4 3 2 0,0 9 0 15,4-1 0-15,1 9 0 0,4 4 21 0,-9 12-9 16,-5 0 9-16,-4 8 0 0,0 0 0 0,-5 12 0 15,-4 4 8-15,0 5-8 0,-14 3 25 0,-4 4-1 16,-5 5 0-16,-10-1 0 0,-3 9-8 0,-10-1-1 16,-13 5-1-16,-5 8 0 0,-9-1-14 0,-1-3 0 15,1-5 0-15,0-3 0 16,0-1-32-16,5-3-8 0,8-9-3 0,1 1-681 0,-1-13-136 16</inkml:trace>
          <inkml:trace contextRef="#ctx0" brushRef="#br0" timeOffset="64464.9701">27923 13507 2307 0,'0'0'51'0,"0"0"10"0,0 0 3 0,0 0 0 0,0 0-51 0,9 9-13 0,0 3 0 0,0 8 0 16,0-4 9-16,-5 4-1 0,1 1 0 0,0-1 0 15,-5 0-8-15,0-4-16 0,0 0 4 0,0-3 1 16,0-1-3-16,0-12-1 0,0 0 0 0,0 0 0 15,0 0 15-15,4 8 0 0,10-4 0 0,-5 0 0 16,5-8 0-16,-1-4 15 0,5 0-3 0,1-5-1 16,-1-3 3-16,5 0 1 0,4 0 0 0,0-4 0 15,1-1-1-15,3-3 0 0,1 4 0 0,0 0 0 16,-4 4-5-16,3-1-1 0,-3 5 0 0,-6 8 0 16,6-4 9-16,-5 12 2 0,4 0 0 0,-9 4 0 15,5 8-32-15,-5 5-7 0,0 3 0 0,0 8-1 0,-4 1 21 16,0 7-11-16,-10 1 11 0,-4-1-8 0,0 1 8 0,-4 3 0 15,-10-3 0-15,0 3-8 0,-4 5 8 0,0-5 0 16,-5 1 0-16,1-9 0 0,-1-4 18 0,0-3-1 16,0 3 0-16,-4-3 0 0,0-9 19 0,-1 4 3 15,6 0 1-15,-6-3 0 0,1-1 0 0,4-8 1 16,0 0 0-16,1-4 0 0,3 0-24 0,1-4-5 16,0 0 0-16,4-8-1 0,5 0-11 0,0-8 8 15,0 0-8-15,4-8 8 16,1-1-33-16,4-7-7 0,0-12-2 0,0-1 0 15,4 1-195-15,1-5-39 0</inkml:trace>
          <inkml:trace contextRef="#ctx0" brushRef="#br0" timeOffset="64915.8122">28847 13374 1670 0,'0'0'74'0,"0"0"15"0,0 0-71 0,0 0-18 0,9 8 0 0,-5 4 0 16,6 4 92-16,-6 5 14 0,5 7 3 0,-4 8 1 15,-1-3-82-15,1 7-16 0,-1 1-3 0,-4 3-1 16,-4-3-8-16,-1-5 8 0,1-4-8 0,4 1 8 0,0-5 0 16,-5 0 0-16,5-7 0 0,-4-1 0 0,-1-4-8 0,5-4 10 15,-9-4-10-15,9-8 10 0,0 0 0 0,0 0 0 16,0 0 0-16,0 0 0 0,-9-8 6 0,9-4 2 15,0 0 0-15,0-8 0 0,4-5 7 0,1-3 2 16,4 0 0-16,0-13 0 0,9 1-7 0,-4-1-2 16,4 5 0-16,5-5 0 0,0 5-2 0,4 4 0 15,-4 7 0-15,4 5 0 0,-4 4-26 0,4 8-6 16,-9 4 0-16,5 4-1 0,-5 8 25 0,1 4 6 16,-1 8 1-16,-4 5 0 0,-5 3-15 0,-5 4 8 15,5 5-8-15,-4-5 0 0,-1 4 0 0,-4-3 0 16,5-1 0-16,-5 1 0 15,5-5-95-15,-5-4-25 0,0-4-4 0,0 1-852 0</inkml:trace>
          <inkml:trace contextRef="#ctx0" brushRef="#br0" timeOffset="65416.2266">29643 13443 2224 0,'5'-29'99'0,"0"21"20"0,-1 0-95 0,5 4-24 16,0 0 0-16,-4 4 0 0,4 4 0 0,0 4 8 15,5 8-8-15,-1 5 0 0,-3 3 0 0,-1 4-10 16,0 9 1-16,-5-1 0 0,1 5-6 0,-1-5-1 16,-4 4 0-16,0-3 0 0,10-5 0 0,-10 1 0 15,0-5 0-15,0-4 0 0,4-4 16 0,1-7-9 16,-10-1 9-16,5-12-8 0,0 0 8 0,0 0 0 15,0 0 0-15,0 0 0 0,0 0 9 0,0 0 4 0,5-8 1 16,-1-9 0-16,1 5 4 0,-1-8 1 0,5 0 0 16,0 0 0-16,1-9-7 0,-1 1-2 0,0-4 0 15,0 3 0-15,0-3-10 0,0 4 0 0,-4 3 0 0,-1 1 8 16,1 4-8-16,-5 4 0 0,0-1 0 0,0 9 0 16,-9 0-9-16,-5 0-4 0,0 4-1 0,-4 8 0 31,0 0-48-31,-9 4-10 0,-1 0-1 0,-4 4-823 0</inkml:trace>
          <inkml:trace contextRef="#ctx0" brushRef="#br0" timeOffset="65896.0499">30167 13248 1094 0,'0'0'97'0,"0"0"-77"16,9-4-20-16,-9 4 0 0,14 4 220 0,-5 9 41 15,5 3 8-15,-5 8 2 0,4 0-211 0,-4 9-43 16,-4-1-8-16,4 4-1 0,-4-3 0 0,4 3 1 16,-5-3 0-16,1-5 0 0,-1 0-9 0,-4 1 0 15,0-9 9-15,0 0-9 0,0-4 8 0,0-4-8 16,0 1 10-16,0-13-10 0,0 0 23 0,0 0-2 15,0 0 0-15,0 0 0 0,0 0-9 0,0 0-3 16,0 0 0-16,0-9 0 0,0-7-9 0,0 4 8 0,5-8-8 0,0 4 8 16,-5-9-8-16,4 5 0 0,5 0 0 0,0-4 0 15,0-1 0-15,1 5 8 0,-1 4-8 0,4 0 0 16,1 4 8-16,-5 4-8 0,0-1 0 0,5 1 8 16,-5 8-8-16,0 0 10 0,-9 0-10 0,14 4 10 15,-5 5-10-15,-5-1 0 0,5 8 0 0,-4-4 0 16,-5 4-10-16,0-4 10 0,5 9 0 0,-5-5-9 15,0 4 9-15,-5 0 0 0,0-4 0 0,1 1 0 16,-1-5 0-16,1 0 0 0,-1 0 0 0,1-4 0 16,4-8 0-16,0 0 0 0,-5 8 0 0,5-8 8 15,0 0-8-15,0 0 0 0,0 0 8 0,0 0-8 16,0 0 9-16,0 0-9 0,0-12 12 0,0 4-12 16,5-4 10-16,-1 0-10 0,-4-5 8 0,9 1-8 15,0 0 8-15,1 0-8 0,8-4 0 0,-5 3 8 16,6 1-8-16,-6 4 0 0,1 0 0 0,4 4 0 0,-4 0 0 15,-1 8 8-15,-13 0-8 0,5 12 0 0,4 0 0 0,-4 4 0 16,-1 0 0-16,1 9 0 0,-5-1 0 0,0 4-14 16,-5 1 5-16,1-1 1 15,-1-4-48-15,-4 5-8 0,4-5-3 0</inkml:trace>
          <inkml:trace contextRef="#ctx0" brushRef="#br0" timeOffset="66103.4596">30759 13495 1785 0,'0'0'159'0,"9"8"-127"0,0 5-32 0,-4-1 0 0,4 4 36 0,-5 4 0 0,1 0 1 0,4 5 0 15,-4 3 23-15,4 0 5 0,-5 1 1 0,5-1 0 16,-4-4-66-16,-1 0-14 0,1 1-2 0,0-5-1 31,-5 0-180-31,4-8-36 0,1 5-7 0,-5-17-2 0</inkml:trace>
          <inkml:trace contextRef="#ctx0" brushRef="#br0" timeOffset="66217.8861">30886 13147 1267 0,'10'-32'112'0,"-6"20"-89"0,-4-4-23 0,0 3 0 0,0 5 24 0,0 8 0 15</inkml:trace>
          <inkml:trace contextRef="#ctx0" brushRef="#br0" timeOffset="66851.7985">31187 13248 1612 0,'0'0'144'0,"0"0"-116"0,0 0-28 0,0 0 0 15,0 0 42-15,0 0 2 0,0 0 1 0,0 0 0 16,0 0-16-16,0 0-3 0,0 9-1 0,0-9 0 15,0 8-11-15,-5 0-2 0,10 4-1 0,-5 4 0 16,0-4-11-16,0 0 0 0,0 0 0 0,4-3 8 16,-4 3-8-16,5 0-11 0,-5-12 3 0,0 0 0 15,5 12-4-15,-5-12-1 0,9 4 0 0,4 4 0 16,-8-8 13-16,4 0 0 0,0 0 0 0,0-8 0 16,0 8 15-16,5-4 5 0,-5 0 2 0,5 4 0 15,-5-4-2-15,4 0-1 0,1 0 0 0,-5 0 0 16,0 0-19-16,0 4 0 0,-9 0 0 0,0 0 0 15,0 0 0-15,0 0 0 0,0 0-11 0,0 0 11 0,0 0-16 0,0 0 4 16,0 0 1-16,0 0 0 0,-9 12-5 0,5-4-2 16,4-8 0-16,0 0 0 0,0 0 9 0,0 0 9 15,0 0-13-15,0 0 5 0,0 0 8 0,0 0-8 16,0 0 8-16,0 0-8 0,0 0 8 0,0 0 0 16,0 0 0-16,9-8 0 0,0 0 0 0,0 0 0 15,0 0 0-15,0-5 0 0,0-3 0 0,5 0 9 16,0-4-9-16,-1 0 0 0,1-1 15 0,0-3-4 15,-1-4-1-15,6-1 0 0,-10 1-2 0,4-4-8 16,6-5 12-16,-6 1-4 0,1-1 12 0,-5 1 1 16,0-4 1-16,-4-1 0 0,-1 1 10 0,1 3 3 0,-5 5 0 15,-5 3 0-15,1 1 4 0,-1 12 1 0,-9 0 0 16,1 8 0-16,-1 0-40 0,0 8 0 0,-4 4 0 16,5 8 0-16,-1 4 0 0,0 12 0 0,1 13 0 0,4-1-12 15,4 13 12-15,5-1 0 0,0 5 0 0,5 0-8 16,4 3 8-16,0-3-12 0,9 0 12 0,0-5-12 31,-4 1-112-31,4 0-24 0,-9-1-4 0</inkml:trace>
        </inkml:traceGroup>
      </inkml:traceGroup>
      <inkml:traceGroup>
        <inkml:annotationXML>
          <emma:emma xmlns:emma="http://www.w3.org/2003/04/emma" version="1.0">
            <emma:interpretation id="{EEB05B62-446B-44DE-856A-EDF7E1C629E1}" emma:medium="tactile" emma:mode="ink">
              <msink:context xmlns:msink="http://schemas.microsoft.com/ink/2010/main" type="line" rotatedBoundingBox="3407,15995 32775,15187 32837,17439 3469,18248"/>
            </emma:interpretation>
          </emma:emma>
        </inkml:annotationXML>
        <inkml:traceGroup>
          <inkml:annotationXML>
            <emma:emma xmlns:emma="http://www.w3.org/2003/04/emma" version="1.0">
              <emma:interpretation id="{5E40EBED-176A-492A-930D-38FF0D7206F2}" emma:medium="tactile" emma:mode="ink">
                <msink:context xmlns:msink="http://schemas.microsoft.com/ink/2010/main" type="inkWord" rotatedBoundingBox="3428,16754 4915,16713 4949,17930 3462,17971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8488.8363">2423 16599 1382 0,'-5'0'123'0,"0"4"-99"16,5-4-24-16,0 0 0 0,0 0 112 0,0 0 18 16,0 0 3-16,0 0 1 0,0 0-75 0,0 0-15 15,-4 8-4-15,-1 1 0 0,1-1-28 0,-1 4-12 16,-4-4 11-16,-5 4-11 0,-4 4 0 0,0 4-8 0,4 1-1 16,-4 3 0-16,-9 4 9 0,9 1 0 15,-1 3 0-15,1 4 0 0,5-3 32 0,-1-5 3 0,0 4 0 16,5-3 0-16,9-1 0 0,-4-4 0 0,-6-3 0 0,15-1 0 15,4-4-20-15,5-4-4 0,-14-4-1 0,0-8 0 16,13 0-10-16,6 0 0 0,-6-4 9 0,1-4-9 16,-5-8 0-16,5 4 0 0,4-8 0 0,-4-1 0 15,-5-7 0-15,4 4 0 0,1-5 0 0,0 1 0 16,-5 0 0-16,0 4 9 0,-5-5-9 0,1 1 0 16,4 0 17-16,-9-1-3 0,-4 5-1 0,-1-4 0 15,0 3 11-15,1 1 3 0,-10 0 0 0,5 3 0 16,-5-3-5-16,1 8-1 0,4 0 0 0,-5-4 0 15,0 7-12-15,1-3-9 0,4 4 12 0,-5 4-12 16,-4 4-86-16,4 0-24 16,5 4-5-16</inkml:trace>
          <inkml:trace contextRef="#ctx0" brushRef="#br0" timeOffset="68056.8596">1439 16510 576 0,'0'0'51'0,"-9"-8"-41"15,0 0-10-15,0-4 0 0,9 0 141 0,0 0 27 16,-5-5 4-16,1 5 2 0,-1 0-94 0,5-4-18 16,0 4-4-16,-4-4-1 0,4 4-13 0,-5-1-4 15,0-3 0-15,-4 4 0 0,0 4-16 0,5-4-3 16,-5 4-1-16,-1-4 0 0,-3 4 38 0,4-1 7 15,-5 5 2-15,5 4 0 0,-5 0-7 0,-4 4 0 16,9 0-1-16,-9 9 0 0,0 7-46 0,-5 8-13 16,5 9 0-16,-10 3 8 15,-4 5-36-15,5-1-8 0,0 5 0 0,4 3-1 16,-4 1-2-16,4-1 0 0,9-3 0 0,-4 0 0 0,9-9 21 0,0-3 4 16,9-9 1-16,4-4 0 0,5-8 13 0,5-4 10 15,4 1-2-15,10-9 0 0,-1 0-8 0,9-4 0 0,5-4 0 16,5 4 0-16,-10-4 26 0,5 0 6 0,5 4 2 15,-5 0 0-15,4 0 7 0,-4 4 2 0,-4-4 0 16,-10 4 0-16,0 4 3 0,1 0 1 0,-15 0 0 0,6 4 0 16,-10 0-11-16,0 4-1 0,-5 5-1 0,-8-1 0 15,-1 8-22-15,-8 1-4 0,-10 7 0 0,0-4-8 16,-9 5 0-16,0 3 0 0,-4-3-12 0,-1 3 3 31,-4-8-47-31,1 1-10 0,8-5-2 0,4 1-910 0</inkml:trace>
        </inkml:traceGroup>
        <inkml:traceGroup>
          <inkml:annotationXML>
            <emma:emma xmlns:emma="http://www.w3.org/2003/04/emma" version="1.0">
              <emma:interpretation id="{F929872E-61E2-4E89-8AA0-7663A2EDE2B3}" emma:medium="tactile" emma:mode="ink">
                <msink:context xmlns:msink="http://schemas.microsoft.com/ink/2010/main" type="inkWord" rotatedBoundingBox="6782,16116 10728,16008 10778,17841 6833,17950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68882.0684">4330 16474 1976 0,'-9'4'88'0,"4"-4"17"0,1 0-84 0,-5 0-21 0,9 0 0 0,0 0 0 16,0 0 82-16,0 0 12 0,0 0 2 0,0 0 1 15,18-4-45-15,0-4-10 0,10-4-2 0,3-5 0 16,6-3-17-16,13-4-4 0,9 0-1 0,9-5 0 15,5 1-6-15,0-4-2 0,5 3 0 0,-6-7 0 16,1 8-22-16,-5-1-4 0,-8 9 0 0,-1 0-1 31,-4 4-165-31,-10 3-33 0,-9 5-6 0</inkml:trace>
          <inkml:trace contextRef="#ctx0" brushRef="#br0" timeOffset="69162.0896">4735 15782 2246 0,'0'0'200'15,"-18"8"-160"-15,9 4-32 0,-5 4-8 0,5 4 32 0,-4 5 4 0,4 7 2 0,-1 5 0 16,6 7-22-16,4 9-5 0,-5 7-1 0,5 9 0 15,0 0 7-15,-4 8 2 0,-1 4 0 0,1 4 0 16,-5 4-7-16,-1-4-2 0,1 4 0 0,-4 0 0 16,-1-4 1-16,0-4 0 0,1 0 0 0,-1-12 0 15,5-1-23-15,-5-7-4 0,-4-4 0 0,4-5-1 32,1-7-171-32,-1-5-33 0</inkml:trace>
          <inkml:trace contextRef="#ctx0" brushRef="#br0" timeOffset="69558.4925">5687 15592 1497 0,'0'0'133'0,"-5"8"-106"15,1-4-27-15,-1 4 0 0,1 0 192 0,4 4 34 16,0 4 6-16,-5 9 2 0,10-1-184 0,-5 12-37 15,9 5-13-15,-5 7 9 0,5 9-9 0,-4 4 12 16,0 12-12-16,-1 11 12 0,-4 6 4 0,5-1 0 16,-5 8 1-16,-5 0 0 0,5-4-2 0,-4 4-1 15,-1 0 0-15,-4-8 0 0,0-4-4 0,0-8-1 16,-5-8 0-16,0-8 0 0,-4-5-9 0,-5-7 12 16,5-5-12-16,0-3 12 0,-5-13-12 0,0 0 0 15,10-7 9-15,-5-9-9 0,4-8 24 0,0 0 1 16,1-4 0-16,3-4 0 0,1-8-4 0,5-4-1 0,4-5 0 15,4-3 0-15,1-8-8 0,4-5-1 0,5-11-1 16,8-1 0-16,6-4 3 0,4 5 1 0,0 3 0 0,-1 5 0 16,6 3-14-16,-5 13 0 0,4 0 0 0,-4 12 0 15,0 0 0-15,0 12 0 0,4 4 0 0,-4 4 0 16,0 4-23-16,0 4 3 0,4 0 0 0,1 0 0 31,-10 5-140-31,5-1-27 0,9 0-5 0</inkml:trace>
          <inkml:trace contextRef="#ctx0" brushRef="#br0" timeOffset="70247.5472">7162 16822 1670 0,'0'0'148'0,"0"0"-118"0,-9-4-30 0,9 4 0 0,-9 0 80 0,9 0 9 16,-5-4 3-16,5 4 0 0,-9-4-27 0,5-4-5 15,4 4 0-15,-5-4-1 0,0-1-31 0,1 5-5 16,-5 0-2-16,4 0 0 0,-4 0-21 0,5 4 9 16,-10 4-9-16,0 0 0 0,1 4 17 0,-10 9-3 15,0-1-1-15,-4 12 0 0,-5 5 21 0,0-1 4 16,0 4 1-16,5 1 0 0,0-1-26 0,8 1-5 16,6-5 0-16,-1 0-8 0,-4-7 0 0,9-5 0 15,0 0-12-15,-1-8 3 0,10-12 9 0,0 0 0 16,0 0 0-16,0 0-8 15,14 0-23-15,-5-8-4 0,5-4-1 0,0-8 0 0,4-5 20 0,0-3 4 0,9-4 1 16,1-1 0-16,3-3 11 0,1 0 0 0,-4-5 0 0,4 5-8 16,-5 7 8-16,0 5 11 0,1 0-3 0,-6 8 0 15,-8 3 4-15,4 9 1 0,-4 4 0 0,-1 4 0 16,-3 13 3-16,3 3 1 0,-4 4 0 0,0 4 0 16,5 1 3-16,-5 3 0 0,5 1 0 0,0-1 0 15,-1-4-20-15,5-3 0 0,1-5 8 0,-1 0-8 16,5-8 0-16,-1 0-9 0,1-8 1 0,0 0 0 15,0 0-23 1,-1-4-4-16,1 0-1 0,0 0 0 0,-5 0 23 0,0 0 4 0,1 0 1 0,-6-4 0 16,5 4 8-16,1-4 0 0,-6 0 8 0,1-4-8 15,9-4 36-15,-10-4 4 0,6-4 0 0,-6-9 0 16,5 1-16-16,1-4-2 0,-1-9-1 0,0-3 0 16,0-5-5-16,1-8-2 0,-1 1 0 0,0-5 0 0,0-16-14 15,-4 0 8-15,4-8-8 0,0 4 0 0,0-8 0 16,-4 8 0-16,0 0-8 0,-5 5 8 0,5 3-18 0,-5 8 3 15,0 4 1-15,0 13 0 0,0 3 14 0,0 5 0 16,0 7 0-16,0 5-9 0,-4 8 9 0,4 4 0 16,-5 3 0-16,-4 13 0 0,0 0 0 0,0 13 0 15,5 3 0-15,-5 12 0 0,0 17 0 0,-5 3 0 16,5 13 0-16,-4 4 8 0,-5 3 29 0,4 13 7 16,1 0 0-16,-1 8 1 0,1 0-5 0,-1-4-2 15,0 0 0-15,1-4 0 0,4-4-4 0,0-4-1 16,0 0 0-16,4-8 0 0,1-9-33 0,0 1 0 0,4-5 0 0,-5-7 0 15,1-9 0-15,8 1 0 0,1-9-11 0,0-4 11 32,-1-7-239-32,1-5-41 0,13-4-8 0,-4-20-1 0</inkml:trace>
          <inkml:trace contextRef="#ctx0" brushRef="#br0" timeOffset="70483.4409">7367 16239 2710 0,'0'0'60'0,"0"0"12"0,0 0 2 0,0 0 2 0,0 0-60 0,14 0-16 16,4 4 0-16,9-4 0 0,5 4 14 0,9-4 0 15,9-4 0-15,5 0 0 0,8-4-14 0,6-4 0 16,4 4 0-16,4-12-10 15,5-1-77-15,9-3-15 0,0 0-3 0,0 4-1010 16</inkml:trace>
        </inkml:traceGroup>
        <inkml:traceGroup>
          <inkml:annotationXML>
            <emma:emma xmlns:emma="http://www.w3.org/2003/04/emma" version="1.0">
              <emma:interpretation id="{52380E28-DFBB-4ED2-9B4D-D05B01C38144}" emma:medium="tactile" emma:mode="ink">
                <msink:context xmlns:msink="http://schemas.microsoft.com/ink/2010/main" type="inkWord" rotatedBoundingBox="13546,16372 16697,16286 16741,17865 13590,17952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73727.9337">13645 16025 691 0,'-4'-4'61'16,"-5"0"-49"-16,-1 0-12 0,-3 4 0 0,-1 0 266 0,5 4 50 16,-5 8 11-16,5 0 1 0,-4 4-204 0,-6 8-40 15,6 5-9-15,-1 3-2 0,0 4-29 0,-4 5-5 0,0-1-2 0,0 5 0 16,-10 3-8-16,1 1-1 0,4 0-1 0,-8-1 0 16,-1 5-5-16,0-1-1 0,-9 1 0 0,4 0 0 15,1-5-21-15,4 5 9 0,-4-5-9 0,4-3 0 16,0-1-9-16,0-7-9 0,5-1-2 0,4-3 0 31,0-9-134-31,10 0-27 0</inkml:trace>
          <inkml:trace contextRef="#ctx0" brushRef="#br0" timeOffset="74161.2848">14182 16296 2109 0,'-13'0'46'0,"-1"-4"10"0,-4 4 1 0,0 0 3 0,4 0-48 0,5 4-12 0,9-4 0 0,0 0-935 16</inkml:trace>
          <inkml:trace contextRef="#ctx0" brushRef="#br0" timeOffset="74020.5927">14223 16826 288 0,'-9'0'25'16,"0"4"-25"-16,0-4 0 0,0 0 0 0,0 4 420 0,0 0 80 15,4 0 15-15,-4 4 3 0,0 0-380 0,4-4-76 16,-4 4-15-16,5 5-3 0,-1-1-23 0,1 0-4 15,4 4-1-15,0 0 0 0,-5 4-16 0,5 1 0 16,5-5 0-16,-5 4 0 0,4-4 0 0,-4 1 0 16,9-5 0-16,-4-4 0 15,-5-8-79-15,14 8-16 0,-1 0-3 0</inkml:trace>
          <inkml:trace contextRef="#ctx0" brushRef="#br0" timeOffset="71691.8353">11410 15984 1098 0,'0'0'48'0,"-5"-8"11"0,-4 0-47 0,5 0-12 16,-1 0 0-16,-4-4 0 0,0 8 109 0,0-4 20 16,0 3 4-16,4 1 1 0,1 0-46 0,-6 0-8 15,10 4-3-15,0 0 0 0,0 0-31 0,0 0-6 16,-4 8-2-16,-1 5 0 0,5 3-4 0,0 4-1 16,0 4 0-16,5 13 0 0,-1 3 15 0,-4 9 2 15,0 3 1-15,5 5 0 0,-10 8-3 0,5-1 0 16,-4 5 0-16,-1 4 0 0,-4 0-22 0,0 4-5 15,0 4-1-15,-9-8 0 0,4 4-20 0,0-9 9 16,1 1-9-16,-1-8 0 0,0 0 9 0,5-9-9 16,0-3 0-16,5-9 9 0,-5 1-9 0,4-9 0 15,-4-4 0-15,4-3 0 0,-4-9 8 0,9 0-8 0,0-4 0 16,-4-4 8-16,-1 0-8 0,5-8 8 0,0 0-8 0,0 0 8 16,0 0 1-16,-4-8 0 0,-1-4 0 0,1-4 0 15,-1-4-9-15,0-9 0 0,-4 1 9 0,0-4-9 16,5-5 0-16,-1-7 0 0,1-1 0 0,-1-7 0 15,0-1 0-15,5 0-15 0,5-7 3 0,0-5 0 16,4 4 12-16,4 1 0 0,6-1 0 0,-1-4 0 16,0 0-13-16,5 5 3 0,-1-1 1 0,6 4 0 15,-1-3-3-15,-4 7 0 0,9-4 0 0,-5 5 0 16,0-1-2-16,1 9-1 0,-1 3 0 0,0 5 0 16,1 3 1-16,-6 9 0 0,-3 4 0 0,-1 4 0 15,-5 3 14-15,6 5 0 0,-1 0 0 0,-4 4 0 16,-1 4 0-16,-4 4 16 0,5 4-1 0,0 0-1 15,-1 5 2-15,1 3 1 0,-5 0 0 0,5 4 0 0,-1 0-17 16,-4 5 10-16,1-1-10 0,-6 4 8 0,1 1 0 0,-5-1 0 16,-5 4 0-16,-4-3 0 0,-5 3-8 0,-4 4 8 15,5 1-8-15,-15-1 8 0,1 5-8 0,-5-1 0 16,-4 1 0-16,-1-5 0 16,-4 1-35-16,0-1-9 0,0-8-1 0,-4 1-1 15,-1-5-152-15,5-8-30 0,0-4-7 0,5-8-1 0</inkml:trace>
          <inkml:trace contextRef="#ctx0" brushRef="#br0" timeOffset="73194.2431">12484 15944 1011 0,'-22'-12'44'0,"17"8"11"0,-4-5-44 0,-5 5-11 0,10-4 0 0,-5 0 0 16,-1 0 86-16,1 0 15 0,5-4 3 0,-5 4 1 16,9 4-35-16,-5-4-7 0,-4 8-2 0,0 0 0 15,0 0-10-15,0 0-3 0,0 8 0 0,-1 0 0 16,-3 0-7-16,4 4-1 0,-5 0-1 0,0 8 0 15,-4 1 7-15,5 7 2 0,-6 4 0 0,1 9 0 16,-5 3 17-16,5 13 4 0,0-4 1 0,4 7 0 16,1 5-12-16,-1 4-2 0,5 0-1 0,0-1 0 15,0 1-27-15,0 0-4 0,4 0-2 0,5 0 0 0,0-5-22 0,0-3 9 16,5-4-9-16,4-5 0 0,0-3-8 0,9-5-9 16,0-7-2-16,5-5 0 15,4-3-151-15,5-1-30 0,32 4-7 0,-14-20-1 16</inkml:trace>
          <inkml:trace contextRef="#ctx0" brushRef="#br0" timeOffset="73487.0683">12889 16551 1036 0,'-9'-37'46'0,"9"17"10"0,-4-8-45 0,4-9-11 0,0-3 0 0,0-1 0 15,4 5 83-15,5 0 14 0,1 3 3 0,-1 1 1 16,0 8 12-16,4-1 3 0,-3 13 0 0,-1 0 0 16,0 4-8-16,-5 8-2 0,-4 0 0 0,14 4 0 15,-5 8-37-15,5 8-7 0,-5 1-2 0,5-1 0 16,4 4-6-16,0 4-2 0,0 9 0 0,0-1 0 16,10 5-20-16,-1-1-4 0,0 1 0 0,1 3-1 15,3 1-16-15,-3-1-3 0,4-3-8 0,-5 3 12 16,0-3-12-16,5-5 0 0,-5 0 0 0,5-3 0 15,-9-1 0-15,4-3 0 0,5-9-13 0,-4-4 4 16,3 4-159-16,-8-8-31 0,0 5-6 16</inkml:trace>
        </inkml:traceGroup>
        <inkml:traceGroup>
          <inkml:annotationXML>
            <emma:emma xmlns:emma="http://www.w3.org/2003/04/emma" version="1.0">
              <emma:interpretation id="{3829BD29-CAA8-430B-A28A-9A5B55BE8F66}" emma:medium="tactile" emma:mode="ink">
                <msink:context xmlns:msink="http://schemas.microsoft.com/ink/2010/main" type="inkWord" rotatedBoundingBox="17373,16105 21483,15992 21530,17698 17420,17811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4455.6494">15143 15648 2340 0,'0'0'52'0,"0"0"10"0,9 0 2 0,0 8 1 0,5 9-52 0,0 7-13 15,13 4 0-15,-4 9 0 0,4 3 60 0,5 5 10 16,-5-1 2-16,1 9 0 0,-6 3-16 0,1 1-2 16,-9 4-1-16,-1-1 0 0,-4 5-33 0,-4 0-6 15,-5 0-2-15,-5-5 0 0,1-3-12 0,-1 0 0 16,-13-5 0-16,0 1 0 0,-9 0 0 0,-1-1-15 16,-8-3 2-16,-5 3 0 15,0 1-113-15,0 0-22 0,-9 3-5 0,4-7-1 16,1-1-65-16,-1-7-13 0,5-1-2 0,9-11-525 0</inkml:trace>
          <inkml:trace contextRef="#ctx0" brushRef="#br0" timeOffset="74814.26">16058 16413 2098 0,'0'0'93'0,"0"0"19"0,0 0-89 0,0 0-23 15,0 0 0-15,0 0 0 0,0 0 49 0,9 12 6 16,0-4 1-16,10-4 0 0,-1 0-30 0,5-4-6 15,9-4 0-15,-1-4-1 0,10-4-10 0,9-4-1 16,10-4-8-16,-1 0 12 0,5-5-12 0,-5 5-8 16,4 0 8-16,1 0-13 0,0 3 13 0,-14 1-12 15,-4 4 12-15,-10 4-12 0,5 4-11 0,-14 0-1 16,-9 4-1-16,5 0 0 16,-9 0-13-16,0 4-2 0,-1 0-1 0,-8 4 0 15,-5-8-69-15,-5 12-14 0,5 4-2 0</inkml:trace>
          <inkml:trace contextRef="#ctx0" brushRef="#br0" timeOffset="75038.277">16195 16680 1440 0,'-14'4'128'0,"1"0"-103"0,-1-4-25 0,5 4 0 15,0 0 136-15,0 0 21 0,9-4 5 0,0 0 1 16,0 0-119-16,0 0-24 0,0 0-5 0,0 0-1 15,13 5 6-15,1-1 2 0,0-4 0 0,4 4 0 16,4 0 10-16,6 0 3 0,8-4 0 0,1 4 0 16,4-4-24-16,9-4-11 0,0 4 10 0,4-4-10 15,6-4-57-15,-6-1-18 0,1 1-3 0,-5 0-866 16</inkml:trace>
          <inkml:trace contextRef="#ctx0" brushRef="#br0" timeOffset="75559.6272">17661 15543 979 0,'0'0'43'0,"0"0"9"0,0 0-41 0,0 0-11 0,-14 4 0 0,5 8 0 16,5 4 337-16,-6 9 66 0,6 7 13 0,-1 9 2 15,-4 3-341-15,5 5-68 0,4 3-9 0,-5 1-11 16,1-5 11-16,4 5 11 0,4-4-3 0,5-5 0 16,5-3-8-16,0-5 0 0,-1-8 0 0,5 1 0 15,5-9 0-15,-5-4 0 0,5-4 0 0,0-8 0 16,4-4-12-16,5-12 12 0,0-4-12 0,-9-8 12 16,-1-1 0-16,6 1 12 0,-10-8 0 0,0-1 0 15,-4-3 8-15,0-5 3 0,8 5 0 0,1-4 0 16,-5-5-3-16,0 5 0 0,1-5 0 0,-1 1 0 15,5 7-1-15,-5 1-1 0,5 7 0 0,-1 5 0 16,6 8-18-16,-1 0 0 0,0 4 0 0,-4 8 0 16,0 4-22-1,4 12-8-15,1 4-2 0,-6 12 0 0,1 5 32 0,0 11 0 0,-5 9 11 0,-4 7-3 16,-5 9-8-16,-5 8 0 0,-4 12 8 0,-4 4-8 16,-10 0 22-16,5 0 0 0,-9-8 0 0,4-4 0 15,-4-4-22-15,-5-4 0 0,0 0 0 0,1-8 0 0,3-5 0 0,-8 1 0 16,-5-8 0-16,0-5 0 0,5-3 11 15,0-9-3-15,-10 1 0 0,1-9 0 0,-5-4-8 0,9-8 0 16,5 1 0-16,-5-5-11 0,0-8 39 0,5 0 7 16,8-8 1-16,1 0 1 0,0-4-1 0,0-1 0 15,9-7 0-15,4 0 0 0,10 0-24 0,-1-4-4 16,5-13-8-16,14 1 11 0,14-4-26 0,-1-1-5 16,0 1 0-16,5-5-1 15,14 5-116-15,0-5-23 0,-1 1-5 0</inkml:trace>
          <inkml:trace contextRef="#ctx0" brushRef="#br0" timeOffset="75834.0407">18726 16911 2746 0,'0'0'60'0,"0"0"13"0,0 0 3 0,0 0 1 0,0 0-61 0,0 12-16 0,0-4 0 0,9 4 0 0,0 9 0 16,5-5 0-16,0 4 0 0,4 0 0 0,-4 0 0 0,4 1-12 15,0-1 12-15,0-4-13 16,0 0-131-16,-4-4-25 0,4 1-6 0,-4-9-525 15,4 4-104-15</inkml:trace>
          <inkml:trace contextRef="#ctx0" brushRef="#br0" timeOffset="76049.229">18995 16033 2790 0,'-23'-12'124'0,"18"8"24"0,-4-5-118 0,5 9-30 0,4 0 0 0,0 0 0 32,0 0-133-32,0 0-33 0</inkml:trace>
        </inkml:traceGroup>
        <inkml:traceGroup>
          <inkml:annotationXML>
            <emma:emma xmlns:emma="http://www.w3.org/2003/04/emma" version="1.0">
              <emma:interpretation id="{A10EACD4-81DA-4715-AD69-5C2E58BF1FDE}" emma:medium="tactile" emma:mode="ink">
                <msink:context xmlns:msink="http://schemas.microsoft.com/ink/2010/main" type="inkWord" rotatedBoundingBox="22467,16923 22762,16915 22785,17716 22490,17725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6239.3169">20260 16429 2984 0,'0'0'132'0,"0"12"28"0,0 5-128 0,0 15-32 16,0 4 0-16,-4 13 0 0,-1 4 25 0,-4 11-1 15,-4 5 0-15,-10 12 0 16,-4 0-47-16,-10 4-9 0,-8-4-3 0,-10-4-853 16,0-4-172-16</inkml:trace>
        </inkml:traceGroup>
        <inkml:traceGroup>
          <inkml:annotationXML>
            <emma:emma xmlns:emma="http://www.w3.org/2003/04/emma" version="1.0">
              <emma:interpretation id="{CBF36A2A-CE7E-4A5A-AE69-1AB6321C6B27}" emma:medium="tactile" emma:mode="ink">
                <msink:context xmlns:msink="http://schemas.microsoft.com/ink/2010/main" type="inkWord" rotatedBoundingBox="24089,15637 27680,15538 27736,17574 24146,17672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8424.9336">23229 15138 1566 0,'0'-8'34'0,"4"0"7"0,-4 0 2 0,0 0 1 0,0 8-35 0,0 0-9 0,0 0 0 0,0 0 0 15,0 0 60-15,0 0 9 0,0 0 3 0,0 0 0 16,-4 12-33-16,-1 0-7 0,-4 4 0 0,0 9-1 16,-4 7 5-16,-6 0 0 0,-3 9 1 0,-1 3 0 15,0 5-13-15,-4-4-4 0,-1 3 0 0,6 5 0 16,-1-5-8-16,0 1-3 0,5-1 0 0,4-3-649 16,-4-1-129-16</inkml:trace>
          <inkml:trace contextRef="#ctx0" brushRef="#br0" timeOffset="78789.2408">23479 15673 2008 0,'0'-13'44'0,"5"1"10"0,-1 4 2 0,-4 8 0 0,0 0-45 0,0 0-11 0,0 0 0 0,0 0 0 15,10 8 15-15,-6 8 1 0,-4 5 0 0,5 7 0 16,-5 4-3-16,-5 5 0 0,1 3 0 0,-6 9 0 15,1 3 8-15,-9 9 2 0,0 0 0 0,0 8 0 16,0-1 4-16,-1 1 1 0,1 0 0 0,9-8 0 16,0-1-16-16,4-3-2 0,5-4-1 0,5-5 0 31,4 1-40-31,0-5-8 0,0 1-1 0,5-5-1 0,0-3-143 0,4-5-29 16,4-8-6-16,-3-7-1 0</inkml:trace>
          <inkml:trace contextRef="#ctx0" brushRef="#br0" timeOffset="79316.7757">24891 15762 2188 0,'-37'8'195'0,"24"-4"-156"16,-6 4-31-16,1 4-8 0,0 8 21 0,-5 13 3 16,-4 3 1-16,-5 9 0 0,5 3-9 0,-5 5-1 15,-5 7-1-15,1 5 0 0,-5 0-2 0,0 0-1 16,-9-5 0-16,0-3 0 0,0 0-20 0,9-5-4 16,-5-7-1-16,5-1 0 15,5-3-150-15,-5-1-29 0,-36 17-7 0,17-17 0 0</inkml:trace>
          <inkml:trace contextRef="#ctx0" brushRef="#br0" timeOffset="79091.9333">24108 15972 2293 0,'-5'-36'101'0,"5"19"22"0,5-3-99 0,-1-4-24 16,1 0 0-16,4 3 0 0,0 1 25 0,5 8 0 15,4 0 0-15,-5 4 0 0,6 0-12 0,-1 8-2 16,9 0-1-16,-4 8 0 0,0 0-18 0,0 8-4 16,-1 4-1-16,6 5 0 0,-10 7 26 0,9 0 6 15,-4 9 1-15,0-1 0 0,-1 1-4 0,-3 7 0 16,3 5 0-16,-3 4 0 0,-1-1-6 0,0-3-2 16,-4 3 0-16,-1-3 0 0,-4-4-8 0,5-5 0 0,-5 1 0 0,0-9-11 31,0-4-47-31,5-3-10 0,0-9-1 0,-5 0-1 15,0-4-141-15,0-7-28 0,-9-9-5 0,0 0-2 0</inkml:trace>
          <inkml:trace contextRef="#ctx0" brushRef="#br0" timeOffset="77351.8928">21608 15915 2286 0,'0'0'50'0,"0"0"10"0,0 0 3 0,0 0 1 0,5 13-51 0,-1-1-13 0,1 4 0 0,-1 0 0 16,5 4 21-16,-4 1 2 0,4 3 0 0,0 0 0 15,0 4 8-15,0 9 1 0,1-1 1 0,-1 5 0 16,0 7-10-16,4 5-3 0,-3 4 0 0,-1 3 0 16,0 5-6-16,0-4-2 0,0-1 0 0,0 5 0 15,0-4 16-15,0 0 4 0,-4-5 0 0,4-3 0 16,0-5-32-16,-4-3 0 0,4-5 0 0,-9-3 0 16,4-9 12-16,1-8-3 0,-10 1-1 0,5-5 0 15,-4-8 7-15,4 0 1 0,-5 0 0 0,5-8 0 16,0 0 3-16,0 0 1 0,0 0 0 0,-14-4 0 15,5 0-12-15,0-4-8 0,0-4 12 0,0 0-12 0,-5-1 0 16,5-7 0-16,-4 0 0 0,4-8-12 0,-5-1 0 16,5-3 0-16,0 0 0 0,0 3 0 0,4-11 0 0,-4-1 0 15,9 1 0-15,0-9 0 0,0 1 12 0,9-5 0 16,0 0 0-16,0-3 0 0,9-9-11 0,-4 4 1 16,4-3 0-16,5-1 0 0,0 0 10 0,0 4-12 15,4-7 12-15,0 7-12 0,1 4-3 0,-1-3-1 16,9-1 0-16,5 8 0 0,-4 1 0 0,4 7 0 15,0 5 0-15,-5 3 0 0,5 13 2 0,-5 4 0 16,-4 12 0-16,5 4 0 0,-5 8 14 0,-5 4 0 16,5 4 0-16,-5 8 0 0,-4 4 9 0,0 13-1 15,-5 3-8-15,-5 1 12 0,-8 3 17 0,0-3 3 0,-5 3 1 0,0 5 0 16,-10-5-33-16,-3 5 0 0,-5-1 0 0,-5 1 0 16,0-9 0-16,-9 1 10 0,-4-1-10 0,-5-3 8 15,0-9-8-15,-5 0-9 0,-8-3 9 0,-1-5-13 31,0-4-140-31,1-4-28 0,-5-4-6 0,-5 1-1 0</inkml:trace>
          <inkml:trace contextRef="#ctx0" brushRef="#br0" timeOffset="79680.1651">24918 16599 1900 0,'0'0'84'0,"-5"-4"18"0,1-4-82 0,4 8-20 0,0 0 0 0,0 0 0 16,0 0 102-16,0 0 16 0,0 0 3 0,0 0 1 0,4 12-105 0,1-4-17 16,0 5-11-16,-1 3 2 15,5 0-13-15,-4 4-2 0,4-4-1 0,-5 5 0 0,-4-5 16 0,5 0 9 16,9 0-10-16,-1 0 10 0,1-4-25 0,4 1 1 16,0-9 0-16,1 0-614 15,-1-4-122-15</inkml:trace>
          <inkml:trace contextRef="#ctx0" brushRef="#br0" timeOffset="79819.8323">25200 15863 1882 0,'-18'-4'41'0,"14"0"9"0,-6 0 2 0,1 4 1 0,5 0-42 0,-5 8-11 0,0 0 0 0</inkml:trace>
        </inkml:traceGroup>
        <inkml:traceGroup>
          <inkml:annotationXML>
            <emma:emma xmlns:emma="http://www.w3.org/2003/04/emma" version="1.0">
              <emma:interpretation id="{8B23E3F7-3E1C-49C3-85A8-BD4051E5972F}" emma:medium="tactile" emma:mode="ink">
                <msink:context xmlns:msink="http://schemas.microsoft.com/ink/2010/main" type="inkWord" rotatedBoundingBox="28420,15306 32775,15187 32834,17332 28479,17452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82528.7457">28633 15511 1440 0,'0'-17'64'0,"0"9"12"0,5-8-60 0,-1 4-16 0,-4-4 0 0,0 4 0 16,0 0 104-16,5-1 19 16,-5 5 3-16,0 8 1 0,0 0-75 0,0 0-16 0,0 0-2 0,0 0-1 15,4 17-33-15,1-1-20 0,-5 12 2 0,4 0 1 16,-4 9 17-16,0-1-8 0,0 1 8 0,5 3 0 16,-5 5 0-16,5-5 0 0,-5-3 0 0,4-5 0 15,-4 0 0-15,5-3 0 0,-5-5 0 0,4-4 0 16,1-4 10-16,-5-4-1 0,0-12 0 0,0 0 0 15,0 0 11-15,0 0 3 0,13-4 0 0,-3 0 0 16,3-4 0-16,1 0 0 0,0-8 0 0,4 0 0 16,0-4-23-16,0-5 0 0,0 5 0 0,1-8 8 15,3-1-8-15,1-3 0 0,-5 4 0 0,10-5 0 16,-6 5 0-16,1 0 0 0,0-1 0 0,-5 1 0 16,5 0 0-16,-5 7 0 0,9 1 0 0,-8 4 0 15,-6 8 0-15,-4 0 0 0,5 4 0 0,0 4 0 16,-1 4 0-16,-4 4 0 0,1 8 0 0,-1 4 0 0,0 9 0 15,-5 7 0-15,-4 1 0 0,-4 7 0 0,-1 5 0 0,1 3 8 16,-15 5-8-16,6 4 8 0,-1 3-8 16,-4 1 0-16,-5 8 0 0,0 0 0 0,1-4 8 0,-6-1-8 15,1 1 8-15,0-8-8 0,-5 0 10 0,0-5-2 16,0-3-8-16,-4-9 12 0,-5 5-12 0,4-9 11 16,-4-3-11-16,0-5 10 0,5 5-2 0,-5-13-8 15,5 4 12-15,-5-8-4 0,9-7-8 0,-5-1 12 16,10-8-12-16,0-4 12 0,4-8-12 0,9-4 0 15,1-5 0-15,-1 1 0 0,9-12 11 0,5 0 3 16,5-5 1-16,4 1 0 0,5-9-15 0,8 1 0 0,-3-5 0 0,12-3 0 16,6-1-12-16,4 1-6 0,0-1-1 0,4 0 0 31,5 1-33-31,-4 7-6 0,-5-3-2 0,5 8-884 0</inkml:trace>
          <inkml:trace contextRef="#ctx0" brushRef="#br0" timeOffset="82924.6475">29453 16429 2318 0,'0'0'51'0,"0"0"10"0,0 0 3 0,0 0 1 0,0 0-52 0,0 12-13 16,4 5 0-16,1 3 0 0,-5 0 0 0,4 8 0 16,1 1 8-16,-1-1-8 0,-4 0-13 0,5 1-6 15,0-5-1-15,-1 0 0 16,5 1-34-16,0-5-7 0,-4-4-2 0,9 0 0 16,-5-8 19-16,4-4 3 0,-4 0 1 0,5-8-821 0</inkml:trace>
          <inkml:trace contextRef="#ctx0" brushRef="#br0" timeOffset="83728.0784">30259 14734 864 0,'9'-12'76'0,"-9"12"-60"0,0-13-16 0,4 5 0 0,-4 8 260 0,0 0 50 0,0 0 10 0,0 12 1 15,0 9-198-15,-4-1-40 0,-5 12-8 0,-5 5-2 16,-9 7-38-16,-4 1-8 0,-10 7-2 0,-8-3 0 16,-14 4-161-16,-14-1-32 0,-82 41-6 0,32-32-2 0</inkml:trace>
          <inkml:trace contextRef="#ctx0" brushRef="#br0" timeOffset="83063.5833">29826 15972 2073 0,'0'0'184'0,"0"0"-147"0,0 0-29 0,0 0-8 15,0 0-29-15,-5 4-7 0</inkml:trace>
          <inkml:trace contextRef="#ctx0" brushRef="#br0" timeOffset="80106.0898">25970 15373 2718 0,'0'0'60'0,"4"8"12"0,1 8 2 0,9 9 2 0,-5 11-60 0,4 13-16 16,1 7 0-16,0 9 0 0,-1 0 32 0,1 4 3 15,0-1 1-15,-5 1 0 0,0 8-36 0,-5-8 0 16,-4 0 0-16,-4-5 0 0,-1 1-25 0,-8-4 1 15,-1-4 0-15,-9-9 0 16,0 1-175-16,-4-9-34 0,-5 1-7 0</inkml:trace>
          <inkml:trace contextRef="#ctx0" brushRef="#br0" timeOffset="80581.7569">26817 16045 1458 0,'0'0'64'0,"0"0"14"0,4-4-62 0,1-8-16 16,-1 4 0-16,5 4 0 0,0-5 64 0,1 5 11 15,-1 0 1-15,0 0 1 0,4 0-30 0,1 4-7 16,0 0 0-16,-1 0-1 0,6 0 2 0,3 0 1 16,1 0 0-16,4 0 0 0,-4 0-15 0,9 0-3 15,0 0-1-15,0 0 0 0,0 0-8 0,0 0-2 16,-1 0 0-16,1 0 0 0,0 0-13 0,-5-4 9 16,1 4-9-16,-5 0 8 0,-1-4-8 0,1 4-14 15,0-4 3-15,-5 4 1 16,0 0-114-16,-4 0-22 0,4 0-5 0,-4 0-645 0</inkml:trace>
          <inkml:trace contextRef="#ctx0" brushRef="#br0" timeOffset="80834.9563">27049 16369 2304 0,'0'0'102'0,"0"0"21"15,0 0-99-15,0 0-24 0,0 0 0 0,9 12 0 16,5 0 46-16,4 0 4 0,0 0 1 0,9-4 0 0,1 0-41 0,3 0-10 16,-3-3 0-16,8-1 0 15,1-4-95-15,-6 0-21 0,6-9-4 0,-1 5 0 16,1-4-96-16,4 0-18 0,-5-4-4 0,1-4-435 15</inkml:trace>
        </inkml:traceGroup>
      </inkml:traceGroup>
    </inkml:traceGroup>
    <inkml:traceGroup>
      <inkml:annotationXML>
        <emma:emma xmlns:emma="http://www.w3.org/2003/04/emma" version="1.0">
          <emma:interpretation id="{4EA00B91-49DE-4F38-8271-BDFDE6AB5629}" emma:medium="tactile" emma:mode="ink">
            <msink:context xmlns:msink="http://schemas.microsoft.com/ink/2010/main" type="paragraph" rotatedBoundingBox="20676,17942 28911,17687 28941,18659 20707,1891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74A97BE-706D-49C1-A6FB-5EFF25392583}" emma:medium="tactile" emma:mode="ink">
              <msink:context xmlns:msink="http://schemas.microsoft.com/ink/2010/main" type="inkBullet" rotatedBoundingBox="20685,18225 20818,18221 20833,18679 20699,18684"/>
            </emma:interpretation>
            <emma:one-of disjunction-type="recognition" id="oneOf39">
              <emma:interpretation id="interp43" emma:lang="" emma:confidence="0">
                <emma:literal>•</emma:literal>
              </emma:interpretation>
            </emma:one-of>
          </emma:emma>
        </inkml:annotationXML>
        <inkml:trace contextRef="#ctx0" brushRef="#br0" timeOffset="85874.7811">18198 17785 288 0,'0'0'25'0,"0"0"-25"0,-4-4 0 0,4 4 0 16,0 0 212-16,0 0 36 0,-10 0 8 0,10 0 2 15,0 0-196-15,0 0-39 0,0 0-8 0,0 0-2 16,0 0 5-16,0 0 1 0,0 0 0 0,0 0 0 16,0 0-9-16,14-8-2 0,-5 0 0 0,0 0 0 15,-9 8 0-15,14-8 0 0,-14 8 0 0,9-4 0 0,0 0 36 0,-9 4 8 16,0 0 0-16,0 0 1 16,0 0 6-16,0 0 1 0,0 0 0 0,0 0 0 15,0 0-23-15,0 0-4 0,0 0-1 0,0 0 0 16,0 0-32-16,0 0 0 0,0 0 0 0,0 0 0 15,0 0-17-15,0 0-4 0,0 0-1 0,0 0 0 16,0 0 10-16,0 0 1 0,0 0 1 0,9-4 0 16,-9 4 10-16,0 0 11 0,0 0-3 0,0 0 0 15,0 0 12-15,0 0 1 0,0 0 1 0,0 0 0 16,0 0 7-16,0 0 2 0,0 0 0 0,0 0 0 0,0 0 4 16,0 12 1-16,0 0 0 0,0 4 0 15,-9 0-8-15,5 8 0 0,4-3-1 0,-5 7 0 0,5 0-8 16,-5 5-2-16,1-5 0 0,8 4 0 0,1-3-17 15,0-5 8-15,-1 4-8 0,5-3 0 0,0-5 0 0,0 0-19 16,1-4 3-16,3 5 0 16,1-9-168-16,4 0-34 0</inkml:trace>
        <inkml:trace contextRef="#ctx0" brushRef="#br0" timeOffset="84608.6796">18307 17838 1699 0,'-4'-17'75'0,"4"17"16"0,-5-8-73 0,5 8-18 0,-4-4 0 0,4 4 0 16,-9-4 24-16,9 4 0 0,0 0 1 0,0 0 0 15,0 0-9-15,0 0-3 0,-10 12 0 0,10-3 0 16,0-9 2-16,0 12 0 0,-4-4 0 0,4 4 0 16,0-12-2-16,4 8 0 0,-4 4 0 0,0-12 0 15,0 0-3-15,0 8-1 0,5 4 0 0,-5-12 0 16,9 8-17-16,0-3-4 0,-9-5-1 0,9 8-850 16</inkml:trace>
      </inkml:traceGroup>
      <inkml:traceGroup>
        <inkml:annotationXML>
          <emma:emma xmlns:emma="http://www.w3.org/2003/04/emma" version="1.0">
            <emma:interpretation id="{FAA6C48B-92A9-4BFE-97A6-392FAEA5A348}" emma:medium="tactile" emma:mode="ink">
              <msink:context xmlns:msink="http://schemas.microsoft.com/ink/2010/main" type="line" rotatedBoundingBox="21165,17927 28911,17687 28941,18659 21195,18898"/>
            </emma:interpretation>
          </emma:emma>
        </inkml:annotationXML>
        <inkml:traceGroup>
          <inkml:annotationXML>
            <emma:emma xmlns:emma="http://www.w3.org/2003/04/emma" version="1.0">
              <emma:interpretation id="{0DB12126-7CD5-429F-A22C-74EF1BAC7748}" emma:medium="tactile" emma:mode="ink">
                <msink:context xmlns:msink="http://schemas.microsoft.com/ink/2010/main" type="inkWord" rotatedBoundingBox="21165,17927 21890,17904 21911,18590 21186,18613"/>
              </emma:interpretation>
              <emma:one-of disjunction-type="recognition" id="oneOf40">
                <emma:interpretation id="interp44" emma:lang="" emma:confidence="1">
                  <emma:literal>=</emma:literal>
                </emma:interpretation>
                <emma:interpretation id="interp45" emma:lang="" emma:confidence="0">
                  <emma:literal>¥</emma:literal>
                </emma:interpretation>
                <emma:interpretation id="interp46" emma:lang="" emma:confidence="0">
                  <emma:literal>:</emma:literal>
                </emma:interpretation>
                <emma:interpretation id="interp47" emma:lang="" emma:confidence="0">
                  <emma:literal>.</emma:literal>
                </emma:interpretation>
                <emma:interpretation id="interp48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85134.4487">18922 17870 2232 0,'0'0'99'0,"0"0"20"0,0 0-95 0,0 0-24 0,0 12 0 0,9-4 0 15,5 0 16-15,-1-4-2 0,10 0 0 0,0-4 0 16,9 0-14-16,0-4 0 0,9 0 0 0,-5-8 0 16,0 4-22-16,5-4-7 0,-4 4-2 0,-1-4 0 15,-4 4-125-15,-5 0-26 0,-4-1-5 0,0 5-589 16</inkml:trace>
          <inkml:trace contextRef="#ctx0" brushRef="#br0" timeOffset="85173.1424">19004 18089 1440 0,'-9'4'128'0,"0"0"-103"16,0-4-25-16,-1 4 0 0,6 0 100 0,4-4 14 15,0 0 3-15,0 0 1 0,0 0-89 0,14 4-17 16,8 0-4-16,-3 0-8 0,8-8 0 0,0 0 0 16,10 0-15-16,-1-4-541 0,-4 0-108 15</inkml:trace>
          <inkml:trace contextRef="#ctx0" brushRef="#br0" timeOffset="84744.5875">18662 17441 1998 0,'0'0'44'0,"0"0"8"0,0 0 3 0,0 0 1 0,0 0-44 0,0 0-12 16,0 0 0-16</inkml:trace>
        </inkml:traceGroup>
        <inkml:traceGroup>
          <inkml:annotationXML>
            <emma:emma xmlns:emma="http://www.w3.org/2003/04/emma" version="1.0">
              <emma:interpretation id="{D1730B32-BFDD-4D61-92D5-E832789624CE}" emma:medium="tactile" emma:mode="ink">
                <msink:context xmlns:msink="http://schemas.microsoft.com/ink/2010/main" type="inkWord" rotatedBoundingBox="23050,17955 23979,17926 24000,18609 23071,18637"/>
              </emma:interpretation>
            </emma:emma>
          </inkml:annotationXML>
          <inkml:trace contextRef="#ctx0" brushRef="#br0" timeOffset="86373.16">20552 17478 1803 0,'0'0'80'0,"0"0"16"0,0-9-76 0,0 9-20 15,0 0 0-15,0 0 0 0,0 0 62 0,0 0 9 16,0 0 1-16,0 0 1 0,0 0-25 0,0 0-6 16,0 0-1-16,0 13 0 0,0-1-5 0,0 4 0 15,0 0-1-15,0 0 0 0,0 9-9 0,0-1-2 16,0 8 0-16,4 5 0 0,1 3-12 0,0 5-2 15,-1-5-1-15,1 1 0 0,4-1-9 0,-5-4 10 16,5 1-10-16,-4-1 10 16,4-3-66-16,-4-1-14 0,4-4-2 0</inkml:trace>
          <inkml:trace contextRef="#ctx0" brushRef="#br0" timeOffset="86586.0044">21444 17805 1324 0,'0'0'118'0,"0"0"-94"0,14 8-24 0,-5 0 0 0,-4 1 177 0,-1 7 31 16,5-4 7-16,-4 8 1 0,-5-4-137 0,0 1-27 16,0-1-6-16,0 4-1 0,0 0-17 0,-5 0-4 15,-8 1-1-15,-6-1 0 0,-3 4-23 0,-1-4-8 16,-9 1 0-16,0-1-683 15,0-4-136-15</inkml:trace>
        </inkml:traceGroup>
        <inkml:traceGroup>
          <inkml:annotationXML>
            <emma:emma xmlns:emma="http://www.w3.org/2003/04/emma" version="1.0">
              <emma:interpretation id="{18FF1D91-48F4-45CC-9CA5-1925FC8322CE}" emma:medium="tactile" emma:mode="ink">
                <msink:context xmlns:msink="http://schemas.microsoft.com/ink/2010/main" type="inkWord" rotatedBoundingBox="24865,18156 27316,18080 27336,18709 24884,18784"/>
              </emma:interpretation>
            </emma:emma>
          </inkml:annotationXML>
          <inkml:trace contextRef="#ctx0" brushRef="#br0" timeOffset="86809.6037">22368 17854 2566 0,'0'0'56'0,"0"0"12"0,0 0 3 0,0 0 1 0,14 4-57 0,0-4-15 0,4 8 0 0,5-4-758 15,0 0-154-15</inkml:trace>
          <inkml:trace contextRef="#ctx0" brushRef="#br0" timeOffset="87037.5211">23174 17826 2376 0,'0'0'105'16,"0"0"22"-16,0 0-102 0,0 0-25 0,9 0 0 0,10 0 0 0,-6 4 0 0,5 0 0 15,5-4-9-15,0 0 9 16,4-4-190-16,-4 0-31 0</inkml:trace>
          <inkml:trace contextRef="#ctx0" brushRef="#br0" timeOffset="87117.145">23862 17741 2610 0,'0'0'116'0,"-5"-9"23"0,-4 5-111 0,9 4-28 0,-4 0 0 0,4 0 0 32,-5 9-64-32,5-1-17 0,0 0-4 0</inkml:trace>
          <inkml:trace contextRef="#ctx0" brushRef="#br0" timeOffset="87321.4853">24613 17631 1152 0,'18'-12'102'0,"-4"8"-82"0,-5-4-20 0,0 4 0 16,9 0 274-16,1 4 50 0,-1 4 11 0,4 4 1 15,-3 8-243-15,-1 0-49 0,0 9-9 0,-4 7-3 16,-5 0-32-16,-9 9-20 0,-5 3 2 0,-4-3 1 16,-9 7 2-16,-5-3 1 0,-4 4 0 0,-5-5 0 15,-4 1-151-15,-5-5-31 16,-41 29-5-16,18-33-2 0</inkml:trace>
        </inkml:traceGroup>
        <inkml:traceGroup>
          <inkml:annotationXML>
            <emma:emma xmlns:emma="http://www.w3.org/2003/04/emma" version="1.0">
              <emma:interpretation id="{B6DBBC6B-81F3-4DEF-812C-21BE732F1291}" emma:medium="tactile" emma:mode="ink">
                <msink:context xmlns:msink="http://schemas.microsoft.com/ink/2010/main" type="inkWord" rotatedBoundingBox="28208,17866 28916,17844 28934,18411 28226,18433"/>
              </emma:interpretation>
            </emma:emma>
          </inkml:annotationXML>
          <inkml:trace contextRef="#ctx0" brushRef="#br0" timeOffset="87860.212">25706 17380 2325 0,'0'0'103'0,"0"0"21"0,0 0-99 0,9 0-25 0,0 4 0 0,0 0 0 16,9 9 17-16,-4 3-1 0,0 4-1 0,-1 8 0 16,1 5-15-16,0-1 0 0,-1 9 8 0,-4 3-8 15,0 5 0-15,0-5-10 0,-4-3 2 0,0-5 0 0,-1 0 8 16,-4-7 0-16,0-1 0 0,0-8 0 15,0-3 0-15,0-1 8 0,-4-4-8 0,4-12 11 16,0 0-11-16,0 0 0 0,0 0 0 0,0 0 8 0,0 0 26 0,0 0 5 16,0-8 1-16,4-4 0 0,5-5-16 0,5-7-4 15,0 0 0-15,-1-8 0 0,5-9 10 0,5 1 2 16,0-5 0-16,9 1 0 0,0-1-32 0,0 1 0 16,4 3 0-16,0 13-10 0,-4 3 10 0,0 9 0 15,-5 8 0-15,1 4 8 0,-1 8 9 0,-9 4 3 16,-4 4 0-16,0 5 0 0,4 11-20 0,-4 4 0 15,-1 1 8-15,1-1-8 16,-10 9-64-16,5-5-16 0,-4 4-3 0,-5-7-1073 0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13:14.33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A8A02AF-CFC5-44F3-A041-4DDDB99429C6}" emma:medium="tactile" emma:mode="ink">
          <msink:context xmlns:msink="http://schemas.microsoft.com/ink/2010/main" type="writingRegion" rotatedBoundingBox="1566,646 33008,-684 33737,16540 2295,17871"/>
        </emma:interpretation>
      </emma:emma>
    </inkml:annotationXML>
    <inkml:traceGroup>
      <inkml:annotationXML>
        <emma:emma xmlns:emma="http://www.w3.org/2003/04/emma" version="1.0">
          <emma:interpretation id="{4AC16E4B-8000-46D6-867C-C59C7F4ADBF9}" emma:medium="tactile" emma:mode="ink">
            <msink:context xmlns:msink="http://schemas.microsoft.com/ink/2010/main" type="paragraph" rotatedBoundingBox="5029,414 29329,-243 29390,2001 5090,26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1FC6BA1-BE99-467E-B6F7-1C08A8EB346B}" emma:medium="tactile" emma:mode="ink">
              <msink:context xmlns:msink="http://schemas.microsoft.com/ink/2010/main" type="line" rotatedBoundingBox="5029,414 29329,-243 29390,2001 5090,2659"/>
            </emma:interpretation>
          </emma:emma>
        </inkml:annotationXML>
        <inkml:traceGroup>
          <inkml:annotationXML>
            <emma:emma xmlns:emma="http://www.w3.org/2003/04/emma" version="1.0">
              <emma:interpretation id="{AE872028-E798-42AC-B0BE-2417BB4D5B4F}" emma:medium="tactile" emma:mode="ink">
                <msink:context xmlns:msink="http://schemas.microsoft.com/ink/2010/main" type="inkWord" rotatedBoundingBox="5036,655 8243,568 8293,2407 5086,24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59 0 1458 0,'0'0'32'0,"0"0"6"0,0 0 2 0,0 0 1 0,0 0-33 0,0 0-8 0,9 12 0 0,0-8 0 16,-4 12 36-16,-5-7 4 0,4 3 2 0,5 0 0 15,0 4 2-15,1 8 1 0,-6 1 0 0,1 7 0 16,4 8-11-16,0 5-2 0,-5 8-1 0,1-1 0 15,4 9 10-15,-4 0 3 0,-1 7 0 0,-4-7 0 16,-4 8-20-16,-1-8-4 0,10 11-1 0,-5-3 0 16,0-4-10-16,-5 4-1 0,-9-8-8 0,14-1 12 15,-4-7-12-15,-1-1 0 0,-8-3-12 0,4-9 12 16,4-3-40 0,0-9-2-16,-13-4 0 0,5 1 0 0,8-5-22 0,-4-4-4 15,4-4 0-15,-8 0-1 0,-6 1 0 0,15-9 0 0,4-4 0 16,0 0-398-16,-18-4-79 0</inkml:trace>
          <inkml:trace contextRef="#ctx0" brushRef="#br0" timeOffset="264.6173">-41 822 1882 0,'32'4'84'0,"-32"-4"16"0,0 0-80 0,0 0-20 0,13 4 0 0,5 8 0 15,5-12 20-15,0 8 0 0,-5-4 0 0,10 0 0 16,12-4 23-16,-3 0 4 0,-5 0 1 0,9 4 0 16,4-8-21-16,5 4-4 0,0-8-1 0,5 0 0 15,-9-4-22-15,13-4 8 0,5 3-8 0,-5-3 0 31,-5 0-111-31,1 8-26 0,-5-12-6 0</inkml:trace>
          <inkml:trace contextRef="#ctx0" brushRef="#br0" timeOffset="641.8213">988-146 1904 0,'0'0'42'0,"0"0"9"0,0-8 1 0,0 8 1 0,0 0-42 0,0 0-11 15,0 0 0-15,0 0 0 0,0 0 36 0,-5 17 6 16,1 3 1-16,4 0 0 0,-5 0-13 0,5 13-2 16,0-1-1-16,0 12 0 0,-5 5 0 0,5 16 0 0,-4 12 0 0,-1 0 0 15,-4 16-27-15,0-4 8 0,0 0-8 0,-9 12 0 16,-5-8 16-16,5 4-3 0,4 0 0 0,-4-4 0 16,0-4-13-16,4-12 0 0,10 0 0 0,-1-4 0 15,0-12 0-15,1-5-18 0,-5-3 2 0,4-4 1 31,10-13-90-31,-5 0-19 0,-9-15-3 0,9-9-748 0</inkml:trace>
          <inkml:trace contextRef="#ctx0" brushRef="#br0" timeOffset="1091.8378">1712 631 1868 0,'0'0'41'0,"-5"0"9"0,-4-12 2 0,0 12 0 0,0-4-42 0,0 8-10 16,-1-4 0-16,6 4 0 0,-5 4 36 0,0-4 4 16,0 13 2-16,-1-9 0 0,1 8-32 0,-4 0-10 15,-1 0 0-15,-4 9 0 0,4 3 0 0,1-4 0 16,3 5 0-16,1-1 0 0,0 4 0 0,0 5 0 15,5-9 0-15,-1 4 0 0,0 1 0 0,5-1 0 16,0 5 0-16,0-5 0 0,5 4 0 0,-5-11 0 16,9 3 0-16,-4-4 0 0,8-4 0 0,-4 1-12 15,1-9 0-15,3-4 0 0,1-4 12 0,4 4 16 16,-4-16-3-16,-1 4-1 0,1-4-4 0,4-4-8 0,0-4 11 16,1 3-11-16,-1-7 52 0,0-8 4 0,0-1 1 0,-4 1 0 15,4 4-29-15,-4-8-5 0,-1-1-2 0,-3 1 0 16,-1-1 3-16,-5 1 0 0,5 4 0 0,-9-5 0 15,0 5-4-15,-4 0 0 0,-1-5 0 0,1 13 0 16,-5-4-20-16,-1 4 0 0,1 3 0 0,-4 1 0 16,-1 4-12-16,0 4-6 0,1-4-2 0,-5 8 0 31,-5 0-19-31,5 4-4 0,-5 8-1 0,0 4 0 0,0-4-16 16,1 4-3-16,-1 8-1 0,5 1-875 0</inkml:trace>
          <inkml:trace contextRef="#ctx0" brushRef="#br0" timeOffset="1560.6937">2048 631 1825 0,'19'-20'40'0,"-10"8"8"0,4 0 1 0,1 0 3 0,4 0-41 0,-4 12-11 15,4-13 0-15,0 13 0 0,1 0 62 0,-6 13 10 16,5-1 3-16,1 4 0 0,-1 8-25 0,-4 5-5 15,-1 3-1-15,-4 4 0 0,0 1-34 0,1 7-10 16,-6 5 0-16,1-9 0 0,-5 9 0 0,0-17 0 16,4 5 0-16,-4-1 0 0,5-12 0 0,-1-3-12 0,1-1 4 15,-1-8 0-15,5-4-5 0,-4 0-1 0,4-8 0 16,0-8 0-16,5 0 14 0,0-4-11 0,4-8 11 16,0-9-10-16,5-3 28 0,-5 4 6 0,5-13 0 15,0 9 1-15,-1-9-13 0,-4 9-2 0,1-5-1 0,3 9 0 16,-8 0 10-16,4 8 1 0,1-1 1 0,-6 9 0 15,-4 4 11-15,0 8 1 0,5 0 1 0,0 8 0 16,-5 0-25-16,0 4-9 0,5 5 0 0,-1 7 9 16,1-4-9-16,0 4 0 0,4 1 0 0,0 3 0 15,5 0 0-15,-10-3 0 0,6-5 0 0,-6 0 0 16,1 0 0-16,4-12 0 0,-9 5 0 0,5-5 0 16,-5 0 8-16,0 0 0 0,0-8 0 0,-9 0 0 15,0 0 12-15,9-8 3 0,0-4 0 0,1 0 0 16,-1-1 18-16,0-7 4 0,4 0 1 0,-3 0 0 15,-1-5-16-15,-5 5-3 0,5-4-1 0,0-4 0 16,0-1-26-16,-4 5 0 0,4-12 8 0,0 3-8 16,0-3-75-16,0-5-17 0,1-7-3 0,3 3-695 15,-4 5-139-15</inkml:trace>
        </inkml:traceGroup>
        <inkml:traceGroup>
          <inkml:annotationXML>
            <emma:emma xmlns:emma="http://www.w3.org/2003/04/emma" version="1.0">
              <emma:interpretation id="{FE4C3EF0-2750-4CED-9A7A-9550A2ADBCA4}" emma:medium="tactile" emma:mode="ink">
                <msink:context xmlns:msink="http://schemas.microsoft.com/ink/2010/main" type="inkWord" rotatedBoundingBox="10072,277 11694,233 11741,1992 10120,20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96.8063">4990 251 1785 0,'0'0'159'0,"4"-8"-127"16,-4-4-32-16,9 4 0 0,-9 8 76 0,14 0 8 15,9-8 3-15,-1 4 0 0,1-5-35 0,9 9-8 16,0-8 0-16,4 0-1 0,5-4-24 0,0 4-5 15,9-4-1-15,0 0 0 0,5 0-5 0,-5-5-8 16,5 5 11-16,-1-4-11 0,6 4 8 0,-10 0-8 16,0 4 0-16,-5-4 0 0,-4 3 0 0,5-3 0 15,-10 4 0-15,1 8 0 0,-1-12 0 0,-4 8-16 16,4-4 4-16,-8 4 0 16,-1 0-80-16,-4 0-15 0,4 0-3 0,-9-4-794 0</inkml:trace>
          <inkml:trace contextRef="#ctx0" brushRef="#br0" timeOffset="2398.931">5531-506 1324 0,'-13'-12'118'0,"13"12"-94"0,0 0-24 0,0 0 0 15,0 0 126-15,0 0 21 0,0 0 4 0,0 0 1 16,0 0-73-16,4 12-15 0,-4 0-2 0,5 9-1 0,-1 3-14 0,1 12-3 16,-5 5-1-16,0 3 0 0,0 5-10 15,-5 12-1-15,5-1-1 0,-9 9 0 0,5 4-7 0,-5 0 0 16,4 0-1-16,-4 4 0 0,0 3-15 0,0 5-8 16,0-16 10-16,4 4-10 0,-4-4 8 0,0 0-8 15,4-5 0-15,-4 1 0 0,0-4-10 0,0 0-8 16,0 7-2-16,0-15 0 15,4 4-104-15,-4-13-22 0,5 1-4 0,-1-5-763 0</inkml:trace>
          <inkml:trace contextRef="#ctx0" brushRef="#br0" timeOffset="2831.0484">6460 712 1785 0,'0'0'79'0,"0"0"17"0,-4-12-77 0,-1 4-19 0,5 0 0 0,0 8 0 16,0 0 124-16,0 0 22 0,0 0 4 0,0 0 1 16,0 0-102-16,0 0-20 0,-14 8-4 0,5 8-1 15,0 1-3-15,-4 7-1 0,-10 8 0 0,5 9 0 31,-1-9-41-31,-3 4-9 0,-1 5-2 0,5-1 0 0,-1-3 32 0,6-1 10 0,4 1 0 0,4-9 0 16,1 4-10-16,4-15-9 0,0-1 9 0,0 0-13 16,0 4-2-16,4-12 0 0,-4-8 0 0,14 4 0 15,-5-4 15-15,4-4-12 0,1 0 12 0,9-8-12 0,0-4 12 16,-1 0 13-16,6-9-2 0,-1 1-1 0,0-4 30 16,1-1 7-16,-6-3 1 0,1 0 0 0,0 3-20 0,0-11-3 15,-10 8-1-15,6-1 0 0,-10-3 13 0,4 7 3 16,-4-7 0-16,-4 4 0 0,-5 3-23 0,0 5-4 15,0 4-1-15,-5 0 0 0,-4 3-12 0,0 5 0 16,-9-8 8-16,0 8-8 0,-5 0-8 0,-4 0-5 16,-10 3-1-16,-4 5 0 15,5-8-62-15,-5 12-13 0,5-4-3 0,-1 0 0 16,1 4-134-16,8 4-27 0</inkml:trace>
        </inkml:traceGroup>
        <inkml:traceGroup>
          <inkml:annotationXML>
            <emma:emma xmlns:emma="http://www.w3.org/2003/04/emma" version="1.0">
              <emma:interpretation id="{517E8C60-BF47-48E3-8569-9D63CA44FB58}" emma:medium="tactile" emma:mode="ink">
                <msink:context xmlns:msink="http://schemas.microsoft.com/ink/2010/main" type="inkWord" rotatedBoundingBox="14082,791 18027,684 18059,1894 14115,200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098.2563">9893 267 1324 0,'9'-20'59'0,"0"16"12"16,0-8-57-16,0 4-14 0,1-13 0 0,-1 9 0 0,4 4 21 0,-4-12 2 16,5 8 0-16,-5 0 0 0,5 0 15 0,-5-1 3 15,0 5 1-15,-4-4 0 0,-1 4-11 0,1 0-3 16,-5 4 0-16,0-8 0 0,-5 4 8 0,1-4 0 15,-1 8 1-15,-4-1 0 0,4-7-29 0,-4 8-8 16,0 0 0-16,0-4 0 0,-5 4 0 0,-4 0-20 16,5-4 4-16,-10 8 1 0,0 0-5 0,0 0 0 15,-9 0-1-15,5 0 0 0,-5 8 21 0,0-4 0 16,-9 8 0-16,0-4 0 0,5 4 0 0,-5 1 0 16,0 7 0-16,0 0 0 0,0 8 16 0,0-7 7 15,0 15 1-15,5 1 1 0,-5 3 11 0,0 4 3 16,4 5 0-16,-4 4 0 0,5 3-12 0,-1 5-3 15,6-4 0-15,8 7 0 0,5-3-12 0,-1-4-4 16,15-5 0-16,-5 1 0 0,4-8-8 0,5-5 8 0,9-4-8 16,9-3 8-16,1-1 3 0,3 1 0 0,6-5 0 15,4-8 0-15,9 0-11 0,0 1-9 0,0-9 9 0,0-4-13 32,9-4-100-32,0-4-20 0,45-8-4 0,-17-8-1 0</inkml:trace>
          <inkml:trace contextRef="#ctx0" brushRef="#br0" timeOffset="4494.3286">10439 595 1324 0,'0'0'59'0,"0"0"12"16,5-8-57-16,-5 0-14 0,0 8 0 0,0 0 0 0,0 0 106 0,0 0 18 16,0 0 4-16,0 0 1 0,0 0-67 0,0 0-14 15,-5 8-2-15,1 4-1 0,-1 0-19 0,-4-4-4 16,0 8-1-16,-5 1 0 0,1 3-11 0,-6 0-2 15,-3-4-8-15,4 5 12 0,-5-1-12 0,5 0 0 16,4 4 0-16,0 5 0 0,5-9 0 0,-5 4 0 16,10 9 0-16,-1-9 0 0,5 4 0 0,5-8 0 15,-5 1 0-15,4 3 0 0,6 0 0 0,-6-4 0 16,5 1 0-16,0-1 0 0,0-12 0 0,5 4 0 16,-5-8 0-16,9 0 0 0,-4 0 0 0,0-8 0 15,4 0 11-15,0 0-11 0,0-8 9 0,1 4-9 16,3-8 0-16,1 0 9 0,0-1 3 0,0 1 0 15,-5-4 0-15,0-4 0 0,-4 3-2 0,-1-11 0 16,1 4 0-16,-5-1 0 0,-4 5-2 0,-1-4 0 0,1-1 0 16,-10 9 0-16,5 0 0 0,-4-4 0 0,-1 7 0 15,-4 5 0-15,0 4-8 0,-5 0-9 0,1 0 9 0,-6 8-13 16,1 0 3-16,-5 0 1 0,-4 8 0 0,4 0 0 31,1 0-49-31,-1 9-10 0,-5-1-1 0</inkml:trace>
          <inkml:trace contextRef="#ctx0" brushRef="#br0" timeOffset="4946.2985">11013 534 1792 0,'23'-12'80'0,"-10"12"16"0,6 0-77 0,-1 4-19 15,0 4 0-15,5 0 0 0,4 5 56 0,0 3 7 16,-4 0 1-16,0 8 1 0,0-4-21 0,-5 1-5 16,0 7-1-16,-9-4 0 0,0 5-10 0,0-1-1 15,-4 0-1-15,-5-3 0 0,-5 3-26 0,5-8 8 16,-9 0-8-16,5-3 0 0,-5 3 13 0,0-4-2 16,-5 0-1-16,5-8 0 0,-5 4-2 0,5-4 0 15,-5 5 0-15,10-13 0 0,4 0-8 0,-5 4 8 16,-4-4-8-16,9 0 8 0,0 0-8 0,0 0 0 15,0-12 9-15,0-1-9 0,5 1 0 0,-1-4 9 0,5-4-9 16,1-4 0-16,3-5 11 0,1 1-11 0,4 0 10 16,5-5-10-16,0 1 0 0,-1-1 0 0,6-3 0 15,4 8 0-15,-5-5 0 0,5 5 0 0,-5 4 0 16,-4 7 0-16,4 9 0 0,-4-4 0 0,0 8 0 0,-5 4 0 16,0 4 13-16,0 8-3 0,0 1-1 0,-4 7 0 15,0 0-1-15,-1 4 0 0,6 9 0 0,-10-5 0 16,0 0-8-16,0 1 8 0,0-1-8 0,0 0 8 15,0 5-8-15,0-1 0 0,1-8 9 0,-6 5-9 16,1-5-9-16,-5 4-7 0,0 1 0 0,4-5-1 31,1 4-190-31,-5-3-37 0,-9 19-8 0,9-12-564 0</inkml:trace>
          <inkml:trace contextRef="#ctx0" brushRef="#br0" timeOffset="5317.6826">12934 320 1976 0,'0'-20'88'0,"0"11"17"0,0 1-84 0,0 0-21 16,0 0 0-16,-4 4 0 0,4 4 36 0,0 0 4 15,0 0 0-15,0 0 0 0,-9 0-20 0,-5 4-4 16,-4 8-1-16,0-4 0 0,-5 5-5 0,0 7-1 15,0-4 0-15,-4 4 0 0,-5 5-9 0,5 7 0 16,4-12 0-16,0 8 8 0,0-7-8 0,1 3 0 0,-1 0 0 16,9-4 0-16,1 1 0 0,-1 3 0 0,5-4 0 0,0 0 0 15,4 1 0-15,5-5 0 0,-4 4 0 0,4-4 0 16,0 5 0-16,0-1 0 0,4 0 12 0,-4 0-4 16,0-4 13-16,0 5 3 0,5-5 0 0,-1 0 0 15,-4 4 17-15,-4-4 4 0,4 1 1 0,-5 3 0 16,5-12-38-16,-4 4-8 0,-1 0 0 0,1-4 0 15,4-8 0-15,-5 13 0 0,5-5 0 0,0 0 0 16,-5 0 0-16,5-8 0 0,0 0 0 0,0 0 0 31,-9 8-62-31,0 0-9 0,-4 0-1 0,-6-4-618 0,-3 4-123 0</inkml:trace>
        </inkml:traceGroup>
        <inkml:traceGroup>
          <inkml:annotationXML>
            <emma:emma xmlns:emma="http://www.w3.org/2003/04/emma" version="1.0">
              <emma:interpretation id="{C33F69E8-4321-46DA-8E60-098E2DC533A2}" emma:medium="tactile" emma:mode="ink">
                <msink:context xmlns:msink="http://schemas.microsoft.com/ink/2010/main" type="inkWord" rotatedBoundingBox="18629,289 23025,170 23070,1813 18673,193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633.3653">13544 162 1094 0,'0'0'97'0,"9"-8"-77"0,1 8-20 0,-1 0 0 15,0-4 180-15,0 4 33 16,5 0 7-16,-1 4 0 0,5 4-105 0,1-8-22 0,-1 0-4 0,9 0-1 16,10 0-43-16,-1 0-9 0,-4 0-1 0,4-8-1 15,5 4-17-15,0 0-3 0,0-4-1 0,0 4 0 16,-4-4-13-16,4-1 0 0,0 5 8 0,-5-8-8 31,-9 4-20-31,5 8-8 0,0-12 0 0,4 4-1 16,-4 0-115-16,0 0-22 0,-4 4-5 0,-1-12-401 0,5 3-80 0</inkml:trace>
          <inkml:trace contextRef="#ctx0" brushRef="#br0" timeOffset="5897.7736">14159-376 1094 0,'-9'-12'97'0,"0"8"-77"15,13 0-20-15,-4-5 0 0,0 5 151 0,0 4 26 16,0 0 6-16,0 0 1 0,0 17-81 0,0 7-16 16,-4-4-3-16,4 12-1 0,0-3-35 0,0 11-8 15,0-7 0-15,-5 15-1 0,5-7-11 0,-4 7-3 16,4 9 0-16,-5 4 0 0,-9 11-11 0,5-3-2 16,5 4-1-16,-5 8 0 0,-5-4-11 0,0 4 8 15,1 4-8-15,-1-4 8 0,0 0-8 0,1 0 0 16,-1-4-12-16,0-5 12 15,10-7-152-15,-1-8-24 0,-13-9-4 0</inkml:trace>
          <inkml:trace contextRef="#ctx0" brushRef="#br0" timeOffset="6234.4269">14560 360 1728 0,'0'0'153'0,"0"0"-122"0,0 0-31 0,9 4 0 16,-9-4 94-16,13 8 13 0,-3 5 2 0,3 7 1 16,10-4-54-16,-5 12-10 0,-9 5-2 0,5-9-1 15,9 12-11-15,-10-7-3 0,-4 11 0 0,-4-11 0 16,4 7-17-16,0-4-4 0,-4-3-8 0,-1-5 12 16,-4 0 8-16,5-4 2 0,4 1 0 0,-4-5 0 15,-5-4-22-15,0 0 0 0,0-12 0 0,9 8 0 16,-9-8 0-16,0 0 0 0,0 0 0 0,0 0 0 15,13-8 22-15,-4 4 0 0,-4-8 0 0,4 4 0 0,0-12 16 0,0 3 3 16,0-3 1-16,-4-4 0 0,4 0-42 0,0 3-16 16,5-3 1-16,-1-4 0 0,-3-5 0 0,8 5 0 15,5-8 0-15,-1 3 0 16,1 1-33-16,0-4-6 0,4 3-2 0,5 5 0 16,0 4-44-16,-5 15-8 0,-9-11-3 0,5 12-536 15,4 0-107-15</inkml:trace>
          <inkml:trace contextRef="#ctx0" brushRef="#br0" timeOffset="6577.4787">15484 453 1360 0,'0'0'60'0,"-9"0"13"0,9 0-58 0,-9 8-15 0,4 1 0 0,1 3 0 16,4-4 69-16,0 12 11 0,-5 0 3 0,0 5 0 16,5-1-19-16,0 0-3 0,5 4-1 0,-5 1 0 15,0 3-4-15,9-12-2 0,0 5 0 0,5-1 0 16,0-12-19-16,-5 4-4 0,4-4-1 0,1-4 0 16,4 5 3-16,-4-13 1 0,4 4 0 0,-4-4 0 15,8-4-10-15,-3-9-3 0,3 5 0 0,-3-8 0 16,3 0-8-16,-3-4-1 0,3 0-1 0,1-5 0 15,-5 1-3-15,5 0 0 0,-5-1 0 0,1-7 0 16,-1 4-8-16,-5-1 8 0,6-3-8 0,-6 4 8 0,1-13-8 16,4 13 0-16,-4 0-12 0,-1 3 12 15,-3 5-56-15,-1 12-4 0,0-4-1 16,0 4-625-16,-9 8-125 0</inkml:trace>
          <inkml:trace contextRef="#ctx0" brushRef="#br0" timeOffset="6890.9818">16235 372 288 0,'27'-12'12'0,"-13"4"4"0,4 0-16 0,5-4 0 0,4 0 0 15,1 4 0-15,-1-8 169 0,5-1 31 0,4 5 7 0,-4-4 1 16,0 0-121-16,0 4-24 0,-5 0-5 0,-4 3-1 16,-5-3 9-16,-4 4 2 0,-1 8 0 0,-3-8 0 15,-1 4 19-15,-9 4 4 0,0 0 1 0,0 0 0 16,0 0-31-16,4 12-5 0,-4-12-2 0,0 12 0 15,-4 5-21-15,-5-5-4 0,-1 8-1 0,-8-8 0 16,0 8-16-16,0 1-3 0,4 3-1 0,-4 8 0 16,0-3 0-16,0 7 0 0,4-4 0 0,0 1 0 15,1-9 8-15,-1 4 0 0,5 1 1 0,4-13 0 16,1 8-5-16,-1-4 0 0,5 1-1 0,5-5 0 16,-1-4-11-16,10-4 0 0,4 4 9 0,0-4-9 15,10 0 0-15,-1-4-18 0,9-4 3 0,1-4 1 16,-1 4-166-1,5-8-32-15</inkml:trace>
          <inkml:trace contextRef="#ctx0" brushRef="#br0" timeOffset="7126.4327">17055 93 1785 0,'0'0'159'0,"0"-12"-127"16,4 4-32-16,1 0 0 0,8 0 92 0,1 4 13 15,9-8 3-15,4 3 0 0,5 1-44 0,4-4-9 16,10 0-2-16,4-4 0 0,0 4-26 0,5-8-6 16,-1-1-1-16,1 5 0 0,0 4-20 0,-1-8 0 0,-4 0 0 0,5 3 0 31,-5 5-45-31,5-8-14 0,-5 0-2 0,-5-1-960 0</inkml:trace>
          <inkml:trace contextRef="#ctx0" brushRef="#br0" timeOffset="7370.774">17783-607 1702 0,'0'0'76'0,"-9"12"15"0,0 4-73 0,0 5-18 16,-5 11 0-16,0 8 0 0,-4 1 95 0,0 16 15 16,0 3 3-16,-5 9 1 0,-4 4-43 0,-1 16-9 15,-4-8-2-15,1 8 0 0,-6-8-36 0,-4 8-7 16,5 4-1-16,4-8-1 0,0-4-15 0,5-4 9 16,-1-4-9-16,6-9 8 0,-1 5-26 0,9-4-6 15,1 0 0-15,-1-9-672 16,5-11-133-16</inkml:trace>
        </inkml:traceGroup>
        <inkml:traceGroup>
          <inkml:annotationXML>
            <emma:emma xmlns:emma="http://www.w3.org/2003/04/emma" version="1.0">
              <emma:interpretation id="{4C1D995B-6398-46FB-8F47-59F78F4CB6E0}" emma:medium="tactile" emma:mode="ink">
                <msink:context xmlns:msink="http://schemas.microsoft.com/ink/2010/main" type="inkWord" rotatedBoundingBox="24463,2 29332,-129 29390,2001 24521,213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980.6975">21703-842 1728 0,'0'0'153'0,"0"0"-122"0,9 17-31 0,-4 3 0 16,4 12 23-16,0 5-2 0,-9 11 0 0,0 13 0 15,-5 0 43-15,-8 11 8 0,-15 9 1 0,-4 8 1 16,-8-4-20-16,-11 4-4 0,1 4-1 0,0-4 0 16,-9 5-37-16,9-9-12 0,-5-5 8 0,5 1-8 15,5-20 0-15,-1-4 0 0,1-5-11 0,8-11 11 16,1-5 0-16,-1 1 11 0,6-13 0 0,3 0 0 15,5-8-11-15,10-3 0 0,-1-5 0 0,5 0 0 16,9-8 12-16,0 0-4 0,0 0 0 0,0 0 0 16,-9-12 1-16,4 4 0 0,1-9 0 0,8-3 0 15,10 0 1-15,4 0 0 0,5-9 0 0,4 1 0 16,5-4-1-16,0-1 0 0,5-3 0 0,-1 3 0 0,0-3-9 0,5 4 0 16,-9 3 9-16,0 5-9 0,0 0 29 15,-5 8 2-15,-4-1 0 0,0 9 0 0,-5 4-14 0,0 4-2 16,-4 4-1-16,0 8 0 0,-1 13-14 0,-8 3 0 15,4 4 0-15,-5 1 0 0,-4 7 0 0,0 1 0 16,0-1 0-16,0-3 0 0,5-1 0 0,-5-4 0 16,9-3 8-16,-4-5-8 0,-1-4 0 0,10 1 0 15,-1-5 0-15,1 4 0 0,0-16 0 0,4 4 0 16,0 0 0-16,5-8-10 0,0 0-3 0,9-8-1 16,-1 0 0-16,1-8 0 0,0 4 14 0,5-9 0 15,-1-3 0-15,1 4 0 0,-1-17 0 0,0 1 0 16,1 0 0-16,-1-5 0 0,5 5 0 0,0-1 0 0,0 1 0 0,-4 8 0 15,-6 15 12-15,1-7-2 0,-9 8 0 0,-5 8 0 16,-9 8 5-16,0 8 1 0,-9-4 0 0,0 13 0 16,0 3-8-16,0 4-8 0,10 0 11 0,-1 5-11 15,0-5 21-15,-9 0-2 0,0 1-1 0,-5-9 0 16,5 4-18-16,-4-7-17 0,4-1 3 0,0 0 1 16,-5-8 22-16,5-8 5 0,0 0 1 0,0 12 0 15,0-12-15-15,0 0-12 0,0 0 3 0,0 0 0 16,0 0 9-16,18 0 12 0,-4-8-2 0,4 4-1 15,5-4-9-15,4-8 0 0,5 0 0 0,0-5 0 16,-5 1 8-16,5 0 0 0,0 4 0 0,5-13 0 16,-6 1-8-16,6 4 0 0,-5-9-10 0,4 13 10 15,1 4 0-15,-6 0 0 0,1 4-8 0,-4 8 8 16,-6-1 0-16,1 5 0 0,0 0 12 0,0 5-12 16,-1 7 0-16,-8-4 0 0,0 8-15 0,-1-4 5 0,-4 8 10 15,1-3 0-15,-1 3 0 0,0 0 8 0,0 0-8 16,-5 0 0-16,1 1-8 0,-5-5 8 0,5 4 0 0,-5-4 0 15,-10 5 9-15,1-5-9 0,0 0 8 0,-4-4-8 16,-1-4 0-16,-4 4 0 0,-1 4 13 0,-8-3-4 16,0-1-1-16,-10-4 0 0,1 4-8 0,-5-4 12 15,0 0-12-15,-4 0 12 0,-1-4-12 0,-4-4-11 16,-5 0 3-16,1-4 0 16,-6 0-101-16,1 0-20 0,-4-8-4 0,-1 4-605 15,5-12-121-15</inkml:trace>
          <inkml:trace contextRef="#ctx0" brushRef="#br0" timeOffset="9116.8597">22222-259 2131 0,'0'0'189'0,"0"0"-151"0,5-4-30 0,-1 0-8 16,5 4 20-16,0 0 2 0,-9 0 1 0,14 8 0 31,9 4-128-31,-5-4-26 0</inkml:trace>
          <inkml:trace contextRef="#ctx0" brushRef="#br0" timeOffset="8106.4647">20510-672 1713 0,'0'0'37'0,"0"0"8"0,0 0 2 0,-4 4 2 0,-5 8-39 0,-5 9-10 0,0-1 0 0,-4 12 0 15,-5 9 50-15,-9 15 8 0,-4 1 2 0,-5 16 0 0,-5 0 0 0,-4 8 1 16,-9 8 0-16,-5 8 0 0,5 12-33 0,-4-8-8 16,3 5 0-16,1-1-1 0,4 0-11 0,1-4-8 15,8-4 9-15,1 0-9 0,4-8 0 16,9-8 0-16,5-4-8 0,-5-8 8 16,0-8-193-16,9-13-32 0,-13 29-7 15,18-32 0-15</inkml:trace>
          <inkml:trace contextRef="#ctx0" brushRef="#br0" timeOffset="7857.0777">19572 53 1497 0,'0'0'133'0,"0"0"-106"16,0-12-27-16,0 12 0 0,0-9 69 0,9 9 9 15,1 0 2-15,8-8 0 0,0 4 2 0,9 0 1 16,1 4 0-16,8-4 0 0,5 4-22 0,4-12-4 16,6 8-1-16,3-4 0 0,5 0-33 0,5 0-7 15,-5 0-2-15,5-4 0 0,-5 3-6 0,0 1-8 16,1 0 11-16,-10 4-11 0,0-4-9 0,-9 0-9 16,4 4-2-16,-8-4-666 15,-5 4-134-15</inkml:trace>
          <inkml:trace contextRef="#ctx0" brushRef="#br0" timeOffset="63369.5787">23756-109 921 0,'0'0'82'0,"0"0"-66"16,0-8-16-16,-4 0 0 0,4 8 45 0,0-8 6 0,0 8 1 0,0-4 0 16,0-9-8-16,4 1 0 0,-4 8-1 0,5-8 0 15,-1 4-18-15,1 0-3 16,0 0-1-16,-1 4 0 0,5-8-1 0,-4 3-1 0,4-3 0 0,0 4 0 15,0-4-6-15,0 4-1 0,5 8 0 0,0-12 0 16,-1 4-4-16,5-4-8 0,1 4 11 0,-6-1-11 16,10 1 10-16,0 0-10 0,0 4 8 0,-1-8-8 15,1 4 0-15,0 0 0 0,4 4 0 0,-4 0 0 16,0 0 0-16,-1 4 0 0,-3 0 0 0,3 0 0 16,-8 0 0-16,0 0 0 0,-1 0 0 0,-3 0 0 15,-10 0 0-15,0 0 0 0,-5 4 0 0,0 12 0 16,1-8 13-16,-10 4-2 0,1 8-1 0,-1 9 0 15,0-5 8-15,-4 12 2 0,0-11 0 0,4 11 0 16,-4-7-12-16,9 11-8 0,-9-12 12 0,8 5-12 16,-3 3 8-16,-1-4-8 0,1-3 0 0,3 3 0 15,1-3 0-15,0-1 0 0,0 4 0 0,5-12 0 0,-1 1 8 16,0 3-8-16,-4-4 0 0,5 9 0 0,4-1 0 0,-5 4-16 16,-4 5 2-16,5-1 0 15,-6 5-51-15,1-5-11 0,0 0-1 0,0 1-1 0</inkml:trace>
          <inkml:trace contextRef="#ctx0" brushRef="#br0" timeOffset="63563.6565">23816 874 1792 0,'0'0'40'0,"0"0"8"0,0 0 1 0,0 0 1 0,0 0-40 0,0 0-10 0,0 12 0 0,0-12-795 15</inkml:trace>
        </inkml:traceGroup>
      </inkml:traceGroup>
    </inkml:traceGroup>
    <inkml:traceGroup>
      <inkml:annotationXML>
        <emma:emma xmlns:emma="http://www.w3.org/2003/04/emma" version="1.0">
          <emma:interpretation id="{55F81A26-BC7C-47C7-9A18-2C33BB71046E}" emma:medium="tactile" emma:mode="ink">
            <msink:context xmlns:msink="http://schemas.microsoft.com/ink/2010/main" type="paragraph" rotatedBoundingBox="2494,2932 32854,1647 33373,13890 3012,15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92123A-F486-4258-B78F-28EEA26025E8}" emma:medium="tactile" emma:mode="ink">
              <msink:context xmlns:msink="http://schemas.microsoft.com/ink/2010/main" type="line" rotatedBoundingBox="2457,3275 31179,1195 31350,3557 2628,5636"/>
            </emma:interpretation>
          </emma:emma>
        </inkml:annotationXML>
        <inkml:traceGroup>
          <inkml:annotationXML>
            <emma:emma xmlns:emma="http://www.w3.org/2003/04/emma" version="1.0">
              <emma:interpretation id="{C6A173AE-94DD-47A4-A5D1-C495F7C9A2CA}" emma:medium="tactile" emma:mode="ink">
                <msink:context xmlns:msink="http://schemas.microsoft.com/ink/2010/main" type="inkWord" rotatedBoundingBox="2476,3531 5922,3281 6060,5195 2614,544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8989.4902">-296 3052 1785 0,'0'0'159'0,"0"0"-127"16,0 0-32-16,0 0 0 0,0 0 112 0,0 0 16 16,18-5 3-16,0 5 1 0,0 5-76 0,10-5-14 15,17-5-3-15,1 5-1 0,4 0-8 0,4-4-2 0,10 4 0 16,5-8 0-16,8 4-20 0,-4 0-8 16,-5-12 0-16,14 8 9 15,4 0-92-15,6-4-18 0,-10-4-4 0,4 3-904 0</inkml:trace>
          <inkml:trace contextRef="#ctx0" brushRef="#br0" timeOffset="18702.3979">-2172 3128 1324 0,'0'0'118'0,"0"0"-94"16,0 0-24-16,0 0 0 0,0 0 32 0,0 0 3 15,0 0 0-15,0 0 0 0,0 0-35 0,0 0 0 16,0 0 0-16,-5 13 0 0,5-13 0 0,-4 12 0 16,4 0 0-16,0 0 0 0,-5-4 0 0,5-8 0 0,0 16 0 0,0-4 0 15,5 1 0-15,-5 3 0 0,0 0 0 16,0 0 0-16,0 0 23 0,-5 0-3 0,5 5 0 16,-9-5 0-16,5 4 16 0,-1 8 4 0,-4-3 0 0,0 3 0 15,0 4-8-15,-5 1 0 0,5 3-1 16,0 1 0-16,-5-1-23 0,1-4-8 0,8 9 0 0,-9 3 9 15,5 1-9-15,-4-5 0 0,-1 5 0 0,0-9 8 16,1 5-8-16,-6-9 0 0,6-3 0 0,-5-1 0 16,4 0 0-16,0-8 8 0,1-7-8 0,3 3 8 15,1 0-8-15,0-4 0 0,0 4 0 0,5-8 8 16,-5 0-8-16,4-3 0 0,5-5 0 0,0 0 8 16,-5 8-8-16,5-8 0 0,0 0 0 0,0 0 8 15,0 0 1-15,0 0 0 0,0 0 0 0,10-8 0 16,-10 8 2-16,13 0 0 0,1 0 0 0,-1 4 0 15,1-4-11-15,0 4 0 0,-1 0 0 0,-3 4 8 0,3 0-8 16,-4 0 0-16,5 0 0 0,0 0 0 16,-5 0 0-16,4 4 0 0,6-4 0 0,3 1 0 15,1-1 0-15,4-4 0 0,5 4 0 0,0-4 0 0,0-4 0 16,5 0 8-16,3 0-8 0,11-4 0 0,-1-4 16 0,4 4-3 16,-8-4 0-16,8 4 0 0,1-5-13 0,0 5 11 15,-1 0-11-15,1 0 10 0,-5-4 0 0,9-4 0 16,-9 4 0-16,10-4 0 0,-10 0-10 0,9-5-16 15,-9-3 4-15,9 0 1 0,-9 0 11 0,9-5 0 16,-4 1 0-16,0 4 0 0,-5-4 0 0,-5-1 0 16,5-3 0-16,0 8 0 0,0 0 0 0,-9-1 0 15,-9-3 0-15,0 4 0 0,0 0 0 0,-5-1 0 16,-4-3 0-16,4 4 0 0,-8 4 0 0,-1-5 12 0,-9 1-2 16,0 0-1-16,0 4-9 0,-4-4 0 0,-5 3-12 0,0-3 12 15,-5 0 0-15,-4 8 0 0,0 0 0 0,-5-1 0 16,-4 1 0-16,0 4 10 0,9 4-2 0,-9 0-8 15,-10 0-9-15,5 0-9 0,1 8-2 0,3 0 0 16,6 8 32-16,-5 0 7 0,-10 5 1 0,1-1 0 16,-5 8-20-16,0-4 0 0,9 5 0 0,-8-1 0 15,-6 4 12-15,10 9 0 0,4-1-1 0,0 9 0 16,1-5-11-16,-1 1 10 0,0 7-10 0,5-3 10 16,4-5-10-16,1 5 0 0,3-5 0 0,1 5 0 15,9-1 0-15,-4-3 0 0,8-1 9 0,1-4-9 16,-1 1 8-16,6-5-8 0,3-3 8 0,5-1-8 15,5-8 12-15,9 0-1 0,0-3-1 0,-5-5 0 16,5-4 14-16,0-8 4 0,18 0 0 0,-4-12 0 0,-1 0-15 16,5-5-2-16,0-3-1 0,5 0 0 0,4-8-2 0,-9-5-8 15,0 1 12-15,5-9-4 0,9-3-8 0,-10-5 12 16,-4 1-12-16,5-5 12 0,4 0-4 0,0-7-8 16,-4-5 12-16,4-4-4 0,-9 0-8 0,5-3 0 15,0-1 9-15,-10-4-9 0,-4 0 0 0,5 0 0 16,4-4 0-16,-9 0 8 0,-14 4-8 0,5 0 0 15,4 0 0-15,-4 5 0 0,0 3 0 0,0 8 0 16,-14 0-11-16,5 9 11 0,0 3-9 0,-5 9 9 16,-9-1-8-16,-5 17 8 0,10-4 0 0,-9 7 0 15,-1 9 0-15,-4 0 0 0,0 8 20 0,0 4-1 16,0 0 0-16,-9 12 0 0,0 9-19 0,0 7-11 0,4 8 2 0,-8 9 0 16,-6 7 9-16,1 5 12 0,0 16-2 15,4 4-1-15,1 12-9 0,-5 4 0 0,-5 0 9 0,5 4-9 16,8 4 0-16,-3 0 9 0,-5-3-9 0,4-9 0 15,9 0 0-15,-4-4 0 0,5-13 0 0,4-3 0 16,-9-8 0-16,13-8 0 0,10-5 0 0,-1-7 0 16,-8-9-13-16,4 0-10 0,5-3-1 0,4-13-1 31,5-8-105-31,0-12-21 0,4 0-4 0,5-12-732 0</inkml:trace>
        </inkml:traceGroup>
        <inkml:traceGroup>
          <inkml:annotationXML>
            <emma:emma xmlns:emma="http://www.w3.org/2003/04/emma" version="1.0">
              <emma:interpretation id="{22D6C5D2-A262-43A4-9A84-335C96A16E40}" emma:medium="tactile" emma:mode="ink">
                <msink:context xmlns:msink="http://schemas.microsoft.com/ink/2010/main" type="inkWord" rotatedBoundingBox="9253,2783 15604,2323 15775,4684 9424,514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6595.7241">6651 2040 1566 0,'0'0'34'0,"0"0"7"0,0 0 2 0,0 0 1 0,0 0-35 0,0 0-9 0,0 0 0 0,0 0 0 0,0 0 24 0,0 0 4 15,0 0 0-15,0 0 0 0,0 0 6 0,-4 12 2 16,-10 0 0-16,0 8 0 0,1 5-10 0,-5 3-2 16,-5 4 0-16,0 13 0 0,0 3 17 0,1 9 3 15,-10 4 1-15,4 8 0 0,-3-5-1 0,3 5-1 16,1-4 0-16,4 4 0 0,0-1-20 0,5-3-4 15,9-4-1-15,0 0 0 0,9-5-10 0,4 1-8 16,6-9 9-16,12 1-9 0,1-4 8 0,4-9-8 16,1 0 0-16,8 1 9 15,1-9-107-15,-6 0-22 0,6-3-4 0</inkml:trace>
          <inkml:trace contextRef="#ctx0" brushRef="#br0" timeOffset="36886.9121">6988 2683 1742 0,'0'-24'38'0,"-9"8"8"0,5 0 2 0,-5-9 1 0,4 5-39 0,10-4-10 0,-1 0 0 0,1-1 0 16,8 5 32-16,6-4 4 0,-1 8 0 0,9-5 1 15,-4-3-15-15,4 8-3 0,1 0-1 0,-1-1 0 16,1 13 11-16,-6 4 3 0,6 4 0 0,-5 5 0 16,4 3-4-16,0 4 0 0,1 4 0 0,-1 4 0 15,5 5 12-15,-5-1 3 0,5 8 0 0,-4 1 0 16,4-1-13-16,0 1-2 0,-1-1-1 0,1 5 0 16,0-1-4-16,-4 1-1 0,-1-1 0 0,0 0 0 0,1-3-22 15,-5-1-18-15,-1-3 3 0,6 3 1 16,-10-8-83-16,9 1-17 15,-8-5-3-15,4-4-848 0</inkml:trace>
          <inkml:trace contextRef="#ctx0" brushRef="#br0" timeOffset="37548.628">8181 2096 864 0,'0'0'38'0,"0"0"8"0,0-12-37 0,-4 4-9 0,4 8 0 0,0 0 0 16,0 0 161-16,-5-8 31 0,0 0 5 0,5 8 2 16,-4 4-130-16,-5 0-25 0,0 4-6 0,-5 0-1 15,-4 13-18-15,0 3-4 0,-5 4-1 0,-4 9 0 16,-1 7 20-16,-4 5 4 0,0 7 1 0,-4 5 0 16,-5 0 0-16,-9-1 0 0,0 5 0 0,-5 0 0 15,5 0-17-15,0-1-3 0,0-3-1 0,0 0 0 16,4 0-18-16,5-1 0 0,5-19 0 0,4 3 0 15,5 5 0-15,0-13 0 0,-1-3-12 0,10-5 3 32,-5-4-108-32,5-4-22 0,-18 17-4 0,13-13-639 0</inkml:trace>
          <inkml:trace contextRef="#ctx0" brushRef="#br0" timeOffset="37854.1293">8655 1688 2026 0,'0'0'90'0,"13"-4"18"0,-4 0-86 0,10 4-22 16,-1-8 0-16,0 16 0 0,14 0 43 0,0 8 4 0,9 4 1 0,0 4 0 15,-5 9-10-15,10 7-2 0,-5 9 0 0,4-5 0 16,-8 13-11-16,-6 0-2 0,-3 7-1 0,-5 1 0 16,-5 0 0-16,-5 4 0 0,-8-1 0 0,-5 5 0 15,-5-8-10-15,1 4-1 0,-10 0-1 0,-4-9 0 16,-5 9-10-16,0-8 0 0,1 0 0 0,-6 3 8 31,-13 5-143-31,-4 0-29 0,-5 0-5 0</inkml:trace>
          <inkml:trace contextRef="#ctx0" brushRef="#br0" timeOffset="35594.046">4243 3209 1612 0,'-5'-32'72'0,"5"20"14"0,-4-4-69 0,4-1-17 0,0-3 0 0,0 0 0 16,9 0 20-16,-5-5 1 0,6 5 0 0,-1 0 0 15,4 4-21-15,-4-4 0 0,1-5 0 0,3 5 0 16,1 0 0-16,0 0 0 0,-1 3 8 0,-4-3-8 16,0 4 0-16,5 0 0 0,-9 0-10 0,8-1 10 0,-4 5-10 0,5 0 10 15,-5 0-8-15,5 0 8 0,-1 4 0 0,1 0 0 16,0 4 0-16,-1-4 0 0,1 3 0 0,4 1-8 16,-4 4 8-16,0 4 0 0,-1 5 0 0,1-1-8 15,0 4 8-15,-1 4 0 0,-4 0 0 0,0 8 0 16,1 5 0-16,-6 7 0 0,1 9 26 0,4-1 4 15,-9 5 1-15,4 3 0 0,1-3-10 0,-1 4-1 16,6-5-1-16,-1-3 0 0,-5-1-11 0,5 1-8 16,0-9 9-16,5-3-9 0,-5-1 9 0,5-8-9 15,-5 4 8-15,9-7-8 0,0-5 8 0,-4-4-8 16,0 0 0-16,4-8 8 0,5-4 12 0,4-4 1 16,5-4 1-16,0-4 0 0,4-8 30 0,5-5 7 15,-4 1 1-15,4-8 0 0,-1-1-22 0,1-3-4 0,0-4-1 16,5-9 0-16,-5 0-9 0,4-3-3 0,1-1 0 0,0-3 0 15,-5-1 11-15,-10 4 1 0,6-3 1 0,4 3 0 16,-5 4-21-16,-4 1-4 0,-5 3-1 0,-4 5 0 16,-5-1-8-16,1 9 8 0,-6-4-8 0,-4 11 8 15,0 5-20-15,-4 4-4 0,-5 0 0 0,0 4-1 32,0 8-168-32,-5-9-34 0,-8-3-6 0,13 16-2 0</inkml:trace>
          <inkml:trace contextRef="#ctx0" brushRef="#br0" timeOffset="36175.6872">5381 2291 288 0,'0'0'12'0,"-4"-8"4"0,-1-5-16 0,0 1 0 0,5 4 0 0,0 8 0 15,0 0 292-15,0 0 55 0,0 0 11 0,0 0 2 16,0 0-264-16,0 0-52 0,0 0-12 0,0 0-1 16,5 16-13-16,0-3-2 0,-1 7-1 0,-4-4 0 15,-4 4 13-15,-1 13 4 0,0 7 0 0,-8 9 0 16,4 3 8-16,-5 1 3 0,0-1 0 0,-4 9 0 0,0 4-5 0,0 4-1 16,0 8 0-16,-1-1 0 0,6 5-7 15,-1 0-2-15,5-8 0 0,-5 4 0 0,10-4-20 0,-5 0-8 16,-1 0 0-16,1-5 0 0,0-7 0 0,5 0 8 15,-10-5-8-15,5 1 0 0,-9-4 0 0,4-9 0 16,-4 1-12-16,0-5 12 16,-5-3-118-16,0-5-17 0,-4-4-3 0</inkml:trace>
          <inkml:trace contextRef="#ctx0" brushRef="#br0" timeOffset="38749.3045">5650 3715 1728 0,'4'-16'153'0,"-4"8"-122"0,0-4-31 0,0 4 0 0,0 0 0 0,0 8-12 15,0 0 1-15,0 0 0 0,0 0 32 0,14 4 7 16,-5 0 0-16,5 4 1 0,-5 0-29 0,0 4 0 16,0 0-13-16,5 8 4 0,-10 5 9 0,1 3 0 15,4 0 0-15,-5 5-8 0,1 3 18 0,0-3 4 16,-5 3 1-16,4-4 0 0,-4 1 11 0,0-1 2 15,0-4 1-15,0 1 0 0,-4-5-1 0,-1 0-1 16,0 5 0-16,1-9 0 0,-5-4-9 0,4-4-2 16,1 0 0-16,-1-4 0 0,5-8 0 0,0 0 0 0,-4 13 0 15,4-13 0-15,0 0-6 0,0 0-2 0,0 0 0 16,-10-4 0-16,6-5 16 0,-1 1 4 0,5-4 0 16,0 0 0-16,0-8-28 0,5-4 0 0,4 3-9 0,-4-3 9 15,4-4 0-15,0-9 0 0,4 5 0 0,1-5 0 16,0-3 0-16,4 4-8 0,-4-1 8 0,4 9-10 15,0-5 10-15,-4 5-10 0,4 4 10 0,-4 8-10 16,-1-1 10-16,1 9 0 0,-5 0 0 0,5 4-8 16,-5 4 8-16,4 8 12 0,-3 4-2 0,-1 5-1 15,0-1 2-15,-5 8 0 0,1 0 0 0,4 9 0 16,-4-1-1-16,4-4 0 0,-5 5 0 0,5-5 0 16,-4 5-10-16,-1-5 10 0,5 0-10 0,5-4 10 15,4-3-24-15,-4-5-5 0,9-4-1 0,0 4-993 16</inkml:trace>
          <inkml:trace contextRef="#ctx0" brushRef="#br0" timeOffset="39649.8416">9679 2877 1497 0,'0'0'133'0,"9"0"-106"15,0-8-27-15,0 8 0 0,5 0 104 0,4 8 15 16,10-8 3-16,-1 0 1 0,5 0-57 0,4 5-11 16,1-1-3-16,-1 0 0 0,5 0-12 0,0 0-4 15,4 4 0-15,1-4 0 0,-1-4-47 0,1 0-9 16,4 0-3-16,-4 0 0 15,-1 4-159-15,5-8-32 0,60-12-6 0,-29-1-2 0</inkml:trace>
          <inkml:trace contextRef="#ctx0" brushRef="#br0" timeOffset="39469.3523">9743 2485 1036 0,'0'0'92'0,"0"0"-73"16,0 0-19-16,0 0 0 0,0 0 196 0,0 0 36 16,0 0 8-16,0 0 0 0,0 0-148 0,13 0-31 0,1 4-5 15,9-4-2-15,0 0-30 0,4 0-7 0,0 0-1 0,10 0 0 16,-5 0-7-16,8 0-1 0,6-4-8 0,-5-4 12 16,0 0-12-16,0-4 11 0,4 4-11 0,-4-1 10 15,0 1-10-15,-4-4 8 0,-5 4-8 0,0 0 8 16,-1 4-8-16,-3 0 0 0,-5-4 0 0,-1 4 0 31,1 0-34-31,-5 0-9 0,0 4-1 0,-4 0-585 0,-5 0-117 0</inkml:trace>
        </inkml:traceGroup>
        <inkml:traceGroup>
          <inkml:annotationXML>
            <emma:emma xmlns:emma="http://www.w3.org/2003/04/emma" version="1.0">
              <emma:interpretation id="{7CDA0CAF-2E1A-4DD6-B2C4-B2EAFEC17569}" emma:medium="tactile" emma:mode="ink">
                <msink:context xmlns:msink="http://schemas.microsoft.com/ink/2010/main" type="inkWord" rotatedBoundingBox="16387,2459 21793,2068 21911,3693 16505,408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0504.2279">13016 1910 1843 0,'0'0'81'0,"-4"-8"18"0,4 0-79 0,0 8-20 16,0 0 0-16,0 0 0 0,-14 8 79 0,5 4 12 15,-9 13 2-15,4 3 1 0,-9 4-52 0,1 1-10 0,-6 3-3 0,1 13 0 16,-10-1-21-16,-4 5-8 16,0-5 0-16,-4 5 9 0,4 4-9 0,0 3 0 0,-5-7 0 15,6 0 0-15,-1-5 0 0,4-3 0 16,5 3 0-16,5-11 0 0,4-5 0 0,0 0 0 16,10-3-12-16,-1-1 12 15,0-8-192-15,5 1-32 0,-4 3-5 0,8-12-2 0</inkml:trace>
          <inkml:trace contextRef="#ctx0" brushRef="#br0" timeOffset="40744.423">13645 2376 2188 0,'0'0'195'0,"0"0"-156"0,0 0-31 0,0 0-8 0,0 0 87 0,9 8 16 16,-9-8 3-16,13 4 1 0,5 0-71 0,5 0-15 15,9 4-2-15,0-8-1 0,-5 0-10 0,1 0-8 16,8 0 12-16,0 0-12 0,-4-4 0 0,5 0-20 16,-1 0 2-16,1-4 1 15,4 8-114-15,-5-8-22 0,-9 0-5 0,10-5-838 0</inkml:trace>
          <inkml:trace contextRef="#ctx0" brushRef="#br0" timeOffset="39958.1993">11855 1692 1407 0,'-13'-25'62'0,"8"21"14"0,10 0-61 0,-5-4-15 0,-5 0 0 0,5 4 0 15,-5 4 84-15,-4 4 15 0,0 4 2 0,-4 4 1 16,-6 5-32-16,-3 7-6 0,-6 8-2 0,1 5 0 16,0 11-18-16,-5 5-4 0,0 8-1 0,0 3 0 15,5 1-5-15,-1 8-1 0,-3 4 0 0,8 8 0 16,-5-8-17-16,10 4-3 0,0-4-1 0,4-5 0 15,1 5-3-15,8-8-1 0,1 0 0 0,4 0 0 16,4-1-8-16,10 1 0 0,0-12 0 0,4-9 8 0,0 1-8 16,5-13-16-16,-1-3 4 0,6-9-673 15,-1-4-135-15</inkml:trace>
          <inkml:trace contextRef="#ctx0" brushRef="#br0" timeOffset="40241.3498">12151 2299 1666 0,'0'-33'74'0,"5"21"15"0,-5 4-71 0,4-4-18 0,1 0 0 0,-1-4 0 16,1 0 56-16,4-1 8 0,-4 1 2 0,4 0 0 15,0 4-18-15,4-8-4 0,1 3-1 0,0 5 0 16,-1 4-19-16,1 0-4 0,4 8-1 0,1 4 0 15,3 0 0-15,6 4 0 0,-1 4 0 0,0 9 0 16,1 3 2-16,-1 4 1 0,9 9 0 0,-4-1 0 16,5 5-4-16,-6-5-1 0,6 8 0 0,-5 1 0 15,0 4-3-15,-1-5-1 0,-3-3 0 0,4-1 0 16,-5-4-13-16,5-3 8 0,-5 3-8 0,1-11 0 16,3-1-11-16,-3-4-8 0,-6-4-1 0,1 4-677 15,-5-3-135-15</inkml:trace>
          <inkml:trace contextRef="#ctx0" brushRef="#br0" timeOffset="41073.308">14491 2032 1868 0,'0'0'41'0,"-4"-8"9"0,4 4 2 0,0-9 0 0,4-3-42 0,-4 4-10 0,-4 0 0 0,8 0 0 16,5 0 52-16,1 4 8 0,-10-5 1 0,9 1 1 16,4 0-35-16,1 4-7 0,0 0-2 0,-1 0 0 15,1 4 6-15,0 4 0 0,8-12 1 0,-3 12 0 16,-6 0-25-16,10 12 8 0,4-8-8 0,-4 4 0 16,-5 4 16-16,5 0-3 0,0 8 0 0,0 1 0 15,-1-1 3-15,1 0 0 0,0 4 0 0,0 1 0 16,4-1-16-16,0 0 9 0,-4 1-9 0,0-1 8 15,4 4 2-15,0 1 0 0,1-1 0 0,-1 4 0 16,-9-3-10-16,10 3 0 0,-1 0 0 0,-4 5 8 16,-10-5-8-16,1 5-12 0,4-5 2 0,-4 0 1 15,0 1-107-15,-5-1-22 0,-5-4-4 16,10-3-774-16</inkml:trace>
          <inkml:trace contextRef="#ctx0" brushRef="#br0" timeOffset="41320.9839">15402 1874 1688 0,'4'-16'37'0,"1"-5"8"0,-10-7 2 0,5 4 0 0,-4 4-38 0,4 3-9 16,0 5 0-16,-5 0 0 0,-4 8 77 0,9 4 14 0,0 0 2 0,0 0 1 16,-4 4-66-16,-5 16-12 0,-1 9-4 0,1 3 0 15,-4 0 0-15,-5 9-1 0,-10 7 0 0,1 5 0 16,0-8 1-16,-5 7 1 0,-5 1 0 0,1 3 0 15,9 1 11-15,-5 0 3 0,-5-5 0 0,1-3 0 16,-1 4-15-16,1-5-2 0,4-3-1 0,-4-1 0 31,-10-3-36-31,5-1-7 0,5-3-2 0,4 3-620 0,-5-16-124 0</inkml:trace>
          <inkml:trace contextRef="#ctx0" brushRef="#br0" timeOffset="41647.4709">15766 2291 2415 0,'-4'-8'53'0,"4"-5"11"0,0 5 3 0,0 8 1 0,0 0-55 0,0 0-13 16,0 0 0-16,0 0 0 0,0 0 19 0,4 17 1 16,-4-9 0-16,5 4 0 0,-1 0-20 0,-4 8 0 15,0 4-8-15,-4 5 8 0,4-1 0 0,-5 9 0 16,5-13 0-16,-4 8 0 0,-1 1 8 0,0-1 7 16,1 0 1-16,-1 1 1 0,1-5-7 0,-1 0-2 15,5 9 0-15,-4-13 0 0,4 0-8 0,-5 1 0 0,5-1 0 16,0-4 0-1,-4 0-100-15,4 1-16 0,0-5-4 0,-5-8-894 0</inkml:trace>
          <inkml:trace contextRef="#ctx0" brushRef="#br0" timeOffset="41925.2828">16108 1522 1864 0,'18'-29'83'16,"-5"17"17"-16,6-4-80 0,3-4-20 0,1 8 0 0,5 0 0 0,3 3 49 0,1 5 7 15,0 4 0-15,5 13 1 0,-1-5 6 0,0 16 1 16,5 4 0-16,0 9 0 0,-4 3-20 0,-1 5-3 16,1 3-1-16,-6 9 0 0,-8 4 2 0,-5 3 0 15,-4 1 0-15,0 4 0 0,-1 0 0 0,-3 0 0 16,-15-1 0-16,5 5 0 0,-5-8-42 0,-4 0 0 15,0-9 0-15,-4 5 0 16,-6-8-36-16,1-1-2 0,-9-3-1 0,0-1 0 0,-5-3-169 0,-5-1-35 0</inkml:trace>
        </inkml:traceGroup>
        <inkml:traceGroup>
          <inkml:annotationXML>
            <emma:emma xmlns:emma="http://www.w3.org/2003/04/emma" version="1.0">
              <emma:interpretation id="{41F0614E-7669-4DAD-95FF-F97156006F71}" emma:medium="tactile" emma:mode="ink">
                <msink:context xmlns:msink="http://schemas.microsoft.com/ink/2010/main" type="inkWord" rotatedBoundingBox="23214,2833 23301,2826 23305,2877 23217,288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3592.3003">18111 2052 1497 0,'0'0'133'0,"0"0"-106"0,0 0-27 0,0 0 0 16,0 0 41-16,0 0 3 0,0 0 1 0,0 0 0 16,0 0-8-16,4 4-1 0,5 4-1 0,1 0 0 15,-1-4-35-15,4 4-22 0,1-8 3 0,0 8-499 16,4-4-100-16</inkml:trace>
        </inkml:traceGroup>
        <inkml:traceGroup>
          <inkml:annotationXML>
            <emma:emma xmlns:emma="http://www.w3.org/2003/04/emma" version="1.0">
              <emma:interpretation id="{607ABC10-D43D-4ECE-B440-4E3E4980C1E6}" emma:medium="tactile" emma:mode="ink">
                <msink:context xmlns:msink="http://schemas.microsoft.com/ink/2010/main" type="inkWord" rotatedBoundingBox="24402,2175 31214,1682 31345,3485 24533,3979"/>
              </emma:interpretation>
            </emma:emma>
          </inkml:annotationXML>
          <inkml:trace contextRef="#ctx0" brushRef="#br0" timeOffset="44245.0315">21352 1315 1609 0,'-13'-24'35'16,"8"12"7"-16,1 4 2 0,-1-4 2 0,-4 8-37 0,4 0-9 0,-4 4 0 0,0 0 0 0,0 0 50 0,-4 12 8 15,-1 4 2-15,-4 8 0 0,-5 5 3 0,0 11 1 16,-4 9 0-16,-5-1 0 0,0 13-8 0,-4 4 0 16,-5 3-1-16,4 1 0 0,5 8-28 0,-4-4-6 15,0-4-1-15,4 4 0 0,0-5-9 0,4 1-3 16,6-8 0-16,8 4 0 0,5-9-8 0,4 1 0 16,5-8 0-16,9-1 0 0,5-3-12 0,9-5-8 15,0-4-2-15,9 1-1004 0</inkml:trace>
          <inkml:trace contextRef="#ctx0" brushRef="#br0" timeOffset="44694.9449">21657 1858 1785 0,'0'-17'159'0,"-4"5"-127"16,4-8-32-16,0 4 0 0,0 4 18 0,4 4-2 16,1 0-1-16,4-1 0 0,9-3-15 0,1 4 9 15,-1-4-9-15,5 0 8 0,4 4-8 0,5 4 8 16,-5-8-8-16,0 8 8 0,-4 0-8 0,4 4 8 16,-4 4-8-16,0 4 8 0,0 8 24 0,0 0 5 15,4 8 1-15,0 5 0 0,0 3 0 0,5 9 0 16,0-5 0-16,0 9 0 0,-5 3-5 0,1-3-1 15,-6 7 0-15,6 1 0 0,-1-9-16 0,5 5-4 16,0-1-1-16,0 1 0 0,4 0-11 0,-9-9 0 16,5 1 0-16,-4-9 0 15,-1 0-32-15,0-7-12 0,-4-5-3 0,0 0-610 0,-5-8-123 0</inkml:trace>
          <inkml:trace contextRef="#ctx0" brushRef="#br0" timeOffset="44966.7176">22564 1704 1825 0,'0'0'80'0,"-5"-4"18"0,5 4-78 0,0-12-20 0,0 4 0 0,0 8 0 16,0 0 64-16,0 0 10 0,-9 8 2 0,-5 4 0 0,-4 8-48 0,0 0-10 15,-5 13-2-15,-9 3 0 0,0 5-5 0,-4 3-2 16,-1 1 0-16,-8-1 0 0,-1 1 8 0,-4-1 2 16,5-3 0-16,-1 3 0 0,5-3-19 0,0 3 0 15,5 1 0-15,4-5 0 16,0 1-133-16,5-5-27 0,4 0-6 0,0-3-1 0</inkml:trace>
          <inkml:trace contextRef="#ctx0" brushRef="#br0" timeOffset="45183.3701">22914 2024 2365 0,'0'0'52'0,"14"0"10"0,8-4 2 0,-3 4 4 0,-1-9-55 0,5 5-13 0,4 4 0 0,9 0 0 15,1 0 0-15,4 0 0 0,0 4 0 0,0 5 0 16,0-9 0-16,0 0 0 0,4 4 0 0,5-4 0 31,0 0-118-31,-4 0-20 0,-1 0-4 0</inkml:trace>
          <inkml:trace contextRef="#ctx0" brushRef="#br0" timeOffset="60460.0744">23779 1728 345 0,'0'0'31'0,"0"0"-31"0,0 0 0 0,5-4 0 15,4 0 184-15,-5 4 32 0,1-12 5 0,-5 12 2 16,0 0-86-16,0 0-17 0,0 0-3 0,0 0-1 16,0 0-76-16,0 0-16 0,0 0-4 0,0 0 0 15,0 0 20-15,0 0 3 0,0 0 1 0,0 0 0 0,0 0-44 0,0 0 0 16,4-8 0-16,6 8 0 0,3-8 10 0,1 4 0 15,-5-4 0-15,5 0 0 0,4-5-10 0,-5 5 0 16,6 0 0-16,-6 0 0 0,1-4 0 0,0 4 0 16,-1 4 8-16,1-4-8 0,0 4 10 0,-5 0-10 15,4 0 12-15,-3 0-12 0,-1-1 20 0,-5 5-4 16,-4 0 0-16,0 0 0 0,9 5 7 0,-9-5 1 16,9 8 0-16,0 4 0 0,-4 4-4 0,4 8-1 15,0 9 0-15,0-5 0 0,0 12 4 0,1 1 1 16,3 3 0-16,1 1 0 0,4-1-6 0,0 1-1 15,5-5 0-15,-5-3 0 0,1-1-7 0,-1-3-2 16,0-5 0-16,-4-4 0 0,-5-4-20 0,4 1-4 16,-4-13 0-16,1 4-1 15,-1-4-22-15,0 0-4 0,0 0-1 0,-9-8 0 16,9-4-36-16,0 4-7 0,-9 0-1 0,14 8-460 0,-5-8-91 16</inkml:trace>
          <inkml:trace contextRef="#ctx0" brushRef="#br0" timeOffset="61035.483">24330 1603 403 0,'0'0'36'0,"0"0"-36"0,0 0 0 0,0 0 0 16,0 0 128-16,0 0 18 0,0 0 4 0,0 0 1 15,0 0-63-15,0 0-12 0,0 0-2 0,0 0-1 16,0 0-13-16,0 0-2 0,5 8-1 0,-5-8 0 15,0 0-2-15,0 0-1 0,0 0 0 0,0 0 0 16,9 8-2-16,-9-8 0 0,0 0 0 0,0 0 0 16,0 0-22-16,4 8-5 0,1 4-1 0,-10 0 0 15,1 4 12-15,-5 5 3 0,-5-1 0 0,0 8 0 16,-9 1-23-16,1 3-5 0,-10 0-1 0,5 1 0 16,-1-1 2-16,5 5 0 0,-4-1 0 0,4-4 0 15,1-3-12-15,-1 3 0 0,5 0 9 0,4-3-9 16,0-1-96-1,5-4-24-15,0-7-5 0</inkml:trace>
          <inkml:trace contextRef="#ctx0" brushRef="#br0" timeOffset="47034.0935">24895 2133 1638 0,'0'0'72'0,"0"-4"16"0,9-8-71 0,-9 12-17 0,0 0 0 0,0 0 0 16,0 0 58-16,0 0 8 0,0 0 2 0,9 12 0 16,-5 8-26-16,1 4-5 0,-1 9-1 0,1-1 0 0,-5 9-3 0,0-5-1 15,0 4 0-15,5-3 0 0,-5 3-12 0,4-7-2 16,5-1-1-16,-4-4 0 0,-1 1 2 0,1-1 0 16,-1-8 0-16,1-4 0 0,-5-3-19 0,5-5-19 15,-5-8 4-15,0 0 1 0,0 0 14 0,0 0 0 16,0 0 0-16,0-8 0 0,4-5 10 0,-4-3-10 15,5-8 8-15,4 0-8 0,0-9 8 0,0-3-8 16,9 0 8-16,-4-5-8 0,4 1 15 0,0-1-3 16,-4 1 0-16,4-1 0 0,5 1-12 0,4-1 0 15,-4 13 0-15,-5 0 0 0,5 7 0 0,-5 9 0 16,-4 0 0-16,-1 4 0 0,-3 8 22 0,3 4-2 16,-4 8 0-16,0 4 0 0,1 9-12 0,-6 3-8 15,1 4 10-15,-1 5-10 0,-4 3 12 0,0-3-4 16,0 3-8-16,0 1 12 0,-4-5-12 0,4 0 0 0,0 1 0 15,4-5 0 1,-4-3-144-16,0-5-31 0,0 0-6 0</inkml:trace>
          <inkml:trace contextRef="#ctx0" brushRef="#br0" timeOffset="47307.5293">25960 1364 1558 0,'0'0'69'0,"14"-4"15"0,-1 4-68 0,5 8-16 16,-4 4 0-16,4 8 0 0,1 9 92 0,-1 7 14 16,0 13 3-16,0 7 1 0,0 1-15 0,-4 4-3 15,0-1-1-15,-1 5 0 0,-4 0-30 0,-4 4-5 16,4-5-2-16,-9 9 0 0,0-4-30 0,-9 0-7 15,0 8-1-15,0-17 0 0,-5 1-8 0,-4-8-8 16,0-1 9-16,-10 1-9 16,1-13-108-16,-9-3-27 0,-10 3-5 0,-9-7-2 0</inkml:trace>
          <inkml:trace contextRef="#ctx0" brushRef="#br0" timeOffset="43777.9112">19345 2024 2073 0,'18'-13'92'0,"-18"13"19"0,0 0-89 0,9-4-22 0,-9 4 0 0,9-4 0 16,0 4 34-16,5 0 2 0,-5 0 1 0,5 4 0 0,4 0-37 0,0 5-8 15,5-1-2-15,-5 4-638 16,5-4-127-16</inkml:trace>
          <inkml:trace contextRef="#ctx0" brushRef="#br0" timeOffset="43938.4331">19982 2020 2181 0,'-6'-13'48'0,"6"5"9"0,0 0 3 0,0 8 2 0,0 0-50 0,0 0-12 0,0 0 0 0,0 0 0 32,0 0-158-32,16 8-34 0</inkml:trace>
        </inkml:traceGroup>
      </inkml:traceGroup>
      <inkml:traceGroup>
        <inkml:annotationXML>
          <emma:emma xmlns:emma="http://www.w3.org/2003/04/emma" version="1.0">
            <emma:interpretation id="{81D4301F-4F4B-49B4-A58F-798F0E129E6D}" emma:medium="tactile" emma:mode="ink">
              <msink:context xmlns:msink="http://schemas.microsoft.com/ink/2010/main" type="line" rotatedBoundingBox="7349,5889 29626,7483 29406,10561 7129,8967"/>
            </emma:interpretation>
          </emma:emma>
        </inkml:annotationXML>
        <inkml:traceGroup>
          <inkml:annotationXML>
            <emma:emma xmlns:emma="http://www.w3.org/2003/04/emma" version="1.0">
              <emma:interpretation id="{B68CFD93-F1D2-49A1-9AE6-656D976BBB14}" emma:medium="tactile" emma:mode="ink">
                <msink:context xmlns:msink="http://schemas.microsoft.com/ink/2010/main" type="inkWord" rotatedBoundingBox="7237,7446 7253,7447 7252,7463 7236,7461"/>
              </emma:interpretation>
            </emma:emma>
          </inkml:annotationXML>
          <inkml:trace contextRef="#ctx0" brushRef="#br0" timeOffset="22658.8198">2144 6678 2235 0,'0'0'99'0,"-4"-9"21"0,-1 5-96 0,5 4-24 15,0 0 0-15,0 0 0 16,0 0-60-16,14 17-17 0</inkml:trace>
        </inkml:traceGroup>
        <inkml:traceGroup>
          <inkml:annotationXML>
            <emma:emma xmlns:emma="http://www.w3.org/2003/04/emma" version="1.0">
              <emma:interpretation id="{8BE31860-01E1-454E-A54A-BC3AF44EB30B}" emma:medium="tactile" emma:mode="ink">
                <msink:context xmlns:msink="http://schemas.microsoft.com/ink/2010/main" type="inkWord" rotatedBoundingBox="16877,8229 18989,8381 18892,9737 16780,958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8142.3835">11987 7653 460 0,'0'0'20'0,"0"-8"5"0,0 8-25 0,9-8 0 0,-4 0 0 0,4 0 0 16,-4-5 158-16,8 5 26 0,-4 0 6 0,0 0 1 16,1-4-138-16,-1 0-27 0,0 4-6 0,4 0 0 15,-8 0-20-15,4-5 0 0,0 5 8 0,0 4-8 16,-9 4 0-16,5-8 0 0,4 0 0 0,-9 8 0 15,0 0 32-15,0 0 7 0,5-4 1 0,-5 4 0 16,0 0 8-16,0 0 1 0,4-8 1 0,-4 8 0 0,0 0 9 0,0 0 1 16,0 0 1-16,0 0 0 0,0 0-24 0,0 0-5 15,-4-8 0-15,4 8-1 0,0 0-17 0,0 0-3 16,0 0-1-16,0 0 0 0,-5 0-10 0,5 0 0 16,-9 0 0-16,0 4 0 0,0 0 19 0,0 0 11 15,4 4 2-15,-9-4 1 0,5 4-15 0,0 4-3 16,-9 1-1-16,4-1 0 0,-4 8 6 0,-5 0 2 15,5 4 0-15,-5 5 0 0,-9 3 1 0,5 9 0 16,9-1 0-16,-5 9 0 0,0 3-7 0,-4 1-2 16,4-1 0-16,5 5 0 0,4-4-2 0,5-1 0 15,0 1 0-15,5-5 0 0,4 1 2 0,0 0 0 16,4-5 0-16,5-3 0 0,0 3 13 0,1-3 2 16,3-1 1-16,1-4 0 0,-5-7-30 0,0 3 8 0,9 1-8 15,0-5 0-15,-4 0 0 0,4-4 0 0,1-3 0 0,3-1 0 31,1 0-103-31,0-8-23 0,0 5-5 0</inkml:trace>
          <inkml:trace contextRef="#ctx0" brushRef="#br0" timeOffset="68864.1436">12511 8183 1209 0,'0'-16'108'0,"0"4"-87"0,0 0-21 0,0-5 0 15,4 1 143-15,-8 0 24 0,-1-4 5 0,5 4 0 16,0-1-101-16,5 1-21 0,-5 0-4 0,0-8-1 16,9 4-19-16,-4-1-4 0,-1 1-1 0,5 4 0 0,-4-4-21 15,-1-1 0-15,5 5 0 0,0 0 0 0,1-4 0 0,3 4 0 16,1 3 0-16,0 5 0 0,-1 0 0 0,5 0 0 16,1-4 0-16,-1 4 0 0,5 4 0 0,-1 4 0 15,-3 0 0-15,3 4 0 0,-3 0 9 0,-1 4 1 16,-5 0 0-16,6 8 0 0,-6 5 6 0,1 3 0 15,0 4 1-15,-1 9 0 0,-4-1 12 0,5 5 3 16,0 3 0-16,-1 1 0 0,-4 3-2 0,1 1 0 16,3-1 0-16,1-3 0 0,-5 3-14 0,0-3-2 15,5-5-1-15,-1 1 0 0,-3-1-13 0,3-7 8 16,1-5-8-16,0-4 0 0,-5-4 0 0,4-3 0 16,1 3-11-16,0-8 11 15,-5-4-115-15,4 0-15 0,-8-4-3 0</inkml:trace>
          <inkml:trace contextRef="#ctx0" brushRef="#br0" timeOffset="69169.5259">13116 7843 1785 0,'0'0'159'0,"0"0"-127"0,0 0-32 0,0 0 0 0,0-12 28 0,5 4-1 0,-5 8 0 0,0 0 0 16,0 0 6-16,4-12 2 0,6 4 0 0,-10 8 0 16,0 0-15-16,0 0-4 0,0 0 0 0,0 0 0 15,0 0-4-15,0 0-2 0,-10 8 0 0,1 4 0 16,-4 4 10-16,-1 8 1 0,-4 5 1 0,0 3 0 0,-1 0-3 16,1 1-1-16,-5-1 0 0,5 1 0 0,-5-5-5 0,5 4-1 15,0 1 0-15,0-5 0 0,0 4-12 0,-1-3 8 16,-3 3-8-16,3 0 0 0,-8-3 0 0,4-5 0 15,1 0 0-15,-1 1 0 16,5-1-48-16,-5-8-15 0,5 0-3 0,4-4-575 16,9-4-115-16</inkml:trace>
          <inkml:trace contextRef="#ctx0" brushRef="#br0" timeOffset="69471.3426">13517 8175 1900 0,'0'0'169'15,"0"0"-135"-15,0 0-34 0,0 0 0 16,0 0 81-16,0 0 10 0,14-4 1 0,-1 0 1 16,-4 4-52-16,5-4-10 0,0 4-3 0,4 0 0 15,5-4-16-15,0 4-3 0,-1-4-1 0,6 0 0 16,8-4-39-16,-4 4-8 0,-9-1-1 0,4 5-636 16,9-4-128-16</inkml:trace>
        </inkml:traceGroup>
        <inkml:traceGroup>
          <inkml:annotationXML>
            <emma:emma xmlns:emma="http://www.w3.org/2003/04/emma" version="1.0">
              <emma:interpretation id="{A7D54561-B2E2-4B2A-9F6F-5AED5DE8C561}" emma:medium="tactile" emma:mode="ink">
                <msink:context xmlns:msink="http://schemas.microsoft.com/ink/2010/main" type="inkWord" rotatedBoundingBox="19377,8226 20591,8313 20498,9614 19284,9527"/>
              </emma:interpretation>
            </emma:emma>
          </inkml:annotationXML>
          <inkml:trace contextRef="#ctx0" brushRef="#br0" timeOffset="69916.6013">14245 7989 2174 0,'0'-24'96'0,"0"11"20"0,-4 5-92 0,4-4-24 0,0 0 0 0,4-4 0 16,1 4 30-16,4-5 2 0,-4-3 0 0,4 0 0 16,4 0-9-16,1 0-2 0,0-1 0 0,-1 1 0 15,6 0-13-15,-1 0-8 0,5-5 10 0,-5 9-10 16,-5 0 0-16,6 4 0 0,8 0 0 0,0 0 0 15,-8 3 0-15,3 1 0 0,1 4 0 0,0 4 0 16,4 0 27-16,-4 4-1 0,-5 0 0 0,0 0 0 16,14 5-12-16,-9 3-2 0,-5 0-1 0,5 4 0 15,0 4 1-15,-1 5 0 0,1 3 0 0,0 4 0 16,-5 5-3-16,10 3 0 0,-1 1 0 0,-4 3 0 16,-5 1 3-16,5 3 1 0,4-7 0 0,0 3 0 15,1 1-2-15,-10-5-1 0,5 5 0 0,4-1 0 0,0-7-10 0,0-5 8 16,-13 0-8-16,0 1 8 0,4-9-8 15,0 0 10-15,-9-3-10 0,-4-1 10 16,-5-8-140-16,4 0-28 0,1 4-6 16,-5-8-874-16</inkml:trace>
          <inkml:trace contextRef="#ctx0" brushRef="#br0" timeOffset="70208.8038">15488 7536 1785 0,'0'0'159'0,"0"0"-127"0,0 0-32 0,0 0 0 16,-4-4 29-16,4 4 0 0,0 0 0 0,0 0 0 16,-14 8 14-16,10 0 2 0,-5 0 1 0,4 8 0 15,-4 4-18-15,-5 4-3 0,-4 9-1 0,0 3 0 16,0 5 12-16,-5 7 1 0,-14 5 1 0,-4 0 0 15,5 3-15-15,-5 1-3 0,-4 0-1 0,-6 3 0 16,1 1-11-16,0 4-8 0,-4-1 9 0,-6-3-9 16,-3-4 0-16,13-1 0 0,4 1 0 0,1-8-10 15,-1-1-34-15,5-7-8 16,5-5 0-16,13-4-612 0,-4 1-121 0</inkml:trace>
        </inkml:traceGroup>
        <inkml:traceGroup>
          <inkml:annotationXML>
            <emma:emma xmlns:emma="http://www.w3.org/2003/04/emma" version="1.0">
              <emma:interpretation id="{B09320C5-0E3B-4093-9274-D9012763AB5C}" emma:medium="tactile" emma:mode="ink">
                <msink:context xmlns:msink="http://schemas.microsoft.com/ink/2010/main" type="inkWord" rotatedBoundingBox="20843,7473 27138,7924 26964,10354 20669,990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70817.6595">15748 7770 2372 0,'0'0'52'0,"-9"0"12"0,-5 4 1 0,5-4 1 0,-5 0-53 0,5 4-13 0,-4 0 0 0,4 5-700 15,-1-1-144-15</inkml:trace>
          <inkml:trace contextRef="#ctx0" brushRef="#br0" timeOffset="70673.9126">15684 8373 1670 0,'0'0'148'16,"0"0"-118"-16,0 0-30 0,0 0 0 16,0 0 85-16,0 8 11 0,-4 5 3 0,4-1 0 0,0 8-71 0,0 0-13 15,0 0-3-15,0 5-1 0,0-5-3 0,4 0 0 16,-4 4 0-16,5-3 0 0,-1-1-8 0,1 0 8 15,-1-4-8-15,5-4 8 0,1 5-25 0,-1-5-6 16,0-4-1-16</inkml:trace>
          <inkml:trace contextRef="#ctx0" brushRef="#br0" timeOffset="71098.7844">16522 7208 2484 0,'23'-4'110'0,"-14"4"22"0,0 0-105 0,9 12-27 16,0 4 0-16,5 8 0 0,0 5 30 0,0 3 1 15,-5 8 0-15,5 9 0 0,-5 8 9 0,-5 7 1 16,1 9 1-16,-9 8 0 0,-5 8-24 0,-5 4-5 16,-4 9-1-16,0 3 0 0,-5 4-12 0,5 0 9 15,-5 5-9-15,5-9 8 0,0 0-8 0,0-12 0 16,5-4 0-16,-6-4 8 16,-3-8-78-16,-5-4-16 0,-5-8-3 0,0-9-1071 0</inkml:trace>
          <inkml:trace contextRef="#ctx0" brushRef="#br0" timeOffset="71807.8347">17697 7981 1720 0,'0'0'76'0,"0"0"16"0,0-8-73 0,0-9-19 15,4 5 0-15,1-4 0 0,-1 8 94 0,1-4 15 16,4-4 3-16,0-5 1 0,5 9-64 0,-1-4-13 0,5-12-2 0,5 8-1 16,0 3-33-16,4 1 0 0,1 0 0 15,-1 0 0-15,0 0 0 0,5 3 0 0,-5 5 0 0,-4 4-12 16,0 0 12-16,-9 4 0 0,-1 8-10 0,-4 9 10 16,5 3 0-16,-5 4 0 0,0 8 0 0,-4 9 8 15,-1 3 10-15,-4 9 2 0,0 0 0 0,0 3 0 16,0 9-4-16,5 0 0 0,-1 4 0 0,1-5 0 15,4-7-1-15,0 0-1 0,5-5 0 0,-5-7 0 16,5-5 0-16,-1-7 0 0,1-5 0 0,0-8 0 16,4 0 8-16,-4-7 2 0,-1-1 0 0,5-8 0 15,1-4 17-15,-1-4 4 0,-5-4 1 0,10 0 0 16,-5-5-13-16,5-3-2 0,0-4-1 0,4-8 0 16,1-1 5-16,3-7 1 0,6-5 0 0,4 1 0 15,0-5-36-15,4 1 0 0,5 3-12 0,1-3 3 16,-1-1 9-16,0 1 0 0,0-5 0 0,-9 1 0 15,0 7-24-15,0-7-4 16,-9 3 0-16,-5 1 0 0,0-1-25 0,-9 9-6 0,1-5-1 0,-10 9 0 16,0 4-73-16,-9 3-15 0,-5 1-4 0,-8 4-852 15</inkml:trace>
          <inkml:trace contextRef="#ctx0" brushRef="#br0" timeOffset="72756.7961">18566 7398 1256 0,'0'-8'28'0,"5"0"5"0,-1-4 2 0,1 4 0 0,-1-5-35 0,5 1 0 0,-4 0 0 0,0 4 0 0,4-4 79 0,-5 4 9 16,1-4 1-16,4-1 1 0,-5 9-53 0,-4 4-10 16,5-8-3-16,-5 8 0 0,0 0-7 0,0 0-1 15,0 0-1-15,0 0 0 0,0-8 21 0,0 8 5 16,0 0 1-16,0 0 0 0,0 0-9 0,0 0-1 16,0 0-1-16,0 0 0 0,0 0-11 0,0 12-3 15,0 1 0-15,0 3 0 0,-5 8 9 0,5 0 2 16,0 5 0-16,0 7 0 0,-4 5 5 0,4 7 2 15,-5 9 0-15,-4 7 0 0,0 9 9 0,-5 8 1 16,1 4 1-16,-10 4 0 0,0 0-5 0,-4 8-1 16,0 1 0-16,-5-5 0 0,-5 8-20 0,5-12-4 15,1-4 0-15,3-4-1 0,1-12-15 0,4-5 0 16,5-3 0-16,4-4 0 0,5-9 0 0,5-3 0 0,-5-5 0 16,9-3 0-1,4-5-44-15,1-8-8 0,4 1-1 0,0-9-1 16,5-4-166-16,-5-4-34 0,23-4-6 0,-10-12-561 0</inkml:trace>
          <inkml:trace contextRef="#ctx0" brushRef="#br0" timeOffset="74330.273">18889 8960 345 0,'0'0'15'0,"0"0"4"0,0 0-19 0,0 0 0 0,0 0 0 0,5-8 0 0,-1 0 265 0,-4 8 50 15,10-4 9-15,-6-4 3 0,10 0-217 0,-10 4-43 16,5 0-9-16,5 0-2 0,-9-1-29 0,-5 5-7 16,0 0 0-16,13 5-1 0,-8 3-19 0,4 4 0 15,0 8 0-15,-4 0 0 0,-1 9 38 0,1-1 1 16,-1 12 0-16,1-3 0 0,-1-1-8 0,-4 1-2 15,-4-1 0-15,4-4 0 0,0-3-17 0,-5-5-3 16,5-4-1-16,-4-4 0 0,4-3-8 0,0-1 8 16,-5-4-8-16,5-8 8 0,0 0 10 0,0 0 2 15,0 0 0-15,0 0 0 0,9-8 7 0,0-4 1 16,1-5 1-16,-1-3 0 0,4 0-19 0,1-12-10 16,-5-1 10-16,5-3-10 0,4-1 8 0,-4-3-8 15,4 3 0-15,0 1 9 0,-4 0 6 0,4 3 1 0,0 1 0 16,0 4 0-16,-4 7 18 0,0 5 4 0,-1 4 1 15,1 0 0-15,-5 8-27 0,0 4-4 0,0 0-8 0,0 4 11 16,0 8-11-16,-4 4 0 0,0 0 0 0,4 5 0 16,-5-1 0-16,5 4-9 0,-4-4 9 0,-1 5-13 31,1-1-144-31,0 0-29 0</inkml:trace>
          <inkml:trace contextRef="#ctx0" brushRef="#br0" timeOffset="74645.7982">20160 7046 2376 0,'0'0'105'0,"0"0"22"0,0 0-102 0,0 0-25 16,0 0 0-16,0 0 0 0,4 8 23 0,-13 4-1 16,0 0 0-16,-5 4 0 0,-4 9-22 0,-5 3 0 15,1 8 0-15,-1 1 8 16,0 3-33-16,-4-3-7 0,4 3 0 0,-4 1-1 15,4-1-121-15,0-3-24 0,0 3-5 0,1 1-1 0</inkml:trace>
          <inkml:trace contextRef="#ctx0" brushRef="#br0" timeOffset="74948.8615">20683 7054 1209 0,'-4'-8'108'0,"4"8"-87"16,0 0-21-16,0 0 0 0,0 0 218 0,-5 16 39 16,1 0 8-16,-6 13 2 0,6 7-179 0,-5 4-36 15,-5 9-8-15,0 4 0 0,-4 7-12 0,5 1-1 16,-6 8-1-16,-3 4 0 0,-1 4-6 0,5-1-2 15,-1 5 0-15,6 0 0 0,-1 0-13 0,5-4-9 16,4 0 12-16,5 0-12 0,5 0 0 0,4 4 0 16,5-8 0-16,-1-5-9 15,1-3-167-15,4-8-32 0</inkml:trace>
          <inkml:trace contextRef="#ctx0" brushRef="#br0" timeOffset="75234.0476">21220 7576 2347 0,'-9'-20'104'0,"9"12"21"0,-4-8-100 0,4-1-25 0,4 5 0 0,1-4 0 16,4 4 10-16,-4 0-10 0,4 0 12 0,0-1-12 15,4 5 15-15,1 0-4 0,0 0-1 0,-1 4 0 16,1 4 1-16,0 4 0 0,4 4 0 0,0 0 0 15,5 4-11-15,0 9 12 0,9 3-12 0,-1 4 12 16,6 1-2-16,-5-1 0 0,4 8 0 0,-4 1 0 16,0 3-10-16,4-3 10 0,-4 7-10 0,-5-3 10 15,1-1-10-15,-5 1 0 0,-1 3 0 0,-3-7 0 16,-1-5 0-16,0 0 0 0,-9-7-10 0,5 3 10 16,-1-4-102-16,1-4-14 15,4-7-4-15,-4-1-549 0,0-8-111 0</inkml:trace>
        </inkml:traceGroup>
        <inkml:traceGroup>
          <inkml:annotationXML>
            <emma:emma xmlns:emma="http://www.w3.org/2003/04/emma" version="1.0">
              <emma:interpretation id="{F05D1D42-9BB9-4D94-BBE9-B9357E1348EF}" emma:medium="tactile" emma:mode="ink">
                <msink:context xmlns:msink="http://schemas.microsoft.com/ink/2010/main" type="inkWord" rotatedBoundingBox="8665,5983 29626,7483 29406,10561 8445,906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5477.9357">22318 7009 2026 0,'0'0'90'0,"0"0"18"0,0 0-86 0,0 0-22 0,-5-4 0 16,5 4 0-16,0 0 63 0,-9 8 8 0,0 5 1 0,0 3 1 15,-19 8-48-15,1 8-9 0,-5 9-3 0,-9 3 0 16,-9 9-13-16,0 12 11 0,-4 0-11 0,-10 3 10 16,-9 9-10-16,-4 4 8 0,-5 0-8 0,0 8 8 15,-5-4 0-15,10 0-8 0,4 0 12 0,0 0-4 32,9 4-67-32,10-8-13 0,-1-4-4 0,9-12-588 0,10-1-117 0</inkml:trace>
          <inkml:trace contextRef="#ctx0" brushRef="#br0" timeOffset="75788.9135">22659 8118 921 0,'0'0'82'0,"0"0"-66"16,0 0-16-16,0 0 0 0,0 0 259 0,0 0 48 15,0 0 9-15,0 0 3 0,-9 4-215 0,4 4-42 16,-4 1-9-16,0-1-1 0,0 0-32 0,0 4-5 16,0 0-2-16,0 4 0 0,0 8-13 0,0 1 0 15,4-5 0-15,1 4 0 0,-1-3 0 0,0 3 0 16,10 4 0-16,0-4 0 0,-5 1 0 0,4-5-8 15,1-8 8-15,8 4-10 16,-4-8-125-16,0 0-25 0,5 1-4 0,0-14-2 0</inkml:trace>
          <inkml:trace contextRef="#ctx0" brushRef="#br0" timeOffset="75921.2706">22932 7390 2358 0,'-9'-4'52'0,"5"0"10"0,-5 0 2 0,4 0 3 0,-4-4-54 0,9 8-13 0,0 0 0 0,0 0-696 16,-5-4-141-16</inkml:trace>
          <inkml:trace contextRef="#ctx0" brushRef="#br0" timeOffset="76193.6591">24057 6669 2246 0,'36'13'200'0,"-18"-1"-160"16,5 4-32-16,9 16-8 0,9 9 52 0,-4 11 10 15,8 13 2-15,-4 8 0 0,-9 8-1 0,4 0 0 16,-8 8 0-16,-6 8 0 0,-8 0-18 0,-14 8-3 15,-5 5-1-15,-13-1 0 0,-9 8-25 0,-9 1-4 16,-5 3-2-16,-10 5 0 0,-3-5-20 0,4-4-4 16,-9 1-1-16,-5-5 0 15,-9-4-167-15,-4 1-34 0,-83 80-6 0,24-57-2 0</inkml:trace>
          <inkml:trace contextRef="#ctx0" brushRef="#br0" timeOffset="23874.6328">6028 5609 1728 0,'27'-24'76'0,"-13"16"16"15,-1 0-73-15,10 8-19 0,4-4 0 0,5 8 0 16,0 8 189-16,9 12 35 0,0 9 6 0,9 7 2 15,-4 9-129-15,-1 11-26 0,5 9-5 0,-9 4 0 0,-4 0-16 0,4 12-2 16,-10 4-1-16,1 8 0 0,-4 8-16 0,-6 4-3 16,1 1-1-16,-9-1 0 0,0 4-10 15,-1 5-3-15,-4-5 0 0,-9 0 0 0,0-4-9 0,-4 5-3 16,-5-5 0-16,-5 0 0 0,-9-3-16 16,0-1-4-16,-8-8-1 0,-1-8 0 15,-9-4-122-15,-5-8-24 0,-8-8-5 0,3-13-680 16,-3-7-136-16</inkml:trace>
          <inkml:trace contextRef="#ctx0" brushRef="#br0" timeOffset="23045.0498">3915 5561 2188 0,'-4'-4'195'0,"-1"-5"-156"0,-4-3-31 0,4 0-8 16,-4 4 34-16,9 8 6 0,0 0 0 0,-4 0 1 15,4 0-17-15,-14 4-4 0,5 4-1 0,-5 4 0 16,1 5 9-16,-6 15 3 0,1 8 0 0,0 13 0 16,-5 8-15-16,-4 8-4 0,4 11 0 0,-4 10 0 15,-1 7 12-15,1 8 1 0,-5 8 1 0,0 9 0 16,5 3 4-16,0 5 1 0,4-1 0 0,5-3 0 16,-5-9-15-16,9-4-2 0,10-4-1 0,-1-3 0 15,5-5-5-15,5-4 0 0,-1-8-8 0,10 0 12 16,4-4-12-16,5-8 0 0,4-4 0 0,-4-8 0 15,4-5-39-15,1-7-4 0,-1-1-1 16,0-3-768-16,1-9-153 0</inkml:trace>
          <inkml:trace contextRef="#ctx0" brushRef="#br0" timeOffset="23331.4766">4343 6876 2408 0,'0'-16'53'0,"0"-5"11"0,0 1 3 0,5-4 0 0,4 4-54 0,0-1-13 0,0 1 0 0,5-4 0 16,4 0 38-16,5 3 5 0,-5-3 1 0,5 8 0 16,-1 8-28-16,1 4-4 0,0-4-2 0,0 12 0 15,4 4 18-15,0 4 3 0,1 8 1 0,8 0 0 16,-4 5-18-16,0 7-3 0,4 9-1 0,1 7 0 15,4 1 6-15,-5 7 2 0,0 1 0 0,-4 8 0 16,5 0-2-16,-1-5 0 0,-4-3 0 0,0 0 0 16,4-1-16-16,-4-7 0 0,0-1-8 0,0-3 8 15,0-9-81 1,-5-3-11-16,5 3-1 0,-5-8-698 0,-4-3-139 0</inkml:trace>
          <inkml:trace contextRef="#ctx0" brushRef="#br0" timeOffset="23578.632">5363 6212 1382 0,'-9'4'123'0,"0"4"-99"16,0 0-24-16,-5 13 0 0,0 3 241 0,5 12 43 15,-4 5 9-15,-6 11 2 0,-3 9-175 0,-1 4-36 16,0 4-6-16,0 8-2 0,-4-5-41 0,-5 9-9 15,-9 4-2-15,5 4 0 0,4-8-12 0,-5 0-4 16,1-4 0-16,0 0 0 0,-1-4-8 0,1 4 0 16,-1-4 0-16,5 4 0 15,-4-5-24-15,0 1-6 0,-1-4-2 0,5 0 0 16,0-8-162-16,1-5-33 0</inkml:trace>
          <inkml:trace contextRef="#ctx0" brushRef="#br0" timeOffset="24695.2032">8445 6888 1494 0,'0'0'66'0,"-4"-8"14"0,-5-4-64 0,-5 4-16 0,0-4 0 0,5 8 0 15,0-5 80-15,4 5 14 0,5 4 2 0,0 0 1 16,0 0-30-16,0 0-7 0,-4-8 0 0,4 8-1 16,0 0-41-16,9 0-8 0,0 0-2 0,9 4 0 0,1 4-8 15,3-4 10-15,6 1-10 0,3 7 10 16,6-4 13-16,4 0 2 0,0 0 1 0,4-4 0 0,5 0 4 0,-4 0 1 16,9-4 0-16,-5 0 0 0,-5-4-3 0,5 0-1 15,-4 4 0-15,4-8 0 0,-9 4-10 0,4 0-1 16,-4 0-1-16,0 0 0 0,-4 0-15 0,4-4 8 15,-5-1-8-15,-4 5 0 0,4-4 0 0,-4 4 0 16,0-4-8-16,0 4 8 16,-9 0-44-16,4 4-1 0,-9-4-1 0,5 4 0 15,-5 4-106-15,1 0-22 0,-10 0-4 0,0 4-658 0</inkml:trace>
        </inkml:traceGroup>
        <inkml:traceGroup>
          <inkml:annotationXML>
            <emma:emma xmlns:emma="http://www.w3.org/2003/04/emma" version="1.0">
              <emma:interpretation id="{3E67C971-B704-4D16-A14B-375F5B799C8F}" emma:medium="tactile" emma:mode="ink">
                <msink:context xmlns:msink="http://schemas.microsoft.com/ink/2010/main" type="inkWord" rotatedBoundingBox="13763,7953 14654,8017 14643,8177 13751,8113"/>
              </emma:interpretation>
            </emma:emma>
          </inkml:annotationXML>
          <inkml:trace contextRef="#ctx0" brushRef="#br0" timeOffset="25013.488">8664 7313 1094 0,'0'0'48'0,"0"0"11"0,-14 4-47 0,14-4-12 0,0 0 0 0,0 0 0 16,0 0 168-16,0 0 32 0,0 0 7 0,0 0 1 15,9 12-107-15,0-8-21 0,9-4-4 0,1 4 0 16,8-4-35-16,0 0-6 0,10-4-2 0,4 0 0 15,0 0-13-15,9-8-2 0,0 4-1 0,9 0 0 16,0 0-17-16,0 0 0 0,1-5 8 0,-1 9-8 16,-5-4-8-16,6 0-6 0,-1 4-1 0,-5 0-657 0,-3 0-132 0</inkml:trace>
        </inkml:traceGroup>
      </inkml:traceGroup>
      <inkml:traceGroup>
        <inkml:annotationXML>
          <emma:emma xmlns:emma="http://www.w3.org/2003/04/emma" version="1.0">
            <emma:interpretation id="{B24C0035-2105-4270-96EF-8BE692D5B24C}" emma:medium="tactile" emma:mode="ink">
              <msink:context xmlns:msink="http://schemas.microsoft.com/ink/2010/main" type="line" rotatedBoundingBox="6685,11726 33233,10603 33373,13890 6824,15014"/>
            </emma:interpretation>
          </emma:emma>
        </inkml:annotationXML>
        <inkml:traceGroup>
          <inkml:annotationXML>
            <emma:emma xmlns:emma="http://www.w3.org/2003/04/emma" version="1.0">
              <emma:interpretation id="{11BA90EA-7E91-4B85-A289-235C3A74AEE1}" emma:medium="tactile" emma:mode="ink">
                <msink:context xmlns:msink="http://schemas.microsoft.com/ink/2010/main" type="inkWord" rotatedBoundingBox="6710,12329 9648,12204 9736,14269 6798,14394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28515.3449">2722 11684 864 0,'0'0'76'0,"0"0"-60"0,-9-4-16 0,9 4 0 16,0 0 206-16,0 0 38 0,-4-4 8 0,4-5 2 15,0 9-149-15,0 0-29 0,0-4-7 0,0 4-1 16,0 0-44-16,0 0-10 0,0 0-2 0,-9 9 0 15,-5 3-12-15,0 4 0 0,1 8 0 0,-6 13 0 16,1 3 8-16,0 9 6 0,-5 11 1 0,0 5 0 16,5 4 24-16,-5 8 5 0,1 0 0 0,3 0 1 15,1 8-9-15,5 0-3 0,-1-9 0 0,9-3 0 16,1-4-5-16,8-4-2 0,1-4 0 0,-1-9 0 16,6-3-26-16,3-1 0 0,1 1 0 0,4-5 0 15,0-7 0-15,1 3 0 0,3-7 0 0,1 3 0 16,0-8-88-1,4 5-24-15,-4-9-4 0,0-4-872 0</inkml:trace>
          <inkml:trace contextRef="#ctx0" brushRef="#br0" timeOffset="128890.5223">2913 12206 1900 0,'0'-20'169'0,"5"7"-135"0,-5 5-34 0,0-4 0 16,5 0 81-16,-1 0 10 0,1-4 1 0,-1 8 1 15,5-5-25-15,0 5-6 0,1-4-1 0,-1 4 0 16,0 0-31-16,-9 8-6 0,13 0-2 0,-3 4 0 15,-1 0-22-15,4 8 0 0,6 4 0 0,-1 5 0 16,4-1 0-16,6 8-8 0,-1 5 8 0,0-5 0 16,10 8 0-16,-5 1 0 0,0-1 0 0,-1 5-8 15,1-5 8-15,-4 1 9 0,4-1-1 0,-1 0-8 16,1 1 12-16,-9-1-4 0,4-3 0 0,-8-5-8 16,3 4 15-16,-3-3-4 0,-6-5-1 0,1 0 0 15,0-4-21-15,-5 1-4 0,4-5-1 0,-4 0 0 31,-4-4-108-31,4 0-23 0,-9-12-4 0,0 0-826 0</inkml:trace>
          <inkml:trace contextRef="#ctx0" brushRef="#br0" timeOffset="129143.2798">3797 11736 2070 0,'-28'8'92'0,"15"-4"18"0,-5 5-88 0,-5 7-22 15,0 0 0-15,-4 8 0 0,-1 5 44 0,-3 3 4 16,-1 12 0-16,0 5 1 0,0 8-38 0,0 3-11 16,-4 5 0-16,-5 8 0 0,4 0 0 0,-4 8 0 15,0 0-12-15,5 4 4 0,-1 0 8 0,1-4 14 16,9-5-3-16,-5-3-1 0,4-4-10 0,6-4 10 0,-1-4-10 0,0-1 10 31,5-11-141-31,0-5-28 0</inkml:trace>
          <inkml:trace contextRef="#ctx0" brushRef="#br0" timeOffset="129396.1988">3952 11449 1440 0,'0'0'64'0,"0"0"12"16,0 0-60-16,13 8-16 0,-4 0 0 0,10 4 0 16,8 0 190-16,0 9 35 0,10-1 7 0,8 8 2 15,5 5-135-15,5 3-27 0,-1 4-6 0,-3 13-1 0,-1 8-28 0,-5 4-5 16,-4 7-2-16,-9 1 0 0,-5 4-10 0,-4 8-1 16,-5 0-1-16,-9 4 0 0,-9 4-5 15,-13 4-1-15,-5 0 0 0,-5 1 0 0,-14-1-12 0,-8 4 0 16,-10 4 0-16,-4 0-813 15,-9 5-156-15</inkml:trace>
          <inkml:trace contextRef="#ctx0" brushRef="#br0" timeOffset="127946.2275">1789 13189 518 0,'0'0'46'16,"-9"4"-37"-16,4 0-9 0,5-4 0 15,0 0 110-15,0 0 20 0,0 0 4 0,0 0 1 0,0 0-68 0,0 0-14 16,0 0-2-16,5-8-1 0,-1-4-33 0,1 0-6 16,4 4-2-16,-4 0 0 0,-1 0 35 0,-4 8 8 15,0 0 0-15,0 0 1 0,0 0-1 0,0 0 0 16,0 0 0-16,-4 8 0 0,-1 4-4 0,-4 4 0 16,0 4-1-16,-5 0 0 0,1 5-3 0,-1 3 0 15,5 0 0-15,0-3 0 0,0 3-12 0,-1-4-2 16,6 5-1-16,-1-5 0 0,1-4 1 0,4 0 0 15,4 1 0-15,-4-1 0 0,9-4-4 0,-9 0-1 16,10-4 0-16,-1 1 0 0,-5-1-11 0,5 0-2 16,-9-12-1-16,14 8 0 0,-9 0-11 0,-5-8-11 15,9 4 3-15,-9-4-659 16,9 0-131-16</inkml:trace>
          <inkml:trace contextRef="#ctx0" brushRef="#br0" timeOffset="128122.6845">1857 12614 2073 0,'-9'0'184'0,"-5"0"-147"0,5 0-29 0,0 0-8 16,0 0 52-16,0 0 8 0,-5 5 3 0,10-1 0 15,-5-4-55-15,9 0-8 0,0 0 0 0,0 0-1023 16</inkml:trace>
        </inkml:traceGroup>
        <inkml:traceGroup>
          <inkml:annotationXML>
            <emma:emma xmlns:emma="http://www.w3.org/2003/04/emma" version="1.0">
              <emma:interpretation id="{73AD3AAD-8FB6-4052-89EC-91935AF95F64}" emma:medium="tactile" emma:mode="ink">
                <msink:context xmlns:msink="http://schemas.microsoft.com/ink/2010/main" type="inkWord" rotatedBoundingBox="10173,11819 15049,11613 15155,14105 10279,14311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29985.2218">5122 12246 691 0,'0'0'61'0,"0"0"-49"16,0 0-12-16,0 0 0 0,0 0 271 0,13 4 51 15,1-4 10-15,4 0 3 0,0-4-234 0,5 0-46 0,4-4-10 0,1 0-1 16,8 0-19-16,-4 0-3 0,9 0-1 0,0 0 0 16,-9 0-6-16,4 3-2 0,-4-3 0 0,5 8 0 15,-6-4-13-15,1 0 0 0,-4 0-12 0,-6 4 12 32,6-4-28-32,-1 4 0 0,-4 0 1 0,0 0 0 15,-5 0-87-15,-5 0-18 0,6 0-3 0</inkml:trace>
          <inkml:trace contextRef="#ctx0" brushRef="#br0" timeOffset="130262.1741">5235 12582 2066 0,'0'0'92'0,"0"0"18"0,0 0-88 0,0 0-22 15,10 4 0-15,3-4 0 0,5 4 64 0,1-4 9 16,3-4 2-16,6 0 0 0,-1 4-36 0,5-8-7 16,-5 0-2-16,14 0 0 0,-4-4-30 0,4 4 0 15,0-9-13-15,0 5 4 16,-5 0-174-16,5 4-34 0,-5-4-7 0,1 8-2 0</inkml:trace>
          <inkml:trace contextRef="#ctx0" brushRef="#br0" timeOffset="90810.0715">7047 11004 1267 0,'0'0'112'0,"0"0"-89"15,-13-8-23-15,-1 0 0 0,5 0 170 0,-5 3 30 16,5-3 5-16,-4 4 2 0,4 4-127 0,-1-4-26 15,10 4-5-15,-13 4-1 0,-5 0-33 0,-1 4-7 16,1 1-8-16,0 3 11 16,0 8-32-16,-5 0-7 0,-4 4 0 0,-1 9-1 0,-4 11 8 0,5 5 1 15,-5 4 1-15,0 3 0 0,-4 5 35 0,0 8 6 16,4-1 2-16,0 13 0 0,0 4 37 0,0 8 8 16,0 5 2-16,5-1 0 0,-5 0-3 0,14 8-1 0,0 0 0 15,-1 1 0-15,10-9-31 0,0 0-7 16,5 0-1-16,-1-8 0 0,10-4-19 0,4-8-9 0,0 4 8 0,4-12-8 15,10-1 10-15,-5-7-10 0,1-8 12 0,8-1-12 32,-4-7-16-32,4-5-11 0,0-11-1 0,1-1-1 15,-1-4-189-15,5-4-38 0</inkml:trace>
          <inkml:trace contextRef="#ctx0" brushRef="#br0" timeOffset="91239.6964">7421 12412 1958 0,'-9'-20'87'0,"9"12"17"0,4-8-83 0,-4-1-21 31,0-7 0-31,5 0 0 0,4 0 76 0,0-9 12 16,5 1 1-16,4-9 1 0,5 1-78 0,-1-5-12 15,6 1-11-15,-1-1 3 0,-4 5 8 0,4 3 9 16,-4 1-1-16,0 12-8 0,-5 4 8 0,0 3-8 16,-4 5 0-16,-1 4 0 0,6 12 14 0,-6 0-1 0,-4 8 0 15,5 5 0-15,0 7-1 0,4 0 0 0,-4 8 0 16,8 9 0-16,1-1 23 0,4 9 4 0,-4-5 1 0,9 9 0 15,-5 0-22-15,5 3-4 0,5 1-1 16,-1 0 0-16,-4 3 8 0,4-3 2 0,1-4 0 0,-1-1 0 16,-4 5-5-16,-5-9-1 0,-4 1 0 0,0-4 0 15,0-1-17-15,-5 1 0 0,0-5 0 0,0-4 0 16,5-3-12-16,-9 3 12 0,4-7-13 0,-4-1 5 31,-1-4-93-31,-4-4-19 0,-4-3-3 0</inkml:trace>
          <inkml:trace contextRef="#ctx0" brushRef="#br0" timeOffset="91509.2505">8764 11635 2131 0,'0'0'94'0,"0"0"20"0,0 0-91 0,-9-4-23 15,0 0 0-15,4 4 0 0,-9 4 84 0,5 4 12 16,0 0 2-16,-4 8 1 0,-6 9-79 0,1 7-20 16,0 9 0-16,-9 11 0 0,-1 9 0 0,-8 4 0 15,-5 3 0-15,-5 9 0 0,5 0 10 0,-4 0-2 16,-10 4 0-16,5 4 0 0,5-4-8 0,-5-4 0 16,9 0 0-16,0-8 8 0,4-5-8 0,1-3 0 15,4-8 9-15,-5 3-9 16,6-3-89-16,3 0-23 0,1-1-4 0,0-3-564 15,-1-5-114-15</inkml:trace>
          <inkml:trace contextRef="#ctx0" brushRef="#br0" timeOffset="91886.1504">9260 12412 2696 0,'5'-8'60'0,"-1"4"12"0,1-4 2 0,4 0 1 0,5 4-60 0,-1 0-15 15,5-4 0-15,5 4 0 0,5 4 0 0,8 0 0 16,0 0 0-16,5 4 0 0,5 0 0 0,-1 4-12 16,1 4 3-16,-1-4 0 15,6 4-29-15,-6-4-6 0,1 4 0 0,-1-4-1 16,-4 5-118-16,0-5-23 0,-5-4-5 0,1 0-1 0</inkml:trace>
        </inkml:traceGroup>
        <inkml:traceGroup>
          <inkml:annotationXML>
            <emma:emma xmlns:emma="http://www.w3.org/2003/04/emma" version="1.0">
              <emma:interpretation id="{12902814-C52D-4F3B-903C-990542FBCC86}" emma:medium="tactile" emma:mode="ink">
                <msink:context xmlns:msink="http://schemas.microsoft.com/ink/2010/main" type="inkWord" rotatedBoundingBox="15752,12032 17798,11945 17886,14032 15840,14118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93128.5876">10685 11736 748 0,'-4'-12'67'0,"-1"-4"-54"0,1-4-13 0,-1-1 0 0,10 1 332 0,-1 0 64 15,1 0 13-15,-1-4 3 0,10-5-325 0,-5 5-65 16,5 0-13-16,-1-5-9 0,5 9 0 0,-4-4 0 15,0-1 0-15,-1 5 0 0,1 0 8 0,-5 4-8 16,5 0 0-16,0 4 0 0,-5-1 12 0,4 5-12 16,1-4 12-16,-5 4-12 0,0 0 20 0,5 0-4 15,4-4 0-15,0 8 0 0,0 4 0 0,1-4-1 16,-1 0 0-16,0 8 0 0,5-4-3 0,0 8 0 16,-5 0 0-16,5 8 0 0,8 4 2 0,1 9 0 15,5 3 0-15,4 8 0 0,0 5 14 0,4 8 4 16,1-1 0-16,-1 13 0 0,1 8 6 0,-5 8 2 15,4 4 0-15,1 4 0 0,-5 0-28 0,0 0-4 16,-9-4-8-16,4-4 11 0,1 4-11 0,-6-8 8 16,1-9-8-16,-4-3 8 0,3-4-17 0,1-9-4 0,-9-3-1 15,4-9 0 1,1-3-35-16,-6-5-7 0,6-3-2 0,-10-9 0 16,5 0-166-16,-5-4-34 0</inkml:trace>
          <inkml:trace contextRef="#ctx0" brushRef="#br0" timeOffset="93368.7087">12616 11170 2386 0,'-10'0'52'0,"1"0"12"0,-4 0 1 0,-1 0 3 0,0 8-55 0,-4 4-13 15,-9 8 0-15,0 9 0 0,-5 11 23 0,-5 9 1 16,-4 7 1-16,-4 5 0 0,-1 12 5 0,-8 8 1 16,-6 8 0-16,-3 4 0 0,3 0 4 0,-3 4 1 15,4-4 0-15,-1-4 0 0,1 0-24 0,5 0-12 16,-1-4 12-16,0 0-12 0,5-4 0 0,0-4 0 16,0-4 0-16,-9 0-12 15,0-5-172-15,-1-3-33 0,1-4-7 0</inkml:trace>
          <inkml:trace contextRef="#ctx0" brushRef="#br0" timeOffset="93760.0775">12611 12704 288 0,'0'0'25'0,"0"0"-25"0,-9-5 0 0,4 1 0 15,1 0 318-15,4 4 58 0,0 0 12 0,0 0 3 0,0 0-264 0,0 0-53 16,-5-4-10-16,5 4-3 0,0 0-5 0,0 0 0 15,-9-4-1-15,9 4 0 0,0 0-7 0,0 0-2 16,-9 4 0-16,0 4 0 0,4 5-6 0,1 7-2 16,4 0 0-16,-9 8 0 0,4 5-14 0,-4-1-4 15,5 9 0-15,-1-1 0 0,5 1-11 0,-5-1-9 16,1-4 12-16,8 1-12 0,1-1 8 0,0-7-8 16,-5-1 0-16,9-4 0 15,4-8-17-15,1 1-11 0,-5-1-1 0,9-8-1 16,-4 0-138-16,4-8-27 0,0-8-5 0,-4-4-2 0</inkml:trace>
          <inkml:trace contextRef="#ctx0" brushRef="#br0" timeOffset="93891.4537">12734 12084 1900 0,'-9'-4'169'0,"0"0"-135"0,-5 0-34 0,5 4 0 15,-5-4 125-15,1 0 19 0,4 8 3 0,-1 0 1 31,1-4-196-31,9 0-40 0,0 0-7 0,0 0-1 0</inkml:trace>
        </inkml:traceGroup>
        <inkml:traceGroup>
          <inkml:annotationXML>
            <emma:emma xmlns:emma="http://www.w3.org/2003/04/emma" version="1.0">
              <emma:interpretation id="{FBB43A5F-120A-40C7-AB9F-E506FA41740E}" emma:medium="tactile" emma:mode="ink">
                <msink:context xmlns:msink="http://schemas.microsoft.com/ink/2010/main" type="inkWord" rotatedBoundingBox="18835,11669 19338,11647 19450,14296 18948,14318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4180.8353">13781 10886 2476 0,'0'0'220'0,"14"4"-176"15,9 9-35-15,-1 7-9 0,-4 8 28 0,14 9 4 16,14 7 1-16,-1 13 0 0,1 3 27 0,-1 13 6 16,-4 0 1-16,-4 8 0 0,-1 4-29 0,-4 8-6 15,-9 4 0-15,-5 9-1 0,-4 3-12 0,-5 0-3 16,-5 4 0-16,-4 1 0 0,-4 3 0 0,-5-4-1 15,0 5 0-15,-5-5 0 0,-9-4-15 0,-4-3 9 16,9-1-9-16,-19-4 8 16,-8-4-79-16,-10 0-16 0,1-8-3 0,-15-4-766 15,-8 0-154-15</inkml:trace>
        </inkml:traceGroup>
        <inkml:traceGroup>
          <inkml:annotationXML>
            <emma:emma xmlns:emma="http://www.w3.org/2003/04/emma" version="1.0">
              <emma:interpretation id="{4A43454B-5A6A-459B-87FF-1E5ED18BC3FE}" emma:medium="tactile" emma:mode="ink">
                <msink:context xmlns:msink="http://schemas.microsoft.com/ink/2010/main" type="inkWord" rotatedBoundingBox="20766,11417 23817,11288 23944,14289 20893,14418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5381.1848">16640 10757 1317 0,'0'-16'58'0,"0"16"13"0,-4-8-57 0,4 4-14 0,0 4 0 0,0 0 0 15,0 0 85-15,0 0 15 0,0 0 2 0,0 0 1 16,-5 0-27-16,-4 0-6 0,0 4-1 0,-5 4 0 16,-4 0-32-16,-5-4-6 0,5 8-2 0,-9-4 0 15,-5 4-17-15,0 0-4 0,-4 1-8 0,-5-1 12 16,0 0-12-16,0 0 0 0,-5-4 0 0,5 0 0 15,5 0 0-15,-1 0 0 0,1 0 0 0,4-4 0 16,0 5 8-16,5-1-8 0,4-8 0 0,-4 8 0 16,9-4 0-16,-1 4 0 0,1 0 0 0,0-4 0 15,4 8 0-15,5-8-13 0,-4 4 4 0,8 0 1 16,0 5 0-16,1-1 0 0,-1 0 0 0,5 0 0 16,5 8 8-16,-5 4 0 0,4 1 8 0,1 7-8 15,-5 5 0-15,5-1 0 0,-1 9 0 0,1-1 0 16,-5 5 22-16,4-1 0 0,-4 1 0 0,0-1 0 15,5 5-6-15,-1 4-2 0,1 7 0 0,-1 1 0 16,1 4-2-16,0 4 0 0,8 8 0 0,-4-4 0 16,-4 3-2-16,4 1-1 0,5 4 0 0,-5-4 0 0,-5 0-1 15,1 0 0-15,-1 4 0 0,-8-4 0 0,-1 0-8 16,-4-4 10-16,-5 0-10 0,1-4 10 0,-1 0-10 0,1-5 12 16,-6-3-12-16,6 0 12 0,4-13 2 15,-1 1 1-15,1-8 0 0,0-5 0 0,5-8 1 0,-1-3 1 16,-4-5 0-16,9-4 0 0,-5-4-6 0,1-7-2 15,4 3 0-15,0 0 0 0,0-12 3 0,0 0 0 16,0 0 0-16,4 8 0 0,1 0 7 0,-5-8 1 16,5 4 1-16,4 4 0 0,-9-8-3 0,9 4-1 15,0-4 0-15,5 4 0 0,-1-4 7 0,1 0 0 16,9 0 1-16,-1 0 0 0,1 0-25 0,9 0 8 16,9-4-8-16,0 0 0 0,9-4 0 0,-4 4 0 0,4-8 0 0,0 4 0 31,4-4-126-31,1-5-30 0,4 1-7 0,0 0-1 0</inkml:trace>
          <inkml:trace contextRef="#ctx0" brushRef="#br0" timeOffset="103294.1239">17009 12449 1785 0,'0'0'159'0,"0"0"-127"0,0 0-32 0,0 0 0 31,0 0-33-31,0 0-13 0,0 0-2 0,0 0-1 0,0 0 49 0,0 0 19 0,0 0-1 0,0 0 0 15,0 0 26-15,0 0 6 0,14-4 1 0,-1-5 0 16,1 5-13-16,4-4-2 0,-4 0-1 0,4-4 0 16,0 0 4-16,5-4 1 0,-5 0 0 0,10-1 0 15,3-7-15-15,-3 0-2 0,4-5-1 0,0 1 0 16,-1-4-14-16,1-1-8 0,0-3 10 0,0-5-10 16,0 1 8-16,-5-9-8 0,1-3 0 0,-1 3 0 0,0-7 18 15,0 3-2-15,-4 4-1 0,0 1 0 0,0-1-3 16,-5 5-1-16,-4-5 0 0,-5 5 0 0,0-1 0 0,-5 1 0 15,1-5 0-15,4 5 0 0,-4-1-3 0,-5-3 0 16,0 3 0-16,4 0 0 0,1 1-8 0,-1 3 8 16,-4 5-8-16,5 0 8 0,-5-1-8 0,0 1 0 15,0 3 0-15,0 5 8 0,0-4-8 0,-5 3 0 16,5 1 9-16,-9 0-9 0,5 3 8 0,-5 1-8 16,-1 4 10-16,1 0-10 0,-4 4 16 0,4-1-4 15,-5 1 0-15,5 0 0 0,-5 8-12 0,5 0 0 16,-5 4 0-16,1-4 0 0,4 4 0 0,-1 4 0 15,-3 0 0-15,4 4 0 0,0 0 0 0,-1 0 0 0,6 0 0 16,4-4 0-16,-9 8 0 0,9-8 0 0,-5 4 0 16,-4 4 0-16,9-8 0 0,0 0 0 0,0 0 0 15,-4 8 0-15,-5 0 0 0,-1 4 0 0,1-4 0 0,5 1 0 16,-5-1 0-16,0 4 0 0,-1 0 0 0,1-4 0 16,0 4 0-16,5 8 0 0,-5 1 0 0,4-1 0 15,-4 4-8-15,4 0 8 0,1 5 0 0,4 3 0 16,0 5 0-16,0-5 12 0,0 4 0 0,0 5 0 15,0 3-12-15,0-3 11 0,0-1-11 0,0 1 10 16,0 3 3-16,-5 5 1 0,-4-1 0 0,5 1 0 16,-1 4 18-16,0-1 3 0,-4-3 1 0,0 7 0 15,0 1-22-15,5 0-4 0,-5 3-1 0,4 5 0 16,0 0 8-16,5 4 2 0,5-5 0 0,0 1 0 16,8-4 1-16,1 0 1 0,4-9 0 0,0-3 0 15,-4-9-4-15,4 1-1 0,0-5 0 0,1-3 0 0,3-13-16 16,1 0 0-16,-5-4 0 0,10-4 0 15,3-8-39-15,-3-4-11 0,8-4-2 16,5-4-1-16,9-12-148 0,5 0-30 0,13-9-5 0,-4-3-750 16</inkml:trace>
          <inkml:trace contextRef="#ctx0" brushRef="#br0" timeOffset="104122.0739">18516 12311 1407 0,'0'0'62'0,"0"0"14"0,0 0-61 0,0 0-15 0,0 0 0 0,0 0 0 15,0 0 54-15,0 0 8 0,-5-4 2 0,5 4 0 16,0 0-17-16,0 0-3 0,0 0-1 0,0 0 0 16,0 0-27-16,0 8-6 0,0 4-1 0,0 4 0 15,0 1 6-15,0 3 1 0,5 0 0 0,0 4 0 16,-5 9 20-16,4-1 5 0,-4 0 1 0,0-3 0 16,0 3 2-16,0-4 1 0,5-3 0 0,-5-1 0 15,4-4-31-15,1 0-6 0,-1 1-8 0,1-5 11 16,-1 0-89-16,1-4-18 15,-5-12-3-15,9 0-1 0</inkml:trace>
          <inkml:trace contextRef="#ctx0" brushRef="#br0" timeOffset="104165.0783">18766 11716 2340 0,'-22'-12'104'0,"22"12"20"0,-5-8-99 0,-4 4-25 15,4 0 0-15,-4 0 0 0,0 0 38 0,9 4 2 0,0 0 1 0,0 0-759 16,0 0-152-16</inkml:trace>
        </inkml:traceGroup>
        <inkml:traceGroup>
          <inkml:annotationXML>
            <emma:emma xmlns:emma="http://www.w3.org/2003/04/emma" version="1.0">
              <emma:interpretation id="{FC4A42BE-CDCE-4BEE-93AA-DF11F8B3709A}" emma:medium="tactile" emma:mode="ink">
                <msink:context xmlns:msink="http://schemas.microsoft.com/ink/2010/main" type="inkWord" rotatedBoundingBox="24619,10967 30202,10731 30321,13550 24738,13786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06552.6498">21944 10850 2487 0,'0'0'110'0,"9"8"23"0,10 0-106 0,3 12-27 0,1 5 0 0,4 7 0 16,1 13 11-16,4 7-3 0,0 9-8 0,-5 8 12 16,0 8 11-16,-4 4 1 0,-9 4 1 0,-1-5 0 15,-8 1-4-15,-1 4-1 0,-4-4 0 0,-4 4 0 16,-1-4-10-16,-4 4-2 0,-5-12-8 0,1 0 12 15,-5-4-12-15,-1-9 11 0,1-3-11 0,-5-8 10 32,-4-5-178-32,-5 1-36 0,-4-9-8 0,-5 1-783 0</inkml:trace>
          <inkml:trace contextRef="#ctx0" brushRef="#br0" timeOffset="108398.7379">22727 10607 1393 0,'0'0'61'0,"0"0"14"0,0 0-60 0,0 0-15 16,0 0 0-16,0 0 0 0,0 0 60 0,10 0 10 15,-1-4 2-15,4 4 0 0,1-4-52 0,4 4-9 16,5-4-3-16,0 0 0 0,4 0-8 0,5 0 8 16,-5 0-8-16,10-4 8 0,-1 0 4 0,5 0 1 15,-5-1 0-15,1 1 0 0,-1-4 8 0,1 4 2 16,-1-4 0-16,-4 4 0 0,0 4 1 0,0-4 0 15,0 0 0-15,-5 4 0 0,5-4-7 0,-9 4-1 0,4 4 0 16,-4-5 0-16,4 5-16 0,-4 0 10 0,-5 0-10 16,0 5 8-16,-4-1-8 0,-1 0 0 0,1 8 0 15,0-4 0-15,-5 4 0 0,-5 0 0 0,6 4 0 0,-6 0 0 16,-4 5 8-16,5 3 0 0,-5 4 0 0,0 1 0 16,0 7 4-16,-5-4 0 0,5 5 0 0,-4-1 0 15,4 1-1-15,-5 7 0 0,5 1 0 0,-5-5 0 16,5 9 5-16,0-1 0 0,0 5 1 0,0 0 0 15,0 3 4-15,0 1 1 0,0 4 0 0,0-5 0 16,0 5-4-16,0-4-1 0,-4 3 0 0,-1 1 0 16,1 0-7-16,-1 3-2 0,1-3 0 0,-1 4 0 15,1 0 3-15,-1-1 0 0,0-3 0 0,5-4 0 16,5-1-2-16,0-3 0 0,-5-4 0 0,9-1 0 0,-9 1-9 16,9-5 10-16,0-3-10 0,-5-9 10 0,1 0-10 15,4-3 12-15,-4-5-12 0,-1-4 12 0,1 1 7 16,-1-1 1-16,1-8 1 0,4 0 0 0,-4 0 0 0,-1 0 0 15,1 1 0-15,-1-9 0 0,-4-4-8 0,5 8-1 16,4 0-1-16,-5-4 0 0,-4-4-11 0,0 12 12 16,0-4-12-16,0 0 12 0,0 0-4 0,0-8-8 15,-4 8 12-15,-5 4-4 0,0-3-8 0,4-1 12 16,-4 0-12-16,0-4 12 0,-9 4 0 0,-1-4 0 16,-3 0 0-16,-6 0 0 0,1 0-4 0,-9 0-8 15,-1-4 12-15,1 0-4 0,-5-4-16 0,-5 0-4 16,-4-4-1-16,-4 0 0 15,-1 0-140-15,0-4-28 0,5-1-6 0,0 1-833 0</inkml:trace>
          <inkml:trace contextRef="#ctx0" brushRef="#br0" timeOffset="109148.7955">24348 10089 288 0,'0'0'25'0,"5"-12"-25"0,8 0 0 0,1 0 0 16,0-4 344-16,4 7 63 0,0-3 13 0,9 4 2 16,-4 0-312-16,5 0-62 0,3 4-13 0,1-4-3 15,5 4-17-15,-1 0-4 0,5 0-1 0,0 4 0 16,5 0-10-16,-5 4 0 0,0 0 0 0,-5 4 8 15,-4 0-8-15,0 4 0 0,0 4 0 0,-10-3 0 16,-3 3 11-16,-6 4 0 0,-4-4 0 0,0 4 0 16,-4 1 1-16,-5-5 0 0,0 4 0 0,-5 0 0 15,-8 0 7-15,-1 1 1 0,0-1 1 0,-4 0 0 16,0 4 3-16,0-3 0 0,-5-1 0 0,5 0 0 16,-5 4-1-16,0-3 0 0,1-1 0 0,3 0 0 15,-3 0-7-15,3 1-2 0,1-1 0 0,5-4 0 16,-1 0 2-16,0 4 0 0,1-3 0 0,3-1 0 0,6 0-6 15,-5-4-1-15,4 0 0 0,5 0 0 0,0 1-9 0,0-1 10 16,9 0-10-16,-4-4 10 0,9 0-10 0,4 0 8 16,0-4-8-16,9 4 8 0,5-4-8 0,9-4 0 15,9 0 0-15,5 0-11 16,-1-4-99-16,1 4-20 0,4-4-4 0</inkml:trace>
          <inkml:trace contextRef="#ctx0" brushRef="#br0" timeOffset="105666.8728">19859 10975 748 0,'0'0'67'0,"0"0"-54"15,-9 5-13-15,0 3 0 0,-5-4 156 0,5 4 28 16,0 4 5-16,-5 0 2 0,5-4-110 0,-4 8-21 16,-1-4-5-16,0 5-1 0,-4 3-7 0,4 0-2 15,-4 0 0-15,0 9 0 0,0-1-27 0,0 4-6 16,4 9 0-16,-4 7-1 0,4 1 37 0,10 8 8 16,-6-1 2-16,6 13 0 0,4 0-14 0,4 8-4 15,6 4 0-15,-1 0 0 0,0 4-14 0,4-4-3 16,6-5-1-16,-6-3 0 0,1 0-12 0,4 0-2 15,-4-4-8-15,-1-4 12 16,1-1-47-16,-5-11-9 0,5-5-3 0,-5-11-924 16</inkml:trace>
          <inkml:trace contextRef="#ctx0" brushRef="#br0" timeOffset="106000.784">20314 11724 748 0,'0'0'33'0,"-4"-12"7"0,4-4-32 0,0 4-8 16,0-5 0-16,0-3 0 16,0 4 248-16,9-4 48 0,-4 4 10 0,4-5 2 15,0 1-193-15,0 0-39 0,9 0-7 0,-4-1-1 16,4 5-20-16,0 4-3 0,-4-4-1 0,4 4 0 15,0 8-24-15,0-4-4 0,1 4-2 0,-1 4 0 0,0 0-1 0,5 4 0 16,0 8 0-16,4 4 0 0,0 0-5 0,1 8-8 16,3 13 11-16,1 3-11 0,5 5 29 0,-1 7-1 15,10 5 0-15,-1 4 0 0,1 0-13 0,-1 3-3 16,5-11-1-16,-4 4 0 0,-5-9-11 0,4-3 8 16,-4-1-8-16,-4-3 8 0,-1-9-8 0,-4 0 0 15,0-7 0-15,-9-5 0 16,-1 0-161-16,1-8-35 0</inkml:trace>
          <inkml:trace contextRef="#ctx0" brushRef="#br0" timeOffset="106281.0762">21362 11230 1555 0,'0'0'138'0,"0"0"-110"0,-10 0-28 0,1 0 0 16,9 0 67-16,-9 13 8 0,0-1 1 0,0 8 1 15,-5 0-9-15,1 9-1 0,-5 7-1 0,-1 4 0 16,-8 5-5-16,4 12-1 0,-9-1 0 0,0 13 0 16,-4 8-3-16,-5 0-1 0,0 0 0 0,0 4 0 15,0-4-44-15,5-5-12 0,-5-3 0 0,9 0 0 16,0-4 0-16,5-9 0 0,-5-3 0 0,9-4 0 15,0-1-136-15,1-7-30 16,-1-9-6-16</inkml:trace>
        </inkml:traceGroup>
        <inkml:traceGroup>
          <inkml:annotationXML>
            <emma:emma xmlns:emma="http://www.w3.org/2003/04/emma" version="1.0">
              <emma:interpretation id="{914A21BE-C44C-4A47-857B-9315A4EA9B6B}" emma:medium="tactile" emma:mode="ink">
                <msink:context xmlns:msink="http://schemas.microsoft.com/ink/2010/main" type="inkWord" rotatedBoundingBox="32838,13099 33338,13077 33366,13726 32865,13747"/>
              </emma:interpretation>
              <emma:one-of disjunction-type="recognition" id="oneOf18">
                <emma:interpretation id="interp18" emma:lang="" emma:confidence="0">
                  <emma:literal>7</emma:literal>
                </emma:interpretation>
                <emma:interpretation id="interp19" emma:lang="" emma:confidence="0">
                  <emma:literal>?</emma:literal>
                </emma:interpretation>
                <emma:interpretation id="interp20" emma:lang="" emma:confidence="0">
                  <emma:literal>2</emma:literal>
                </emma:interpretation>
                <emma:interpretation id="interp21" emma:lang="" emma:confidence="0">
                  <emma:literal>y</emma:literal>
                </emma:interpretation>
                <emma:interpretation id="interp22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61464.5354">27740 12428 1209 0,'18'-12'53'0,"-9"4"12"0,0-4-52 0,5 0-13 16,0-4 0-16,-1 3 0 0,-3 5 100 0,3 0 16 16,1-4 4-16,0 4 1 0,-1 4-89 0,1 4-17 15,-5-4-4-15,5 4-1 0,-1 0-10 0,1 4 0 16,0-4 0-16,4 0 0 0,-5 8 0 0,6-4 8 15,-1 0-8-15,5 0 8 0,-5 4-8 0,5-4 0 16,-1 4 0-16,1-3 0 0,0-1 15 0,-5 4-3 16,-4-4 0-16,-1 4 0 0,1 0 13 0,-5-4 3 15,-4 4 0-15,-1 4 0 0,1-4 8 0,-5 4 3 16,-5 5 0-16,1-5 0 0,-1 8-7 0,-8 0-2 16,-1-4 0-16,0 5 0 0,-4-1-12 0,0 0-2 0,0 0-1 15,-1 5 0-15,-3-5-15 0,3 4 8 0,1-4-8 16,0 5 0-16,-5-1 8 0,10 0-8 0,-6-4 0 0,10-3 0 15,-4 3 8-15,-1 0-8 0,5-4 0 16,9-4 9-16,-5 1-9 0,10-1 0 0,-5-4 0 0,9 0 8 16,0 0-20-16,5 0-4 0,-1 4 0 0,10-8-1 31,9 4-135-31,0-4-28 0</inkml:trace>
        </inkml:traceGroup>
      </inkml:traceGroup>
    </inkml:traceGroup>
    <inkml:traceGroup>
      <inkml:annotationXML>
        <emma:emma xmlns:emma="http://www.w3.org/2003/04/emma" version="1.0">
          <emma:interpretation id="{5F523753-C123-49FF-AA48-6285E76C3688}" emma:medium="tactile" emma:mode="ink">
            <msink:context xmlns:msink="http://schemas.microsoft.com/ink/2010/main" type="paragraph" rotatedBoundingBox="2153,15073 33577,13335 33735,16189 2311,17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AA64E4-7115-42A4-9BB6-02B29FD208B2}" emma:medium="tactile" emma:mode="ink">
              <msink:context xmlns:msink="http://schemas.microsoft.com/ink/2010/main" type="line" rotatedBoundingBox="2153,15073 33577,13335 33735,16189 2311,17927"/>
            </emma:interpretation>
          </emma:emma>
        </inkml:annotationXML>
        <inkml:traceGroup>
          <inkml:annotationXML>
            <emma:emma xmlns:emma="http://www.w3.org/2003/04/emma" version="1.0">
              <emma:interpretation id="{5271C8CC-F7D8-4607-9AE5-0ADBED1D1373}" emma:medium="tactile" emma:mode="ink">
                <msink:context xmlns:msink="http://schemas.microsoft.com/ink/2010/main" type="inkWord" rotatedBoundingBox="2153,15077 6793,14820 6950,17671 2311,1792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6139.0897">-2809 16079 864 0,'0'0'76'0,"0"0"-60"0,-5 4-16 0,5-4 0 16,0 0 176-16,0 0 33 0,0 0 7 0,-18 4 0 15,9 0-134-15,9-4-27 0,0 0-6 0,0 0-1 16,-9 0-20-16,9 0-5 0,0 0-1 0,0 0 0 16,0 0-12-16,0 0-2 0,18-12-8 0,0 4 12 15,-4 4-12-15,4-9 0 0,-4 5 8 0,8-4-8 16,1 4 19-16,0-8 1 0,-5 0 0 0,9-5 0 16,5-7 8-16,-4 0 3 0,-1-5 0 0,0 5 0 15,10-8-7-15,-10 3 0 0,0-7-1 0,1 3 0 16,-1-3-7-16,0-5-2 0,1-3 0 0,-1 3 0 15,5-3-14-15,-5-1 0 0,0 1 0 0,1-5-10 0,-6 0 10 0,1 1 0 16,-5 3 8-16,1 1-8 0,-6-1 0 0,5 5 0 16,-8-9 0-16,-6 8-8 0,10 1 8 0,-10-1-8 15,-4 1 8-15,0-1-8 0,5 5 8 0,-5-5 0 16,-5 5 0-16,1 4 0 0,-1-1 0 0,1 5 0 16,-1-1 0-16,1 9 0 0,-6-4 0 0,10 8 0 15,-13-1 0-15,4 5 0 0,-5 0 0 0,5 0 0 16,4 8 0-16,-8-9 0 0,-1 5 0 0,-4 4 0 15,4 0 0-15,5-4 0 0,-5 4-16 0,1 0 0 16,-1 4-1-16,0 0 0 0,1 0-7 0,4 0 0 16,-5 4-1-16,5 0 0 0,-5 0 13 0,5 0 2 15,0 4 1-15,0 0 0 0,0 0 9 0,-5 4 0 16,5 0 0-16,0 4 0 0,0-4 0 0,0 4 12 0,-5 0-2 16,5 5-1-16,4-5 5 0,-4 4 1 0,0 0 0 15,5 0 0-15,-5 1-5 0,4 3-1 0,-4 0 0 0,4 0 0 16,1 5-9-16,-1-1 0 0,1 0 0 0,-1 4 0 15,1 1 0-15,4-1 0 0,-9 0 0 0,-1 5 0 16,6-1 12-16,-1 5-2 0,5 7-1 0,-4-3 0 16,4 7 6-16,-5 1 1 0,5 3 0 0,-4 9 0 15,4 4 4-15,0 4 2 0,-9 3 0 0,4 1 0 16,0 0-2-16,-4 0 0 0,0 4 0 0,-4-4 0 16,3 4-11-16,1-5-9 0,0 1 12 0,5 4-12 15,-1-4 12-15,1 0-4 0,4 0 0 0,0-5-8 16,0-3 19-16,0 0-3 0,4-8-1 0,1-1 0 15,-1-3-4-15,-4-9-1 0,0-3 0 0,5-5 0 0,-5-3-10 16,0-5 10-16,-5-4-10 0,5-3 10 0,0-5-2 0,0-4-8 16,0 0 12-16,-4-4-4 0,4-8 1 0,0 0 0 15,0 0 0-15,0 0 0 0,-5-8-9 0,1-12 0 16,4 0 0-16,0-9 0 0,0-7-8 0,0-5-4 16,4-11-1-16,10-5 0 0,-1 0 1 0,1-7 1 15,4 3 0-15,1-4 0 0,8 0 11 0,-4 5-12 16,-1 7 12-16,1 5-12 0,0 3 12 0,0 17 0 15,-5 3 8-15,5 9-8 0,-5 8 0 0,0 8 0 16,5 4 0-16,-5 8 0 0,0 5 8 0,0 3 0 16,1 8 0-16,-1 4 0 0,-4 5 6 0,-1-1 2 15,1 5 0-15,4-5 0 0,-9 5-4 0,0-5 0 0,0 5 0 0,10-9 0 16,12 4-12-16,-17-3 0 16,4-5 0-16,1 0 0 0,8-3 0 0,-13-1 0 0,4-4 0 0,0 0 9 15,9-3-9-15,-13-1 0 0,13-8 0 0,-4 4 0 31,0-4-38-31,4-4-6 0,5 0-2 0</inkml:trace>
          <inkml:trace contextRef="#ctx0" brushRef="#br0" timeOffset="120897.9703">-1289 16269 345 0,'0'0'15'0,"0"0"4"0,5 0-19 0,-5 0 0 0,0 0 0 0,4-8 0 16,1 4 252-16,-5 4 48 0,0 0 8 0,0 0 3 15,0 0-207-15,0 0-42 0,0 0-8 0,0 0-2 16,0 0-4-16,0 0-2 0,0 0 0 0,0 0 0 15,0 0-7-15,0 0-2 0,0 0 0 0,0 0 0 16,0 16-7-16,0-4-2 0,-5 4 0 0,5 0 0 16,5 5 4-16,-5-1 1 0,-5 4 0 0,1 0 0 15,-1 5 5-15,1 3 1 0,-1 1 0 0,1-1 0 16,-1 0-12-16,0-3-3 0,5-1 0 0,-4-4 0 16,4-4-8-16,0 1-3 0,4-5 0 0,6-4 0 15,-1 4-13-15,0-4 0 0,4-4 0 0,1-3 0 16,4-5-12-16,-4 0-9 0,4 0-2 0,0-13 0 15,5 5-173-15,-5-12-36 16</inkml:trace>
          <inkml:trace contextRef="#ctx0" brushRef="#br0" timeOffset="121070.9839">-1343 15524 2516 0,'0'0'56'0,"-10"4"11"0,-3 0 2 0,-1 4 1 0,1 1-56 0,-1-1-14 0,0 0 0 16,10 4-743-16,4-12-151 0</inkml:trace>
          <inkml:trace contextRef="#ctx0" brushRef="#br0" timeOffset="132720.1903">1440 15021 1958 0,'0'0'174'0,"0"0"-139"0,14-4-35 0,0-4 0 15,-1 8 47-15,6 4 2 0,-1 4 1 0,5 0 0 16,-5 12-2-16,9 5-1 0,0 7 0 0,1 12 0 15,-1 13 14-15,-4 4 3 0,4 12 1 0,-9 4 0 16,1 8-13-16,-6 8-2 0,1 8-1 0,-10 4 0 16,1 0-3-16,-5 1-1 0,-5-5 0 0,1-8 0 15,-5-4-18-15,-5 4-4 0,5-8-1 0,-5 0 0 16,-4-8-38-16,0-4-7 0,-5-4-1 0,-9-5-838 16,0-3-167-16</inkml:trace>
          <inkml:trace contextRef="#ctx0" brushRef="#br0" timeOffset="132177.1729">225 15988 1843 0,'-9'-8'40'0,"4"-4"9"0,-4-8 2 0,0 4 1 0,9 0-42 0,0-1-10 0,-5-3 0 0,5 4 0 0,9 4 34 0,1-4 5 16,-1 7 1-16,-5 1 0 0,5 4 3 0,0 0 1 15,-9 4 0-15,0 0 0 0,10 8-6 0,3 5-1 16,10 3 0-16,-5 4 0 0,-4 4 13 0,4 5 2 16,14-1 1-16,-5 8 0 0,1 1-3 0,-1-1-1 15,0 5 0-15,10-1 0 0,-1-3-28 0,0-5-5 16,-8 4-2-16,-1-3 0 0,10-1-14 0,-1-4 0 15,-9 5 8-15,-4-5-8 0,4 1-16 0,-4-9-5 16,-5 4-2-16,5-4 0 16,0-3-190-16,-5-5-39 0</inkml:trace>
          <inkml:trace contextRef="#ctx0" brushRef="#br0" timeOffset="132581.5409">1035 15405 403 0,'-23'17'17'0,"10"-13"5"0,-5 4-22 0,-1 0 0 0,1 4 0 0,0 0 0 16,-5 4 342-16,5 5 64 0,0 3 13 0,0 4 2 15,-1 5-285-15,1 7-58 0,-5 5-11 0,5 11-3 16,0 9-19-16,-9 4-4 0,-14 4-1 0,4 0 0 0,10 4-16 0,-5-5-3 15,-14 1-1-15,5-4 0 0,10 0-9 16,-6-8-3-16,10-5 0 0,0-3 0 16,-5-9-113-16,4-3-23 15</inkml:trace>
          <inkml:trace contextRef="#ctx0" brushRef="#br0" timeOffset="131831.5249">-39 15288 1728 0,'-9'0'153'0,"-1"-4"-122"16,10 4-31-16,0 0 0 16,-18 0-28-16,5 0-12 0,13 0-3 0,-5 0 0 0,-4 4 83 0,-5-4 17 15,1 8 3-15,-1-4 1 0,9 0-48 0,-8 0-13 16,-5 0 0-16,-1 4 0 0,10 9 0 0,-9-5 0 16,0 8 0-16,0 4 0 0,-5 5 15 0,0 7-3 15,5 5 0-15,-5 7 0 0,-13 5 41 0,8 16 8 16,1 7 2-16,0 10 0 0,-5 3 9 0,5 4 1 15,-1 0 1-15,5-4 0 0,10 0-2 0,-5-8-1 16,-1-4 0-16,10-4 0 0,14-9-31 0,4-3-5 0,-5-8-2 16,1-5 0-16,4-7-33 0,9-9 0 0,5-4-15 0,0-3 5 31,-5-9-74-31,9-4-14 0,5-8-3 0,-4-4-986 0</inkml:trace>
        </inkml:traceGroup>
        <inkml:traceGroup>
          <inkml:annotationXML>
            <emma:emma xmlns:emma="http://www.w3.org/2003/04/emma" version="1.0">
              <emma:interpretation id="{6992A7F5-7CF8-4371-9A44-E098B6288320}" emma:medium="tactile" emma:mode="ink">
                <msink:context xmlns:msink="http://schemas.microsoft.com/ink/2010/main" type="inkWord" rotatedBoundingBox="7730,16402 8445,16362 8467,16751 7751,16791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33717.2678">2627 15621 1749 0,'0'0'77'0,"0"0"17"0,0 0-75 0,0 0-19 0,9 4 0 0,4 5 0 16,1-1 81-16,0-4 13 0,4 8 2 0,0-8 1 16,0 4-39-16,1 0-8 0,3-4-2 0,1 0 0 15,0 0-23-15,4 0-5 0,1 0 0 0,3-4-1 16,1-4-6-16,-4 4-1 0,3-4 0 0,1 4 0 15,-4-4-2-15,3 0-1 0,1 0 0 0,0 4 0 16,-4-8-9-16,-1 4 0 0,-4 0-12 0,4 0 12 16,-9 4-24-16,0 0 2 0,-4 0 1 0,0 0 0 15,-10 0-10-15,5 0-1 0,0 0-1 16,-9 0 0-16,0 0-22 0,0 0-4 0,0 0-1 0,0 0-857 16</inkml:trace>
          <inkml:trace contextRef="#ctx0" brushRef="#br0" timeOffset="133841.232">2668 16002 1382 0,'0'0'123'0,"0"0"-99"0,0 0-24 0,0 0 0 15,0 0 171-15,0 0 29 0,0 0 5 0,18 4 2 16,0-4-119-16,0 0-23 0,0-4-5 0,5 4 0 15,5-4-10-15,3 4-2 0,-3 0 0 0,4-4 0 16,4 0-26-16,-4 4-6 0,0-4 0 0,0 4-1 16,0 0-15-16,-1 0 0 0,6-4 0 0,-5 0-10 31,0-1-38-31,4 1-7 0,-4 0-1 0,0 4-1 16,0 0-155-16,-5 0-32 0,0 0-5 0</inkml:trace>
        </inkml:traceGroup>
        <inkml:traceGroup>
          <inkml:annotationXML>
            <emma:emma xmlns:emma="http://www.w3.org/2003/04/emma" version="1.0">
              <emma:interpretation id="{BE2C4136-4C4B-45B8-9FF7-42700A33E926}" emma:medium="tactile" emma:mode="ink">
                <msink:context xmlns:msink="http://schemas.microsoft.com/ink/2010/main" type="inkWord" rotatedBoundingBox="9277,15277 12989,15072 13096,17007 9384,1721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34894.8421">5058 14448 1900 0,'0'0'169'0,"0"0"-135"16,0 0-34-16,0 0 0 0,0 0 89 0,0 0 11 16,0 0 3-16,0 0 0 0,0 0-79 0,0 0-15 15,0 0-9-15,-5 4 10 0,-8 4-10 0,-1-4 0 16,-4 4 0-16,-5 0 8 0,0 4-8 0,-4 0 0 15,-5 1 0-15,0-1-11 0,0 0 11 0,0 0 0 16,-4 0 0-16,4 0 0 0,-4-4 0 0,4-4 0 16,5 4-8-16,-1-8 8 0,1 5 0 0,9-1 0 15,-10 0 12-15,10-4-4 0,0-4 0 0,0 0 1 16,4 4 0-16,5-5 0 0,-5 5-9 0,14 0 0 16,0 0 0-16,0 0 8 0,-9 0-8 0,9 0 0 15,0 0 0-15,0 0 0 0,-9 0 0 0,9 0-9 0,-4 5 9 16,-1 3 0-16,0 4-9 0,1 0 9 0,4 0 0 15,-5 0-9-15,5 4 9 0,0 1 0 0,0-1-9 0,5 0 9 16,-5 0 0-16,4 4 0 0,-4-7 0 16,5 7 8-16,0 0 4 0,-1 0 1 0,1 4 0 0,-1-3 0 15,5 3 3-15,-4 8 0 0,-1 5 0 0,1-1 0 16,0 5 3-16,-5 3 1 0,0 1 0 0,0-1 0 16,0 5-12-16,0 3-8 0,-5 1 12 0,0 0-12 15,5-1 9-15,-4 5-9 0,-1-4 0 0,1 3 9 16,-1 1 3-16,1-5 0 0,-1 9 0 0,1-8 0 15,4-1-4-15,-5-7-8 0,0-1 12 0,1-3-4 16,-1-5 1-16,1-3 0 0,-1-5 0 0,1-4 0 16,-5 1-9-16,4-5 0 0,1 0 0 0,-1 0 8 0,-4 1-8 15,4-5 10-15,-4 4-10 0,0-4 10 0,5 0-10 16,-6 0 0-16,1 1 0 0,0-5 8 0,0 0 8 0,5 0 0 16,-1-4 1-16,-4-4 0 0,9-4-17 0,0 0-12 15,0 0 1-15,0 0 1 0,0 0 10 0,0 0 0 16,0 0 0-16,0 0 8 0,-5 8-8 0,5-8 0 15,0 0 0-15,0 0 0 0,0 0 0 0,0 0 12 16,0 0-4-16,0 0 0 0,0 0-8 0,0 0 12 16,0 0-4-16,0 0 0 0,0 0 8 0,0 0 1 15,0 0 1-15,0 0 0 0,14 0-2 0,0 0-1 16,-5 0 0-16,4 4 0 0,10-4 1 0,-5 4 0 16,10 0 0-16,-1 1 0 0,9-1-3 0,1-4 0 0,4 0 0 15,4 0 0-15,10-4-13 0,4-1 0 0,0-3-12 16,-4 0 12-1,9-4-197-15,-5 0-33 0,0-4-6 0</inkml:trace>
          <inkml:trace contextRef="#ctx0" brushRef="#br0" timeOffset="135337.3993">5704 14901 403 0,'0'0'17'0,"0"0"5"0,-4-4-22 0,4-4 0 16,0 8 0-16,0 0 0 0,0 0 394 0,0 0 74 16,0 0 16-16,0 0 2 0,0 0-375 0,9 4-75 0,5 4-16 0,-5 0-2 15,-5 8 2-15,5-4 0 0,-4 5 0 0,-1 7 0 16,1 4 5-16,0 5 2 15,-1 3 0-15,-4 5 0 0,0 3 15 0,5 5 3 0,-5-1 1 0,0 1 0 16,0-1 6-16,0-3 2 0,0-1 0 16,-5-3 0-16,5-9-44 0,0 5-10 0,-4-9 0 0,-1 0 0 31,0 1-84-31,1-5-17 0,-1 0-3 0,1-4-646 0,-5 1-129 0</inkml:trace>
          <inkml:trace contextRef="#ctx0" brushRef="#br0" timeOffset="135731.0809">6287 15532 1670 0,'0'0'148'0,"0"0"-118"16,0 0-30-16,0 0 0 0,14 4 219 0,-1-4 37 15,10 4 8-15,5-4 2 0,3 0-186 0,1 0-38 16,5-4-7-16,-1 0-2 0,1-4-13 0,4-4-4 16,-5 0 0-16,5 0 0 0,0-4-16 0,0 3 0 15,-5-3 8-15,1 4-8 16,-1 0-96-16,-4 0-24 0,-9 0-4 0,0 0-633 16,-1 8-127-16</inkml:trace>
          <inkml:trace contextRef="#ctx0" brushRef="#br0" timeOffset="137034.9854">7434 15022 518 0,'0'0'23'0,"0"0"5"0,-4-8-28 0,4-4 0 16,-5 4 0-16,5 0 0 0,-4 0 216 0,8 0 37 0,-4-4 8 15,5 4 2-15,-1-1-180 0,1 1-36 0,9 0-7 0,-5 0-2 16,4 0-4-16,1 0-1 0,4 0 0 0,5 0 0 16,-5 0 1-16,0 0 0 0,1 4 0 0,3 0 0 15,1-1-2-15,0 5-1 0,0-4 0 0,4 4 0 16,-4 4-12-16,0-4-3 0,-5 0 0 0,5 5 0 16,-1 3 0-16,-3-4-1 0,-1 4 0 0,-5 0 0 15,6 0 4-15,-6 8 1 0,-4 0 0 0,0 1 0 16,-4-1 8-16,0 4 1 0,-1 0 1 0,-4 4 0 15,-4 5-12-15,-6 3-2 0,-8 1-1 0,5 3 0 16,-10 0-3-16,-4 1-1 0,-1-1 0 0,-4 1 0 16,0-1 21-16,-4 5 5 0,4-9 1 0,-4 4 0 15,4-7-38-15,0 3 0 0,5-4-12 0,-1 1 4 16,10-5 8-16,-5 0 0 0,10-3 0 0,-1-1 0 16,5-4 0-16,0 0 0 0,9-4 0 0,9-4 0 15,0 0 21-15,14-3 0 0,4-1 0 0,10 0 0 16,4-4-1-16,0-4-1 0,9 4 0 0,0-9 0 15,0 5-31-15,-5-4-5 0,1 4-2 0,-1-4-740 16,1 0-148-16</inkml:trace>
        </inkml:traceGroup>
        <inkml:traceGroup>
          <inkml:annotationXML>
            <emma:emma xmlns:emma="http://www.w3.org/2003/04/emma" version="1.0">
              <emma:interpretation id="{7FD1E01D-14B8-42F0-A75F-DCDC5C5D0630}" emma:medium="tactile" emma:mode="ink">
                <msink:context xmlns:msink="http://schemas.microsoft.com/ink/2010/main" type="inkWord" rotatedBoundingBox="13699,14434 18048,14194 18179,16563 13830,16803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39783.0593">10444 13671 864 0,'9'-12'76'0,"-4"-5"-60"0,-1 1-16 0,1 0 0 15,4 0 143-15,-5 0 25 0,5 4 6 0,-9 3 1 16,5 1-85-16,-5 8-17 0,0 0-3 0,0 0-1 16,0 0-12-16,0 0-2 0,0 0-1 0,-14 12 0 15,1 1-14-15,-1 3-4 0,0 4 0 0,1 4 0 16,-6 5-4-16,-3-1 0 0,-1 4-1 0,5 5 0 16,0-1-21-16,-1 5-10 0,1-5 10 0,0 5-10 31,4-1-37-31,1 0-14 0,-1 5-2 0</inkml:trace>
          <inkml:trace contextRef="#ctx0" brushRef="#br0" timeOffset="137655.5725">8696 15435 748 0,'0'0'67'0,"0"0"-54"0,0 0-13 0,0 0 0 16,0 12 294-16,0-12 56 0,0 8 11 0,0-8 3 0,0 0-266 0,13 4-53 16,1-4-10-16,4-8-3 15,-4-4-20-15,9-4-12 0,-1-4 12 0,1-4-12 16,0-5 0-16,4-3 0 0,5-5 0 0,0 1 0 16,-5-4 0-16,5-5 12 0,0 5-4 0,0-5-8 15,0-4 26-15,0 1-2 0,-5-1 0 0,5-3 0 16,0-5 0-16,-5 4-1 0,0-3 0 0,1-1 0 15,-6 0 5-15,1 9 0 0,-5-5 1 0,1 5 0 0,-6 3-29 16,-4 5 0-16,-4 3 0 0,-1 1 0 0,1 0 0 16,-5 3-8-16,-5 1-1 0,1 7 0 0,-1 1 9 0,1 0 12 15,-1 8-2-15,-4-5-1 0,0 5-9 0,0 4 0 16,-5 0 0-16,1 0 0 0,3 4 0 0,-3 0 0 16,-1 4-10-16,-4 0 10 0,0 0-9 0,-1 8 9 15,1 0-8-15,5 0 8 0,-6 4 0 0,1 4 9 16,5 0 0-16,-6 4 0 0,-3 9-19 0,3-1-4 15,-3 4-1-15,3 5 0 0,-3-1 24 0,3 12 5 16,6 1 1-16,-10 12 0 0,0-1 5 0,0 9 0 16,-4 12 1-16,0-4 0 0,4 0 18 0,0 3 3 15,5-3 1-15,4 0 0 0,5 0-15 0,0-4-4 0,9 4 0 16,0-5 0-16,9 9-12 0,0-8-4 0,5-4 0 0,0-8 0 16,-1-1 2-16,1-7 0 0,0-1 0 15,4-3 0 1,-4-5-86-16,4 1-16 0,-5-9-4 0,6-4-696 0,-1-3-140 0</inkml:trace>
          <inkml:trace contextRef="#ctx0" brushRef="#br0" timeOffset="139092.1362">9515 15609 1922 0,'0'0'85'0,"0"0"18"0,0 0-83 0,0 0-20 0,0 0 0 0,0 0 0 0,0 0 66 0,-4-4 9 15,-6 0 1-15,10 4 1 0,0 0-45 0,0 0-10 16,0 0-2-16,0 0 0 0,-9 0-8 0,9 0-1 16,-9 4-1-16,5 4 0 0,-1 4 5 0,1 1 1 15,-6-1 0-15,6 4 0 0,-1 4 20 0,5 0 5 16,-4 1 1-16,-1-1 0 0,5 0-21 0,0 4-4 15,0 1-1-15,0-5 0 0,0 0-7 0,0 4-1 16,5-7-8-16,-1 3 12 0,5-4-12 0,1-4 0 16,-1 0-12-16,0-4 12 15,4 0-48-15,6-3-2 0,-1-5-1 0,0-9 0 16,5 1-122-16,4 0-25 0,-9 0-5 0,5-4-384 16,0 4-77-16</inkml:trace>
          <inkml:trace contextRef="#ctx0" brushRef="#br0" timeOffset="140135.1884">11172 14225 403 0,'9'-4'36'16,"1"-8"-36"-16,-1 4 0 0,0-4 0 0,4 0 249 0,-3-1 43 0,3 5 9 0,-4-4 2 16,0 4-175-16,-4 0-36 0,-5 8-6 0,0 0-2 15,0 0-16-15,0 0-3 0,0 12-1 0,-9 0 0 16,0 5-30-16,-5 3-6 0,-9 4-2 0,1 4 0 15,-1 5 0-15,-5 3 0 0,-3 9 0 0,-6 7 0 16,1 1 10-16,-1 8 3 0,1-1 0 0,-1 9 0 16,6 4-11-16,-1 4-3 0,0 0 0 0,5 4 0 15,-1 4 4-15,5 0 1 0,1 0 0 0,3-8 0 16,10-1-13-16,0-11-2 0,9-8-1 0,0-5 0 0,5-3-14 16,4-9 0-16,0-3 0 0,5-5-775 15,-1-7-148-15</inkml:trace>
          <inkml:trace contextRef="#ctx0" brushRef="#br0" timeOffset="140632.1891">11354 14703 2372 0,'-4'-25'52'0,"4"13"12"0,0-4 1 0,0-4 1 0,0-4-53 0,4-1-13 16,1 1 0-16,4 4 0 16,5-4 38-16,-1 3 5 0,6 1 1 0,-1 4 0 15,5 0-36-15,-5 8-8 0,5-1 0 0,-5 5 0 16,5 4 0-16,-1 4 0 0,-3 9 0 0,3 11-11 15,1 4 11-15,-5 5-10 0,5 11 10 0,-5 5-10 16,0 3 25-16,-4 5 5 0,-5 0 0 0,5-1 1 16,-5 1 3-16,0 0 1 0,0-5 0 0,0 1 0 15,0-5-9-15,1-7-3 0,-6-5 0 0,5-3 0 16,9-5-13-16,-4-4 0 0,0-4 0 0,4-3 0 16,5-5-143-16,-5-4-31 0,5-4-6 15,-5-8-514-15,0 0-102 0</inkml:trace>
          <inkml:trace contextRef="#ctx0" brushRef="#br0" timeOffset="140739.9711">12097 14290 1497 0,'0'0'133'0,"0"0"-106"0,0 0-27 0,0 0 0 15,-5 0 102-15,0 4 15 0,-4 0 3 0,0 4 1 16,0 4-52-16,-5 0-10 0,1 9-3 0,-1 3 0 16,-9 4 4-16,-4 9 1 0,-5 11 0 0,0 1 0 15,0 7-13-15,-4 5-2 0,-5 4-1 0,-4-4 0 16,8 3-32-16,-4 1-13 0,5-8 11 0,-1-1-11 31,1 1-28-31,-1 0-11 0,6-9-2 0,-6 1-685 0,1-9-137 0</inkml:trace>
          <inkml:trace contextRef="#ctx0" brushRef="#br0" timeOffset="142704.8378">12270 15269 979 0,'0'0'43'0,"0"0"9"0,0 0-41 0,0 0-11 0,4-8 0 16,1-4 0-16,-1 4 126 0,-4 8 23 0,5-12 5 0,-5 12 1 16,0 0-83-16,4-8-17 0,-4 8-3 0,0 0-1 15,5-8-7-15,-5 8-2 0,0 0 0 0,0 0 0 16,0 0-12-16,0 0-2 0,0 0-1 0,0 0 0 16,0 0-6-16,-5 8-1 0,1 8 0 0,-5 0 0 15,4 8 5-15,-4 1 1 0,0 3 0 0,0 0 0 16,4 5 1-16,-4-1 0 0,5 0 0 0,-6 1 0 15,6-5-7-15,4-4-2 0,0 1 0 0,0-1 0 16,0-4-18-16,4-4 10 0,1 1-10 0,0-1 8 16,-5-4-8-16,4-4-11 0,-4-8 3 0,9 8 0 31,0-4-114-31,5-4-22 0,0-4-5 0</inkml:trace>
          <inkml:trace contextRef="#ctx0" brushRef="#br0" timeOffset="143385.1097">12770 14258 518 0,'0'0'23'0,"0"0"5"0,-4-4-28 0,4 4 0 0,-5-9 0 0,5 9 0 15,0 0 369-15,0 0 69 0,0 0 14 0,14 9 2 16,0 3-331-16,-1 8-67 0,5 8-12 0,10 9-4 15,-5 3 10-15,4 13 2 0,0 3 0 0,-4 13 0 0,4 0-22 16,-9 4-4-16,-4 4-1 0,0 0 0 0,-5-1 11 16,-5 1 3-16,-4 4 0 0,-9-4 0 0,0-4-31 0,-4-4-8 15,-6-8 0-15,-3-5 0 16,-10-3-102-16,0-5-22 0,-9-3-4 0</inkml:trace>
        </inkml:traceGroup>
        <inkml:traceGroup>
          <inkml:annotationXML>
            <emma:emma xmlns:emma="http://www.w3.org/2003/04/emma" version="1.0">
              <emma:interpretation id="{4D8F2436-F5B0-4722-B68E-E7E55BD18449}" emma:medium="tactile" emma:mode="ink">
                <msink:context xmlns:msink="http://schemas.microsoft.com/ink/2010/main" type="inkWord" rotatedBoundingBox="19135,14913 25424,14565 25519,16276 19229,16624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47658.155">14919 14634 748 0,'0'0'67'0,"5"-8"-54"0,-5-4-13 0,0 0 0 0,-5-1 302 0,1-3 58 16,8 4 11-16,-4 0 2 0,5-4-283 0,-5 0-57 15,4 3-11-15,6-3-2 0,-6-4-20 0,5 4-19 16,0 0 4-16,5 3 1 0,0 1-2 0,-5 0-1 15,0 4 0-15,4 0 0 0,6 4 17 0,-10-4-12 0,0 4 12 0,5 0-10 16,-1 0 24-16,5 4 5 0,-4 0 1 0,-5 8 0 16,0-4 13-16,5 8 3 0,0 0 1 0,4 8 0 15,0 5 10-15,0 3 1 0,0 4 1 0,1 5 0 16,3-1-17-16,6 5-3 0,-5-1-1 0,-1 5 0 16,-8-1-9-16,9 1-3 0,4-5 0 0,-4 1 0 15,-5-1-16-15,0 1 0 0,0-5 0 0,5-4 0 16,-5-3-16-16,-4-1-6 0,-5 0-2 0,5-7 0 31,-1-1-124-31,-3-8-24 0,-6 0-6 0,1-4-749 0</inkml:trace>
          <inkml:trace contextRef="#ctx0" brushRef="#br0" timeOffset="147918.6641">15775 14359 345 0,'0'0'31'0,"0"0"-31"16,0 0 0-16,0 0 0 0,0 0 337 0,0 0 62 15,0 0 12-15,0 0 2 0,0 0-306 0,0 0-62 16,-13 4-12-16,3 0-2 0,1 4-7 0,0 4 0 16,-4 0-1-16,-6 8 0 0,1 1-13 0,-9 11-2 15,0 0-8-15,-5 13 12 0,-14 3 31 0,5 5 5 16,5 4 2-16,-5-1 0 0,4 5-12 0,-4-4-2 15,0-1-1-15,10 1 0 0,8-4-23 0,-5-5-4 0,1 1 0 16,4-9-8 0,5 1-108-16,5-5-29 0,-10 1-6 0</inkml:trace>
          <inkml:trace contextRef="#ctx0" brushRef="#br0" timeOffset="147223.9966">14314 14286 633 0,'0'0'56'0,"0"0"-44"0,0 0-12 0,4-8 0 15,1 0 118-15,-5 8 22 0,4-8 4 0,1 4 0 16,-10-5-59-16,5 1-12 0,10 0-2 0,-6 0-1 16,-4 0-19-16,0 0-4 0,14 0-1 0,-10-4 0 15,-8 4-14-15,4-4-4 0,4 3 0 0,-4 9 0 16,5-4 4-16,-5 4 1 0,0 0 0 0,0 0 0 0,4-8-25 0,-4 8-8 15,0 0 0-15,0 0 0 0,0 0 12 0,0 0-2 16,0 0 0-16,0 0 0 0,-9 0 8 0,9 0 2 16,0 0 0-16,0 0 0 0,0 0 0 0,0 0 0 15,0 0 0-15,0 0 0 0,0 0 4 0,0 0 2 16,-4 12 0-16,-5-3 0 0,0 3 4 0,4 4 1 16,-4-4 0-16,0 8 0 0,0 0 1 0,-10 5 0 15,6 7 0-15,-10 0 0 0,5 9-1 0,0 3 0 16,-1 1 0-16,-8 4 0 0,0-1-3 0,4 1 0 15,9 7 0-15,5-3 0 0,0 0-1 0,5 3-1 16,-1 1 0-16,5-5 0 0,5 5-11 0,-1 0-3 0,5 4 0 16,5-9 0-16,4-3-12 0,-4 3-16 0,-1-7 3 0,1-1 1 15,4 1-8-15,1-9-2 0,-6 1 0 0,1-5 0 32,4-4-33-32,5 1-6 0,-5-9-2 0</inkml:trace>
          <inkml:trace contextRef="#ctx0" brushRef="#br0" timeOffset="148702.2351">16190 14804 2019 0,'0'0'89'0,"0"0"19"0,0 0-86 0,0 0-22 0,0 0 0 0,0 0 0 16,0 0 40-16,0 0 4 0,0 0 1 0,0 0 0 16,9 0-33-16,4 0-12 0,1-4 9 0,4 4-9 15,-4 4 0-15,4 0 0 0,0-4 8 0,0 4-8 16,1 0 20-16,3-4 3 0,1 4 0 0,5-4 0 15,-6 4 0-15,6 0 0 0,-1-4 0 0,0 0 0 16,1 0-23-16,-1 0 9 0,0 0-9 0,1 0 0 31,-6 0-24-31,1-4-12 0,-5 0-3 0,5 0-641 0,0 0-129 0</inkml:trace>
          <inkml:trace contextRef="#ctx0" brushRef="#br0" timeOffset="149612.6908">17132 14314 1843 0,'0'0'81'0,"0"-8"18"0,0-4-79 0,0-4-20 0,0 4 0 16,5-5 0-16,-1 9 89 0,5-4 15 0,-4 0 2 0,4 0 1 16,0-4-70-16,5 8-13 0,-5-4-4 0,0 3 0 15,4 1-20-15,1 0 0 0,0 4 0 0,-1 4-12 16,-3 0 12-16,3 4-13 0,1 0 5 0,4 12 8 15,-4 1 0-15,-1 7 10 0,6 0 1 0,3 9 0 16,1 3 15-16,4 4 3 0,1 1 1 0,-1 8 0 16,5-5 1-16,-5 1 0 0,1-9 0 0,-1 8 0 15,0-3-22-15,1-5-9 0,-1 1 8 0,-4-5-8 16,4 1 0-16,-4-9 0 0,-1 0 0 0,1-4 0 16,-5 1-30-16,1-5-11 15,-1 0-3-15,0-4-679 0,-9-8-136 0</inkml:trace>
          <inkml:trace contextRef="#ctx0" brushRef="#br0" timeOffset="149894.2935">18015 14023 1857 0,'0'0'82'0,"0"0"18"15,0 0-80-15,0 0-20 16,0 0 0-16,0 0 0 0,0 0 54 0,9 4 7 16,-9 0 2-16,5 4 0 0,-10 4-28 0,-4 4-6 15,5 1-1-15,-10 7 0 0,-4 0-19 0,-5 4-9 0,-4 9 8 16,-5 7-8-16,-5 5 8 0,1 8-8 0,0 11 8 0,-5 9-8 16,0 4 24-16,-5 0-1 0,5-4 0 0,0 0 0 15,-4 4-10-15,4-12-1 0,0-1-1 0,0-3 0 31,4-4-95-31,-4-4-18 0,9-1-4 0,1-7-522 0,3-9-104 0</inkml:trace>
          <inkml:trace contextRef="#ctx0" brushRef="#br0" timeOffset="150412.9086">18625 15035 1638 0,'0'-13'72'0,"0"13"16"0,0-4-71 0,-4 0-17 0,4-4 0 0,-5 4 0 15,5 4 73-15,0 0 11 0,0 0 3 0,0 0 0 16,0 0-59-16,0 0-11 0,-4 4-2 0,-1 8-1 16,1-4-14-16,-6 5-12 0,1-1 3 0,5 0 0 15,-5 4 0-15,4 0 0 0,-4 5 0 0,4-1 0 16,-4 0 30-16,5 4 7 0,4 1 0 0,-5-1 1 16,1 4 25-16,-1-4 5 0,5 1 1 0,5-1 0 15,-5 0-43-15,4 1-8 0,1-9-1 0,-1 0-8 16,5-4 0-16,-4-4-11 0,4-4 0 0,0 4 0 15,0-4-39 1,0-4-8-16,-9 0-2 0,14-4-568 0,0-4-115 0</inkml:trace>
          <inkml:trace contextRef="#ctx0" brushRef="#br0" timeOffset="150577.0453">18807 14577 2214 0,'0'0'98'0,"0"0"20"0,0 0-94 0,0 0-24 16,0 0 0-16,0 0 0 0,0 0 44 0,0 0 5 15,5 12 1-15,0 1 0 16,-1-1-168-16,-4-12-34 0,9 12-6 0</inkml:trace>
          <inkml:trace contextRef="#ctx0" brushRef="#br0" timeOffset="151728.9343">19217 14043 691 0,'0'0'30'0,"0"0"7"0,0 0-29 0,0 0-8 16,0 0 0-16,0 0 0 0,0 0 162 0,0 0 31 15,9 8 7-15,0-4 0 0,-9-4-139 0,14 4-28 16,0-4-5-16,-14 0-2 0,0 0-8 0,9 4-2 16,0-4 0-16,-9 0 0 0,0 0-16 0,0 0 0 15,9-4-11-15,-9 4 11 0,0 0 27 0,9 4 12 16,-9-4 2-16,0 0 1 0,0 0 6 0,9 4 0 16,-9-4 1-16,0 0 0 0,0 0-10 0,0 0-3 15,0 0 0-15,5 8 0 0,-5-8-20 0,0 0-4 16,0 0 0-16,4 9-1 0,-4-9-11 0,0 0 0 15,0 0 0-15,9 8 0 0,-9-8 10 0,0 0-10 0,0 0 12 0,0 0-12 16,14 0 26-16,-14 0-2 0,0 0 0 0,9 0 0 16,0 0 2-16,-9 0 0 0,0 0 0 0,0 0 0 15,0 0-11-15,9-4-3 0,1-5 0 0,-6 5 0 16,-4 4-12-16,0 0 11 0,0 0-11 0,9-4 10 16,0 4-10-16,-9 0 0 0,0 0 0 0,0 0 8 15,0 0-8-15,0 0 8 0,9-4-8 0,-9 4 8 16,0 0-8-16,0 0 0 0,10-4 0 0,-10 4 0 15,0 0 0-15,0 0 0 0,9-4 0 0,-9 4 0 16,0 0 0-16,0 0 13 0,0 0-3 0,0 0-1 16,0 0-1-16,0 0 0 0,9 0 0 0,4 0 0 15,1 0-8-15,-5 0 0 0,-9 0 0 0,0 0 8 16,14 8-8-16,-5-4 0 0,5-4 0 0,-5 8 8 16,-9-8-8-16,13 9 10 0,-4-1-10 0,5 4 10 15,-5 0 8-15,5 12 2 0,0 1 0 0,4 7 0 0,-5 4 3 0,1 5 1 16,4 7 0-16,-4 5 0 0,0 8 12 15,-5 3 2-15,4 1 1 0,-8 0 0 0,-1 0-31 0,1-5-8 16,-5 1 0-16,-5-4 0 0,1-5 0 0,-5-3 12 16,-5-5-4-16,-4 1 0 0,0-5-8 0,-5 1-10 15,-4-13 10-15,-10 5-13 16,1-9-88-16,-5-4-18 0,4-4-3 0,-4 0-1 16,0-3-136-16,5-1-27 0,-23 4-6 0,18-4 0 0</inkml:trace>
          <inkml:trace contextRef="#ctx0" brushRef="#br0" timeOffset="152415.1364">19795 13954 1324 0,'0'0'59'0,"0"0"12"0,0 0-57 0,5-4-14 15,-1-4 0-15,6 0 0 0,-1 4 124 0,4-4 21 0,1 0 5 0,0-5 1 16,4 5-102-16,5 0-20 0,-5 0-4 0,5 0-1 15,-1-4-24-15,1 4 0 0,0 0 0 0,4 0 0 16,-4 0 0-16,0-1 0 0,-5 1 0 0,5 0 0 16,0 4 12-16,-1 4-4 0,-8-4 0 0,4 4 0 15,-4 4 0-15,-5 0 0 0,5 4 0 0,-5 0 0 16,0 5 3-16,4 3 0 0,-8 0 0 0,4 4 0 16,-4 0 6-16,-1 5 2 0,1-1 0 0,-1 4 0 15,-4 5 4-15,5-5 1 0,-1 4 0 0,1 5 0 16,-5 3-9-16,5 9-2 0,-5-1 0 0,4 5 0 15,1 8 15-15,-1 3 4 0,1 1 0 0,-1 4 0 16,1 4 7-16,-1-4 1 0,5-1 1 0,1-7 0 16,-6 0-23-16,1 0-5 0,-1-9-1 0,1-3 0 15,-5-5-12-15,-5 1 0 0,5-9 0 0,0 1 0 16,-4-1 0-16,-1-8 8 0,1 1-8 0,-6-9 9 16,6 4-9-16,-5-8 12 0,0 5-12 0,4-5 12 15,-4-4 28-15,0 0 7 0,0 0 1 0,0 0 0 0,-5 1-24 16,0-5-5-16,1 0-1 0,-1 0 0 0,-4 0-18 0,0 0 0 15,-5-4 0-15,-9-4-9 0,0 4-125 0,-9-4-25 0,0 0-5 16</inkml:trace>
        </inkml:traceGroup>
        <inkml:traceGroup>
          <inkml:annotationXML>
            <emma:emma xmlns:emma="http://www.w3.org/2003/04/emma" version="1.0">
              <emma:interpretation id="{AE38B9C1-4F1B-41BA-8702-029566CFC30F}" emma:medium="tactile" emma:mode="ink">
                <msink:context xmlns:msink="http://schemas.microsoft.com/ink/2010/main" type="inkWord" rotatedBoundingBox="26382,14344 32771,13991 32887,16088 26498,16442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54687.2984">21375 14646 1152 0,'0'0'102'0,"-9"-4"-82"0,5 0-20 0,-1 4 0 0,-4-4 54 0,9 4 6 16,0 0 2-16,0 0 0 0,-9 0-41 0,9 0-8 16,0 0-1-16,0 0-426 15,0 0-85-15</inkml:trace>
          <inkml:trace contextRef="#ctx0" brushRef="#br0" timeOffset="155628.5398">22049 13756 633 0,'9'-16'28'0,"-4"11"6"0,-1 1-34 0,1 0 0 16,-5 4 0-16,9-4 0 0,-5 4 172 0,10 0 28 16,-9 0 6-16,4 0 1 0,-9 0-124 0,13 8-25 15,1-4-5-15,0 1-1 0,-1-1-33 0,1 4-7 16,-9 0-2-16,4-4 0 0,-9-4 18 0,9 8 4 15,-9-8 1-15,0 0 0 0,0 0-3 0,0 8-1 16,-5 4 0-16,-4 0 0 0,-4 0-29 0,-6 1 0 16,-3-1 0-16,-1-4 0 0,-5 4 0 0,-3 4 0 15,3-4 0-15,-4 4 0 0,1-3 0 0,-1-1 0 0,0-4 0 16,0 4 0-16,0 0 0 0,5-4 0 0,-5-4 0 16,5 4 0-16,-1 0 0 0,1-8 8 0,0 9 0 0,8-9 1 15,6 0 0-15,-5 4 0 0,-1-4 0 0,6 0 0 16,-1 4-9-16,5-4 0 0,9 0 0 0,0 0 8 15,-9 4-8-15,9-4 0 0,0 0 0 0,0 0 8 16,0 0-8-16,0 8 8 0,4 8-8 0,5 0 8 16,-9-4 18-16,5 4 3 0,0 5 1 0,-1 3 0 15,5 0 5-15,-4 1 1 0,-1-1 0 0,1 4 0 16,4 5-5-16,0-1-1 0,-4 0 0 0,8 1 0 16,-8 3-22-16,8 1-8 0,-3 3 0 0,-6 0 0 15,5 1 0-15,0 3 0 0,5 1-8 0,-5-1 8 16,0 5 0-16,-4 0 12 0,-1-1 0 0,-4 1 0 15,0 3 4-15,0 5 0 0,-9 4 0 0,5-5 0 16,-5-3-8-16,-5 8-8 0,0-9 11 0,1 1-11 16,-1-5 9-16,5-3-9 0,0-9 0 0,0 1 9 0,4-9-9 0,-4-8 0 15,9 5 0-15,0-9 0 0,0 0 0 0,5-4 8 16,-1 0-8-16,-4-4 8 0,0-8-8 0,0 0 0 16,9 9 9-16,0-5-9 0,5 0 23 0,-5 0 0 15,0-4 0-15,5-4 0 0,-5 0-23 0,5 4-10 16,-1-4 1-16,-4-1 0 0,5 1 9 0,-5 0 0 15,5 0 0-15,-5-4 0 0,0 4 0 0,0 0 0 16,-4 0 0-16,8 0-8 0,-4 0 8 0,-9 4 0 16,10-4 0-16,-1 0 0 0,-9 4 9 0,13 0-9 15,-4 0 12-15,-9 0-12 0,9 0 24 0,5 4-3 16,-5-4 0-16,0 0 0 0,5 4-8 0,0-4-1 16,4 4-1-16,0-4 0 0,5 0-11 0,13 0 0 15,5-4 0-15,5 0 0 16,4-4-98-16,4 0-15 0,10-4-3 0</inkml:trace>
          <inkml:trace contextRef="#ctx0" brushRef="#br0" timeOffset="157145.0683">22864 14541 1119 0,'0'0'49'0,"0"0"11"0,0 0-48 0,0 0-12 0,0 0 0 0,0 0 0 15,0 0 72-15,0 0 11 0,0 0 2 0,0 0 1 16,14 0-32-16,-1 0-6 0,1 0-2 0,0 0 0 15,4 0-37-15,0-4-9 0,5-4 0 0,0-4 0 16,-5-1 0-16,9 1 0 0,0-4 0 0,5 0 8 16,0-4-8-16,0-1 0 0,0 1 0 0,4-8 0 15,-8 0 23-15,4-5 2 0,-5 5 1 0,0-5 0 16,-4 5 0-16,0-4 0 0,-1-5 0 0,-3 5 0 16,-6-4 12-16,6 3 2 0,-10 1 1 0,0 3 0 15,0-3-20-15,4 0-4 0,-8-5-1 0,4 9 0 16,0-4-16-16,0 3 0 0,-4 9 0 0,4-4 0 15,-4-1-11-15,-1 1 1 0,1 4 0 0,-1 4 0 16,-4-4 10-16,0 7 0 0,0-3 0 0,-4 4-8 16,-1 4 8-16,5-4 0 0,-9 4 0 0,4 4-8 15,-4-4 8-15,0-1 0 0,5 5 0 0,-10 0 0 16,5 0 0-16,0 4 0 0,-5 0 0 0,5 4 0 0,-5 0 0 16,5 0 0-16,0 1 0 0,0 3 0 0,-5 0 0 15,5 0 9-15,0 0-9 0,0 4 0 0,5 0 12 0,-10 8-12 16,5-3 12-16,0 3-12 0,0 4 21 0,-5 4-2 15,0 9-1-15,1 3 0 0,-1-3-3 0,0 7-1 16,-4 1 0-16,4 3 0 0,-8 1 3 0,3 4 1 16,1-1 0-16,0 1 0 0,-5 7 10 0,5 1 1 15,0 0 1-15,0 4 0 0,-5-1-3 0,9-3-1 16,-4 4 0-16,4 0 0 0,10-9-8 0,-1 5-2 16,1-8 0-16,-1-1 0 0,5-7-16 0,0-1 0 15,5-7 0-15,-1-1 0 0,1-4-10 0,4-3-6 16,0-9 0-16,5 0-1 15,4-8-107-15,-4-4-22 0,4-4-4 0</inkml:trace>
          <inkml:trace contextRef="#ctx0" brushRef="#br0" timeOffset="157583.4437">23706 14816 1267 0,'0'0'112'0,"0"0"-89"16,5-8-23-16,-5 8 0 0,0 0 77 0,9-8 11 16,-5 0 3-16,-4 8 0 0,0 0-31 0,10-4-5 15,-1 0-2-15,-9 4 0 0,0 0-38 0,9 0-15 0,-9 0 11 0,9 4-11 16,5 8 43-16,-10-4 2 0,5 8 1 0,-4 4 0 15,-1 5 16-15,1-1 3 0,-1 4 1 0,-4 1 0 16,-4 3-32-16,-1 0-6 0,5-3-2 0,0 7 0 16,-4-8-18-16,4 1-8 0,0-9 0 0,0 4 8 31,0-4-28-31,4-3-5 0,5-9-2 0,-9-8-641 0,0 0-129 0</inkml:trace>
          <inkml:trace contextRef="#ctx0" brushRef="#br0" timeOffset="157729.7118">24171 14241 1836 0,'-5'-16'81'0,"1"8"17"15,4-4-78-15,0 4-20 0,0 0 0 0,0 0 0 0,0 8 94 0,-5-8 15 16,0 4 3-16,5 4 1 0,-9-5-86 0,0 5-18 16,9 0-9-16,-9 5-997 15</inkml:trace>
          <inkml:trace contextRef="#ctx0" brushRef="#br0" timeOffset="158119.3787">25159 13679 2188 0,'-9'-12'97'0,"9"8"20"0,4 0-93 0,1-4-24 0,-5 8 0 0,0 0 0 16,0 0 0-16,0 0-13 0,0 0 1 0,0 0 1 15,-14 12 11-15,5 0-12 0,0 4 12 0,-5 0-12 16,-4 8 12-16,0 5 0 0,-5 3 0 0,5 5 0 15,-5 7 0-15,0 5 11 0,0 7-3 0,1 5 0 16,-1 4 9-16,5 0 2 0,-5-5 0 0,5 9 0 16,4 0 1-16,0 0 1 0,10-1 0 0,-1-3 0 15,-4 4-21-15,9-12 9 0,0-1-9 0,-4-7 0 16,4-1-16-16,-5-3-9 0,5-1-3 0,0-7 0 16,0-9-52-16,5 1-12 0,-5-1-1 0,4-8-1 15,-4 0-86-15,5-8-16 0,-1 1-4 0,-4-13-1 0</inkml:trace>
          <inkml:trace contextRef="#ctx0" brushRef="#br0" timeOffset="158422.1081">25241 14383 2113 0,'4'-12'46'0,"1"-8"10"0,4-1 1 0,0 5 3 0,5-4-48 0,-1 0-12 0,1 0 0 16,4 3 0-16,0 1 28 0,0 0 2 0,5 4 1 0,-5 0 0 16,1 4-23-16,3 4-8 0,1 4 0 0,-5 4 9 15,5 0 3-15,-5 4 1 0,1 4 0 0,-1 4 0 16,5 4 0-16,-5 9 0 0,0-1 0 0,5 4 0 16,-5 9-5-16,0-1 0 0,-4 1-8 0,0 3 12 15,-5 5-12-15,4-9 0 0,1 1 0 0,0-1 0 16,-1-3 0-16,1-5 0 0,-5-8 0 0,9 1 0 15,0-1 0-15,1-4 0 0,-1-4 0 0,0-4 0 32,-4 1-32-32,-5-5-10 0,0 0-2 0,0-4-627 0,-9-4-125 0</inkml:trace>
          <inkml:trace contextRef="#ctx0" brushRef="#br0" timeOffset="158689.0685">25960 13934 1324 0,'0'0'59'0,"0"0"12"0,4-12-57 0,-4 12-14 15,0 0 0-15,0 0 0 0,0 0 86 0,0 0 14 16,0 0 4-16,0 8 0 0,-4 8-62 0,-1 0-12 16,-4 8-2-16,0 5-1 0,-5 7 4 0,-4 9 1 15,-4 3 0-15,-1 5 0 0,0 4 7 0,-4 7 1 16,-5-3 1-16,0 8 0 0,0-9-21 0,0 5-4 15,0 0 0-15,5-8-1 0,0-5-31 0,-1 1-7 0,6-13-1 0,-6-3-891 16</inkml:trace>
          <inkml:trace contextRef="#ctx0" brushRef="#br0" timeOffset="158946.3458">26342 13549 1670 0,'0'0'74'0,"19"0"15"16,-6 0-71-16,10 4-18 0,4 9 0 0,1 3 0 15,3 4 105-15,1 8 18 0,-4 5 3 0,-1 11 1 0,5 9-64 0,-9 3-13 16,-10 9-2-16,1 4-1 0,-9 4-13 0,-1 4-2 15,-4 0-1-15,-4 4 0 0,-10 4-15 16,0 0-2-16,-9-5-1 0,5-3 0 0,-5-4-13 0,1-4-13 16,-1-4 2-16,-4-5 1 15,-5-7-174-15,-5-4-34 0</inkml:trace>
          <inkml:trace contextRef="#ctx0" brushRef="#br0" timeOffset="160721.1686">26779 13323 1324 0,'5'-4'118'0,"9"-4"-94"0,-5 8-24 0,4-4 0 15,-3-1 63-15,8 5 8 0,-5 0 1 0,6 0 1 16,3-4-34-16,1 4-7 0,0 0-2 0,9-4 0 16,0 0-20-16,-1-4-10 0,6 0 10 0,-1 4-10 15,1 0 0-15,-1 0 0 0,1 0 0 0,-6 0 0 16,-3-4 0-16,-1 4 0 0,0-4 0 0,-4 4 0 15,0 0 23-15,-5 4 5 0,-4 0 0 0,4 4 1 16,-9 0 9-16,5 4 2 0,-5 0 0 0,0 4 0 0,0-4-8 0,0 4 0 16,-4 4-1-16,4-3 0 0,0 3-13 15,-4 0-2-15,4-4-1 0,-5 4 0 0,5 4-5 16,-4-3-1-16,4-1 0 0,0 0 0 0,0 4 1 0,-4 1 0 16,-1-1 0-16,1 0 0 0,-1 0-2 0,5 9 0 15,-4-1 0-15,0 0 0 0,-1 5 3 0,-4 3 0 16,0 4 0-16,5 5 0 0,-1 4-11 0,-4-1 0 15,5 5 0-15,-1-1 0 0,5 5 0 0,-4 0 0 16,-5-5 8-16,9 5-8 0,-4-4 9 0,4 3 0 16,0 1 0-16,0-5 0 0,0-3 8 0,-4 0 2 15,8-9 0-15,-4 5 0 0,1-5 5 0,-1-4 2 16,-9 1 0-16,4-1 0 0,1-3 1 0,-1 3 0 16,-4-4 0-16,0-3 0 0,0-1-14 0,0 5-2 0,0-9-1 15,-4 0 0-15,4-4-2 0,0-3-8 0,0 3 12 0,0-8-4 16,-5 0-8-16,5-4 0 0,0-8 0 0,-4 8 0 15,-1 0 0-15,5-8 0 0,0 0-12 0,-9 4 12 16,4 0 0-16,-4 5 13 0,-4-5 0 0,-1 0 0 16,-4 0-13-16,0 0 0 0,-1 0 0 0,-3 4 0 15,-1-4 0-15,-4 4-8 0,-1-4-1 0,-4 4 0 32,0 0-81-32,-4-4-16 0,-14 0-3 0,-5-4-943 0</inkml:trace>
        </inkml:traceGroup>
        <inkml:traceGroup>
          <inkml:annotationXML>
            <emma:emma xmlns:emma="http://www.w3.org/2003/04/emma" version="1.0">
              <emma:interpretation id="{77891F9B-4378-4E96-9281-BC960AD1D571}" emma:medium="tactile" emma:mode="ink">
                <msink:context xmlns:msink="http://schemas.microsoft.com/ink/2010/main" type="inkWord" rotatedBoundingBox="33579,15199 33680,15193 33682,15222 33581,15228"/>
              </emma:interpretation>
              <emma:one-of disjunction-type="recognition" id="oneOf25"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-</emma:literal>
                </emma:interpretation>
                <emma:interpretation id="interp31" emma:lang="" emma:confidence="0">
                  <emma:literal>,</emma:literal>
                </emma:interpretation>
                <emma:interpretation id="interp32" emma:lang="" emma:confidence="0">
                  <emma:literal>_</emma:literal>
                </emma:interpretation>
                <emma:interpretation id="interp33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162642.779">28578 14419 1670 0,'0'0'148'0,"0"0"-118"0,0 0-30 0,-9 0 0 16,4-4 130-16,5 4 20 0,0 0 4 0,0 0 1 15,-9 0-118-15,0 4-23 0,0 0-5 0,-5 1-1 31,-4 3-92-31,4 0-18 0,1-4-4 0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13:41.62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3230193-8783-47A6-9DC9-6BA3240FE086}" emma:medium="tactile" emma:mode="ink">
          <msink:context xmlns:msink="http://schemas.microsoft.com/ink/2010/main" type="inkDrawing" rotatedBoundingBox="16229,7642 24418,7498 24420,7574 16230,7719" semanticType="underline" shapeName="Other">
            <msink:sourceLink direction="with" ref="{3F952EA5-0DEC-4521-8979-E01FAD8D8009}"/>
            <msink:sourceLink direction="with" ref="{1BEA6094-38EC-4EF4-9324-D544482B3CFA}"/>
            <msink:sourceLink direction="with" ref="{F391DA32-26F9-4CED-943E-66E086575B57}"/>
            <msink:sourceLink direction="with" ref="{A6BCEF18-75F8-40C0-9734-532F8DB152D2}"/>
            <msink:sourceLink direction="with" ref="{C0E0F50A-B26B-4A8D-A2FF-8B489DB073CB}"/>
          </msink:context>
        </emma:interpretation>
      </emma:emma>
    </inkml:annotationXML>
    <inkml:trace contextRef="#ctx0" brushRef="#br0">-11 186 806 0,'0'0'36'0,"0"-8"7"0,-4 0-35 0,4 8-8 15,0 0 0-15,0 0 0 0,0 0 148 0,0 0 28 0,0 0 6 0,0 0 1 16,0 0-108-16,0 0-22 0,13-4-4 0,-13 4-1 15,10 0-29-15,-1-4-7 0,9 4 0 0,-4-4-1 16,4 0 17-16,-5 0 4 0,6 4 1 0,-1-4 0 16,-5 0-33-16,6 4 0 0,-1 0 0 0,0 4 0 15,0-4 0-15,1 0 0 0,-6 4 0 0,5-4 0 16,1 0 11-16,-6 0-2 0,5 4 0 0,-4 0 0 16,0-4 18-16,4 4 3 0,0-4 1 0,-4 0 0 15,4 0 1-15,0 0 0 0,5-4 0 0,0 4 0 16,9-4-12-16,0 4-3 0,-1-4 0 0,6 4 0 15,4 0-4-15,0-4-1 0,4 0 0 0,1 4 0 16,4 0 13-16,-5 0 3 0,1 0 0 0,4 4 0 16,0 0-20-16,0-4-8 0,0 4 8 0,0 0-8 15,1 0 12-15,-1-4-4 0,0 4 0 0,0 0 0 16,4-4-8-16,6 4 12 0,-6-8-12 0,1 4 12 16,-1 0-12-16,1-4 0 0,4 0 0 0,5 0 8 0,0 0-8 15,0 4 0-15,8-4 0 0,-8 0 8 0,4 0-8 0,-4 4 0 16,-5 0 0-16,5 0 0 0,-9 0 0 0,8 0 0 15,1 0 0-15,4 0 0 0,-4 0 0 0,4 0 0 16,-4 4 0-16,0 0 0 0,0-4 0 0,-1 0 12 16,-8 0-12-16,4 0 12 0,0-4-12 0,5 4 0 15,0-4-10-15,-9 4 10 0,-1 0 0 0,-4-4 0 16,9 0 0-16,1 4 0 0,-10-4 0 0,-5 4 0 16,10-8 0-16,-5 8 0 0,5-4 10 0,-10 4-10 15,1 0 8-15,-1-4-8 0,5 4 12 0,-4 0-4 16,-10 0 0-16,5 0 0 0,9-4 12 0,-4 4 3 15,-5 0 0-15,0 0 0 0,0 0-23 0,4 0 8 0,-4 0-8 16,0 0 0-16,0 4 0 0,0-4-13 0,0 0 1 16,0-4 1-16,5 4 11 0,4-5 0 0,-5 1 0 15,5 0 0-15,0 0 0 0,1 4 16 0,-1-4-4 0,-5 0-1 16,1 0-11-16,-1 4-17 0,1 0 4 0,-1 0 1 16,1 0 12-16,4-4 0 0,0 4 0 0,9 0 0 15,0 0 0-15,0 0 12 0,5 4-3 0,0-4 0 16,0 4-9-16,-1-4-11 0,6 0 3 0,-1 0 0 15,0 0 8-15,1 0 0 0,-1-4 0 0,5 4 0 16,0-8 0-16,4 4 0 0,-4 0 0 0,-5 0 0 16,5-4 0-16,-5 0 11 0,5 0-3 0,-5 4 0 15,1 0 3-15,-1 0 0 0,0-1 0 0,-4 1 0 16,0 0-11-16,0 4 8 0,-5-8-8 0,4 4 8 16,1 4-8-16,0 0 0 0,4 0 0 0,-4 4 0 15,0-4 9-15,-1 4-9 0,-3-4 10 0,-1 4-10 0,-5 0 0 16,-3 5 0-16,-1-5 0 0,-5 0 0 0,-4 4 0 0,0-4-13 15,-5 4 1-15,-4-4 0 16,-9 0-181-16,-5-4-36 0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13:42.47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0E0F50A-B26B-4A8D-A2FF-8B489DB073CB}" emma:medium="tactile" emma:mode="ink">
          <msink:context xmlns:msink="http://schemas.microsoft.com/ink/2010/main" type="writingRegion" rotatedBoundingBox="18074,5013 24001,4811 24086,7342 18160,7543">
            <msink:destinationLink direction="with" ref="{F3230193-8783-47A6-9DC9-6BA3240FE086}"/>
          </msink:context>
        </emma:interpretation>
      </emma:emma>
    </inkml:annotationXML>
    <inkml:traceGroup>
      <inkml:annotationXML>
        <emma:emma xmlns:emma="http://www.w3.org/2003/04/emma" version="1.0">
          <emma:interpretation id="{8925BFDF-056E-40EC-9AA6-59EF67F33F5B}" emma:medium="tactile" emma:mode="ink">
            <msink:context xmlns:msink="http://schemas.microsoft.com/ink/2010/main" type="paragraph" rotatedBoundingBox="18074,5013 24001,4811 24086,7342 18160,75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B38CD2-DA9E-41F8-B549-7B9EDCA7A873}" emma:medium="tactile" emma:mode="ink">
              <msink:context xmlns:msink="http://schemas.microsoft.com/ink/2010/main" type="line" rotatedBoundingBox="18074,5013 24001,4811 24086,7342 18160,7543"/>
            </emma:interpretation>
          </emma:emma>
        </inkml:annotationXML>
        <inkml:traceGroup>
          <inkml:annotationXML>
            <emma:emma xmlns:emma="http://www.w3.org/2003/04/emma" version="1.0">
              <emma:interpretation id="{3157F3E1-0933-4757-9EB5-7B34CBFC7BA0}" emma:medium="tactile" emma:mode="ink">
                <msink:context xmlns:msink="http://schemas.microsoft.com/ink/2010/main" type="inkWord" rotatedBoundingBox="18074,5013 24001,4811 24086,7342 18160,7543"/>
              </emma:interpretation>
              <emma:one-of disjunction-type="recognition" id="oneOf0">
                <emma:interpretation id="interp0" emma:lang="" emma:confidence="0">
                  <emma:literal>(X)</emma:literal>
                </emma:interpretation>
                <emma:interpretation id="interp1" emma:lang="" emma:confidence="0">
                  <emma:literal>(X ,</emma:literal>
                </emma:interpretation>
                <emma:interpretation id="interp2" emma:lang="" emma:confidence="0">
                  <emma:literal>(X )</emma:literal>
                </emma:interpretation>
                <emma:interpretation id="interp3" emma:lang="" emma:confidence="0">
                  <emma:literal>(4)</emma:literal>
                </emma:interpretation>
                <emma:interpretation id="interp4" emma:lang="" emma:confidence="0">
                  <emma:literal>(X .</emma:literal>
                </emma:interpretation>
              </emma:one-of>
            </emma:emma>
          </inkml:annotationXML>
          <inkml:trace contextRef="#ctx0" brushRef="#br0">12989 4743 1220 0,'9'-16'54'0,"-4"8"11"0,8-4-52 0,-4 0-13 0,5-1 0 16,4 1 0-16,5 0 64 0,0 0 9 0,4-4 3 0,-4 8 0 16,0-4-28-16,-1 4-4 0,1-1-2 0,0 5 0 15,4 4-18-15,-4 4-4 0,0 0-1 0,-5 1 0 16,5 3-7-16,-1 8-2 0,-8 0 0 0,4 4 0 15,1 9-1-15,-6 7 0 0,5 0 0 0,1 9 0 16,-6-5 5-16,5 9 1 0,1 4 0 0,-1-1 0 16,5 1 1-16,-5-1 1 0,5-3 0 0,-1-1 0 15,10-3-5-15,-9-5 0 0,0 1-1 0,0-9 0 16,4 1-11-16,-4-5 8 0,4-4-8 0,-9-3 8 16,-9-9 20-16,9 0 3 0,1 4 1 0,3-8 0 15,-8-4 17-15,9 4 4 0,9-4 1 0,-5-4 0 16,5 4-22-16,0-8-4 0,-5 0 0 0,5-8-1 0,4 4 7 15,-4-8 2-15,-4-4 0 0,-1-5 0 0,5 5-20 0,-5-8-3 16,0-5-1-16,5-7 0 16,0-5-1-16,5-3-1 0,-1-5 0 0,-4-3 0 0,-9-9-10 0,-1 4 0 15,6 0 0-15,-10 1 8 0,0-5-8 0,0 4 10 16,1 1-10-16,-1-1 10 0,5-4-10 0,-1 4 0 16,-13 1 0-16,10 7 0 0,3-4-23 0,-3 13 3 15,-10 12 1-15,0 3 0 16,0 9-32-16,-5 4-6 0,1 8-2 0,-5 8 0 15,0 0-193-15,-9 16-38 0</inkml:trace>
          <inkml:trace contextRef="#ctx0" brushRef="#br0" timeOffset="456.2202">13927 4217 1810 0,'-5'-4'40'0,"5"4"8"0,0 0 1 0,0 0 3 0,-13-8-42 0,13 8-10 16,9-4 0-16,-9 4 0 0,0 0 34 0,0 0 5 16,0 0 1-16,0 0 0 0,13 8-16 0,-8 0-4 15,-5 0 0-15,0 4 0 0,4 0 0 0,1 5 0 16,-10 7 0-16,5 0 0 0,0 4 7 0,10 5 1 16,-6 7 0-16,-4 5 0 0,-4 7 12 0,4 5 4 15,9 4 0-15,-5 8 0 0,-13 12 0 0,5 0 0 16,-1 8 0-16,0 8 0 0,-4 4-20 0,-4 4-3 15,-6 0-1-15,-3 5 0 0,-6-9-7 0,-3 4-1 16,-6-4-1-16,1-8 0 0,-1-4-11 0,5 0-9 16,5-8 9-16,-5 0-13 0,9-12 21 0,-4 0 4 15,9-5 0-15,0-3 1 0,-1-4-26 0,6-5-6 0,-1-11-1 0,5-1 0 32,0-7-131-32,0-1-26 0,9-8-6 0</inkml:trace>
          <inkml:trace contextRef="#ctx0" brushRef="#br0" timeOffset="1791.2015">14564 5856 1368 0,'23'-20'60'0,"-18"12"13"0,-10-4-58 0,5-5-15 15,5 5 0-15,4 0 0 0,4 4 63 0,1 0 9 16,-5-4 3-16,5 4 0 0,4 0-19 0,-4 4-3 15,-5 0-1-15,4-1 0 0,6 5-27 0,-6 5-5 16,-8 3-2-16,4 8 0 0,0 4-2 0,0 12 0 16,5 9 0-16,-10-1 0 0,-8 9 15 0,4-5 2 15,0 1 1-15,0-5 0 0,-5 5-2 0,1-5-1 16,-1 1 0-16,5-1 0 0,0 1-10 0,0-5-1 16,-4 1-1-16,4-9 0 0,4-8-19 0,-8 0-12 0,-1-11 1 15,0 3 1-15,5-4 10 0,0-8 8 0,0 0-8 16,0 0 11-16,0 0 12 0,0 0 2 0,0-8 1 15,0 0 0-15,-9-5 6 0,9 1 0 0,9-12 1 0,-4 0 0 16,4-5-11-16,0-3-2 0,0-8-1 0,9 3 0 16,5 5-19-16,-5-9 0 0,1 1 0 0,-1-5 0 15,9 1 0-15,1 3-9 0,-6-3 1 0,1 7 0 16,4 1 8-16,-4 8-10 0,0 7 10 0,-5 9-10 16,-4 0 10-16,4 4 0 0,5 8 0 0,-5 8 0 15,-4 4 0-15,4 8 9 0,9 9-9 0,-4-1 0 16,-5 5 14-16,0-1-4 0,-9 4-1 0,5 5 0 15,4-5 0-15,1 1 0 0,-6 3 0 0,1 1 0 16,9-5-9-16,-10 4 0 0,1-7-12 0,-5 3 12 16,5-3-99-16,-5-5-12 0,4 0-2 15,1 1-1-15</inkml:trace>
          <inkml:trace contextRef="#ctx0" brushRef="#br0" timeOffset="2635.7619">16813 4419 1051 0,'5'-32'46'0,"-5"32"10"0,0-12-44 0,0-4-12 0,0 4 0 0,0-5 0 16,0 5 75-16,0 0 13 0,0 12 2 0,0-8 1 16,-5-4-33-16,1 8-6 0,-5-4-2 0,0 8 0 15,-5 0-32-15,0 0-6 0,-4 4-2 0,9 0 0 16,0 4-10-16,0 0 12 0,-5 0-12 0,-4 8 12 15,-5 4 13-15,0 5 3 0,1 7 1 0,-6 5 0 16,1 3 25-16,0 9 5 0,-10 7 1 0,5 1 0 16,-4 8 5-16,4 3 2 0,-9 5 0 0,5 8 0 15,-5 4-20-15,9 4-4 0,-5-4-1 0,10 0 0 0,0 8-16 16,4-8-3-16,5 0-1 0,4 0 0 0,9-4-11 16,1-4-3-16,4-4 0 0,0-8 0 0,9-5 5 15,-4-7 1-15,4 4 0 0,4-5 0 0,-4 1-14 16,10-5 0-16,-6 1 0 0,6-8 0 15,-1-1-28-15,0-4-9 0,-4-3-2 0,4-5-1028 16</inkml:trace>
          <inkml:trace contextRef="#ctx0" brushRef="#br0" timeOffset="2978.0299">16750 5318 1094 0,'9'-12'97'0,"0"-5"-77"0,0-3-20 0,0 0 0 15,0-4 164-15,5-1 30 0,-1-3 6 0,6 8 0 16,-1 0-106-16,5 3-22 0,-5-3-4 0,0 4 0 16,5 8-11-16,0 0-1 0,-5-4-1 0,5 0 0 15,-5 3-24-15,4 1-5 0,-3 4-1 0,3 0 0 16,1 0-9-16,0 4-1 0,0 8-1 0,0 0 0 15,-1 5-14-15,1 3 8 0,4 8-8 0,5 4 0 16,0 9 21-16,-5-1-1 0,-4 9-1 0,0 3 0 16,4 1-19-16,-4-1 0 0,4 1 8 0,1 0-8 15,-6-1 9-15,6 5-1 0,-1-5-8 0,0-3 12 16,-4-1-12-16,0-3 0 0,0-5 0 0,-5 1 0 16,0-1-12-16,-4-4 12 0,-1-7-12 0,-3-1 12 15,-1 0-140-15,-5-3-22 0,1-5-4 16</inkml:trace>
          <inkml:trace contextRef="#ctx0" brushRef="#br0" timeOffset="3252.4636">17733 4820 2070 0,'0'0'92'0,"0"0"18"0,5-12-88 0,-5 12-22 0,0 0 0 0,0 0 0 16,9-4 44-16,-9 4 5 0,0 0 1 0,0 8 0 16,0 8-19-16,-5 8-4 0,-4 13-1 0,-9 7 0 15,-10 13 9-15,-3 4 1 0,-6 8 1 0,-8 7 0 16,-5 5-9-16,-5 8-3 0,-4 0 0 0,4 4 0 16,-4-3-17-16,4-1-8 0,5 0 8 0,5-8-8 15,4-5 0-15,0-3-20 0,4-8 3 0,1 0 1 31,9 0-114-31,-1-9-22 0,1-3-5 0,0-9-807 0</inkml:trace>
          <inkml:trace contextRef="#ctx0" brushRef="#br0" timeOffset="3774.3236">18475 4569 1371 0,'5'-8'30'0,"-1"-4"6"0,5 0 2 0,-4 0 1 0,4-1-31 0,-5 1-8 0,10 0 0 0,-5 4 0 16,5-4 67-16,0 4 12 0,-1 4 2 0,1 4 1 15,4 8-29-15,5 4-5 0,0 8-2 0,4 5 0 16,0 15 18-16,5 5 3 0,0 11 1 0,-5 13 0 16,5 4-9-16,-4 12-2 0,-1 8 0 0,-4 4 0 0,-5 4 7 15,-5 0 0-15,-8 5 1 0,-5 3 0 0,0 0-39 16,-9-8-8-16,-5 0-2 0,-4-7 0 0,-5-5-3 0,-4 0-1 15,0-12 0-15,-10-1 0 16,-4-3-92-16,-4 0-18 0,-5-4-4 0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14:41.65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2818F02-B687-41EB-946D-C9C0C8A6B139}" emma:medium="tactile" emma:mode="ink">
          <msink:context xmlns:msink="http://schemas.microsoft.com/ink/2010/main" type="writingRegion" rotatedBoundingBox="7360,5744 6853,14542 4761,14422 5268,5624"/>
        </emma:interpretation>
      </emma:emma>
    </inkml:annotationXML>
    <inkml:traceGroup>
      <inkml:annotationXML>
        <emma:emma xmlns:emma="http://www.w3.org/2003/04/emma" version="1.0">
          <emma:interpretation id="{9C6E88A6-DFBC-4723-9560-4D2BEDDC1B82}" emma:medium="tactile" emma:mode="ink">
            <msink:context xmlns:msink="http://schemas.microsoft.com/ink/2010/main" type="paragraph" rotatedBoundingBox="7360,5744 6853,14542 4761,14422 5268,56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49FAE7-E7A0-4DAE-BCF6-4400A54A491C}" emma:medium="tactile" emma:mode="ink">
              <msink:context xmlns:msink="http://schemas.microsoft.com/ink/2010/main" type="line" rotatedBoundingBox="7360,5744 6853,14542 4761,14422 5268,5624"/>
            </emma:interpretation>
          </emma:emma>
        </inkml:annotationXML>
        <inkml:traceGroup>
          <inkml:annotationXML>
            <emma:emma xmlns:emma="http://www.w3.org/2003/04/emma" version="1.0">
              <emma:interpretation id="{1CD81FB9-32AE-40A6-B231-16D9520F988A}" emma:medium="tactile" emma:mode="ink">
                <msink:context xmlns:msink="http://schemas.microsoft.com/ink/2010/main" type="inkWord" rotatedBoundingBox="7360,5744 6853,14542 4761,14422 5268,562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525 12236 1580 0,'0'0'35'0,"0"0"7"0,0 0 2 0,0 0 0 0,-9 4-36 0,9-4-8 0,0 0 0 0,0 0 0 15,0 0 26-15,0 0 3 0,0 0 1 0,5 8 0 16,8-4-13-16,-4 0-2 0,-9-4-1 0,0 0 0 16,14 0-14-16,0-4 8 0,9 0-8 0,-5-4 0 15,-5-4 9-15,10 0-9 0,14 0 8 0,-10-5-8 0,5-7 19 16,0-4-2-16,9-1 0 0,0-7 0 16,0-5 15-16,4-7 2 0,-4-5 1 0,9-3 0 0,-4-1-6 15,4 0-1-15,-5-3 0 0,5-1 0 0,-9 0-18 16,5-4-10-16,-1-4 10 0,-4 1-10 0,0-5 8 15,-9 4-8-15,5-4 0 0,-5 4 0 0,-1 1 8 0,-3-1-8 16,-6 0 0-16,1 4 0 0,-5-4 0 0,1 5 0 16,-6-1 0-16,-4 4 0 0,1 4 0 0,-1 5 0 15,-5 3 0-15,-4 5 0 0,-4 3 0 0,4 1 0 16,-5 7 0-16,-4 5 0 0,0 0 0 0,0 3 0 16,0 5 0-16,0 0 0 0,-10 4 8 0,6-1-8 15,-1 5 0-15,0 4 0 0,1-4 8 0,-5 8-8 16,-1 0 0-16,1-4 9 0,0 8-9 0,0 4 0 15,-5 0 0-15,5 4 0 0,-1 4 0 0,1 0-9 0,-4 5 9 16,3-1 0-16,1 4 0 0,4 0 0 0,-8 5 0 0,3-1 0 16,1 4-8-16,-5 5 8 0,1-5 0 0,-1 8 0 15,5 1 0-15,-5 3 0 0,5 1 0 16,0-1 0-16,4 5 0 0,0-1 0 0,-4 5 0 0,9 3 0 16,0 5 0-16,4 4 0 0,-4 4 0 0,5 11 9 15,-1 5 3-15,0 9 0 0,5-1 0 0,0 8 0 16,-4-4 5-16,-1 4 2 0,-4 0 0 0,0 0 0 15,-4 9-10-15,3-9-1 0,-8-8-8 0,5 0 12 16,-10-8-12-16,5 0 8 0,-5-4-8 0,5 0 0 16,-10-1 15-16,6 1-3 0,3 0-1 0,-3 4 0 15,3-4 1-15,-8 4 0 0,4 0 0 0,0 0 0 16,5 4-12-16,-4 0 0 0,-10 0 9 0,9-12-9 16,5-4 0-16,-1-9 0 0,-8-7 0 0,4-4 8 15,5-17-8-15,9-4 0 0,0-3 0 0,-5-9 0 0,5-4 0 16,5 0 8-16,4-12-8 0,0 0 8 0,0 0-8 15,0-12 0-15,9-4 8 0,0-9-8 0,9-3 0 16,0-12 0-16,0-5 0 0,5-7 0 0,14-9 0 0,-5-4 0 16,-19 4 0-16,10-3 8 0,9 3-8 0,0 4 0 15,0 5 0-15,-5 7 0 0,5 9 0 0,-9 7 0 16,4 9 0-16,0 8-8 0,-9 4 8 0,10 8 0 16,-6 4-9-16,1 8 9 0,0 4 0 0,0 4 0 15,-1 9 0-15,6 3 0 0,-5 9 13 0,-1 3-2 16,6 5-1-16,-6-1 0 0,6 1-1 0,-6-5 0 15,1 1 0-15,0-5 0 0,-9-7-1 0,4-1 0 16,-4-4 0-16,4-3 0 0,0-5-8 0,-4-4 0 16,-1-4 9-16,1 0-9 15,4-3-17-15,5-5-8 0,-5-4-2 0,0-4-687 0,5-9-138 0</inkml:trace>
          <inkml:trace contextRef="#ctx0" brushRef="#br0" timeOffset="-65281.5451">29 7459 1785 0,'-14'4'159'0,"14"-4"-127"0,0 0-32 0,0 0 0 15,0 0 24-15,0 0-2 0,0 0 0 0,14 0 0 16,9 0-9-16,4 0-1 0,-13 0-1 0,9-4 0 16,8-4 22-16,1-4 5 0,9-4 1 0,-4-4 0 15,-1-5-7-15,10-3 0 0,13-8-1 0,0-9 0 16,0-4-5-16,5-7-1 0,13-13 0 0,1 0 0 16,-1-4-25-16,0-4-12 0,1-4 0 0,-1 0 1 15,5-4 11-15,-9 0 0 0,0 4 0 0,-5-4-8 16,-9 5-2-16,1 3 0 0,-10-4 0 0,0 8 0 15,-9-4-2-15,-5 4 0 0,-4 4 0 0,-5 0 0 16,1-3 12-16,-1 3 0 0,-9 0 0 0,-4 4-8 16,-1 4 8-16,1 1 0 0,-9-5 0 0,-1 8 0 15,-4 9 0-15,0 3 0 0,-4 5 0 0,-1 3 0 16,-4 5 0-16,0 4-12 0,0-1 12 0,-5 5-12 16,1 8 12-16,-1 4-12 0,0-1 12 0,-4 9-12 0,0 4 12 15,0 0 0-15,-5 4-9 0,0 9 9 0,-9 7-10 0,5 0 10 16,-5 0-13-16,-4 9 5 0,-1 3 8 0,5-4 0 15,5 13 0-15,-5-1-8 0,0 5 8 0,-4 7 12 16,4 1-2-16,-5 12-1 0,1 8 14 0,0 8 2 16,-5 12 1-16,0 12 0 0,-5 4 18 0,1 17 3 15,-1 11 1-15,5 9 0 0,9 4-4 0,-9 0-1 16,-4 8 0-16,13-9 0 0,9-11-9 0,5-4-2 16,-5-1 0-16,-4-7 0 0,-10-5 8 0,15-12 0 15,13-3 1-15,-1-9 0 0,-8-8-30 0,14-12-11 16,4-8 0-16,0-13 9 0,-5-3-9 0,5-9 0 15,5-11 0-15,8-1 0 16,6-4-72-16,-1-7-20 0,-5-5-4 0,15-12-663 0,8-8-132 16</inkml:trace>
          <inkml:trace contextRef="#ctx0" brushRef="#br0" timeOffset="1380.5304">1964 9248 1267 0,'0'0'56'0,"0"0"12"0,0 0-55 0,0 0-13 0,5-12 0 0,-5 12 0 16,0 0 66-16,4-4 10 0,-4 4 3 0,0 0 0 16,0 0-11-16,14 0-3 0,-10 4 0 0,5 8 0 15,-4 5-37-15,-1 3-8 0,-8 4-2 0,4 5 0 16,-5-1-4-16,1-4-1 0,-5 5 0 0,0-1 0 15,0-4-3-15,-5 0-1 0,0-3 0 0,-4-1 0 16,0-4-9-16,0 0 8 0,-1-4-8 0,-3 1 8 16,-1-5 0-16,0 0-8 0,-4-4 12 0,4 0-4 15,-4 0 0-15,-1-4-8 0,-8-8 12 0,4 4-4 16,0-8 8-16,-4 4 2 0,4-5 0 0,-5-3 0 16,6 0-2-16,3-4-1 0,6 0 0 0,3-9 0 15,1 5-15-15,0-4 0 0,0-5 0 0,-1 5 0 16,1 4 0-16,0-1 0 0,0 9 0 0,4 8 0 15,-4 0 0-15,0 12 0 0,0 4 0 0,-5 12 0 16,0 5 0-16,0 7 0 0,0 8-10 0,1 5 10 0,-6 4-22 16,6 7 1-16,-1 1 0 0,0 4 0 15,5-1-133-15,0 5-26 16</inkml:trace>
          <inkml:trace contextRef="#ctx0" brushRef="#br0" timeOffset="-64791.7641">1782 7828 1958 0,'0'0'174'0,"-9"4"-139"0,4-4-35 0,-4 4 0 16,0 0 87-16,4 0 10 0,-4 8 3 0,0 0 0 15,0 0-49-15,5 0-10 0,-6 13-1 0,6 3-1 16,-1 0-19-16,1 5-4 0,-1-1-1 0,1 1 0 16,4-1-3-16,0 0-1 0,4-3 0 0,1-1 0 15,4 0-11-15,-5-3 0 0,6-5 0 0,-1-4 0 16,-5 4-12-16,10-4-8 0,-5-7-2 0,0-1 0 31,0-12-182-31,5-4-36 0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15:33.58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-8 0 1670 0,'0'0'148'0,"0"-8"-118"0,0 8-30 0,0 0 0 16,0 0 155-16,0 0 25 0,0 0 4 0,0 0 2 15,0 0-143-15,0 0-29 0,0 0-6 0,9 8-1055 16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15:37.2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14 0 2419 0,'0'0'107'0,"0"0"22"0,-14 0-103 0,14 0-26 16,0 0 0-16,0 0 0 15,0 0-58-15,0 0-17 0,0 0-3 0,0 0-918 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19:37.5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2CCD8DD-F73E-4478-BE62-A230B43C0413}" emma:medium="tactile" emma:mode="ink">
          <msink:context xmlns:msink="http://schemas.microsoft.com/ink/2010/main" type="writingRegion" rotatedBoundingBox="1787,348 33170,-272 33529,17931 2147,18552"/>
        </emma:interpretation>
      </emma:emma>
    </inkml:annotationXML>
    <inkml:traceGroup>
      <inkml:annotationXML>
        <emma:emma xmlns:emma="http://www.w3.org/2003/04/emma" version="1.0">
          <emma:interpretation id="{CC093858-8D5A-480F-A6C9-B2BC85D9BC22}" emma:medium="tactile" emma:mode="ink">
            <msink:context xmlns:msink="http://schemas.microsoft.com/ink/2010/main" type="paragraph" rotatedBoundingBox="2616,290 24324,-6 24356,2310 2647,26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AB169E-687F-43A7-B492-A48C7E936FDE}" emma:medium="tactile" emma:mode="ink">
              <msink:context xmlns:msink="http://schemas.microsoft.com/ink/2010/main" type="line" rotatedBoundingBox="2616,290 24324,-6 24356,2310 2647,2607"/>
            </emma:interpretation>
          </emma:emma>
        </inkml:annotationXML>
        <inkml:traceGroup>
          <inkml:annotationXML>
            <emma:emma xmlns:emma="http://www.w3.org/2003/04/emma" version="1.0">
              <emma:interpretation id="{95C60877-7074-4D2C-92F0-80C572587280}" emma:medium="tactile" emma:mode="ink">
                <msink:context xmlns:msink="http://schemas.microsoft.com/ink/2010/main" type="inkWord" rotatedBoundingBox="2617,369 7069,308 7097,2407 2646,24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47 170 1479 0,'-5'0'32'0,"1"-12"8"0,-5 8 0 0,4 0 2 0,-4-4-34 0,9 8-8 0,-9-4 0 0,9 4 0 15,0 0 84-15,0 0 14 0,-9-8 3 0,9 8 1 16,0 0-32-16,0 0-6 0,0 0-2 0,0 0 0 15,0 0-23-15,0 0-5 0,0 0-1 0,14 4 0 16,-5 0-10-16,13 0-3 0,10-8 0 0,5 4 0 16,8-4-1-16,10 0-1 0,4-4 0 0,9 0 0 15,5-9-2-15,-4 9 0 0,3-8 0 0,-3 4 0 16,-1 4-5-16,0-4-2 0,-4 0 0 0,0 3 0 16,-5 9 7-16,-9-12 0 0,0 8 1 0,-4 0 0 15,-5 4-57-15,0 0-12 0,-10 0-3 16,-3 0 0-16,-5 0-129 0,-5 0-25 0,-9 0-6 15</inkml:trace>
          <inkml:trace contextRef="#ctx0" brushRef="#br0" timeOffset="286.2711">803 61 921 0,'0'0'82'0,"-14"8"-66"16,0-8-16-16,1 4 0 0,-5 12 81 0,-1-8 13 16,1 9 2-16,-9 7 1 0,4 8 17 0,0 9 3 15,-4 7 1-15,0-3 0 0,-1 11-21 0,1 1-4 0,0 8-1 0,4 0 0 16,-4-5-32-16,-1 1-6 0,6 4-2 16,-6 3 0-16,6-3-8 0,-6 0-3 0,5-4 0 15,1-1 0-15,-1 5-1 0,0-16-1 0,-4-1 0 0,9 5 0 16,-5-13-29-16,5 5-10 0,-1-5 0 0,6 5 9 31,-1-17-37-31,5 1-8 0,0-1-2 0,0-4 0 16,0 0-202-16,4 1-40 0</inkml:trace>
          <inkml:trace contextRef="#ctx0" brushRef="#br0" timeOffset="1290.9895">1923-449 1825 0,'4'-20'80'0,"1"4"18"0,-5 3-78 0,0 1-20 16,-5 0 0-16,5 8 0 0,0 0 69 0,0 4 11 15,0 0 1-15,0 0 1 0,0 0-34 0,-9 8-8 16,0 16 0-16,0 13-1 0,0-1-2 0,-5 13 0 15,-9 7 0-15,5 5 0 0,-4-4 7 0,3 16 2 16,-8 4 0-16,0 8 0 0,-5 12-2 0,0-8-1 16,5 4 0-16,-5 4 0 0,-5-12-23 0,1 0-5 15,4 4-1-15,0-8 0 0,5 0 4 0,-5-4 1 16,5-4 0-16,4-5 0 0,0-7-9 0,0-8-2 16,5-5 0-16,4-7 0 0,1-5-8 0,4-8 8 0,0-7-8 15,0-9 8-15,4 0-8 0,5-8 10 0,0-4-10 0,0 0 10 16,0-16-10-16,5-4 0 0,4-13 0 0,4-3 8 15,5-13-8-15,1-3-14 0,8-17 3 0,5 8 1 16,4-8-2-16,5 13-1 0,-4 3 0 0,-1 13 0 16,-4 7 13-16,-5 13-12 0,1 12 12 0,-10 8-12 15,0 0 12-15,-4 16-9 0,-1 8 9 0,1 5-8 16,-5-1 0-16,5 4 0 0,-5 5 0 0,5-5 0 16,4 9 8-16,0-13 0 0,9 4 0 0,-4-7 0 15,9-1 0-15,0-4 0 0,0-8 0 0,4 0 0 16,1-8 0-16,4-4 0 0,-1-4 0 0,-3 0 8 15,8-16-8-15,-4 0 0 0,9-4 0 0,-4 3 8 0,4-3-8 16,-4-8 0-16,-1 3 8 0,5-3-8 0,-4 0 0 16,-1-5 0-16,-4 1 0 0,-4-1 8 0,-1 1-8 15,-4 0 0-15,-5 3 0 0,-4-3 0 0,-5-1 8 0,0 9-8 16,-8 0 8-16,-1-5-8 0,0 13 12 0,-9-4-3 16,-5 12 0-16,1-9 0 0,-1 9 3 0,-9 4 0 15,1 8 0-15,-1 0 0 0,-4 4-12 0,-5 12 0 16,0-3 0-16,-4 7 0 0,0 4 20 0,4 8-2 15,-4-3 0-15,4 11 0 0,0 1-18 0,5 3 0 16,-5 5 0-16,14-5 0 0,5 1 0 0,4 3-17 16,-5-3 3-16,10-1 1 0,-1-3 13 0,10-13 16 15,-5 1-3-15,5-1-1 0,4-4-12 0,0-4 0 0,-4-7 0 16,4-1 0-16,5-8 0 0,-1 0 9 16,1-8-9-16,0-4 8 0,0-5 0 0,4-7 0 0,5-4 0 0,0-4 0 15,-5-5-8-15,9 1 0 0,5-9 9 0,0-3-9 16,0 7 0-16,5-3 8 0,-1 0-8 0,1-1 0 15,4 9 0-15,-4 7 0 0,-5 5 0 0,-5 0 0 16,-4 12 8-16,0 4-8 0,0 0 8 0,-5 8-8 16,-4 8 17-16,-1-4-1 0,1 4 0 0,0 8 0 15,-5 1-7-15,0 7-1 0,-4-4-8 0,0 1 12 16,-1-1-12-16,-4-4 9 0,1 8-9 0,-1-7 8 16,-5-5-8-16,1 4 0 0,4-8 9 0,-9 0-9 15,0-12 0-15,0 0 9 0,4 8-9 0,-4-8 0 16,0 0 9-16,0 0-9 0,10 4 0 0,3-8 9 15,-4-4-9-15,9-4 0 0,5-8 9 0,5-4-9 16,-6-1 0-16,6-11 8 0,4 0-8 0,4-1 0 0,5-3 12 16,0 3-3-16,0 5 0 0,-5 4 0 0,-4 7-9 0,-5 9 0 15,1-4 0-15,-5 12 0 0,-5 4 0 0,0 0 0 16,0 8 0-16,-9 4 0 0,0 4 0 0,1 5 10 16,3-1 1-16,1 4 0 0,-5 4 5 0,0 1 0 15,5-1 1-15,-1 0 0 0,1-3-6 0,0-5-2 16,-5 4 0-16,0 0 0 0,9 1-9 0,-4-1 0 15,-5-4 0-15,5 5 0 16,-5-5-40-16,4 0-14 0,1 0-2 0,-5 0-1 16,5 1-149-16,-10-5-30 0</inkml:trace>
        </inkml:traceGroup>
        <inkml:traceGroup>
          <inkml:annotationXML>
            <emma:emma xmlns:emma="http://www.w3.org/2003/04/emma" version="1.0">
              <emma:interpretation id="{92EA65FC-CB17-42D3-93AB-E69A8078FA1F}" emma:medium="tactile" emma:mode="ink">
                <msink:context xmlns:msink="http://schemas.microsoft.com/ink/2010/main" type="inkWord" rotatedBoundingBox="8427,210 11423,169 11455,2486 8459,252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20.6765">5884 886 1324 0,'0'0'118'0,"-18"5"-94"16,4-5-24-16,0 0 0 0,5-5 132 0,0 1 21 15,9 4 5-15,0-4 1 0,0-4-35 0,14-4-8 16,-1 0 0-16,6 4-1 0,12-12-53 0,6-1-10 16,8 1-3-16,5 4 0 0,10 4-39 0,-1 0-10 15,5 4 0-15,8-5 0 16,-3 5-144-16,4 0-30 0,-10 4-6 0</inkml:trace>
          <inkml:trace contextRef="#ctx0" brushRef="#br0" timeOffset="3443.7844">6476 142 889 0,'-23'-12'39'0,"14"12"9"0,0 0-39 0,-5-8-9 15,0 4 0-15,5 0 0 0,-4 4 124 0,13 0 22 16,0 0 5-16,0 0 1 0,0 0-36 0,0 0-6 15,0 0-2-15,0 0 0 0,13 0-27 0,1 0-5 16,4-5-2-16,0 5 0 0,5-8-13 0,4 4-2 16,-8-4-1-16,8 0 0 0,0-4-7 0,5 0-2 15,5-8 0-15,-6 3 0 0,1-3-37 0,0 4-12 16,-5 0 8-16,1-4-8 0,-10-1 0 0,0 1 0 16,-4 0 0-16,0-4 0 0,-5-1 0 0,-5-3 0 15,5-4 0-15,-9-1 0 0,5 1 11 0,-5-1-11 16,0-3 10-16,0 0-10 0,-5-1 0 0,1 5-21 15,-1 4 3-15,1-9 1 0,-1 9 7 0,1 3 2 16,-1 5 0-16,0 0 0 0,1 0 8 0,-1 8-8 16,1 4 8-16,-1-5-8 0,1 9-1 0,-5 4 0 15,-1 4 0-15,-3 9 0 0,-1 11 9 0,-4 4 0 0,-5 9 0 0,-4 15 0 16,4 5 0-16,0 8 12 0,-4 11-2 0,4 1-1 16,-9 4 17-16,5 8 3 0,0 4 1 0,-5 17 0 15,5-13 7-15,-1 4 2 0,-4 0 0 0,5-8 0 16,0-8 5-16,4-4 0 0,0-4 1 0,0-4 0 15,5-4-11-15,5-5-2 0,-10-3-1 0,9-4 0 16,5-5-19-16,-5 5-3 0,5-12-1 0,0 7 0 16,0 1-8-16,0-1 0 0,4 5 0 0,-4-12 0 15,0-1-187-15,0-3-33 0,0-1-6 16,0-16-856-16</inkml:trace>
          <inkml:trace contextRef="#ctx0" brushRef="#br0" timeOffset="3942.183">7336 559 1792 0,'-14'-21'80'0,"10"21"16"0,-1-8-77 0,-8 4-19 0,-1 4 0 0,-4 0 0 15,0 12 107-15,-1-3 17 0,-8 11 4 0,4 12 1 16,1 1-79-16,-1 7-16 0,0 4-3 0,0 5-1 15,5 4 9-15,0-9 1 0,9 9 1 0,0-1 0 16,4-11-21-16,5-1-5 0,0-7-1 0,14 3 0 16,-5-12-14-16,4 1 9 0,10-5-9 0,0-8 8 15,9-8 0-15,4 0-8 0,1-8 12 0,8 0-4 16,1-8-8-16,-1-8 0 0,1-1 0 0,-5-3 0 16,-5-4 9-16,-4-9 3 0,0-3 1 0,-9-5 0 0,0-3-1 15,-5 3-1-15,-9-3 0 0,0 3 0 0,-5 9 6 0,-4-1 2 16,-4 13 0-16,-1-8 0 0,-4 8 2 0,-4 3 1 15,-1 9 0-15,-4 4 0 0,-5 4-22 0,0 8 0 16,-4 4 0-16,-5 4 0 0,5 9 0 0,-5 3-8 16,5 0 0-16,-5 12 0 15,4-3-100-15,1 7-19 0,4 9-4 0,5-9-621 16,-5-3-124-16</inkml:trace>
          <inkml:trace contextRef="#ctx0" brushRef="#br0" timeOffset="4250.6151">8210 429 1796 0,'0'0'80'0,"14"8"16"0,0 4-77 0,-5 1-19 0,4 3 0 0,-4 8 0 16,-4 4 81-16,0 5 13 0,-5 3 2 0,0 1 1 16,-5 7 1-16,0-3 0 0,1-1 0 0,-1 5 0 15,1-1-23-15,-5 5-5 0,0-5-1 0,-1 1 0 16,6-5-36-16,-5-3-7 0,4-9-2 0,1 0 0 15,-5-8 18-15,4-3 3 0,5 3 1 0,-5-16 0 16,5-4-23-16,0 0-5 0,0 0-1 0,0-4 0 16,-4-8 17-16,8-9 3 0,1-3 1 0,4-8 0 15,5-5-18-15,-1-3-4 0,1-5-1 0,4-3 0 16,5-1-6-16,0 1-1 0,9-5 0 0,0 0 0 16,13 9-8-16,-4-1-11 0,9 5 3 0,-4 12 0 15,-1-5-38-15,-4 13-7 0,0 8-2 0,-4 0 0 16,-6 4-113-16,1 8-24 0,0 8-4 0</inkml:trace>
        </inkml:traceGroup>
        <inkml:traceGroup>
          <inkml:annotationXML>
            <emma:emma xmlns:emma="http://www.w3.org/2003/04/emma" version="1.0">
              <emma:interpretation id="{5B08A946-018F-4BA3-953F-BD1B727DFD9B}" emma:medium="tactile" emma:mode="ink">
                <msink:context xmlns:msink="http://schemas.microsoft.com/ink/2010/main" type="inkWord" rotatedBoundingBox="13520,513 17370,460 17392,2118 13542,217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304.6315">11998 389 1036 0,'0'0'46'0,"9"8"10"0,5 8-45 0,-5 4-11 0,0 0 0 0,0 5 0 15,-4 15 222-15,-5-11 42 0,0 11 9 0,0 5 2 16,-9-1-120-16,-5 1-24 0,0-1-5 0,-4 9-1 0,0-9-73 15,0 5-14-15,-5-5-3 0,0 9-1 16,-4-13-1-16,4-3 0 0,-4 3 0 0,0 1 0 16,4-5-117-16,0-3-23 0,0-1-5 0,5-12-983 15</inkml:trace>
          <inkml:trace contextRef="#ctx0" brushRef="#br0" timeOffset="7799.6013">12727-239 2142 0,'0'-8'47'0,"0"0"9"0,0-4 3 0,0 4 1 0,0 4-48 0,0 4-12 16,0 0 0-16,0 0-632 15,9 12-128-15</inkml:trace>
          <inkml:trace contextRef="#ctx0" brushRef="#br0" timeOffset="7651.7682">12763 668 2026 0,'0'0'90'0,"0"0"18"0,0 0-86 0,0 0-22 16,0 0 0-16,0-12 0 0,0 8 87 0,5-4 13 0,-1-4 2 16,5-1 1-16,0 1-40 0,1 4-8 15,-1-12-2-15,0 8 0 0,0 4-31 0,4-13-6 0,1 9-2 0,4-4 0 16,1 0 4-16,-1 0 1 0,0 0 0 0,0 3 0 31,5 1-39-31,0 4-7 0,-5 0-1 0,0 4-1 0,0 8 29 0,-4 4 0 0,0-4 0 0,-5 4 0 16,4 8 0-16,-3-3 0 0,-6 7 0 0,1 0 0 15,-1 8 0-15,-4-7 0 0,-4 7 0 0,-1 4 0 16,1 1 20-16,-10 3 9 0,0 5 3 0,1-5 0 16,-6 0-7-16,1 1-1 0,-5 3 0 0,5 5 0 15,-5-1-12-15,5-3-4 0,-5-1 0 0,1-3 0 16,-1-5 7-16,0-4 1 0,5 5 0 0,0-13 0 15,4-4-40-15,-4 5-7 16,4-9-1-16,1-4-805 0,-1 4-161 0</inkml:trace>
          <inkml:trace contextRef="#ctx0" brushRef="#br0" timeOffset="8097.4595">13787 429 2156 0,'0'0'48'0,"14"0"9"0,0-8 3 0,9 8 0 0,-1 0-48 0,6 0-12 0,-1-4 0 0,9 0 0 15,5 0 76-15,0-8 12 0,9 4 4 0,0 0 0 0,1 0-41 16,3 3-8-16,-4-3-2 0,5 4 0 0,-5 4-25 16,0 0-4-16,-4 0-2 0,-5 0 0 15,-5 12-10-15,-4-12 0 0,0 9-12 0,0 3 12 16,-5-4-50-16,-9 4-2 0,0-4-1 0,-4 4 0 16,-5-4-120-16,-4 4-24 0,-10-4-5 0,-4 5-1 15</inkml:trace>
          <inkml:trace contextRef="#ctx0" brushRef="#br0" timeOffset="8287.4392">13842 818 1897 0,'0'0'84'0,"0"0"17"0,9 0-81 0,5 0-20 16,4 0 0-16,0 0 0 0,5 0 110 0,9 0 18 0,4 0 3 0,10-8 1 15,-1 4-24-15,5 4-4 0,1 0 0 0,3 0-1 16,1 0-69-16,-1 0-14 0,-8 0-2 0,4 0-1 31,0 0-39-31,-9 0-8 0,0 0-2 0,0 0-1182 0</inkml:trace>
          <inkml:trace contextRef="#ctx0" brushRef="#br0" timeOffset="6912.8107">11183 279 172 0,'0'0'16'0,"0"0"-16"15,0-12 0-15,-4 4 0 0,4-8 175 0,0 12 32 0,0-8 6 0,4 4 2 16,-4-13-86-16,5 9-17 0,-1-4-3 0,5 4-1 15,-9-4-22-15,5 4-5 0,4-9-1 0,-4 9 0 16,4 4-6-16,-5-4-2 0,1 4 0 0,-5 8 0 16,0 0-14-16,0 0-3 0,0 0-1 0,0 0 0 15,-9 8-22-15,-5 4-4 0,-4 13 0 0,0 11-1 16,-5-8 6-16,-4 17 2 0,-1-1 0 0,1 9 0 16,0-5 13-16,-1-7 4 0,6 3 0 0,-6-3 0 15,5 3-34-15,5-3-6 0,0-9-2 0,14 1 0 16,4-1 3-16,0 0 1 0,0-7 0 0,4 3 0 15,5-8-14-15,0 0 0 0,5 1 0 0,0-1 0 16,-1-4-100-16,5 4-22 0,1 1-5 16,-1-9-889-16</inkml:trace>
          <inkml:trace contextRef="#ctx0" brushRef="#br0" timeOffset="7083.005">11520-275 1904 0,'-4'-32'84'0,"4"19"18"0,-5-3-82 0,0 4-20 16,5 0 0-16,0 4 0 0,0 8 56 0,0 0 6 15,0 0 2-15,0 0 0 16,-9 16-128-16,9 4-24 0,-4 5-6 0,-1 3-760 0</inkml:trace>
        </inkml:traceGroup>
        <inkml:traceGroup>
          <inkml:annotationXML>
            <emma:emma xmlns:emma="http://www.w3.org/2003/04/emma" version="1.0">
              <emma:interpretation id="{F3E85DB4-26A6-44B9-8791-43A6DD6ECB05}" emma:medium="tactile" emma:mode="ink">
                <msink:context xmlns:msink="http://schemas.microsoft.com/ink/2010/main" type="inkWord" rotatedBoundingBox="18130,758 22394,699 22411,1923 18147,198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241.267">17366 421 1324 0,'0'0'118'0,"0"0"-94"0,0 0-24 0,0 0 0 16,9 0 213-16,-9 0 39 0,0 0 7 0,0 0 1 15,0 0-122-15,0 0-25 0,9-4-5 0,-9 4 0 16,0 0-57-16,0 0-11 0,9-8-3 0,-9 8 0 31,0 0-113-31,0 0-22 0,0 0-5 0,9 0-1 0</inkml:trace>
          <inkml:trace contextRef="#ctx0" brushRef="#br0" timeOffset="10396.5302">18222 211 2419 0,'0'0'53'0,"0"0"11"0,0 0 3 0,9 0 1 0,0-4-55 0,0 4-13 16,-9 0 0-16,0 0 0 0,9 0 53 0,5 4 8 15,-14-4 2-15,9 8-818 16,-4 4-163-16</inkml:trace>
          <inkml:trace contextRef="#ctx0" brushRef="#br0" timeOffset="10529.5471">18850 288 1958 0,'23'-21'87'0,"-14"13"17"0,5-4-83 0,-1 4-21 15,6 0 0-15,-6 4 0 0,1 4 107 0,-5 0 17 16,-9 0 3-16,0 0-784 0,9 12-157 0</inkml:trace>
          <inkml:trace contextRef="#ctx0" brushRef="#br0" timeOffset="10751.1935">19743 109 2300 0,'18'0'102'0,"-18"0"21"0,0 0-99 0,4 9-24 0,1 7 0 0,-5 4 0 15,0 0 83-15,-5 13 11 0,-4 3 2 0,-4 4 1 16,3 1-41-16,-3 3-9 0,-5-3-2 0,-5 3 0 16,5-3-16-16,-5 3-3 0,0-15-1 0,-4 11 0 15,-1-11-25-15,1 3 0 0,0-8-12 0,4-4-1272 16</inkml:trace>
          <inkml:trace contextRef="#ctx0" brushRef="#br0" timeOffset="9763.875">15654-93 1094 0,'5'-16'48'0,"-5"16"11"0,0 0-47 0,4-8-12 16,-4 8 0-16,0 0 0 0,0 0 138 0,0 0 26 16,0 0 4-16,-9 12 2 0,5 12-80 0,-6-4-16 15,6 9-3-15,-10 11-1 0,5 1-5 0,-5 7-1 16,1 5 0-16,-1-9 0 0,1 9 9 0,3 0 2 16,1-9 0-16,5 1 0 0,-5-5-34 0,4 1-6 15,5-13-2-15,-4 4 0 0,4 1-10 0,-5-5-3 16,10-4 0-16,-5 5 0 15,0-5-85-15,-5 4-18 0,5-3-3 0</inkml:trace>
          <inkml:trace contextRef="#ctx0" brushRef="#br0" timeOffset="10026.2538">16565 421 1843 0,'0'0'81'0,"0"0"18"0,18 8-79 0,-9-8-20 0,-9 0 0 0,5 12 0 15,-10 4 132-15,5 5 22 0,0 3 5 0,-9 12 1 16,-9-7-66-16,-1 7-13 0,1 1-2 0,-4 11-1 0,-6-7-30 0,5-1-5 16,5 9-2-16,-5-9 0 0,1-7-11 15,-10-1-2-15,0 0-1 0,0 1 0 0,9-13-15 0,1 4-2 16,-6-8-1-16,10 1 0 15,0-1-90-15,0-8-19 0,-1-4-3 0,1 0-717 16,5 0-143-16</inkml:trace>
        </inkml:traceGroup>
        <inkml:traceGroup>
          <inkml:annotationXML>
            <emma:emma xmlns:emma="http://www.w3.org/2003/04/emma" version="1.0">
              <emma:interpretation id="{6C51B5D8-1537-427C-923B-7EC4E46F80C3}" emma:medium="tactile" emma:mode="ink">
                <msink:context xmlns:msink="http://schemas.microsoft.com/ink/2010/main" type="inkWord" rotatedBoundingBox="23427,833 24335,821 24347,1690 23439,170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224.3638">20799-36 1958 0,'32'-4'87'0,"-19"4"17"0,1 4-83 0,4 0-21 0,-9 0 0 0,5 8 0 16,-9 4 99-16,-1 4 15 0,5 1 3 0,-9 7 1 16,5 0-40-16,-5 9-8 0,0 3-2 0,-5 5 0 15,-4-1-8-15,0 1-1 0,0 3-1 0,4-15 0 16,-4-1-25-16,-4 0-5 0,3-3 0 0,1-5-1 15,0 0-8-15,0-3-2 0,5-1 0 0,-6 0 0 16,6-4-5-16,4-8 0 0,0 0-1 0,0 1 0 16,0-9-3-16,0 0-8 0,0 0 12 0,18-9-4 15,0-3 2-15,5-8 0 0,4-8 0 0,5-5 0 16,0-7-10-16,5-1 12 0,-1-15-12 0,10-1 12 16,8 13-12-16,5-5 0 0,5-4 0 0,0 13 0 15,-5-1 0-15,-4 9 0 0,-10 4 0 0,1 12 0 16,-10 3 0-16,-9 5 0 0,-4 8 0 0,-5 8 0 15,-4 1 0-15,-5 11 0 0,0 4 0 0,-4 4 0 0,-1 1 0 16,1 3 0-16,0 4 0 0,-5-3 0 0,0 3 15 0,-14 1 7 16,0-1 2-16,5 1 0 0,18 3-15 0,5-4-9 15,-10 1 12-15,6-1-12 16,-1 1 0-16,0-1 0 0,-5-3 0 0,5 3 0 16,-4-4-86-16,-5-3-24 0,4-1-5 0,-8 4-769 15,4-3-153-15</inkml:trace>
        </inkml:traceGroup>
      </inkml:traceGroup>
    </inkml:traceGroup>
    <inkml:traceGroup>
      <inkml:annotationXML>
        <emma:emma xmlns:emma="http://www.w3.org/2003/04/emma" version="1.0">
          <emma:interpretation id="{E57BC37D-A22E-40F6-8FC9-7F4873D90A20}" emma:medium="tactile" emma:mode="ink">
            <msink:context xmlns:msink="http://schemas.microsoft.com/ink/2010/main" type="paragraph" rotatedBoundingBox="3313,3075 33159,1602 33324,4941 3478,6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89767E-F94B-438B-8690-7EF7955F626D}" emma:medium="tactile" emma:mode="ink">
              <msink:context xmlns:msink="http://schemas.microsoft.com/ink/2010/main" type="line" rotatedBoundingBox="3313,3075 33159,1602 33324,4941 3478,6413"/>
            </emma:interpretation>
          </emma:emma>
        </inkml:annotationXML>
        <inkml:traceGroup>
          <inkml:annotationXML>
            <emma:emma xmlns:emma="http://www.w3.org/2003/04/emma" version="1.0">
              <emma:interpretation id="{01B60D09-515E-4105-9B83-4804F0863BD8}" emma:medium="tactile" emma:mode="ink">
                <msink:context xmlns:msink="http://schemas.microsoft.com/ink/2010/main" type="inkWord" rotatedBoundingBox="3335,3510 8931,3234 9074,6137 3478,6413"/>
              </emma:interpretation>
            </emma:emma>
          </inkml:annotationXML>
          <inkml:trace contextRef="#ctx0" brushRef="#br0" timeOffset="15807.1407">4527 3298 1612 0,'0'0'144'16,"-9"-4"-116"-16,0 4-28 0,-5 9 0 16,0 3 122-16,-8 8 18 0,-6 4 4 0,1 17 1 15,-9-1-28-15,4 13-5 0,0 3-2 0,0 5 0 0,5 4-27 16,-5 0-6-16,5 3-1 0,-1 9 0 0,1 4-22 0,4-4-5 15,5-4-1-15,0 8 0 0,0-4-36 0,8 0-12 16,6-9 0-16,4-3 0 0,9-8 0 0,5-5-9 16,-1-3-1-16,5-8-868 15,5-5-174-15</inkml:trace>
          <inkml:trace contextRef="#ctx0" brushRef="#br0" timeOffset="16055.5334">4718 3663 2746 0,'5'-8'60'0,"8"-9"13"0,6 5 3 0,3-4 1 0,1-4-61 0,4 0-16 16,-4 3 0-16,5 5 0 0,-1 0 53 0,-4 8 8 0,4 4 2 0,0 4 0 16,1 8-35-16,-1 13-8 0,9-1 0 0,-4 12-1 15,0 1-2-15,-5 3 0 0,1 9 0 0,-1 3 0 16,0-3 2-16,1 4 0 0,-6-1 0 0,6 9 0 15,-1 0-9-15,0-5-2 0,-4 1 0 0,0-5 0 16,0-7-8-16,-5-1 0 0,0-3 0 0,-4-9 0 16,-1-3-86-1,1-5-19-15,0-4-4 0,-10 0-1203 0</inkml:trace>
          <inkml:trace contextRef="#ctx0" brushRef="#br0" timeOffset="16280.2505">5934 3209 2710 0,'0'0'60'0,"0"0"12"0,0 0 2 0,0 0 2 0,0 17-60 0,-5 7-16 15,-4 8 0-15,-9 13 0 0,-5 11 38 0,-9 1 5 16,-4 12 1-16,-5 8 0 0,-5-4 1 0,5-5 1 0,-4 5 0 16,-1 4 0-16,-4-4-6 0,5 0-2 15,-1 4 0-15,1 4 0 16,-1 0-55-16,1-4-11 0,-5-1-3 0,-1-3-890 15,1-4-179-15</inkml:trace>
          <inkml:trace contextRef="#ctx0" brushRef="#br0" timeOffset="16552.3511">6025 4618 2530 0,'4'-8'56'0,"6"-4"11"0,-1-1 2 0,4-3 3 0,10 0-58 0,-5 0-14 0,0 0 0 0,10-5 0 15,-5 1 60-15,4-4 10 0,-4 4 2 0,-1-1 0 16,1 5-17-16,0 4-3 0,-9 0-1 0,-1 8 0 16,5 8-31-16,-4 0-7 0,-5 4-1 0,0 12 0 15,0 1 5-15,1 7 1 0,-1 4 0 0,0 1 0 16,-5 3 5-16,-4 0 1 0,5 5 0 0,-1-5 0 0,-4 1-10 15,-4-1-2-15,4-3 0 0,-5-1 0 0,-4 4-12 16,-4-7 8-16,-1-1-8 0,-4-4 0 16,-1-3-62-16,1-1-18 0,-4 0-4 0,-6-8-1264 15</inkml:trace>
          <inkml:trace contextRef="#ctx0" brushRef="#br0" timeOffset="16703.8687">6316 3877 2746 0,'0'0'122'0,"0"0"25"0,-4-8-118 0,4 8-29 15,0 0 0-15,0 0 0 16,0 0-45-16,0 0-15 0,-9 8-4 0,4 8-1092 0</inkml:trace>
          <inkml:trace contextRef="#ctx0" brushRef="#br0" timeOffset="15494.8336">4122 2469 2329 0,'0'0'51'0,"0"0"10"0,-9 8 3 0,-5 0 2 0,-9 4-53 0,1 8-13 15,-6 5 0-15,-4 3 0 0,-9 4 44 0,5 5 7 16,-5 3 1-16,5 5 0 0,-5 3-26 0,4 1-5 16,1 4-1-16,-1 7 0 0,1-15-11 0,-1 7-9 15,6 1 12-15,-1-9-12 16,4-3-94-16,1-1-26 0,4 1-4 0</inkml:trace>
          <inkml:trace contextRef="#ctx0" brushRef="#br0" timeOffset="15193.7974">2956 4148 2052 0,'-22'-8'91'0,"12"4"18"0,1 0-87 0,0 0-22 16,0 4 0-16,5 0 0 0,-6 4 59 0,6 0 7 16,4-4 2-16,0 0 0 15,4 12-173-15,1 0-35 0</inkml:trace>
          <inkml:trace contextRef="#ctx0" brushRef="#br0" timeOffset="15042.533">2560 4865 633 0,'0'-13'56'0,"0"5"-44"0,0-4-12 0,-4 4 0 16,4 0 214-16,0 0 41 0,0-4 8 0,0 4 1 16,0-4-79-16,4 8-16 0,-4 4-3 0,5-9-1 15,-5 9-66-15,0 0-14 0,0 0-2 0,0 0-1 16,0 0-34-16,0 9-6 0,0 7-2 0,0 4 0 16,-5 8 2-16,5 1 0 0,-4 11 0 0,-1 1 0 0,5-1-10 15,-4 9-3-15,-1-5 0 0,5 9 0 0,-9-9-7 0,9 1-2 16,0-1 0-16,0-3 0 0,0-9-20 0,0-4 0 15,4 1 0-15,1-9 0 16,0 0-83-16,4-8-21 0,0-4-4 0,4-8-700 16,6-4-140-16</inkml:trace>
          <inkml:trace contextRef="#ctx0" brushRef="#br0" timeOffset="13992.4127">798 4496 864 0,'0'0'38'0,"0"0"8"0,0 0-37 0,0 0-9 0,0 0 0 0,0 0 0 16,0-8 64-16,0 0 12 0,0 8 1 0,0 0 1 16,0-8 6-16,0 8 0 0,0 0 1 0,0 0 0 15,0 0-17-15,0 0-4 0,0 0-1 0,14 0 0 16,-5 0 2-16,5 0 1 0,-1 0 0 0,1 4 0 15,4 0-11-15,0 0-3 0,5-4 0 0,4-4 0 16,1 0-3-16,4-4-1 0,4-4 0 0,5 0 0 16,0-4-18-16,5-13-4 0,4-3-1 0,9-9 0 15,0-3-2-15,9-5-1 0,10-3 0 0,-5-1 0 0,-5-4-8 16,0 1-2-16,-4-1 0 0,0 0 0 0,-5 1-12 0,-5-1 0 16,-8-4 0-16,0 5 0 0,-6 3 0 0,-8-3 8 15,0-1-8-15,0 0 12 0,-9 1-12 16,0-1 0-16,-1 0 8 0,-8 1-8 0,0-1 0 0,-10 0 0 15,5 9 0-15,-4-1 0 0,-1 5 0 0,-4 11-13 16,0-11 4-16,-4 11 1 0,-5 1 8 0,0 8 0 16,-5-5 0-16,0 9 0 0,1 0 0 0,-1 0 0 15,0-1 0-15,1 9 0 0,-5 4 0 0,4-4-8 16,0 8 0-16,-4-8 0 0,4 8 8 0,1 0 0 16,-1 4 0-16,0 0 0 0,1 0 0 0,-1 4 9 15,-4-4 0-15,4 4 0 0,5 8-9 0,0-8 0 16,-5 0 0-16,5 4 0 0,-4 0 0 0,-1 4 0 15,5-3 0-15,0 3 0 0,-5 0 0 0,5-4 0 16,0 0 0-16,0 4 0 0,-5-4 0 0,0 4 0 16,10 0 0-16,-10-3 0 0,5-1 0 0,0 8 0 0,4-4 0 15,-4 8 0-15,-4 0 0 0,-1 5 0 0,5 3 0 16,-5 9 0-16,-4 3 0 0,4 5 0 0,-8 3 0 0,-6 13 0 16,1-1 0-16,0 5-12 0,8 16 4 0,-8 0 8 15,0 0 16-15,-1 4 10 0,10 4 2 0,-4 8 1 16,3-4 5-16,-8 4 1 0,4 1 0 0,-4 7 0 15,0-4-7-15,-1-8 0 0,1 0-1 0,-5-4 0 16,5-12-9-16,-5-4-2 0,5-4 0 0,-1-5 0 16,1-7 8-16,4-8 0 0,0-5 1 0,5-7 0 15,5-9-13-15,3 0-2 0,-3-8-1 0,4-7 0 16,0-5-1-16,4 0-8 0,0-4 12 0,5-4-4 0,0 0 0 16,0-12-8-16,0-13 12 0,0-3-4 0,10-8-8 0,3-5 0 15,-4-11 0-15,10-5 8 0,8-4-8 16,5-4 0-16,4 1 0 0,5 3-11 0,0 0-3 0,5 5-1 15,-5 3 0-15,0 4 0 0,-5 9 5 0,0 12 1 16,1 7 0-16,-5 9 0 0,0 4 9 0,-5 4-10 16,-4 12 10-16,-1 4-10 0,1 9 18 0,0-1 3 15,-5 8 1-15,-4 5 0 0,4 3-12 0,-4-4 0 16,-5 5 0-16,0-1 0 0,5 5 0 0,4-5 0 16,-9 5 0-16,9-1 0 15,0 5-50-15,5-1-12 0,0-8-2 0,-5 5-1 16,5-9-189-16,-10 1-38 0</inkml:trace>
        </inkml:traceGroup>
        <inkml:traceGroup>
          <inkml:annotationXML>
            <emma:emma xmlns:emma="http://www.w3.org/2003/04/emma" version="1.0">
              <emma:interpretation id="{A6B59516-7B3A-42B2-A9A0-D60B87A6F054}" emma:medium="tactile" emma:mode="ink">
                <msink:context xmlns:msink="http://schemas.microsoft.com/ink/2010/main" type="inkWord" rotatedBoundingBox="9993,4057 12464,3935 12554,5757 10082,5879"/>
              </emma:interpretation>
            </emma:emma>
          </inkml:annotationXML>
          <inkml:trace contextRef="#ctx0" brushRef="#br0" timeOffset="18269.3562">8570 3788 1436 0,'0'0'64'0,"0"0"12"0,0 0-60 0,0 0-16 16,9 0 0-16,0 0 0 0,5-4 102 0,4 4 18 16,5-4 3-16,4 4 1 0,5 0-10 0,0-4-2 15,18 4 0-15,0-4 0 0,5 4-38 0,-5-4-8 16,9 4-2-16,-4-4 0 0,-1 4-32 0,5-4-6 16,1 0-2-16,3 0 0 0,1 4-24 0,-5 0 0 15,0-4 0-15,-4-4 0 0,0 8 0 0,-1-9 0 16,-8 1 0-16,-1 4 0 15,-8-4-51-15,-5 4-5 0,0 0-2 0,-10 4-675 0,-4 0-135 16</inkml:trace>
          <inkml:trace contextRef="#ctx0" brushRef="#br0" timeOffset="18461.0073">8816 4185 2152 0,'0'0'48'0,"9"4"9"0,9-4 3 0,0 8 0 0,1-4-48 16,8 0-12-16,5 0 0 0,-5 0 0 0,5 0 86 0,0-4 15 16,0-4 3-16,4 4 1 0,0 4-63 0,5-4-13 15,0-8-2-15,5 4-1 16,-14-4-54-16,9 4-10 0,0 0-2 0,4 0-1086 16</inkml:trace>
          <inkml:trace contextRef="#ctx0" brushRef="#br0" timeOffset="16971.6111">7518 3177 2574 0,'14'4'56'16,"4"8"12"-16,5 4 3 0,0 9 1 0,-1-1-57 0,-3 16-15 0,3 5 0 0,-3 16 0 0,-1 3 102 0,-5 5 18 15,-3 4 3-15,-1 8 1 0,-5 4-40 0,-4 4-8 16,0 8-2-16,0 4 0 0,-9-4-10 0,0 1-1 16,4-9-1-16,-8 4 0 0,4-12-46 0,-5-4-16 15,-4-5 9-15,0-3-9 0,-1-8 0 0,-3-9 0 16,-6-7 0-16,6-5 0 16,-6-7-74-16,-4-13-20 0,0-4-4 0</inkml:trace>
        </inkml:traceGroup>
        <inkml:traceGroup>
          <inkml:annotationXML>
            <emma:emma xmlns:emma="http://www.w3.org/2003/04/emma" version="1.0">
              <emma:interpretation id="{275E2CB6-859B-4B3E-B457-A44FA7E6370D}" emma:medium="tactile" emma:mode="ink">
                <msink:context xmlns:msink="http://schemas.microsoft.com/ink/2010/main" type="inkWord" rotatedBoundingBox="13354,2579 19084,2297 19241,5481 13512,576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3608.2821">15258 3290 2419 0,'5'-16'53'0,"-5"16"11"0,4-8 3 0,-4 8 1 0,0 0-55 0,0 0-13 16,0 0 0-16,0 0 0 0,0 0 33 0,0 12 4 15,0 8 1-15,-9 1-1151 0</inkml:trace>
          <inkml:trace contextRef="#ctx0" brushRef="#br0" timeOffset="23165.528">14894 2764 2552 0,'0'0'56'0,"-5"20"12"0,-8 5 3 0,-6 15 0 0,1 5-57 0,-9 11-14 16,-5 1 0-16,0 8 0 0,-9 0 91 0,5-1 15 16,-5-3 3-16,-5 8 1 0,1-4-62 0,4-1-13 15,-5-3-3-15,-4 4 0 0,9-5 0 0,0 1-1 16,0-4 0-16,5-5 0 0,-1 1-31 0,10-8 8 15,0-5-8-15,4 5 0 16,9-13-194-16,1 0-42 0,-6 1-8 0,10-13-1 0</inkml:trace>
          <inkml:trace contextRef="#ctx0" brushRef="#br0" timeOffset="23474.5765">14994 4051 1382 0,'0'0'123'0,"0"0"-99"0,9-8-24 0,0 0 0 16,5 0 184-16,-1-4 32 0,6-4 7 0,-1-1 1 16,5 1-128-16,4 0-26 0,-4-4-5 0,4 4-1 15,0-1 12-15,-4 1 3 0,-5 8 0 0,1 0 0 16,-6 4-24-16,1 0-5 0,0 8-1 0,-1 4 0 15,-8 4-13-15,4 4-2 0,-5 9-1 0,-4 3 0 16,0 8-1-16,0 1 0 0,-9 3 0 0,0 5 0 0,0-1-32 16,-5 1 0-16,1-5 0 0,-1 1 0 0,-4-5 24 0,-5-3 0 15,5-1 1-15,-5-4 0 16,5-7-53-16,-5-1-12 0,0 0-1 0,-4-8-1 16,4 0-210-16,5-4-41 0,-32 1-9 0,18-9-2 0</inkml:trace>
          <inkml:trace contextRef="#ctx0" brushRef="#br0" timeOffset="22692.0548">13391 2869 1094 0,'5'-20'97'0,"-5"12"-77"0,0-4-20 0,0 0 0 16,-5 0 124-16,1 0 22 0,-1 3 4 0,5 9 1 16,-4-8-9-16,4 8-2 0,-9-4 0 0,-1 8 0 15,-3 13-35-15,-1-1-7 0,-9 16-2 0,1 13 0 16,-6 11-52-16,1 13-10 0,-5 4-2 0,-9 12-1 0,5 0-14 0,-5 0-2 15,4 0-1-15,-4 8 0 0,10-4 26 0,8-8 6 16,-5-8 1-16,10 4 0 0,9-8-38 0,0-9-9 16,9-7 0-16,0-9 0 15,-5 1-98-15,10-13-22 0,4-3-4 0,9-9-1004 16</inkml:trace>
          <inkml:trace contextRef="#ctx0" brushRef="#br0" timeOffset="24005.0786">16178 2768 1958 0,'36'-28'87'0,"-18"16"17"0,5 0-83 0,0 4-21 16,4-5 0-16,5 9 0 0,0 0 56 0,-5 4 6 15,-4 8 2-15,0 13 0 0,9 3 24 0,-10 20 6 16,-3 5 1-16,-6 20 0 0,-8 16-3 0,-5 4-1 16,-5 8 0-16,-13 20 0 0,-14-3 1 0,5-5 0 15,13 0 0-15,-13 5 0 0,0-17-40 0,-5 0-7 16,0 0-1-16,0-4-1 0,0-12-35 0,0-4-8 16,0-8 0-16,0-5 0 0,1-11 17 0,-1-8 5 15,4-13 1-15,-3 0 0 16,-1-7-88-16,0-5-18 0,-5-4-3 0,1-8-876 15,-10-4-175-15</inkml:trace>
          <inkml:trace contextRef="#ctx0" brushRef="#br0" timeOffset="22956.47">13847 3238 2300 0,'9'-16'51'0,"4"-5"10"0,1-3 3 0,4 0 0 0,5-1-52 0,0-3-12 16,0 0 0-16,4 4 0 0,0-1 96 0,1 5 16 16,3 4 3-16,-3 0 1 0,4 8-58 0,-10 4-11 15,6 8-3-15,-6 4 0 0,1 8-34 0,5 8-10 0,-10 13 0 16,4 3 0-16,1 5 28 0,-5 3 2 0,1 5 0 0,-1 3 0 15,-4 5-15-15,4 0-3 0,0-1-1 0,-4 5 0 16,4-4-3-16,0 0-8 0,-4-9 12 16,4 1-4-16,-4-9-20 0,4-3-4 0,0-5 0 0,-4-3-1 31,-5-9-134-31,0 0-26 0,5-8-6 0,-5 1-962 0</inkml:trace>
          <inkml:trace contextRef="#ctx0" brushRef="#br0" timeOffset="20426.5592">12240 4197 1497 0,'-19'12'66'0,"10"-4"14"0,-4 4-64 0,3 0-16 16,6 5 0-16,-1 3 0 0,1 4 222 0,-1 0 41 15,-4 5 8-15,0-1 1 0,4 0-156 0,1-3-31 16,-5 3-6-16,4-4-2 0,5-3-52 0,0-1-10 15,0-4-3-15,0 0 0 0,5-4-12 0,-1-4 11 16,-4-8-11-16,9 4 10 16,5 0-114-16,0 0-24 0,4-8-4 0,0 0 0 0</inkml:trace>
          <inkml:trace contextRef="#ctx0" brushRef="#br0" timeOffset="20583.1651">12599 3525 2516 0,'-18'-8'56'0,"13"4"11"0,-4 0 2 0,-4-4 1 0,4 0-56 0,-1 4-14 16,-3 4 0-16,-1 0 0 0,5 0 57 0,-5 4 9 15,5 8 2-15,0 4 0 16,0 0-208-16,4 4-42 0,-8 17-8 0,4-13-2 0</inkml:trace>
          <inkml:trace contextRef="#ctx0" brushRef="#br0" timeOffset="20174.6517">11051 3792 1652 0,'0'0'73'0,"-4"0"15"0,-1-4-70 0,5 4-18 15,0 0 0-15,0 0 0 0,0 0 104 0,5 0 16 16,8-4 4-16,10-4 1 0,0-8-39 0,4 0-8 16,5-5-2-16,4-3 0 0,10-8-28 0,0-1-7 15,8-3-1-15,5 0 0 0,1-5-23 0,-1 1-5 16,-5-1 0-16,6-3-1 0,-6 7-11 0,-4-3 0 15,-4-1 0-15,-1-3 0 0,-13-1 0 0,-9 1 0 16,4-5 0-16,-4 5-11 0,-5-5 11 0,-4 5 0 16,-5-5 0-16,-4-4 0 0,-1 5 0 0,-4-1 0 15,0 1-11-15,-9-1 11 0,4 1-12 0,-8 3 3 0,-1 5 1 16,0-5 0-16,-4 9 8 0,5 3 0 0,-6 1 0 0,6 8 0 16,4-1 0-16,-5 5 0 0,0 4-11 0,5 0 11 15,-4 4 0-15,3 3 0 0,-3 5 0 0,-1 0 0 16,0 0 0-16,5-4 0 0,0 8 0 0,-4 4 0 15,3 4 0-15,-3 4 0 0,4 5 0 0,-5 7 0 16,-4 8 0-16,4 9 0 0,-4 3 13 0,-5 17-4 16,0 0 4-16,-4 16 1 0,9 8 0 0,-14 20 0 15,0 4 28-15,-4 0 6 0,-5 5 0 0,0 11 1 16,4-3-19-16,-4-9-4 0,5-8-1 0,0 0 0 16,4-12 13-16,0-8 2 0,0-4 1 0,0-4 0 0,0-8-16 15,0-12-3-15,5-5-1 0,0-3 0 0,4-9-8 0,0-11-1 16,5-1-1-16,4-8 0 0,5-8-3 15,0-4-8-15,0 1 12 0,9-9-4 0,0 0-8 0,0-13 10 16,0 1-10-16,9-8 10 0,0-8-10 0,5-5 0 16,4-7 0-16,9-1 0 0,1-3-18 0,4-1 4 15,-1-3 1-15,6 7 0 0,-5 1-3 0,0-1 0 16,4 13 0-16,-4-4 0 0,-9 11 2 0,-1 5 0 16,1 4 0-16,-5 8 0 0,-4 4 14 0,0 8-11 15,-5 8 11-15,0 5-10 0,0 3 10 0,-4 4 0 16,-1 5 0-16,1 3 0 0,-1 8 0 0,1 1 0 15,4 4 8-15,5-1-8 0,-5-3 0 0,4-1 8 16,1 1-8-16,-5-9 0 16,5-4-26-16,-1-3-10 0,10-5-1 0,0 0-1 15,4-3-188-15,1-5-38 0</inkml:trace>
          <inkml:trace contextRef="#ctx0" brushRef="#br0" timeOffset="21175.0985">12422 1692 1728 0,'0'0'76'0,"0"0"16"0,0 0-73 0,0 0-19 0,0 0 0 0,0 0 0 16,0 16 106-16,-5 0 18 0,1 0 3 0,-6 1 1 15,1 3-103-15,-4 4-25 0,-1-4 0 0,-4 1 0 16,0-1 49-16,-1-8 5 0,-3 4 1 0,-1 0 0 16,5-8-37-16,-1 5-7 0,-3-9-2 0,-1 0 0 15,9-4-9-15,1 0 0 0,-10 0 0 0,9-4 0 16,-4 0 0-16,0-13 0 0,-5 1 0 0,0 0 0 16,-4-4 0-16,4-5 0 0,-4 5 0 0,-5-8 0 0,5 4 0 0,-5-1 0 15,4 1 0-15,1 4 0 0,0 8 0 0,4 0 0 16,0 7 0-16,-4 1 0 0,4 4 0 0,0 4 0 15,1 13 0-15,-1-1 0 0,0 4 0 0,5 0 0 16,-5 9 0-16,9-1 0 16,5 0-205-16,5 1-40 0,-1 27-8 0,19-27-2 0</inkml:trace>
        </inkml:traceGroup>
        <inkml:traceGroup>
          <inkml:annotationXML>
            <emma:emma xmlns:emma="http://www.w3.org/2003/04/emma" version="1.0">
              <emma:interpretation id="{3F443E5D-F5FC-47DD-B7F9-524C611EF60B}" emma:medium="tactile" emma:mode="ink">
                <msink:context xmlns:msink="http://schemas.microsoft.com/ink/2010/main" type="inkWord" rotatedBoundingBox="19904,4315 21250,4249 21273,4708 19926,477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5261.2575">17644 3812 1324 0,'0'0'118'0,"-5"9"-94"0,5-9-24 0,0 0 0 16,5 12 145-16,4-4 25 0,0 4 5 0,9-4 1 16,14 0-39-16,0-4-7 0,-5-4-2 0,5 4 0 15,18-8-52-15,0 0-12 0,0 4-1 0,5-8-1 16,0 4-48-16,-1 0-14 0,1 0 0 0,4-4-779 15,0 4-161-15</inkml:trace>
          <inkml:trace contextRef="#ctx0" brushRef="#br0" timeOffset="25090.5548">17279 3521 1382 0,'14'-4'123'0,"0"-4"-99"16,-1 0-24-16,1 0 0 0,13 4 125 0,-4-4 20 15,5 4 4-15,3-1 1 0,1 1-23 0,9-4-5 16,5-4-1-16,4 4 0 0,4 8-32 0,-3-4-6 15,8-4-2-15,4 0 0 0,-3 4-29 0,3 0-5 16,-3 0-2-16,-1 0 0 0,-5 0-20 0,-4 8-4 16,1 0-1-16,-1 0 0 0,-5 0-20 0,-4 4 0 15,0 0-10-15,0 0 10 16,-4 0-54-16,-6 0-4 0,1 0-1 0,-4 0 0 16,-1 1-153-16,-9-1-30 0</inkml:trace>
        </inkml:traceGroup>
        <inkml:traceGroup>
          <inkml:annotationXML>
            <emma:emma xmlns:emma="http://www.w3.org/2003/04/emma" version="1.0">
              <emma:interpretation id="{469DE281-E062-4FD0-8CC1-61450A1C6005}" emma:medium="tactile" emma:mode="ink">
                <msink:context xmlns:msink="http://schemas.microsoft.com/ink/2010/main" type="inkWord" rotatedBoundingBox="22128,3810 23763,3729 23828,5037 22192,511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620.8913">19884 2963 2188 0,'-19'-21'97'0,"15"13"20"0,4 8-93 0,-5-12-24 15,-4 12 0-15,0 0 0 0,-4 4 56 0,3 4 6 16,-3 0 2-16,-5 13 0 0,-5 3-12 0,0 8-1 16,0 5-1-16,-4-1 0 0,0 5-29 0,-1 7-5 15,1 5-2-15,4-9 0 0,0 9 26 0,10-1 6 16,4 5 1-16,0-4 0 0,9-5-26 0,9 1-5 16,-5-5 0-16,14-7-1 0,1-1-15 0,3-3 0 15,10-9 8-15,0-4-8 0,0-4 0 0,4-4 0 16,5-8 0-16,0-4 0 0,9-4 54 0,1-4 8 15,3-4 2-15,-4-4 0 0,0-4-52 0,0-9-12 16,-9-3 0-16,5-4 0 0,-5 3 0 0,-5-7 0 16,-4-5 0-16,-4-3 0 0,-1-5 0 0,0 0 0 0,-9 5 0 15,-9-9 0-15,-9 9 54 0,-4 3 8 0,-5-3 2 16,-5-1 0-16,-9 9-52 0,-4 3-12 0,-5 5 0 0,-9 3 0 31,-4 9-100-31,-10 4-22 0,-9 8-5 0,1 8-1 16,13 8-102-16,-5 8-21 0,-63 29-4 0,45-13-769 0</inkml:trace>
          <inkml:trace contextRef="#ctx0" brushRef="#br0" timeOffset="26126.9667">21163 3513 2296 0,'0'0'51'0,"0"0"10"0,0 0 3 0,5 16 0 0,-5 4-52 0,0 1-12 15,0 7 0-15,-10 0 0 0,1 5 132 0,-4 7 24 0,-5-3 5 0,-5 3 1 0,0-4-78 0,-18 9-16 16,0-5-4-16,0 1 0 0,0-1-40 0,5-3-9 16,-10-9-2-16,5 4 0 0,-4-3-13 0,4-1-8 15,0-4 8-15,-5-3-13 16,10-9-148-16,-1-4-30 0</inkml:trace>
        </inkml:traceGroup>
        <inkml:traceGroup>
          <inkml:annotationXML>
            <emma:emma xmlns:emma="http://www.w3.org/2003/04/emma" version="1.0">
              <emma:interpretation id="{E8D9D213-3CE6-42ED-AD28-31B56207E1E4}" emma:medium="tactile" emma:mode="ink">
                <msink:context xmlns:msink="http://schemas.microsoft.com/ink/2010/main" type="inkWord" rotatedBoundingBox="26595,3474 26714,3468 26764,4474 26644,448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7452.85">23981 2740 576 0,'-9'-20'25'0,"9"8"6"0,0-1-31 0,0-3 0 15,5 0 0-15,-1 8 0 0,1-8 262 0,-1 12 46 16,5-12 10-16,-4 7 2 0,4 5-154 0,-4 0-30 16,4 0-7-16,0 4-1 0,-5 8-20 0,6 5-4 15,-1 3 0-15,-5 4-1 0,5 4-63 0,0 9-12 16,-4 3-2-16,0 9-1 0,-1-1 31 0,1 9 7 15,-5-1 1-15,4 5 0 0,-4-4-31 0,0-1-5 16,0-3-2-16,0 3 0 0,0 1 10 0,0-4 1 16,-4-1 1-16,4-3 0 15,0-1-61-15,0-7-12 0,0-9-2 0,4 0-1 16,-4-3-110-16,9-1-21 0,-4-8-5 0</inkml:trace>
        </inkml:traceGroup>
        <inkml:traceGroup>
          <inkml:annotationXML>
            <emma:emma xmlns:emma="http://www.w3.org/2003/04/emma" version="1.0">
              <emma:interpretation id="{5AEAB08B-B3DF-4CAE-8CCA-B85D641A1C16}" emma:medium="tactile" emma:mode="ink">
                <msink:context xmlns:msink="http://schemas.microsoft.com/ink/2010/main" type="inkWord" rotatedBoundingBox="27646,3093 31775,2890 31843,4254 27713,445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9818.7096">26504 2671 1389 0,'0'-12'61'0,"0"8"14"0,0-4-60 0,0 0-15 16,9 4 0-16,-9-4 0 0,0 0 140 0,0 8 24 15,0 0 6-15,0 0 1 0,0 0-96 0,-5 16-19 16,1 4-4-16,-6 0-1 0,1 5 10 0,0 7 3 15,0 0 0-15,-5 9 0 0,10-5-9 0,-5 5-2 16,4-5 0-16,1-4 0 0,4 5-33 0,0-5-8 16,4-3 0-16,1-5-1 0,-1 0-11 0,5-4 0 0,5-3 0 0,0-5-11 31,-1-8-193-31,1 0-38 0</inkml:trace>
          <inkml:trace contextRef="#ctx0" brushRef="#br0" timeOffset="30162.7486">27155 2776 1810 0,'0'0'80'0,"0"0"17"0,0 0-77 0,13 21-20 16,-4-1 0-16,0 0 0 0,-4 4 112 0,0-3 20 15,-5 3 3-15,0 8 1 0,-5 1-32 0,0-1-5 16,-4 0-2-16,0 1 0 0,-4-5-84 0,-1 0-13 15,0 1-10-15,1-1 2 0,-1-8-8 0,0 5 0 16,1-5-1-16,-1-4-750 16,0-4-149-16</inkml:trace>
          <inkml:trace contextRef="#ctx0" brushRef="#br0" timeOffset="29957.9502">27077 2125 2066 0,'0'0'45'0,"0"0"10"0,0 0 1 0,0 0 3 0,0 0-47 0,0 0-12 0,0 8 0 0,0 4 0 16,0 4-73-16,-4 0-17 0,4 5-3 0,-5 3-1 0</inkml:trace>
          <inkml:trace contextRef="#ctx0" brushRef="#br0" timeOffset="30424.2108">27801 2683 1785 0,'27'-24'159'0,"-13"12"-127"0,4 0-32 0,0-13 0 16,1 9 44-16,3 4 4 0,-3-4 0 0,3 4 0 0,1 0 25 0,-5 8 6 15,1 0 1-15,-1 0 0 0,-5 8-26 0,1 4-5 16,0 0-1-16,-10 8 0 0,-4 0-16 0,0 8-3 16,0 5-1-16,-4-1 0 0,-10 9 8 0,5 3 0 15,-5-8 1-15,5 9 0 0,-4-5 0 0,-1 5 0 16,0-9 0-16,5 5 0 0,-4-5-15 0,-1 0-3 15,0 1-1-15,-4-5 0 0,4-8-10 0,-4 4-8 16,0-7 9-16,0-1-9 16,-5 0-43-16,-4-4-14 0,-1 0-3 0,-4-4-1155 15</inkml:trace>
          <inkml:trace contextRef="#ctx0" brushRef="#br0" timeOffset="30579.7142">27828 2121 2188 0,'9'-16'97'0,"1"8"20"0,-6-1-93 0,5 5-24 0,5 0 0 0,-5 4-644 16,-9 0-134-16</inkml:trace>
          <inkml:trace contextRef="#ctx0" brushRef="#br0" timeOffset="28750.145">25078 3456 979 0,'0'0'87'0,"0"0"-70"0,0 0-17 0,0 0 0 15,0 0 170-15,0 0 30 0,0 0 7 0,0 0 1 16,0 0-64-16,0 0-13 0,0 0-3 0,0 0 0 16,0 0-51-16,0 0-10 0,0 0-3 0,0 0 0 15,14 0 0-15,-5-4 0 0,9 4 0 0,1 4 0 16,3 0-51-16,6 4-13 0,8 5 0 0,-4-1 0 16,4 0 0-16,1-4 0 0,-1 0 0 0,5 4 0 15,-4 0-48-15,-1-4-13 16,1-4-3-16,-1 1-1049 0</inkml:trace>
          <inkml:trace contextRef="#ctx0" brushRef="#br0" timeOffset="28134.4234">25734 2566 2383 0,'5'-8'52'0,"4"0"12"0,0 0 1 0,0 0 2 16,0 4-54-16,0-5-13 0,-4 5 0 0,-5 4 0 0,0 0 45 0,0 0 7 15,0 0 0-15,-14 13 1 0,5-1-36 0,-9 0-7 16,-5 0-2-16,-4 4 0 0,-5 4 2 0,0 1 0 16,-4 3 0-16,-1 0 0 0,1-4-10 0,8 1 0 15,6 3 9-15,3-4-9 0,1-4 15 0,4 5-2 16,1-5 0-16,-1 0 0 0,1-4-13 0,3 0-18 16,-3 0 4-16,-1 1 1 0,0-1 29 0,1-4 5 15,-1 0 2-15,0 0 0 0,1 4-15 0,4-8-8 16,-5 4 10-16,5-8-10 0,0 0 9 0,9 0-9 15,-9 0 8-15,9 0-8 0,0 0 9 0,0 0-9 16,0 0 10-16,0 0-10 0,-5 8 0 0,5-8 0 16,0 0 0-16,0 0 0 0,0 0 0 0,0 0 0 15,0 0 0-15,0 0 9 0,0 0-9 0,0 0 0 16,0 0 0-16,0 0 0 0,9 8 0 0,-9-8 0 16,0 0 0-16,0 0 0 0,0 0 0 0,0 0 0 15,0 0 0-15,0 0 0 0,0 0 0 0,0 0 0 16,0 0 0-16,0 0 0 0,0 0 0 0,0 0 0 0,5 4 0 0,-5-4 0 15,0 0 20-15,0 0 6 0,0 0 1 0,0 0 0 32,0 0-43-32,0 0-8 0,0 0-1 0,0 0-1 0,0 0 26 0,0 0 0 0,0 0 0 0,0 0 0 15,0 0 0-15,0 0 11 0,0 0-3 0,0 0 0 16,0 0 4-16,0 0 0 0,0 0 0 0,0 0 0 16,0 0-12-16,0 0 10 0,0 0-10 0,9-4 10 15,-9 4-10-15,0 0 0 0,0 0 0 0,0 0 0 16,0 0 0-16,0 0 0 0,9 0-9 0,-4 0 9 0,4 0 0 15,-9 0 0-15,0 0 0 0,9 4 0 16,0 1 0-16,0-5 8 0,0 4-8 0,5 0 0 0,-1 0 12 16,1 0-4-16,4 0-8 0,5 8 12 0,-5-4-1 0,5 4-1 15,4 0 0-15,1 4 0 0,8-3-22 0,-4 3-5 16,0 0-1-16,4 0 0 0,-4-4 49 0,5 4 9 16,-6-3 3-16,1-1 0 0,-4 0-18 0,-1 0-3 15,-4-8-1-15,-1 4 0 16,-3 0-62-16,-6-4-13 0,1 4-2 0,-9 5-832 15,-10-1-165-15</inkml:trace>
          <inkml:trace contextRef="#ctx0" brushRef="#br0" timeOffset="31131.9093">28611 2890 1958 0,'23'-8'87'0,"-9"8"17"0,9 8-83 0,4 0-21 16,0 4 0-16,5-8 0 0,-5 0 56 0,10 4 6 15,-1 0 2-15,5-4 0 0,-9 4-23 0,0-4-4 16,-5 0-1-16,1 1-706 15,-6-1-142-15</inkml:trace>
          <inkml:trace contextRef="#ctx0" brushRef="#br0" timeOffset="30975.9579">29162 2327 2124 0,'0'0'47'0,"0"0"9"0,0 0 3 0,0 0 0 0,-9 8-47 0,-4-8-12 16,-1 0 0-16,-9 4 0 0,-4 4 16 0,-5 5 2 15,-4-5 0-15,-1 4 0 0,1 0-18 0,-1 0 0 16,5 0 0-16,-4 4 0 0,9 1 0 0,4-1 0 16,0-4 0-16,0 4 0 0,5 0 32 0,5-4 2 15,3-3 1-15,1 3 0 0,0-4-19 0,0 0-3 16,5-4-1-16,4-4 0 0,-5 8 21 0,5-8 4 15,0 12 1-15,0-12 0 0,0 0 4 0,5 8 1 16,-1 0 0-16,1 4 0 0,4-3-43 0,0-1 0 16,0 0 0-16,5-4-11 0,4 12 11 0,0-12 8 15,9 4-8-15,-4 4 11 0,4 0-3 0,10 1 0 16,8-1 0-16,1 4 0 0,-5-4-8 0,4 4 0 0,-8 0 0 16,-1-3-11-1,-8-1-112-15,-1 0-22 0</inkml:trace>
        </inkml:traceGroup>
        <inkml:traceGroup>
          <inkml:annotationXML>
            <emma:emma xmlns:emma="http://www.w3.org/2003/04/emma" version="1.0">
              <emma:interpretation id="{48D77E36-E0C0-43F6-9BBB-804F5B8FD089}" emma:medium="tactile" emma:mode="ink">
                <msink:context xmlns:msink="http://schemas.microsoft.com/ink/2010/main" type="inkWord" rotatedBoundingBox="32652,2953 33224,2924 33259,3631 32686,3660"/>
              </emma:interpretation>
              <emma:one-of disjunction-type="recognition" id="oneOf10">
                <emma:interpretation id="interp10" emma:lang="" emma:confidence="0">
                  <emma:literal>n</emma:literal>
                </emma:interpretation>
                <emma:interpretation id="interp11" emma:lang="" emma:confidence="0">
                  <emma:literal>h</emma:literal>
                </emma:interpretation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,</emma:literal>
                </emma:interpretation>
                <emma:interpretation id="interp14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31546.4517">30023 2080 1994 0,'0'0'88'0,"9"0"19"0,0 0-86 0,0 0-21 16,0 0 0-16,5 4 0 0,0 0 74 0,-1 5 10 0,1 3 3 0,-5 0 0 15,0 8-45-15,0 4-9 0,0 5-1 0,-4 7-1 16,-1 0 33-16,-4 1 6 0,-4 3 2 0,-1-3 0 16,1-1-13-16,-5 1-3 0,0-5 0 0,4-8 0 15,-4 1-56-15,0-5 0 0,4-4-17 0,1 0 4 16,-1-4 13-16,5-12 16 0,0 0-3 0,0 0-1 15,0 0-12-15,0 0 0 0,0 0 0 0,0 0 0 16,5-8 35-16,4 0 4 0,0-4 1 0,5-4 0 16,-1 0-17-16,10-9-3 0,0 1-1 0,4-4 0 15,5-1-9-15,4 1-2 0,5 0 0 0,0 8 0 0,0-9-8 16,0 13 0-16,-9 0 0 0,0 8 0 0,-9 0 0 16,0 4 0-16,-10 4-10 0,1 4 10 0,-5 4-9 15,0 8 9-15,-4 0-8 0,-1 8 8 0,-4 5 0 16,0-1 0-16,0 0 9 0,-4 1-9 0,-1-1 0 0,1-4 0 15,-1 9 0-15,-4-5 0 16,-5 4-44-16,1 1-16 0,-6-5-4 16,-3 9 0-16,-10-5-117 0,-5 4-24 0</inkml:trace>
        </inkml:traceGroup>
      </inkml:traceGroup>
    </inkml:traceGroup>
    <inkml:traceGroup>
      <inkml:annotationXML>
        <emma:emma xmlns:emma="http://www.w3.org/2003/04/emma" version="1.0">
          <emma:interpretation id="{3BCCB6E0-B392-4C3C-BE5C-ACA84EAA9637}" emma:medium="tactile" emma:mode="ink">
            <msink:context xmlns:msink="http://schemas.microsoft.com/ink/2010/main" type="paragraph" rotatedBoundingBox="1986,6711 29488,6541 29528,13064 2027,132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C632ED-3D66-43BD-871E-38EB36B89617}" emma:medium="tactile" emma:mode="ink">
              <msink:context xmlns:msink="http://schemas.microsoft.com/ink/2010/main" type="line" rotatedBoundingBox="3447,6702 29488,6541 29513,10591 3472,10752"/>
            </emma:interpretation>
          </emma:emma>
        </inkml:annotationXML>
        <inkml:traceGroup>
          <inkml:annotationXML>
            <emma:emma xmlns:emma="http://www.w3.org/2003/04/emma" version="1.0">
              <emma:interpretation id="{99F301CD-3158-49BD-BCF7-0E93A1289740}" emma:medium="tactile" emma:mode="ink">
                <msink:context xmlns:msink="http://schemas.microsoft.com/ink/2010/main" type="inkWord" rotatedBoundingBox="5508,8302 7395,8290 7408,10363 5521,10375"/>
              </emma:interpretation>
            </emma:emma>
          </inkml:annotationXML>
          <inkml:trace contextRef="#ctx0" brushRef="#br0" timeOffset="36853.09">4767 7426 1792 0,'-13'-8'80'0,"4"8"16"0,-5 4-77 0,-4 0-19 0,-5 4 0 0,-9 5 0 16,-4 7 84-16,-5 4 14 0,-9 13 2 0,4-1 1 15,1 4-34-15,-1 13-7 0,1 12-2 0,-1 4 0 16,5 3 10-16,5 5 3 0,8 4 0 0,1 8 0 16,4 4-13-16,5 5-2 0,0-5-1 0,4 4 0 15,5-8-13-15,5 0-2 0,4 0-1 0,4-4 0 16,1-4-20-16,4 0-4 0,0-8-1 0,5-5 0 15,-1-3-14-15,1-8 0 0,0-5 8 0,4-3-8 16,-5-9-89-16,6-3-21 16,-1-5-4-16</inkml:trace>
          <inkml:trace contextRef="#ctx0" brushRef="#br0" timeOffset="36473.218">3243 8353 1940 0,'-5'-12'43'0,"0"0"9"0,1 4 1 0,-1-4 1 0,1 4-43 0,4 8-11 16,0 0 0-16,0 0-860 15</inkml:trace>
          <inkml:trace contextRef="#ctx0" brushRef="#br0" timeOffset="36344.9454">3060 9082 691 0,'0'0'61'0,"0"0"-49"16,0 0-12-16,0 0 0 0,5-4 144 0,-5 4 27 15,-5-5 5-15,-4 5 0 0,9 0-11 0,-9 5-2 16,0 3-1-16,-5 4 0 0,1 8-39 0,-5 0-8 0,-1 9-2 0,1-1 0 16,0 4-53-16,9-3-10 0,0-1-2 0,0 0-1 15,0 1-38-15,4-5-9 0,5 0 0 0,0 0 0 16,5-7 0-16,-1 3-12 0,-4 0 2 0,5-4-722 16,8 0-144-16</inkml:trace>
        </inkml:traceGroup>
        <inkml:traceGroup>
          <inkml:annotationXML>
            <emma:emma xmlns:emma="http://www.w3.org/2003/04/emma" version="1.0">
              <emma:interpretation id="{D6095B7B-E4FF-4F6E-8FD9-ED9C73938B26}" emma:medium="tactile" emma:mode="ink">
                <msink:context xmlns:msink="http://schemas.microsoft.com/ink/2010/main" type="inkWord" rotatedBoundingBox="7617,8171 12812,8139 12826,10328 7630,1036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8589.1601">5018 8414 864 0,'-14'-20'38'0,"14"20"8"0,-4-9-37 0,4-3-9 16,-5 0 0-16,5-4 0 0,5 0 188 0,-5-4 35 15,4-5 7-15,5 5 2 0,5-4-85 0,4-9-17 16,0 5-3-16,1-4-1 0,3-1-29 0,1 9-5 16,4 0-2-16,-4 8 0 0,-9-1-46 0,4 5-8 15,5 12-3-15,0 0 0 0,4 8 7 0,0 9 2 16,5 3 0-16,4 8 0 0,-4 4-15 0,5 9-3 15,-1-1-1-15,5 9 0 0,-4-4 8 0,8-1 1 16,-9 1 1-16,10-1 0 0,-5 1-21 0,0-1-4 16,-5-3 0-16,1-5-8 0,-1 0 0 0,1 1 0 15,-1-9 0-15,-4 0 0 16,-5-3-92-16,0-1-24 0,1-8-6 0,-5 4-1 16,-5-3-149-16,-5-1-31 0,10 4-5 0,-9-8-2 0</inkml:trace>
          <inkml:trace contextRef="#ctx0" brushRef="#br0" timeOffset="38818.4401">6128 7714 1609 0,'0'0'71'0,"0"0"15"16,0 0-69-16,0 0-17 0,-9 8 0 0,-4 12 0 15,4 8 112-15,-10 5 20 0,-3 7 3 0,-6 9 1 16,-4 3-23-16,5 5-4 0,0 4-1 0,-10 8 0 0,6-9-35 0,-6 13-7 15,-4 0-2-15,0 0 0 0,5-4-48 0,-1-1-16 16,-4 1 10-16,5-4-10 0,-5 0 12 0,5-1-4 16,-5 1 0-16,0-4 0 15,0-4-99-15,4-1-20 0,1-7-4 0,9-9-633 16,4-3-128-16</inkml:trace>
          <inkml:trace contextRef="#ctx0" brushRef="#br0" timeOffset="39134.0487">6488 8928 2149 0,'9'-4'47'0,"5"-8"9"0,0-5 3 0,8-7 2 0,10 0-49 0,5-4-12 0,-6-5 0 0,6 1 0 15,-1-1 78-15,-4 1 13 0,-5 0 2 0,1 3 1 16,-5 5-60-16,-5 4-12 0,0 4-2 0,-4 3-1 16,-5 5 21-16,-9 8 4 0,0 0 0 0,9 13 1 15,-5 7-29-15,-4 8-7 0,0 8-1 0,-4 9 0 16,-1 4 12-16,-4 3 1 0,-5 5 1 0,1 0 0 16,-1-1 10-16,1 1 1 0,-1 4 1 0,-4-9 0 15,-5-3-21-15,-4-1-4 0,-5-3-1 0,0-5 0 0,5-3-8 16,-5-1 0-16,-9-4 0 0,0-3-880 15,-5 3-179-15</inkml:trace>
          <inkml:trace contextRef="#ctx0" brushRef="#br0" timeOffset="39278.9477">6547 8029 2415 0,'18'-20'107'0,"-8"12"22"0,-1 0-103 0,0 4-26 15,-9 4 0-15,9 0 0 0,5 4 21 0,-1 4-1 16,-4 4 0-16,0 4-1113 0</inkml:trace>
          <inkml:trace contextRef="#ctx0" brushRef="#br0" timeOffset="39542.32">7763 7281 2480 0,'0'0'55'0,"13"12"11"0,1 8 2 0,4 8 1 0,9 9-55 0,-4 7-14 0,0 9 0 0,4 8 0 16,-4-1 84-16,-5 9 15 0,0 8 2 0,-4 4 1 15,0-4-10-15,-10 8-1 0,1 0-1 0,-10 12 0 16,1-4-46-16,-1 4-10 0,-8 0-2 0,-6 0 0 15,1-4 0-15,-5 1 0 0,-4-9 0 0,0 0 0 0,-10 0-32 0,1 0-16 16,-5-9 2-16,-9-3 0 16,-5-4-212-16,10-28-42 0</inkml:trace>
          <inkml:trace contextRef="#ctx0" brushRef="#br0" timeOffset="50085.7147">9283 8094 842 0,'0'0'37'0,"0"0"8"16,-5-4-36-16,-8 0-9 0,4-4 0 0,0 4 0 0,-5 0 89 0,14 4 16 15,-5-4 3-15,-4 0 1 0,0 0-4 0,0 4-1 16,5-4 0-16,4 4 0 0,-10-8-13 0,10 8-3 16,0 0-1-16,0 0 0 0,0 0-34 0,0 0-6 15,0 0-2-15,0 0 0 0,0 0-32 0,0 0-13 16,10 0 11-16,3 4-11 0,1 0 8 0,9 0-8 16,4 0 0-16,0 0 9 0,1 0-1 0,3-4 0 15,15-8 0-15,-1 4 0 0,6 0 35 0,-1 0 6 16,0-5 2-16,0 5 0 0,-9 0-11 0,4 0-3 15,-4 4 0-15,0 0 0 0,-4 0-25 0,-1 4-4 16,-4 4-8-16,-9-3 11 0,4 3-3 0,0-4 0 16,-13 0 0-16,4 0 0 0,-4 0-20 0,4 4-5 15,-4-4-1-15,-1 0 0 16,1-4-78-16,4 0-16 0,0 0-4 0,5 0-538 16,0 0-108-16</inkml:trace>
        </inkml:traceGroup>
        <inkml:traceGroup>
          <inkml:annotationXML>
            <emma:emma xmlns:emma="http://www.w3.org/2003/04/emma" version="1.0">
              <emma:interpretation id="{DE8A4BC0-769B-41EB-8EEA-AB137FFDB542}" emma:medium="tactile" emma:mode="ink">
                <msink:context xmlns:msink="http://schemas.microsoft.com/ink/2010/main" type="inkWord" rotatedBoundingBox="11939,8617 15662,8594 15666,9268 11944,929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0377.1664">9338 8418 1267 0,'0'0'112'0,"0"0"-89"15,-9-4-23-15,9 4 0 0,0 0 72 0,0 0 11 16,-5 0 1-16,-4 0 1 0,9 0 15 0,0 0 4 16,0 0 0-16,0 0 0 0,0 0-32 0,0 0-5 15,14-4-2-15,-1 4 0 0,1 0 15 0,4 0 4 16,5-12 0-16,9 12 0 0,4-4-50 0,5 0-10 16,5-5-1-16,-5 1-1 0,4 0-1 0,1 0 0 15,-1 0 0-15,5 8 0 16,5-4-73-16,-1 8-16 0,6-4-2 0,-15 8-1032 0</inkml:trace>
          <inkml:trace contextRef="#ctx0" brushRef="#br0" timeOffset="56637.8431">13034 7782 2253 0,'-9'-20'100'0,"0"12"20"0,4 4-96 0,-4-4-24 31,4-4 0-31,1 4 0 0,4 8 83 0,0 0 11 16,0 0 2-16,0 0 1 15,0 0-147-15,0 0-30 0,0 0-5 0,4 8-985 0</inkml:trace>
        </inkml:traceGroup>
        <inkml:traceGroup>
          <inkml:annotationXML>
            <emma:emma xmlns:emma="http://www.w3.org/2003/04/emma" version="1.0">
              <emma:interpretation id="{BFBED53F-B800-4A56-99EF-C9A15F4672C2}" emma:medium="tactile" emma:mode="ink">
                <msink:context xmlns:msink="http://schemas.microsoft.com/ink/2010/main" type="inkWord" rotatedBoundingBox="15163,7750 17274,7736 17286,9828 15176,984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6493.3819">12779 8337 1324 0,'9'-8'118'0,"-4"-4"-94"0,4-4-24 0,-5 7 0 15,-4 9 119-15,0 0 19 0,0 0 4 0,0 0 1 0,0 13-44 0,-9 3-9 16,0 0-2-16,-5 12 0 0,-8 17-15 0,-1 3-3 16,0 1-1-16,5 4 0 0,-9-5-22 0,8 1-5 15,-3-1-1-15,3-7 0 0,1-1-25 0,9-7-4 16,-5-1-2-16,5-4 0 0,5-8-10 0,4 1 0 16,0-5 0-16,4-4 0 15,5 0-85-15,1-4-19 0,3-8-4 0,1 0-934 16</inkml:trace>
          <inkml:trace contextRef="#ctx0" brushRef="#br0" timeOffset="57732.2257">14582 6997 864 0,'0'0'76'0,"4"-8"-60"0,-4 0-16 0,5 0 0 0,-5-4 43 16,4 4 5-16,1 0 2 0,-1 0 0 0,1 0 54 0,-1-1 10 15,5 1 2-15,-4 0 1 0,-5 0-17 0,5 0-3 16,-1 0-1-16,1 0 0 0,-1 0-16 0,-4 8-3 16,0 0-1-16,0 0 0 0,0 0-25 0,0 0-6 15,0 0-1-15,0 0 0 0,-9 8-9 0,-5 12-3 16,-4 0 0-16,-4 13 0 0,-6 3 10 0,-4 9 2 15,-9 7 0-15,0 9 0 0,-4 4 8 0,4 4 1 16,5 7 1-16,-10 5 0 0,10-4-1 0,-1 4 0 16,10 0 0-16,-5 4 0 0,5-12-9 0,4 0-1 15,5-4-1-15,4 3 0 0,0-3-17 0,5-8-3 16,5-4-1-16,4-5 0 0,0 5-21 0,0-9 9 16,4-3-9-16,1-5 0 15,8-3-112-15,1-5-30 0,0-3-6 0</inkml:trace>
        </inkml:traceGroup>
        <inkml:traceGroup>
          <inkml:annotationXML>
            <emma:emma xmlns:emma="http://www.w3.org/2003/04/emma" version="1.0">
              <emma:interpretation id="{30AA7364-22A5-4536-BC1A-AB61B276893B}" emma:medium="tactile" emma:mode="ink">
                <msink:context xmlns:msink="http://schemas.microsoft.com/ink/2010/main" type="inkWord" rotatedBoundingBox="17559,7714 21849,7687 21861,9684 17572,971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8043.0005">15028 7568 2210 0,'0'0'48'0,"-5"-12"11"0,-4-4 1 0,9 4 3 0,5-5-51 0,-1 5-12 0,1-4 0 0,4 4 0 16,4-4 73-16,-4 0 12 0,5-5 3 0,4 5 0 16,-4 0-28-16,4 0-6 0,5 4-1 0,-5-1 0 15,5 1-23-15,-5 8-5 0,0 0-1 0,1 4 0 0,-1 8 13 0,-5 0 3 16,6 9 0-16,-6 7 0 0,1 0-23 0,0 9-4 16,-5 3-1-16,0 8 0 0,0 5 10 0,0 0 2 15,-4 3 0-15,4 9 0 0,0-9-8 0,0 5 0 16,0-4-1-16,-4-5 0 0,4 1-15 0,0-5 8 15,4 1-8-15,1-5 0 16,0 1-51-16,-1-13-16 0,-4-8-3 0,5 1-1 16,-5-5-118-16,0-8-24 0</inkml:trace>
          <inkml:trace contextRef="#ctx0" brushRef="#br0" timeOffset="58278.746">16079 7115 864 0,'32'-41'38'0,"-18"25"8"0,-1 0-37 0,-4 0-9 0,1 4 0 0,-6 8 0 16,-4 4 335-16,0 0 65 0,-14 12 12 0,-8 16 4 15,-10 4-254-15,-5 9-50 0,-13 11-11 0,-4 5-1 16,-15 8-24-16,1 4-4 0,-9 8 0 0,-5 8-1 16,14-9-19-16,4 5-3 0,0 0-1 0,5 4 0 15,0-12-25-15,9 0-6 0,-5-4-1 0,0 0 0 16,10-9-16-16,-1 5 0 0,5-4 0 0,0 3 0 15,5-3-212-15,4-20-42 0</inkml:trace>
          <inkml:trace contextRef="#ctx0" brushRef="#br0" timeOffset="59069.7418">16093 8292 2307 0,'0'0'51'0,"0"0"10"0,0 0 3 0,4-8 0 0,-4 8-51 0,5-8-13 0,4 0 0 0,-4-4 0 16,4 0 63-16,-5 4 9 0,10-4 3 0,-5 4 0 15,0-1-23-15,5 1-5 0,-5 4-1 0,0 4 0 16,5-4-27-16,-5 8-6 0,4 8-1 0,1 5 0 16,-5 7-12-16,5 4 11 0,-5 1-11 0,0 7 10 15,-4 0 28-15,-1 5 6 0,-4 3 0 0,-4 1 1 16,-1-5-16-16,0 1-3 0,-4-5-1 0,5 1 0 15,-5-5 13-15,0-4 2 0,-5-3 1 0,5-1 0 16,-5-12-28-16,0 4-5 0,5-8-8 0,0 0 11 16,0-3-11-16,0 3-9 0,0-8 9 0,0 4-13 15,-9-4-97 1,4-4-19-16,5 0-4 0,-9-5-1155 0</inkml:trace>
          <inkml:trace contextRef="#ctx0" brushRef="#br0" timeOffset="59205.4372">16129 7750 2178 0,'0'0'48'0,"0"0"9"0,0 0 3 0,0 0 1 0,0 0-49 0,0 0-12 16,0 8 0-16,0 8 0 0</inkml:trace>
          <inkml:trace contextRef="#ctx0" brushRef="#br0" timeOffset="59519.502">17035 6920 2300 0,'27'-12'51'0,"1"-8"10"0,-15 0 3 0,10 4 0 0,9 4-52 0,-5 3-12 0,-4 5 0 0,0 8 0 15,-5 5 96-15,5 3 16 0,4 8 3 0,-4 8 1 16,-5 13-42-16,5 3-8 0,0 9-2 0,-1 8 0 16,-3 3-1-16,-6 1-1 0,-4 8 0 0,5 12 0 15,-5 0-19-15,-9 4-4 0,-5 0-1 0,-4 8 0 16,0-8-15-16,0 4-3 0,-9-8-1 0,0 4 0 16,0-8-3-16,-1-4-1 0,1 0 0 0,-9-4 0 15,-10-4-6-15,6-9-1 0,-6-3 0 0,5-4 0 0,-4-13-8 16,-5-4 0-16,4-11 0 0,-4-1 0 15,5-4-116-15,4-12-20 0,-13 0-3 0,8-8-1255 16</inkml:trace>
          <inkml:trace contextRef="#ctx0" brushRef="#br0" timeOffset="59971.0471">18337 7592 1728 0,'0'0'76'0,"0"0"16"0,0 0-73 0,9 0-19 0,0-4 0 0,-4 4 0 16,-5 0 106-16,13 0 18 0,-4 4 3 0,1-4 1 16,-1 0-52-16,4 0-9 0,1 4-3 0,0 0 0 15,-1 0 0-15,10-4 0 0,4 0 0 0,1-4 0 16,8 4 0-16,0 0 0 0,1-4 0 0,4 0 0 0,-5-4-51 15,5 4-13-15,-4 0 0 0,4 0 0 0,-5-4 31 0,5 4 3 16,-9 4 1-16,4-4 0 0,5 0-26 0,-9-4-9 16,-9 4 0-16,4 0 9 0,-4 0 14 0,0 0 2 15,-1-1 1-15,-3 5 0 16,-6 5-72-16,-4-5-14 0,1-5-4 0,-10 5 0 16,0 0-102-16,0 0-21 0,0 0-4 0,-14 9-897 15</inkml:trace>
        </inkml:traceGroup>
        <inkml:traceGroup>
          <inkml:annotationXML>
            <emma:emma xmlns:emma="http://www.w3.org/2003/04/emma" version="1.0">
              <emma:interpretation id="{AAE05DC6-9B1F-4859-8B16-C2BE4F5F6439}" emma:medium="tactile" emma:mode="ink">
                <msink:context xmlns:msink="http://schemas.microsoft.com/ink/2010/main" type="inkWord" rotatedBoundingBox="21048,8756 26778,8721 26786,10034 21056,10070"/>
              </emma:interpretation>
            </emma:emma>
          </inkml:annotationXML>
          <inkml:trace contextRef="#ctx0" brushRef="#br0" timeOffset="60253.8395">18419 7884 1994 0,'0'0'44'0,"0"0"8"0,4 8 3 0,1 0 1 0,-1 0-44 0,1 4-12 0,0 0 0 0,4 0 0 15,4 1 96-15,-4-1 18 0,5 0 3 0,0-4 1 16,-1 4-43-16,6-4-9 0,-1 4-2 0,5-8 0 15,-5 0-20-15,0 0-4 0,5 0 0 0,0 0-1 32,4-4-63-32,-4 5-12 0,-1-5-2 0,-3 4-1163 0</inkml:trace>
          <inkml:trace contextRef="#ctx0" brushRef="#br0" timeOffset="68043.5011">24154 8543 1324 0,'0'0'118'0,"0"-8"-94"0,-4 0-24 0,4 0 0 0,-9 4 160 0,4 0 27 16,-4 8 5-16,-5 4 2 0,5 4-79 0,-4 8-16 16,-10 5-3-16,0 3-1 0,0 8-8 0,1 1-2 15,-6-1 0-15,5 9 0 0,1-5-32 0,4 5-6 16,4-5-2-16,5 1 0 0,0-5-28 0,4-3-5 15,5-1-2-15,0-4 0 0,5 1-10 0,4-9 0 16,0 0 0-16,9 0 0 16,-4-8-132-16,8-7-31 0</inkml:trace>
        </inkml:traceGroup>
        <inkml:traceGroup>
          <inkml:annotationXML>
            <emma:emma xmlns:emma="http://www.w3.org/2003/04/emma" version="1.0">
              <emma:interpretation id="{7C8B9C41-45B5-43B6-A69B-7E4809416E94}" emma:medium="tactile" emma:mode="ink">
                <msink:context xmlns:msink="http://schemas.microsoft.com/ink/2010/main" type="inkWord" rotatedBoundingBox="27321,8354 29499,8341 29511,10245 27333,10259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8565.9816">24701 8786 2534 0,'0'0'56'0,"0"0"11"0,13 0 2 0,1 0 3 0,-14 0-58 0,14 0-14 0,8 0 0 0,10-4 0 16,0 0 48-16,4 4 8 0,5-4 0 0,0 0 1 16,0 4-14-16,5 0-3 0,-5-4-1 0,4 4 0 31,1 0-235-31,-5 0-48 0</inkml:trace>
          <inkml:trace contextRef="#ctx0" brushRef="#br0" timeOffset="68926.2044">26030 8746 1209 0,'0'0'53'0,"0"0"12"0,13-4-52 0,1 0-13 16,0-5 0-16,-1 1 0 0,-4-4 268 0,10 0 52 15,-1 4 9-15,5-12 3 0,4 4-203 0,0-1-40 16,5-7-8-16,0 4-1 0,-5-4-29 0,5 3-6 15,0-3-1-15,0 0 0 0,-5-5-7 0,5 5-1 16,4-4-1-16,-4 0 0 0,9 3-17 0,-4-3-3 16,-1 8-1-16,-4-1 0 0,0 5-6 0,0 8 0 15,4 4-8-15,-4 0 12 0,-9 8 2 0,-5 8 0 16,0 0 0-16,-4 17 0 0,-10 3 2 0,-4 13 0 16,-9 7 0-16,-4 5 0 0,-1 4 10 0,-4 3 2 15,-10 5 1-15,-8 4 0 0,4-4-5 0,0-4 0 16,0-1-1-16,1 1 0 0,3-8-15 0,1-5-8 15,-5-3 10-15,9-9-10 0,-4-3 16 0,0-9-2 16,-5-4-1-16,0-3 0 16,-4-9-105-16,-10 0-20 0,-4-8-5 0,-5 0-823 0,-4-4-164 15</inkml:trace>
          <inkml:trace contextRef="#ctx0" brushRef="#br0" timeOffset="69130.3495">26430 7507 2649 0,'-4'-20'117'0,"-1"12"25"0,5 0-114 0,0 8-28 16,0 0 0-16,0 0 0 0,0 0 0 0,0 0 0 15,-4 8 0-15,-1 0 0 16,-4 4-199-16,0 8-45 0,-23 29-10 0,9-13-2 0</inkml:trace>
        </inkml:traceGroup>
        <inkml:traceGroup>
          <inkml:annotationXML>
            <emma:emma xmlns:emma="http://www.w3.org/2003/04/emma" version="1.0">
              <emma:interpretation id="{BB93CBA5-2BA5-4C71-81CB-D905538753CC}" emma:medium="tactile" emma:mode="ink">
                <msink:context xmlns:msink="http://schemas.microsoft.com/ink/2010/main" type="inkWord" rotatedBoundingBox="3447,6702 28031,6550 28056,10600 3472,1075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5331.2591">839 9183 979 0,'0'0'87'0,"0"0"-70"0,0 0-17 0,0 0 0 15,0 0 158-15,9 4 28 0,5 0 6 0,0 4 0 16,4-4-75-16,9-4-15 0,0 0-3 0,10-4-1 16,-5-8-27-16,13 0-6 0,1-9-1 0,13-7 0 15,5 0-17-15,-1-9-4 0,10-7-1 0,0-5 0 16,9-3-4-16,-4 3-1 0,-6-8 0 0,6 1 0 16,-1-1-16-16,-4 0-3 0,-5-3-1 0,1-1 0 15,-10 0-17-15,0 1 0 0,-4-5 0 0,-5 4 0 16,-5 0 21-16,-8 1 11 0,8-9 1 0,-4 4 1 15,-9-8-34-15,4 1-17 0,1 3 1 0,-5-4 1 16,0 0 15-16,-10 0 0 0,1 0-10 0,-5 5 10 16,-4-1-13-16,0 4 1 0,-10-4 1 0,1 0 0 15,-5 1 1-15,0 7 0 0,-5 0 0 0,-4 9 0 0,0 3 10 16,0 13-12-16,-5-1 12 0,5 5-12 0,-9 8 12 0,9-1 0 16,-5 5 0-16,1 8-8 0,-6-8 8 0,6 7 0 15,-1 1 0-15,5 4 0 0,0 4 0 0,-5 0 0 16,-4 4 0-16,9 0-8 0,9 0 8 0,-9 0 0 15,-5 0 0-15,0 8-8 0,1-4 8 0,4 8 0 16,-1-3 0-16,6 3 0 0,-10 0 0 0,5 0 0 16,5 8 0-16,-10 4-8 0,-4 5 8 0,-5 7-8 15,5 5 8-15,0 3-8 0,-1 5 16 0,-8 7 4 16,4 9 1-16,-4 8 0 0,0 0-1 0,4 4-1 16,-9 0 0-16,5 16 0 0,-1 0 24 0,-3 0 5 15,3 0 0-15,5 4 1 0,-4-4-13 0,4-8-2 16,1 0-1-16,-1 4 0 0,-5 4 6 0,10-8 1 0,-4 0 0 15,-1-4 0-15,0 0-20 0,5-8-4 0,0 0-8 16,-1-8 12-16,1-9-12 0,-5-7 0 0,5-1 8 0,-5-7-8 16,1-9 0-16,3-3 9 0,1-9-9 15,-5 0 8-15,10-8-8 0,-1-4 0 0,0-4-12 16,1-8 12-16,4-4-15 0,4-4 5 0,10-8 1 16,4-9 0-16,4-7 9 0,10 0-10 0,5-13 10 0,3 0-10 15,6-3 10-15,8-5 0 0,1 5 0 0,4 3-8 16,-4 0 8-16,-6 13-8 0,-3 8 8 0,-1 3-8 15,-4 13 8-15,-9 8 0 0,0 12 0 0,-5 9 0 16,0 11-9-16,0 4 0 0,1 13 0 0,-1-1 0 16,-5 9 9-16,1-1 0 0,9 1 0 0,0-4 0 15,-1-1 0-15,6-3 0 0,-1-1 0 0,9-3 0 16,-4-5-36-16,-9-3-4 0,-5-1-2 0,1 0-1191 16</inkml:trace>
          <inkml:trace contextRef="#ctx0" brushRef="#br0" timeOffset="67171.8429">21541 8203 1839 0,'14'-24'40'0,"-10"12"9"0,1-4 2 0,4 4 1 0,0-1-42 0,-5 5-10 0,-4 8 0 0,0 0 0 15,0 0 79-15,0 0 13 0,0 0 4 0,0 17 0 16,5 3-36-16,-5 8-6 0,-5 13-2 0,1 3 0 16,-1-3 10-16,-4 7 2 0,-4 13 0 0,3 0 0 15,1-1-7-15,-4-3-1 0,4 0 0 0,4 3 0 16,1-3-12-16,-1 0-4 0,5-1 0 0,5 1 0 15,-5 0-32-15,0-5-8 0,4-3 0 0,-4-1 0 16,0-7-49-16,0-5-12 0,-4-3-3 16,-1-1-771-16,-4-8-154 0</inkml:trace>
          <inkml:trace contextRef="#ctx0" brushRef="#br0" timeOffset="67410.7569">22775 8835 2516 0,'0'0'56'0,"9"12"11"0,-5 8 2 0,1 8 1 0,0 5-56 0,-5 3-14 0,-5 5 0 0,-4 3 0 15,-9 5 73-15,-1-1 12 0,-12 1 3 0,3 3 0 16,-4 1-45-16,1-4-9 0,-10-1-2 0,0 1 0 15,0-9-32-15,0 1 0 0,0-5 0 0,-9 1-867 16,-1-5-180-16</inkml:trace>
          <inkml:trace contextRef="#ctx0" brushRef="#br0" timeOffset="68186.5006">24409 7985 2188 0,'-13'-12'48'0,"13"4"11"0,-5 0 1 0,5-5 1 0,0 5-49 0,0 0-12 0,0 0 0 0,0 8 0 16,0 0 54-16,0 0 8 0,9 0 2 0,5 4-752 15,-1 4-149-15</inkml:trace>
          <inkml:trace contextRef="#ctx0" brushRef="#br0" timeOffset="68409.7203">24669 8588 1958 0,'0'0'43'0,"9"0"9"0,9-4 1 0,-9 4 3 0,5-4-45 0,4 0-11 16,5 4 0-16,4-4 0 0,5 0 104 0,4 4 20 15,1 0 3-15,4-4 1 0,4 4-52 0,1-4-9 16,-1-1-3-16,5-3 0 0,1 8-21 0,-1-4-5 15,4 0-1-15,-8 4 0 16,-14 0-59-16,0 4-12 0,-14 0-2 0,0 4-1164 0</inkml:trace>
          <inkml:trace contextRef="#ctx0" brushRef="#br0" timeOffset="61346.966">20908 5787 1497 0,'0'0'32'0,"0"0"8"0,0-12 0 0,0 0 4 0,0 4-36 0,0-4-8 0,-4 4 0 0,-1 0 0 16,-4 4 104-16,0 0 20 0,-5-1 3 0,0 1 1 15,1 0-52-15,-5 4-9 0,-5 0-3 0,0 4 0 16,0 0-51-16,-4 5-13 0,0 3 0 0,-1 4 0 16,1 0 0-16,0 4 0 0,-5 5 0 0,-5-1 0 15,6 4 24-15,-6 1 3 0,5-1 0 0,5 4 0 16,4 1-27-16,5-1 0 0,4 4 0 0,10 9 0 16,-1-1 8-16,10 9-8 0,4 4 8 0,9 12-8 15,0 3 47-15,5 1 4 0,4 8 1 0,5 12 0 16,-4 4-16-16,-1 1-4 0,-13-1 0 0,4 8 0 15,-9-8-15-15,-5 0-3 0,-4 0-1 0,-4 4 0 0,-5-20 42 16,-5 4 8-16,-4-4 1 0,-14 0 1 0,5-8-24 16,-10-4-5-16,1-12 0 0,-1 3-1 0,1-11-17 15,4-5-3-15,0-7-1 0,0-9 0 0,5-4-14 0,4-3 0 16,1-13 0-16,3 4 0 0,6-8 0 0,-1-4 0 16,0-8 0-16,5-4 0 0,5-1 0 0,4 1 0 15,4-8-13-15,1 0 4 0,4 0 1 0,5-1 0 16,4-3 0-16,5 4 0 0,-5 4 8 0,0-1-8 15,5 1 8-15,-5 8-8 0,0 0 8 0,-4 8-10 16,-5 4 10-16,0 8-10 0,-4 9 10 0,-5 3 0 16,0 12 0-16,0 9 0 0,-5 7 0 0,0 13 0 15,-4 4 0-15,-4 20 0 0,-1-4 17 0,5 4 6 16,0 0 1-16,-5 12 0 0,10-12 18 0,-1 0 4 16,1 0 1-16,4-4 0 0,0-12-23 0,4 0-5 0,1-8-1 15,-1-1 0-15,5-3-18 0,5-4 0 0,-5-13 0 0,14 1 0 16,0-13 0-16,4-3 0 0,9-5 0 0,5-8 0 31,-4 0-85-31,13-8-18 0,0 0-3 0,9-8-805 0,-4 0-161 0</inkml:trace>
        </inkml:traceGroup>
      </inkml:traceGroup>
      <inkml:traceGroup>
        <inkml:annotationXML>
          <emma:emma xmlns:emma="http://www.w3.org/2003/04/emma" version="1.0">
            <emma:interpretation id="{7228F143-A8EA-4127-9B2C-E4EA772995D2}" emma:medium="tactile" emma:mode="ink">
              <msink:context xmlns:msink="http://schemas.microsoft.com/ink/2010/main" type="line" rotatedBoundingBox="2131,10885 6489,11290 6274,13601 1916,13197"/>
            </emma:interpretation>
          </emma:emma>
        </inkml:annotationXML>
        <inkml:traceGroup>
          <inkml:annotationXML>
            <emma:emma xmlns:emma="http://www.w3.org/2003/04/emma" version="1.0">
              <emma:interpretation id="{4C127751-5CD4-4245-A1FC-E156039FCE30}" emma:medium="tactile" emma:mode="ink">
                <msink:context xmlns:msink="http://schemas.microsoft.com/ink/2010/main" type="inkWord" rotatedBoundingBox="2131,10885 6489,11290 6274,13601 1916,13197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5088.2477">1691 10231 864 0,'-32'-8'38'0,"32"8"8"0,-9-4-37 0,-5 0-9 16,-9 0 0-16,5 0 0 0,4 4 142 0,5 0 26 0,-9 0 6 15,4-4 1-15,1 8-71 0,4-4-15 0,-5 0-2 0,5 0-1 16,-5 4-34-16,5 0-6 0,0 8-2 0,0-4 0 15,-5 0-12-15,1 4-2 0,3 8-1 0,-8 9 0 16,5 11 8-16,-6 13 2 0,1-1 0 0,0 9 0 16,-5 4-2-16,-4 4 0 0,0-1 0 0,-1 9 0 15,-4 4-17-15,0 4-3 0,1-4-1 0,-6 0 0 16,5 0-6-16,-4-4-2 0,4-8 0 0,0 0 0 16,9-9 8-16,1-7 0 0,-1-5 1 0,9-3 0 15,-4 0-17-15,4-5 0 0,-4-8-11 0,4-3 11 16,1-1 0-16,-1-4 0 0,10-12 10 0,-6 5-2 15,1-5-8-15,0-4 11 0,5 0-11 0,4-8 12 16,0 0-12-16,0 0 10 0,0 0-10 0,0 0 10 16,0 0-10-16,-5-20 0 0,10-13 9 0,-1 1-9 15,10-8 0-15,0-1 0 0,4 1 0 0,0-5 8 0,14 1-8 16,4-1 0-16,1 5 0 0,-1-1 0 16,-4 9 0-16,0 7 0 0,-5 5 0 0,1 8 0 0,-1 4 8 0,0 4 1 15,-4 12 0-15,0 4 0 0,-1 0-9 0,-3 9 8 16,-1 7-8-16,5 0 8 0,-5 1-8 0,9-1 0 15,-4 4 0-15,4 1 0 0,5-1 0 0,0 0 0 16,4 5 0-16,5-9 8 0,5-4-8 0,-1-7 0 16,-4-1-12-16,5-8 12 0,4-4-17 0,-4-8 4 15,-5-4 1-15,-5-4 0 0,5 4 12 0,-9-9 0 16,4 5 0-16,-4-8 0 0,-9 4 0 0,4-4 0 16,0-5 0-16,-8 1 0 0,-1 0 24 0,0 3-3 15,0-7 0-15,-4 4 0 0,0-4-5 0,-1-1 0 0,1 1-1 16,-5-5 0-16,5 5-7 0,-10 4-8 0,-4-4 11 15,0 3-11-15,5 5 8 0,-5 0-8 0,-9 4 0 0,0-1 0 16,4 1 0-16,-4 4 0 0,4-4 0 0,-4 8 0 16,-4 0 0-16,-1 0 0 0,14 8 0 0,-9 0 0 15,-9-4 0-15,4 4 0 0,5 4 0 0,-5 4 0 16,1 0 0-16,-1 12 0 0,-4 4-12 0,0 5 12 16,4 7 0-16,-4 5 0 0,-10 3-8 0,10 5 8 15,0-1 0-15,0 9 13 0,-5-9-2 0,5 5-1 16,-1-8 2-16,6 3 0 0,13-7 0 0,-9-5 0 15,0-4-12-15,9-3 10 0,9-5-10 0,0-4 10 16,4-4-10-16,1 1 0 0,9-9 0 0,0-4 8 16,4 0-8-16,0-8 0 0,-4-4 9 0,0 0-9 15,9-9 0-15,0 1 9 0,-5-8-9 0,0 0 0 16,5-5 9-16,0-3-9 0,0-5 0 0,0 1 9 0,-10 0 1 16,10-1 0-16,5 5 0 0,-5-1 0 0,-5 5 14 15,-4 4 4-15,9 4 0 0,-1 3 0 0,-3 9-4 0,-1 4 0 16,0 4 0-16,1 4 0 0,4 4-24 0,-5 9 8 15,-4-1-8-15,-1 4 0 0,6 4 0 0,-1 1 0 16,-13 3 8-16,4 4-8 0,0 5 0 0,0-5 0 16,-4-4 0-16,0 1 0 0,-10-1 0 0,1-8 0 15,8 1 0-15,-8-5-11 0,-10 0 1 0,10-4 0 16,0-4 0-16,-1 0 0 0,-4-8 10 0,0 0 0 16,0 0 0-16,9-4 0 0,0-4 0 0,0-8 9 15,-4-4 0-15,4-5 0 0,9-7 4 0,0 0 1 16,1-9 0-16,3 5 0 0,6-5-2 0,8 1-1 0,1-1 0 15,-1 9 0-15,-9 4 2 0,1 3 1 0,4 9 0 0,-1 4 0 16,-8 8-2-16,0 8-1 0,4 0 0 0,-4 8 0 16,0 4-11-16,0 5 0 0,-1-1 0 0,1 0 0 15,4 8 0-15,1-3-14 0,-1 3 3 0,5 0 1 32,4 5-114-32,5-5-22 0,0 0-5 0,5 1-1105 0</inkml:trace>
          <inkml:trace contextRef="#ctx0" brushRef="#br0" timeOffset="73689.116">-609 11214 1324 0,'0'0'118'0,"0"0"-94"16,0 0-24-16,0 0 0 0,0 0 16 0,5-8 0 16,0 0-1-16,-5 8 0 0,9-4 34 0,-9 4 7 15,9-8 2-15,-9 8 0 0,0 0-35 0,0 0-7 16,9-8-2-16,-9 8 0 0,0 0 5 0,0 0 1 0,0 0 0 0,0 0 0 16,0 0 9-16,0 0 3 0,0 0 0 15,9 0 0-15,-9 0-10 0,9-4-2 16,-9 4 0-16,0 0 0 0,5 4 0 0,4 0 0 0,0-4 0 0,4 4 0 15,10-4 0-15,-9 0 0 0,9 0 0 0,-1-4 0 16,6 0 10-16,-1 4 2 0,5-4 0 0,0-4 0 16,4 4 0-16,5-4 0 0,-4-5 0 0,-1 5 0 15,0-4-5-15,-4 4-1 0,-4 4 0 0,4 0 0 16,-1 0-9-16,-3 4-1 0,-6-4-1 0,6 4 0 16,4 0 1-16,-10 0 0 0,6 4 0 0,4-4 0 15,-5 0-16-15,0 0 0 0,1-4 0 0,-1 0 0 16,0 4 8-16,1-4-8 0,3 0 0 0,-8-4 0 15,4 4 0-15,-8-4-13 0,3 4 1 0,-3-5 0 16,3 1 12-16,-8 4 16 0,4-4-3 0,-4 0-1 16,4 0-43-16,-4 0-9 0,-1 0-1 15,6 0-1-15,-10 0-118 0,0-5-24 0,5 5-5 16</inkml:trace>
          <inkml:trace contextRef="#ctx0" brushRef="#br0" timeOffset="73928.9257">143 11251 691 0,'0'0'61'0,"0"0"-49"15,-5-8-12-15,1 4 0 0,4 4 243 0,-10-8 45 16,6-1 10-16,4 9 2 0,0 0-161 0,0 0-32 16,0 0-7-16,-5 9 0 0,-4-1-48 0,5 12-10 0,-10 4-2 0,5 13 0 15,0-1-12-15,-9 13-4 0,4-1 0 0,-9 13 0 16,-4 8-2-16,9 3-1 0,-19 5 0 0,10 4 0 15,0-8-11-15,-1 0-2 0,-4-8-8 0,10-9 12 16,-1 1-12-16,0-8 0 0,9-5 0 0,-8-3 0 31,3-9-75-31,6 0-17 0,4-7-4 0</inkml:trace>
        </inkml:traceGroup>
      </inkml:traceGroup>
    </inkml:traceGroup>
    <inkml:traceGroup>
      <inkml:annotationXML>
        <emma:emma xmlns:emma="http://www.w3.org/2003/04/emma" version="1.0">
          <emma:interpretation id="{96321B6E-7F7D-4AA5-889D-76684C2C0D13}" emma:medium="tactile" emma:mode="ink">
            <msink:context xmlns:msink="http://schemas.microsoft.com/ink/2010/main" type="paragraph" rotatedBoundingBox="2661,13153 32044,11108 32283,14551 2901,165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5717BF-9533-4E36-BDA9-4F89D9C5AB6E}" emma:medium="tactile" emma:mode="ink">
              <msink:context xmlns:msink="http://schemas.microsoft.com/ink/2010/main" type="inkBullet" rotatedBoundingBox="2703,13752 4218,13647 4365,15753 2850,15859"/>
            </emma:interpretation>
          </emma:emma>
        </inkml:annotationXML>
        <inkml:trace contextRef="#ctx0" brushRef="#br0" timeOffset="75959.8973">425 13226 1317 0,'-5'-33'58'0,"10"21"13"0,-1-4-57 0,1 0-14 16,4-9 0-16,-4 1 0 0,4 4 97 0,0 0 17 0,0-1 3 0,0 1 1 15,0 8-18-15,0-4-4 16,0 4-1-16,-4 4 0 0,4 4-31 0,-9 4-5 16,0 0-2-16,0 0 0 0,0 0-24 0,5 12-5 0,-1 8 0 0,-4 8-1 15,0 5-8-15,0 3-2 0,0 9 0 0,-4 3 0 16,-6 9 10-16,1 8 1 0,0 3 1 0,-4 1 0 16,-1 12 5-16,5 8 1 0,-18 0 0 0,8 0 0 15,6 12-2-15,-6-7 0 0,-8 3 0 0,9-8 0 16,9 0-12-16,-5-8-2 0,5 0-1 0,0-9 0 15,-5-7-9-15,1 0-1 0,8-8-8 0,1-9 12 16,-6-3-12-16,1-1 0 0,5-11 0 0,-1-5 0 16,1 0-9-16,4-8-2 0,-5 1 0 0,1-9 0 15,4-4-51-15,0 4-10 0,0-12-3 16,0 0 0-16,0 0-87 0,0 0-18 0,0 0-3 0,0 0-469 16,-5-16-93-16</inkml:trace>
        <inkml:trace contextRef="#ctx0" brushRef="#br0" timeOffset="76358.5772">288 14205 1670 0,'0'-16'74'0,"0"8"15"0,0 0-71 0,0-4-18 0,0 3 0 0,5-3 0 16,-1 4 128-16,10 4 23 0,-14-4 4 0,9 4 1 15,-9 4-71-15,18-4-13 0,-4 4-4 0,9 4 0 16,4-4-49-16,0 0-11 0,10 8-8 0,-5-4 12 16,4 0-12-16,-4 0 12 0,9 0-12 0,0 0 12 15,0-4-12-15,0 0 0 0,4-4 9 0,5 0-9 16,1-4 0-16,-1 0 0 0,4-4 0 0,-4 0 8 16,5 0-19-16,-5-5-3 0,0 9-1 0,0-4 0 31,-4 0-16-31,-5 4-3 0,0-4-1 0,0 0 0 15,0 0-25-15,-5-1-6 0,-4 5-1 0,0-4-590 0,0-4-119 0</inkml:trace>
        <inkml:trace contextRef="#ctx0" brushRef="#br0" timeOffset="76635.8217">1595 12849 1728 0,'-5'-8'153'0,"-4"-4"-122"16,9 4-31-16,0-4 0 0,-4 4 114 0,-1-4 17 16,5 12 3-16,0 0 1 0,0-9-43 0,0 9-8 15,-5-4-1-15,5 4-1 0,0 0-50 0,0 0-11 16,-4 4-1-16,-1 5-1 0,5 3-10 0,-4 8-1 15,-5 0-8-15,4 13 12 0,1 3 15 0,-1 4 2 0,0 9 1 16,1 12 0-16,-1-1-15 0,1 5-3 0,4 0-1 16,-5 0 0-16,-4-1 15 0,0 1 3 0,0 0 1 15,4 4 0-15,-4 8-14 0,-4-5-4 0,4 1 0 0,-1 4 0 16,1-8-12-16,5 0 9 0,-10 0-9 0,10-1 8 16,-6-3-8-16,6-4 0 0,-1 0 0 0,-4-5 0 15,5 5 0-15,4-8-11 0,0-5 1 0,0-3 0 31,0-9-103-31,4-4-21 0,10-3-4 0,-5-5-1005 0</inkml:trace>
      </inkml:traceGroup>
      <inkml:traceGroup>
        <inkml:annotationXML>
          <emma:emma xmlns:emma="http://www.w3.org/2003/04/emma" version="1.0">
            <emma:interpretation id="{78F95FEF-1139-4ED1-97C5-DC4FB014A90A}" emma:medium="tactile" emma:mode="ink">
              <msink:context xmlns:msink="http://schemas.microsoft.com/ink/2010/main" type="line" rotatedBoundingBox="4401,13032 32044,11108 32283,14551 4641,16475"/>
            </emma:interpretation>
          </emma:emma>
        </inkml:annotationXML>
        <inkml:traceGroup>
          <inkml:annotationXML>
            <emma:emma xmlns:emma="http://www.w3.org/2003/04/emma" version="1.0">
              <emma:interpretation id="{F059BBCB-CDE8-4E05-99D8-61089080B6BC}" emma:medium="tactile" emma:mode="ink">
                <msink:context xmlns:msink="http://schemas.microsoft.com/ink/2010/main" type="inkWord" rotatedBoundingBox="4544,15085 5428,15023 5476,15701 4591,15762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7447.4193">1936 14504 576 0,'0'0'25'0,"0"0"6"0,14-8-31 0,-5-4 0 0,-9 0 0 0,9-4 0 16,5 4 367-16,-5-4 67 0,-5-1 14 0,5 1 2 15,5 4-314-15,-5 0-64 0,0 0-12 0,0 0-2 0,-9 12-23 0,9-4-5 16,5-4-1-16,-14 8 0 0,0 0-29 0,9 12 0 15,9-4 0-15,1 8 0 0,-1 4 0 0,-4 4 8 16,-5 5-8-16,4-1 0 0,5 4 12 0,-8 1 0 16,-6 3 0-16,5-3 0 0,0-1 1 15,0-4 0-15,-9 1 0 0,0-5 0 0,5-4 1 0,-5 0 0 16,5-3 0-16,-1-9 0 0,-4-8-1 0,0 0 0 16,5 12 0-16,-5-12 0 0,0 0-5 0,0 0 0 15,0 0-8-15,9 8 12 0,0-8-2 0,-9 0-1 16,0 0 0-16,9 0 0 0,5-8 0 0,-1 0 0 15,-13-4 0-15,5 4 0 0,8-5-1 0,-8 1 0 16,0-4 0-16,-1-4 0 0,-8 4 0 0,8-9 0 16,1 1 0-16,-1 0 0 0,-4-5-8 0,9 1 0 15,10-8 0-15,-1 3-11 0,-5-7 11 0,1-1 0 0,4 1 0 16,14 4 0-16,5-1 0 0,-1 5 0 0,-4 3 0 0,0 1 0 16,9 8-8-16,-9 8 8 0,-10 0-8 0,6 3 8 15,-6 9 0-15,-3 9-10 0,-1 3 10 0,-5 8 0 16,-8 8 0-16,-5 5 0 0,5 7 0 0,-5 5 0 15,-5-1 28-15,0 9-1 0,1-5 0 0,-1 5 0 16,1-9-7-16,-1 1-2 0,1-9 0 0,4-3 0 16,4-1-18-16,1-8 0 0,-5-3 0 0,9-1 0 31,0-8-72-31,5 0-19 0,-5-8-3 0,0 0-732 0,5-4-146 0</inkml:trace>
        </inkml:traceGroup>
        <inkml:traceGroup>
          <inkml:annotationXML>
            <emma:emma xmlns:emma="http://www.w3.org/2003/04/emma" version="1.0">
              <emma:interpretation id="{C760F95A-A041-470F-8059-F9EDEAA50900}" emma:medium="tactile" emma:mode="ink">
                <msink:context xmlns:msink="http://schemas.microsoft.com/ink/2010/main" type="inkWord" rotatedBoundingBox="6070,13707 10614,13390 10739,15195 6195,15511"/>
              </emma:interpretation>
            </emma:emma>
          </inkml:annotationXML>
          <inkml:trace contextRef="#ctx0" brushRef="#br0" timeOffset="79352.2091">3907 13023 1494 0,'-9'-12'66'0,"4"8"14"0,-4 0-64 0,5 0-16 15,-1 0 0-15,5 4 0 0,-4-8 70 0,-1 0 11 16,-4 4 3-16,9 4 0 0,0 0-16 0,0 0-4 16,-4-8 0-16,-6 4 0 0,1 4-44 0,0-4-10 0,0 4-2 15,9 0 0-15,0 0 0 0,0 0 0 16,-9 4 0-16,9-4 0 0,0 0 7 0,0 0 1 16,0 0 0-16,0 0 0 0,0 0 11 0,-9 8 2 15,4 0 1-15,-4 4 0 0,5-4-18 0,-1 8-3 16,-4 4-1-16,0 5 0 0,-5 15 20 0,-4 5 4 15,4 7 1-15,1 9 0 0,-5 8 6 0,-1 4 1 0,1-5 0 16,0 13 0-16,4 0-2 0,-4 0 0 0,4 4 0 0,1-4 0 16,4-8-10-16,0 0-3 0,-1-4 0 0,10-5 0 15,0 5-17-15,10-8-8 0,-1 0 0 0,4-9 8 32,5 1-34-32,1-5-7 0,8-7-2 0,9-5 0 15,1-7-191-15,4-9-38 0</inkml:trace>
          <inkml:trace contextRef="#ctx0" brushRef="#br0" timeOffset="79942.961">5464 13076 1728 0,'-18'-4'153'0,"9"0"-122"0,-5 4-31 0,0 0 0 0,1 0 128 0,-1 4 20 15,0 4 4-15,1 12 1 0,-10 9-69 0,5 7-15 16,-10 8-2-16,-3 17-1 0,-1 0-40 0,-5 8-8 15,-8 4-2-15,-1 7 0 0,-4 5-8 0,5 0-8 16,-5 0 9-16,4-8-9 0,0 0 0 0,1-4 0 16,-1-4 0-16,1-4-10 15,4-5-36-15,0 1-7 0,5-4-2 0,8-9-674 16,6-7-135-16</inkml:trace>
          <inkml:trace contextRef="#ctx0" brushRef="#br0" timeOffset="79685.4561">4745 13586 460 0,'-23'-8'41'0,"18"0"-33"15,-4-4-8-15,0-1 0 0,0-3 352 0,0 4 68 16,4-4 13-16,1 0 3 0,-1-1-284 0,1-3-56 16,4 4-12-16,0 0-3 0,0-4-24 0,9 3-5 15,-5 5 0-15,-4 4-1 0,5-4-23 0,0 4-5 16,-5 8-1-16,0 0 0 0,0 0-10 0,0 0-1 16,0 0-1-16,9 8 0 0,4 4-10 0,1 4 0 15,0 5 0-15,-1 7 0 0,-4 0 8 0,10 9-8 0,-6 3 0 16,1 5 8-16,4-1 4 0,0 5 1 0,0 7 0 15,1 1 0-15,3-4-1 0,1-1-1 0,5-3 0 0,-6-5 0 16,6-7-11-16,-6-1 0 0,6-3 0 0,-1-5 0 31,0-4-151-31,-4-4-22 0,23 5-5 0,-15-17-1 0</inkml:trace>
          <inkml:trace contextRef="#ctx0" brushRef="#br0" timeOffset="80301.1437">6188 12643 2131 0,'0'0'94'0,"0"0"20"0,0 0-91 0,0 0-23 0,9 12 0 0,4 12 0 16,1 5 124-16,4 11 21 0,-4 9 4 0,0 3 1 16,-1 9-62-16,-4 12-12 0,-4 8-2 0,-1 4-1 0,-4 0-31 0,-9 4-6 15,5 0-2-15,-10 4 0 16,5 8-21-16,-5 0-4 0,-4-4-1 0,0-8 0 0,0-4-8 0,0-4 0 16,-10-8 0-16,1 0 0 15,0-8-83-15,-10-5-15 0,-4-3-3 16,9-16-1167-16</inkml:trace>
          <inkml:trace contextRef="#ctx0" brushRef="#br0" timeOffset="81048.7097">6857 14047 2131 0,'0'0'189'16,"0"0"-151"-16,0 0-30 0,9-4-8 0,9 0 77 0,0 4 15 15,1-4 2-15,8 4 1 0,5 0-39 0,0-4-8 16,4 4-2-16,10-4 0 0,-6 4-19 0,6-4-4 15,9 0-1-15,-1 0 0 16,1 4-44-16,4 0-9 0,0-8-1 0,-4 4-1 16,4 0-101-16,0 0-20 0,0-5-4 0,-9 5-838 0</inkml:trace>
          <inkml:trace contextRef="#ctx0" brushRef="#br0" timeOffset="80798.1">6820 13586 979 0,'0'-8'43'0,"0"8"9"0,5-8-41 0,-5 4-11 16,9-4 0-16,0 3 0 0,-9 5 136 0,14-4 24 15,-1 0 6-15,1 0 1 0,4 0-72 0,1 4-15 16,-6-4-2-16,10 0-1 0,-5 4-9 0,5 0-1 16,0 0-1-16,4 0 0 0,5-4-8 0,0 0-2 15,4 4 0-15,10 0 0 0,4-4-22 0,4 4-5 16,1-4-1-16,0 0 0 0,-1-4-13 0,1 4-3 16,-5-4-1-16,0 0 0 0,-4 0-11 0,4 3 0 15,-5-7 9-15,-4 4-9 0,5 4 0 0,-10-4-18 16,-4 4 3-16,0 0 1 15,-10 0-15-15,1 0-3 0,-5 4-1 0,1 0 0 16,-19 0-15-16,0 0-4 0,0 0 0 0,9 4 0 16,-9-4-24-16,9 4-6 0,-5 4-1 0</inkml:trace>
        </inkml:traceGroup>
        <inkml:traceGroup>
          <inkml:annotationXML>
            <emma:emma xmlns:emma="http://www.w3.org/2003/04/emma" version="1.0">
              <emma:interpretation id="{37FA2066-AC74-4DCF-871B-774C554CBF7B}" emma:medium="tactile" emma:mode="ink">
                <msink:context xmlns:msink="http://schemas.microsoft.com/ink/2010/main" type="inkWord" rotatedBoundingBox="13656,12783 19794,12356 19966,14833 13829,1526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7999.8193">11154 12551 979 0,'-5'-24'43'0,"5"24"9"0,0-17-41 0,-4 5-11 16,-1-8 0-16,1 4 0 0,4-5 162 0,-5 9 30 16,5-4 7-16,-4 4 1 0,4 0-93 0,0 0-19 15,0 0-3-15,0 7-1 0,0 5-46 0,0 0-10 16,-5-8-1-16,5 8-1 0,0 0-26 0,0 0 8 16,0 0-8-16,0 13 0 0,-5 7 8 0,5 0-8 15,0 4 0-15,-4 9 8 0,-1-1 3 0,5 5 0 16,-4 3 0-16,-1 1 0 0,1 3-11 0,4-3 10 15,0-1-10-15,-5-3 10 0,5-5-10 0,5 0 0 16,4-3 0-16,4-5 0 0,-3-4 8 0,3 0-8 16,5-3 8-16,5-9-8 0,0 0 11 0,0-4-3 0,-1-8-8 15,6 0 12-15,8-8 0 0,-8 0-1 0,-1-5 0 16,0-3 0-16,10-4 5 0,-6-1 2 0,1-3 0 16,0-4 0-16,0-1-4 0,-5-3-1 0,5-1 0 0,-5 1 0 15,1-4-3-15,-5 3-1 0,4-3 0 0,-4 3 0 16,-1 5-9-16,-3 7 0 0,-6 1 9 0,5 8-9 15,-4 4 8-15,0 4-8 0,-5 4 10 0,5 0-10 16,-1 8 11-16,-4 4-11 0,5 12 12 0,0 4-12 16,-5 9 8-16,4 7-8 0,1 9 0 0,-5 7 0 15,0 5 16-15,-4 8-3 0,-5 4-1 0,4 4 0 16,-8 4-2-16,4 4-1 0,-5-4 0 0,1 0 0 16,-1 0-1-16,-4-8-8 0,4-8 12 0,-4-1-4 15,0 1-8-15,0-4 0 0,-4-4 9 0,-6-5-9 16,6-3 0-16,-6-1 8 0,1-7-8 0,0-5 0 0,-5-3-9 0,5-5-7 15,-5-8 0-15,5-3-1 0,-5-1 8 0,1-4 9 16,-6-8-13-16,5 0 5 0,-4-8 18 0,0 0 4 16,0-4 1-16,4-4 0 0,0 0 17 15,9-5 4-15,1-3 1 0,-1 0 0 0,10 0-9 0,-1-1-3 16,5 1 0-16,9-4 0 0,0-1-15 0,9 1-10 16,1-4 12-16,8 0-12 0,0-1 0 0,1 1-11 15,8-5 0-15,-4 5 0 16,4 0-171-16,5-1-34 0</inkml:trace>
          <inkml:trace contextRef="#ctx0" brushRef="#br0" timeOffset="88474.1839">12629 12859 2109 0,'-9'-21'93'0,"4"17"20"0,5 4-90 0,0 0-23 0,0 0 0 0,14 8-620 16,4 0-129-16</inkml:trace>
          <inkml:trace contextRef="#ctx0" brushRef="#br0" timeOffset="88300.055">12310 13664 2286 0,'0'0'50'0,"0"0"10"0,0 0 3 0,0 0 1 0,0 0-51 0,0 0-13 0,0 0 0 0,0 0 0 15,0 0 18-15,0 0 1 0,0 0 0 0,0 0 0 0,0 13-19 0,0 3 0 16,-4 0 0-16,-1 8 0 0,0 1 0 0,1-1 0 15,-1 4 0-15,1 9 0 0,4-5 0 0,0-4 0 16,0 5 0-16,4-9 0 0,5 0-24 0,5 1 2 16,-5-5 0-16,0-4-659 15,9-4-132-15</inkml:trace>
          <inkml:trace contextRef="#ctx0" brushRef="#br0" timeOffset="89425.5244">13312 13290 1944 0,'0'0'86'0,"0"0"18"0,0 0-84 0,0 0-20 16,0 0 0-16,0 0 0 0,0 0 50 0,0 0 6 15,0 0 0-15,9-8 1 0,-5 0-35 0,10-4-7 16,4 0-2-16,-4-4 0 0,4-4-13 0,5-1-12 15,4-3 3-15,0 0 0 0,1-5-8 0,-6-3-2 16,1-4 0-16,4 3 0 0,-4-7 10 0,4-5 9 16,-4 1-13-16,0-1 5 0,4-3 8 0,-4-5 11 15,4-4-3-15,1 1 0 0,-1-9 7 0,-4 0 1 0,4 0 0 16,0 1 0-16,-4-1 0 0,0 4 0 0,4 1 0 0,-4 3 0 16,-5 4-3-16,5 1 0 0,0 3 0 15,-5 5 0-15,0 7 5 0,-4 1 1 0,-1 7 0 0,1 5 0 16,-5 4-7-16,-4 0-2 0,-1 8 0 0,-4-1 0 15,0 1 18-15,0 4 3 0,0 8 1 0,-9-4 0 16,0-4-24-16,-5 8-8 0,1-4 0 0,-1 4 0 16,0 0 0-16,1 4 0 0,-1-4 0 0,5 0 0 15,0 4 0-15,9-4 0 0,-9 0 0 0,9 0 0 16,0 0 0-16,0 0 0 0,0 0 0 0,0 0 0 16,0 0 0-16,0 0 0 0,-9 4 0 0,9-4 0 15,0 0 0-15,-5 0 0 0,-4 0 0 0,0 0 0 16,0 0 0-16,0 0 0 0,4-4 0 0,-4 8 0 15,0-4 0-15,4 4 0 0,5-4 0 0,-9 0 0 16,5 4-10-16,-5 0-8 0,4 4-2 0,-4 0 0 16,5 1 7-16,-1-1 1 0,0 0 0 0,1 4 0 0,-5-4 12 15,4 4 0-15,1 0 0 0,-5-4 0 0,4 4 0 0,-4 1 13 16,4-1-2-16,1 0-1 0,-5 4-10 0,0 0 0 16,-1 0 0-16,-3 1 0 0,4 7 20 0,0 0 1 15,4 5 1-15,-9-1 0 0,5 8-22 0,5 1 0 16,-1 3 0-16,-4 9 0 0,5-1 0 0,-6 5 0 15,1 0 0-15,0 7 0 0,-4 5 11 0,3 0-3 16,-8-1 0-16,0 1 0 0,0-4 10 0,0 0 2 16,4 3 0-16,-4-3 0 0,-10 4 12 0,6 4 4 15,-6-1 0-15,6 5 0 0,-6-4-36 0,1 0 0 0,4-4 0 0,0-1 0 16,1-3 0-16,-1 0 0 0,5 4 0 16,-5-13 0-16,5 1 0 0,4-9 0 0,-4-3 0 0,9-9-12 15,0-8 12-15,0-3 0 0,0-1 12 0,4-8-12 16,0-4 8-16,1-4-8 0,4-4 0 0,0 0 0 15,0 0 29-15,0-16-1 0,4-4 0 0,1-13 0 16,0-3 5-16,4-9 1 0,4 1 0 0,5-5 0 16,1-7-45-16,3-1-9 0,1 4-1 0,5-3-1 15,8 7 10-15,0 5 1 0,1-1 1 0,-1 9 0 16,-9 7 10-16,-4 5-8 0,-5 8 8 0,1 4-8 16,-6 8 8-16,1 8 0 0,0 4 8 0,-1 4-8 15,1 8 0-15,-5 0 0 0,5 9 0 0,-1 3 0 16,-4-3 8-16,1 7-8 0,-1-4 8 0,0 9-8 15,0-9 0-15,-5 5 0 0,6-5 0 0,-1 0-8 16,0-3-10-16,9 3-2 0,-4-4 0 0,8 1 0 16,1-1-118-16,4-12-24 15,1 0-5-15</inkml:trace>
          <inkml:trace contextRef="#ctx0" brushRef="#br0" timeOffset="91620.084">14113 13586 748 0,'0'0'67'0,"0"0"-54"15,0 0-13-15,0 0 0 0,0 0 114 0,4-8 20 16,5 4 4-16,5-4 1 0,-5 0-87 0,5 3-16 16,-1 1-4-16,1-4-1 0,4 4-11 0,-4-4-3 15,-5 4 0-15,0 0 0 0,0 0-5 0,-4-4-2 16,-5 8 0-16,0-8 0 0,9 4 22 0,-9 4 5 16,0-8 1-16,0 8 0 0,0 0 14 0,0 0 2 15,0 0 1-15,0 0 0 0,0 0-27 0,0 0-6 16,0 0-1-16,0 0 0 0,0 0-7 0,0 0-2 15,-9 8 0-15,9 0 0 0,-5 4 16 0,5 0 4 0,0 0 0 0,-4 5 0 16,-1-5-4-16,1 4 0 0,-6 4 0 0,6 0 0 16,-1 1 4-16,-4 3 1 0,9-8 0 0,0 8 0 15,0-3-24-15,5-1-9 0,-1-4 0 0,1 0 9 16,4 0-9-16,-4 1 0 0,-1-1 0 16,5-4-11-16,5 0-5 0,0-4 0 0,-1-4-1 0,1 4 0 31,9-8-21-31,-1 0-4 0,6 0-1 0,-6 0-884 0</inkml:trace>
          <inkml:trace contextRef="#ctx0" brushRef="#br0" timeOffset="91796.6304">14659 12849 2188 0,'-32'-20'195'15,"23"8"-156"-15,-5 4-31 0,5-4-8 0,0 4 68 0,5 4 13 16,4 4 3-16,0 0 0 16,9 12-158-16,4 0-31 0,5 8-7 0,1-8 0 0</inkml:trace>
          <inkml:trace contextRef="#ctx0" brushRef="#br0" timeOffset="92148.7741">15642 12360 2253 0,'-27'-33'100'0,"18"21"20"0,0-4-96 0,0 0-24 0,-5 0 0 0,5-1 0 15,0 9 35-15,4-4 1 0,5 12 1 0,0 0 0 16,-14 0-9-16,14 0-1 0,-9 12-1 0,0 4 0 16,-4 9-26-16,-6 7-12 0,1 13 0 0,-5 11 1 15,-4 9 19-15,4 4 4 0,-9 4 1 0,1 4 0 16,-10 8-13-16,4-5 0 0,-8 5 0 0,4-4 0 16,4 0 18-16,-4 0 1 0,5 0 0 0,9-8 0 15,8 0-19-15,6-8 8 0,4-5-8 0,0 1 0 0,-5-8 0 16,14 3-16-16,14-7 2 0,4-1 0 15,9-3-47-15,5-5-10 0,9-3-1 16,4-9-630-16,5-8-126 0</inkml:trace>
          <inkml:trace contextRef="#ctx0" brushRef="#br0" timeOffset="92684.453">16489 12655 2354 0,'0'0'104'0,"0"0"22"0,0 0-101 0,-9 8-25 15,-19 8 0-15,10 1 0 0,9 11 45 0,-14 4 4 16,-9 9 1-16,-4 3 0 0,0 13-23 0,-1 0-5 0,-4 7-1 0,-4 1 0 15,-1 4-21-15,1 0 0 0,4-5 0 0,0 1 0 16,-5 0-8-16,-4-4 0 16,5-5 0-16,-5 1 0 15,-1 0-208-15,15-9-42 0,-78 57-8 0,41-36-2 0</inkml:trace>
          <inkml:trace contextRef="#ctx0" brushRef="#br0" timeOffset="92444.9471">15669 12930 2253 0,'-18'-32'100'0,"14"16"20"0,-1-5-96 0,-4 1-24 0,9 0 0 0,0 4 0 15,5-4 72-15,-1 3 8 0,5 1 3 0,5 8 0 16,-5 0-33-16,0 4-6 0,9 4-2 0,1 4 0 16,-1 8-30-16,-5 0-12 0,6 8 8 0,-1 5-8 15,0 3 0-15,-4 9 0 0,4 3 0 0,-4 5 0 16,8 3 0-16,-8 1 0 0,4 3 0 0,0 1 0 15,1-1 0-15,-1 1-16 0,9-4 3 0,-4-1 0 16,0-7-7-16,8-5-2 0,1-4 0 0,0-3 0 31,0-5-12-31,0 0-2 0,4-7-1 0,1-1 0 0,4 0-106 0,-9-8-21 16,-5-4-4-16,0-4-756 0</inkml:trace>
          <inkml:trace contextRef="#ctx0" brushRef="#br0" timeOffset="92999.285">17158 12064 2574 0,'0'0'56'0,"4"12"12"0,6 5 3 0,-1 7 1 0,-9 8-57 0,9 17-15 16,4 7 0-16,1 13 0 0,-5 8 47 0,0 12 6 15,-4 4 2-15,-1 0 0 0,1 4-31 0,-10 1-7 16,-4 7-1-16,-4 0 0 0,4 0-8 0,-10-4-8 16,-3-8 12-16,-1-4-12 0,-4 1 0 0,-1-10-14 15,5 1 1-15,-13-4 0 16,-5-4-124-16,-4-8-25 0,-1-8-5 0</inkml:trace>
        </inkml:traceGroup>
        <inkml:traceGroup>
          <inkml:annotationXML>
            <emma:emma xmlns:emma="http://www.w3.org/2003/04/emma" version="1.0">
              <emma:interpretation id="{DC79B802-F783-4C2C-89C1-A382B29C7453}" emma:medium="tactile" emma:mode="ink">
                <msink:context xmlns:msink="http://schemas.microsoft.com/ink/2010/main" type="inkWord" rotatedBoundingBox="20710,13393 21768,13319 21841,14368 20783,14442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3826.5734">18223 13189 1094 0,'0'0'97'0,"-9"-4"-77"0,0 0-20 0,0 0 0 0,0-4 94 0,-5 4 15 15,5-4 3-15,0 0 1 0,0 0-1 0,0 0 0 16,0 4 0-16,4-5 0 0,5 9-66 0,0 0-14 16,0 0-2-16,0 0-1 0,0 0-29 0,9 0 0 15,5 0 0-15,-1 0 0 0,10 9 0 0,0-5 0 16,4 0 0-16,5-4 0 0,4 0 14 0,-4-4-3 16,5 0-1-16,-1 4 0 0,5-9 16 0,0 1 3 15,0 0 1-15,-5 4 0 0,-4-8 2 0,5 4 1 16,-10 0 0-16,5 4 0 0,-5-4-14 0,-4 0-3 15,9 4-1-15,-5-5 0 0,5 9-15 0,4-4 0 16,1-4 0-16,4 8 0 0,-5 0 0 0,5-4-13 16,-9 0 2-16,0 4 1 15,0 0-123-15,-9 0-25 0,-1 0-5 0,-8 0-1 0</inkml:trace>
          <inkml:trace contextRef="#ctx0" brushRef="#br0" timeOffset="94073.9302">18615 12696 1382 0,'4'-25'123'0,"1"1"-99"0,4-8-24 0,0 3 0 16,0 1 82-16,0 8 11 0,5-1 3 0,-1 5 0 15,-3 0-1-15,-1 8 0 0,-9 8 0 0,0 0 0 0,4 8-35 0,1 16-6 16,-10 5-2-16,5 7 0 0,-9 9-26 15,5 3-6-15,-6 5 0 0,-3 3-1 0,4 5 21 0,-5 0 4 16,0 0 0-16,-4 3 1 0,4 9-34 0,-4-8-11 16,5 0 0-16,-1-5 0 15,0 1-15-15,1-8-9 0,-1-1-3 0,5-3-696 16,0-5-139-16</inkml:trace>
        </inkml:traceGroup>
        <inkml:traceGroup>
          <inkml:annotationXML>
            <emma:emma xmlns:emma="http://www.w3.org/2003/04/emma" version="1.0">
              <emma:interpretation id="{E57F3A82-8A07-478E-A15C-A6D8B364DF2F}" emma:medium="tactile" emma:mode="ink">
                <msink:context xmlns:msink="http://schemas.microsoft.com/ink/2010/main" type="inkWord" rotatedBoundingBox="22979,12791 26471,12548 26638,14944 23146,15187"/>
              </emma:interpretation>
            </emma:emma>
          </inkml:annotationXML>
          <inkml:trace contextRef="#ctx0" brushRef="#br0" timeOffset="106783.0469">22666 12250 288 0,'4'-8'12'0,"1"0"4"15,-5 4-16-15,4-4 0 0,-4-4 0 0,5 0 0 0,0 0 258 0,4-1 49 16,-5 5 9-16,5 0 3 0,-4 0-212 0,4 0-43 16,-9 8-8-16,0 0-1 0,0 0-21 0,0 0-4 15,0 0-1-15,0 0 0 16,0 0-9-16,0 0-3 0,0 0 0 0,0 0 0 0,5 12-9 0,4 0-8 16,-5 5 12-16,-4 3-12 0,0 0 11 0,-4 4-11 15,-1 9 10-15,1-1-10 0,4 4 20 0,-5 1-3 16,0-1 0-16,5 5 0 0,-4 3-3 0,8-3-1 15,1-5 0-15,-5 1 0 0,5-5 7 0,4-4 0 16,-5-7 1-16,5 3 0 0,0-4-21 0,1-4 8 16,3-8-8-16,1 0 0 0,-1-4 0 0,6-4 0 15,-1 0 0-15,0-8-8 0,5-4 16 0,-5-4 4 16,5 0 1-16,0-4 0 0,4-9 1 0,-4 1 0 16,4-4 0-16,0-9 0 0,5 5-5 0,0-5-1 0,4-3 0 15,-4-1 0-15,0 5-8 0,5-1 10 0,-6 5-10 0,1 8 10 16,-4 3-2-16,-1 1-8 0,-4 8 12 15,-5 0-4-15,-9 3 23 0,0 9 4 0,-9 4 1 16,0 0 0-16,9 4-19 0,0 9-3 0,-9 7-1 0,5 8 0 16,-5 9-13-16,0 3 0 0,-5 1 8 0,1 7-8 15,-1 9 0-15,1-5 8 0,4 9-8 0,0-8 0 16,0 3 0-16,0 1 0 0,0-4 0 0,0 3 0 16,0 1 0-16,0 0 0 0,-5-5 9 0,1 5-9 15,4 4 0-15,-10-1 0 0,-8 5 8 0,0 0-8 16,0 4 0-16,0-1 0 0,-1 5 0 0,-3-4 8 15,-6 4-8-15,1 0 0 0,0 0 9 0,4-13-9 16,0 1 0-16,0-13 9 0,1-7-9 0,3-9 0 16,1-3 12-16,-4-9-12 0,3-4 12 0,6-4-12 15,-1-8 14-15,0-4-4 0,1-4-1 0,4-8 0 0,-1-4 14 16,1-12 2-16,0-5 1 0,5-11 0 0,-1-5-6 16,1-8-2-16,-1 1 0 0,5-9 0 0,5 0-18 15,4 1 0-15,0 3-8 0,9 0 8 16,0 0-37-16,10 1-2 0,-1 3 0 15,9 8 0-15,5 1-17 0,9 7-3 0,-4 5-1 0,13 8 0 16,5 3-95-16,-1 5-19 0,1 8-4 0</inkml:trace>
          <inkml:trace contextRef="#ctx0" brushRef="#br0" timeOffset="107327.3321">23963 13444 1587 0,'-14'-8'70'0,"14"8"15"0,-4-4-68 0,4 4-17 0,0 0 0 0,-5-4 0 16,1 0 76-16,4 4 11 0,0 0 2 0,-9 4 1 15,0 4-50-15,0 0-11 0,-1 4-1 0,1 9-1 16,5-1-11-16,-5 8-1 0,-5 5-1 0,9-5 0 15,-8 4 6-15,4 1 0 0,4-1 1 0,-4 0 0 16,4-3-3-16,1-1-1 0,-1 0 0 0,5-3 0 16,5-9-7-16,-1 0-2 0,1 0 0 0,4-8 0 15,5 0-25-15,-1-4-6 0,15-4-1 0,-1-8-620 16,9 0-125-16</inkml:trace>
          <inkml:trace contextRef="#ctx0" brushRef="#br0" timeOffset="107482.3435">23909 13060 2271 0,'0'0'50'0,"0"0"10"0,0 0 3 0,0 0 1 0,0 0-52 0,13 8-12 15,5 0 0-15</inkml:trace>
          <inkml:trace contextRef="#ctx0" brushRef="#br0" timeOffset="98148.7979">20367 12036 1036 0,'0'0'92'0,"0"0"-73"15,-4-8-19-15,4 8 0 0,-5-8 52 0,5 8 8 16,0-8 0-16,0 8 1 0,0 0-33 0,0 0-8 16,5-13 0-16,4 5-1 0,-5 4-19 0,5-4 0 15,-4 0 8-15,4 4-8 0,0-4 0 0,0 4 0 16,0 0 8-16,0 0-8 0,0 0 8 0,1 4-8 16,-10 0 12-16,9 0-12 0,-9 0 27 0,9 0-2 15,4 4 0-15,1 0 0 0,0 0-4 0,-1 0-1 16,1 0 0-16,4-4 0 0,5 4 16 0,4 0 4 15,1-4 0-15,8 4 0 0,0-4-5 0,5 4-1 16,0-8 0-16,0 4 0 0,5-4-2 0,4 0 0 0,5-8 0 16,4 4 0-16,5-4 2 0,-1 4 0 0,6-5 0 0,-6 5 0 15,1 4-13-15,-5-4-2 0,0 0-1 16,-4 0 0-16,0-4-18 0,-1 4 8 0,-4 0-8 16,0 0 0-16,5 4 8 0,-10-5-8 0,-8 5 0 0,4-4 0 15,-9 4 0-15,4 0 0 0,1 0-10 0,-6 0 10 31,-3 4-46-31,-6 0-2 0,6-4 0 0,-10 0 0 16,0 4-49-16,-4 0-11 0,-5 0-1 0,-9 0-631 0</inkml:trace>
        </inkml:traceGroup>
        <inkml:traceGroup>
          <inkml:annotationXML>
            <emma:emma xmlns:emma="http://www.w3.org/2003/04/emma" version="1.0">
              <emma:interpretation id="{72AE157B-1358-423A-A8FC-0B6F6FA6880F}" emma:medium="tactile" emma:mode="ink">
                <msink:context xmlns:msink="http://schemas.microsoft.com/ink/2010/main" type="inkWord" rotatedBoundingBox="26791,11474 32044,11108 32267,14316 27014,14681"/>
              </emma:interpretation>
            </emma:emma>
          </inkml:annotationXML>
          <inkml:trace contextRef="#ctx0" brushRef="#br0" timeOffset="117824.0451">28643 12165 864 0,'0'0'76'0,"0"0"-60"0,-9 0-16 0,0-4 0 16,0 4 188-16,-5 8 36 0,1 0 6 0,-1 5 2 15,-4 3-108-15,-9 8-20 0,-1 8-5 0,-8 1-1 16,-5 7-42-16,-5 5-8 0,-4 3-1 0,0 5-1 0,-5 8-23 0,1-5-5 15,8 5-1-15,1-8 0 16,-1-1-17-16,5-3 0 0,0-1-11 0</inkml:trace>
          <inkml:trace contextRef="#ctx0" brushRef="#br0" timeOffset="117550.6763">27983 12303 864 0,'5'-28'38'0,"-1"11"8"0,-4 1-37 0,5-4-9 16,4 0 0-16,0 0 0 15,0 3 242-15,0 5 46 0,5-4 10 0,4 4 2 0,-4 4-192 0,4 4-37 16,0-4-8-16,5 4-2 0,-5 8-47 0,0 4-14 16,1 0 0-16,-6 8 8 0,5 4-8 0,-4 5 0 15,4 3 0-15,-4 4 0 0,0 1 0 0,-1 7 0 16,1 5 0-16,0-1 0 0,-1 5 20 0,-4-1 2 15,1 1 1-15,3-5 0 0,-8 1-23 0,4-5 0 16,0 1 0-16,-5-5 8 16,6-3-40-16,-10-5-8 0,4 0-2 0,-4-3-602 15,5 3-120-15</inkml:trace>
          <inkml:trace contextRef="#ctx0" brushRef="#br0" timeOffset="117141.0986">27719 11684 982 0,'0'0'44'0,"0"0"8"0,0 0-41 0,0 0-11 0,0 0 0 0,-9 0 0 16,0 0 80-16,0 4 15 0,0 0 2 0,0 4 1 15,-1 0-51-15,-3 4-11 0,8 0-1 0,-4 9-1 16,0-5 13-16,0 4 2 0,0 4 1 0,-5 5 0 16,5 7 0-16,-5 4 0 0,5 5 0 0,-9 4 0 15,0 3-3-15,-5 5-1 0,5 4 0 0,-5 7 0 0,5 1 6 0,0 0 0 16,4 4 1-16,0 4 0 0,5-4-21 0,5-5-4 16,-1-3 0-16,1 0-1 0,4-4-19 0,4-1-8 15,-4 1 0-15,9-8 8 16,0-1-28-16,5 1-7 0,4-13-1 0,5 1 0 15,0-5-141-15,13-4-29 0,5-7-6 0,9-1 0 0</inkml:trace>
          <inkml:trace contextRef="#ctx0" brushRef="#br0" timeOffset="108024.7995">24591 11429 748 0,'5'-12'67'0,"-1"-5"-54"15,1-3-13-15,-5 0 0 0,9 0 152 0,-4 0 28 16,-1 3 6-16,5 1 1 0,0 0-56 0,0 4-11 16,-4 0-3-16,4 4 0 0,-9 8-33 0,0 0-8 15,0 0 0-15,0 0-1 0,-4 16-35 0,-6 4-8 0,-3 8 0 0,-10 13-1 16,-13 3-7-16,-5 9 0 0,0 0-1 0,-14 11 0 15,0 9-23-15,-13 4 0 0,-5 8 0 0</inkml:trace>
          <inkml:trace contextRef="#ctx0" brushRef="#br0" timeOffset="113462.5024">24714 12521 230 0,'0'0'20'0,"0"0"-20"0,0 0 0 0,9-8 0 15,-9 8 148-15,0 0 24 0,9 0 6 0,-9 0 1 16,0 0-111-16,10-4-23 0,-10 4-4 0,0 0-1 15,0 0 9-15,13 0 2 0,-13 0 0 0,0 0 0 16,9 0 3-16,5 4 1 0,-5 0 0 0,9 0 0 16,0 5-4-16,5-1-1 0,0 0 0 0,4-4 0 15,5 4 7-15,0-4 2 0,0 0 0 0,4-4 0 16,-4 4-35-16,9-8-6 0,0 0-2 0,0-4 0 16,5-4 5-16,-1 0 1 0,1 3 0 0,4-11 0 0,0 0 10 15,0 0 3-15,-5-9 0 0,1-3 0 0,-5 0-12 0,0-5-3 16,-9 5 0-16,4-5 0 0,1-7-11 0,-6 3-9 15,1-7 12-15,0 3-12 0,0-3 0 0,0-1 0 16,0-3 0-16,0 3 0 0,4-3 0 0,-4-1 0 16,-9 4-10-16,4 5 10 0,-4-1-11 0,-1 1 3 15,-8 3 0-15,0 5 0 0,-1 4 8 0,-3 3 0 16,-6 1 8-16,-4 4-8 0,5-1 14 0,-10 5-2 16,1 0 0-16,-1 0 0 0,5 7-4 0,-9-3-8 15,0 4 11-15,0 0-11 0,-5 0 0 0,9 4 0 16,5 8 0-16,0 0 0 0,-4-4 0 0,4 4 0 0,-5-4-9 0,5 4 9 15,-9-4-12-15,9 4 4 0,-9 0 0 0,9 0 0 16,-9 0 8-16,0 0-8 0,9 0 8 0,0 0-8 16,-9 4 8-16,9-4 0 0,0 0 0 0,-9 0 0 15,9 0 0-15,-9 8 0 0,9-8 0 0,-10 4 0 16,1 4 0-16,9-8 0 0,0 0 0 0,-13 8 0 16,8-4 0-16,-4 4 0 0,5 0 0 0,4-8 0 15,-5 12 0-15,0 0 0 0,-4 1 0 0,5 3 0 16,-1-4 0-16,1 8 0 0,-5-4 0 0,-5 5 0 15,5 7 0-15,0 0 8 0,0 1 0 0,-5 3 0 16,0 4 7-16,1 5 1 0,-6-1 1 0,1 9 0 16,-5 4 1-16,5 3 0 0,-5 5 0 0,-4 0 0 15,0 3-6-15,-5 5-2 0,0 0 0 0,0 4 0 16,-4-4-2-16,-1 7 0 0,1-3 0 0,0 0 0 0,4 4 0 16,0-8-8-16,0-4 12 0,0-1-4 0,9-7-8 15,-4-4 12-15,0-1-12 0,9-7 12 0,-5-5 1 0,5-3 1 16,-1-5 0-16,6-8 0 0,-1 1-6 0,0-1-8 15,5-8 11-15,-4-4-11 0,8 0 12 0,-4-4-12 16,4-4 12-16,5-4-12 0,0 0 16 0,0 0-3 16,-9-4-1-16,9 4 0 0,0-12 3 0,-4-4 0 15,4 0 0-15,4-4 0 0,5-9-3 0,-4 1 0 16,4-4 0-16,9-1 0 0,1 5-12 0,3-8 11 16,10-1-11-16,0 9 10 0,0-5-10 0,0 5 0 15,-10 4 0-15,6 4 0 0,-1 3 0 0,-4 9 10 16,0 4-10-16,-10 0 10 0,1 8-10 0,0 8 0 15,-1 0 0-15,-4 9 0 0,0-1 18 0,1 4 2 0,-1 5 0 16,-5-1 0-16,1 4-20 0,4 5 0 0,-5-5 0 0,6 0-9 16,3 1 9-16,5-1 0 0,1 1 8 0,8-1-8 31,0 0-47-31,10-3-13 0,8-5-4 0,5 0 0 16,19-8-104-16,3 1-20 0,1-5-5 0,9-4-1 0</inkml:trace>
          <inkml:trace contextRef="#ctx0" brushRef="#br0" timeOffset="114882.3436">26635 10640 1036 0,'-4'-17'46'0,"4"9"10"0,0-4-45 0,0 4-11 0,0 0 0 0,0 0 0 16,4-4 128-16,-4 12 23 0,0 0 5 0,0 0 0 16,0 0-68-16,0 0-13 0,0 0-3 0,0 0-1 15,0 0-50-15,0 0-9 0,-4 12-3 0,-6-4 0 16,1 0-9-16,0 0 0 0,0 0 0 0,0 0 8 16,0-4-20-16,-5 5-5 0,1-5-1 0,-1 0 0 15,5 0-40-15,0-4-8 0,0 0-2 0,-5-4 0 16,9 0 18-16,-4-4 3 0,5-1 1 0,-5-3 0 0,4 0 46 15,-4 0 23-15,5 0-3 0,-1 0 0 0,5-4 51 0,-5 3 9 16,1-3 3-16,-1 0 0 0,1 4-38 0,-1 4-7 16,-4 0-2-16,0 0 0 0,0 4-4 0,0-1 0 15,-5 1-1-15,5 4 0 0,0 0-14 0,-5 4-2 16,-4 1-1-16,4 3 0 0,1 0-14 0,-5 4 0 16,-1 0 0-16,1 4 0 0,0 0 0 0,-5 1 0 15,5-1 0-15,4 4-10 16,5 0-14-16,5 5-4 0,-5-5 0 0,4 4-568 15,5 0-115-15</inkml:trace>
          <inkml:trace contextRef="#ctx0" brushRef="#br0" timeOffset="114094.3009">26612 13185 1594 0,'0'0'35'0,"0"0"7"0,0 0 2 0,0 0 1 0,0-12-36 0,0 12-9 0,0 0 0 0,0 0 0 15,5-16 53-15,-5 16 9 0,0 0 2 0,0 0 0 16,0 0-56-16,0 0-8 0,0 0-8 0,0 0 8 16,0 0-10-16,0 0 10 0,-5 8-8 0,1 4 8 15,-5 4 0-15,0 5 16 0,4 3-3 0,-4 4 0 16,-5 0 45-16,5 5 9 0,-4-1 1 0,3 1 1 0,6-1-24 16,-5 0-5-16,4 5 0 0,1-1-1 0,4-7-19 15,0-5-3-15,4-4-1 0,-4-4 0 16,5 4-105-16,4-11-22 0,0 3-4 0</inkml:trace>
          <inkml:trace contextRef="#ctx0" brushRef="#br0" timeOffset="114169.6658">26867 12570 2311 0,'-13'-20'51'0,"8"12"10"0,5-8 3 0,0 3 0 0,5 5-51 0,-5 8-13 0,0 0 0 0,0 0 0 16,9-4 0-16,4 4 11 0,-3 8-11 0,3 4-1028 16</inkml:trace>
          <inkml:trace contextRef="#ctx0" brushRef="#br0" timeOffset="118116.7365">29390 11481 2361 0,'5'-12'104'0,"-5"12"23"0,0 0-102 0,0 0-25 0,9 8 0 0,0 13 0 16,9 7 24-16,-4 12 0 0,4 13 0 0,0 4 0 16,0 7 13-16,-4 13 3 0,0 0 0 0,-5 0 0 15,-9 4-14-15,0 0-2 0,-14 4-1 0,0 0 0 16,-8 4-10-16,-6 0-1 0,-4-8-1 0,-9 0 0 16,0 0-2-16,-13-4 0 0,-1 0 0 0,-13 0 0 31,-9-1-180-31,-15 1-36 0</inkml:trace>
        </inkml:traceGroup>
      </inkml:traceGroup>
    </inkml:traceGroup>
    <inkml:traceGroup>
      <inkml:annotationXML>
        <emma:emma xmlns:emma="http://www.w3.org/2003/04/emma" version="1.0">
          <emma:interpretation id="{C5E7978F-61D4-4CE6-B236-25A30B89CB06}" emma:medium="tactile" emma:mode="ink">
            <msink:context xmlns:msink="http://schemas.microsoft.com/ink/2010/main" type="paragraph" rotatedBoundingBox="2251,16719 31664,16138 31700,17968 2287,18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583861-E5C4-4A9C-AA10-D2756C2DFBE7}" emma:medium="tactile" emma:mode="ink">
              <msink:context xmlns:msink="http://schemas.microsoft.com/ink/2010/main" type="line" rotatedBoundingBox="2251,16719 31664,16138 31700,17968 2287,18549"/>
            </emma:interpretation>
          </emma:emma>
        </inkml:annotationXML>
        <inkml:traceGroup>
          <inkml:annotationXML>
            <emma:emma xmlns:emma="http://www.w3.org/2003/04/emma" version="1.0">
              <emma:interpretation id="{923E4915-304C-408E-BBBE-22DFF800FB86}" emma:medium="tactile" emma:mode="ink">
                <msink:context xmlns:msink="http://schemas.microsoft.com/ink/2010/main" type="inkWord" rotatedBoundingBox="2259,17146 3176,17128 3200,18334 2283,1835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33012.2681">-117 16463 1785 0,'9'-24'159'0,"0"-8"-127"0,5-1-32 0,4 1 0 16,0 8 26-16,10 3-1 0,4 5 0 0,-5 4-569 15,5 8-113-15</inkml:trace>
          <inkml:trace contextRef="#ctx0" brushRef="#br0" timeOffset="132876.7308">-108 17070 648 0,'0'0'28'0,"0"0"7"0,0 0-35 0,0 0 0 15,0 0 0-15,0 0 0 0,0 0 20 0,0 0-2 16,0 0-1-16,0 0 0 0,0 0-17 0,0 0 0 16,0 0 0-16,0 0 0 0,0 0 0 0,0 0 0 15,0 0 0-15,0 0 0 0,0 0 0 0,0 0 0 16,0 0 0-16,0 0 0 0,0 0 17 0,0-8 3 16,0-4 1-16,0 4 0 0,0 8 33 0,0-8 6 15,0 8 2-15,0 0 0 0,0 0 28 0,0-4 6 16,-18 0 0-16,13 0 1 0,-8 4-14 0,4-4-3 15,0 4-1-15,-5-4 0 0,5 4-18 0,-9 0-3 16,4 4-1-16,5 0 0 0,-9 4-23 0,4 4-5 16,0 4-1-16,1 4 0 0,-6 1-4 0,6 3 0 15,4 4-1-15,-5-4 0 0,14 5-23 0,-9 3 0 16,9-8 0-16,0 5 0 0,9-1 0 0,-9-4 0 16,9 1 0-16,0-5 0 0,0-4 0 0,0 0 0 0,-4-4 0 0,9-3 0 15,-5-5 0-15,4 4 0 0,-13-8 0 0,10 0 0 16,3 0 0-16,1-4 0 0,4-4 0 0,-4 3 0 15,4-3 0-15,0 0 0 0,0 0 0 0,1 0 0 16,-1-4 0-16,5 0 0 0,-5 4 0 0,5-8-12 16,-1 3 0-16,-4-7-1 0,5 4 0 0,-5-4 0 15,5 0 13-15,0-1-11 0,-5 1 11 0,5-4-10 16,-5-1 10-16,5 1 0 0,0-4 0 0,-1 4 0 16,1-1 0-16,0 5 0 0,-5 4 0 0,-4 0-8 15,4 8 8-15,5 0 0 0,-5 3 8 0,5 5-8 16,0 5 12-16,-1 3-3 0,1 8 0 0,0 0 0 15,-9 0-9-15,8 4 10 0,-8 5-10 0,4-5 10 0,-9 4-10 16,0-8 0-16,0 1 0 0,-4-1 8 0,-5 0 8 16,-5 0 0-16,1 0 1 0,-10-4 0 0,5 1 21 0,-14-1 4 15,1 0 1-15,-1-4 0 0,0 4-9 0,-4-4-2 16,-1 4 0-16,1 1 0 0,-5-5-11 0,5 4-2 16,0-4-1-16,-5 4 0 0,4-4-18 0,6 0 8 15,-1 0-8-15,5 4 0 16,0 1-72-16,-1-1-22 0,-3-4-4 0,3 4-877 0</inkml:trace>
        </inkml:traceGroup>
        <inkml:traceGroup>
          <inkml:annotationXML>
            <emma:emma xmlns:emma="http://www.w3.org/2003/04/emma" version="1.0">
              <emma:interpretation id="{A7F2CC9A-A5A3-4C1D-88BA-7A83B50C4530}" emma:medium="tactile" emma:mode="ink">
                <msink:context xmlns:msink="http://schemas.microsoft.com/ink/2010/main" type="inkWord" rotatedBoundingBox="4567,17740 5136,17728 5148,18299 4578,1831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33870.6634">2419 17050 806 0,'-5'-12'72'0,"5"4"-58"0,0 0-14 0,0 0 0 0,5-5 104 0,-5 1 19 16,-9 0 3-16,0-4 1 0,0 4-2 0,4-4 0 16,5 4 0-16,0-1 0 0,-9 1-71 0,5 4-14 0,-1 0-4 0,0 4 0 15,5-4-25-15,-9 4-11 16,-4 0 8-16,4 4-8 0,9 0 11 0,-14 0-3 15,-4 0-8-15,-5 4 12 0,9 0-3 0,-4 4-1 16,-5 0 0-16,1 4 0 0,-10 4 20 0,4 5 3 16,6 7 1-16,-6 0 0 0,-4 5-32 0,5-1 0 15,4 5-11-15,5-5 11 0,4 0 0 0,-4 1 0 16,9-5 0-16,5 0 0 0,4-3 0 0,4-5 0 16,-4-4 0-16,5 0 0 0,4 4 0 0,0-7 0 0,0-5 0 15,5 0 0-15,-14-8 0 0,13 4 0 0,6-8-11 16,-1-4 11-16,0 0 0 0,0-5-8 0,5-7 8 0,0 4 0 15,-1-8 0-15,-3 3 0 0,3-7 0 0,1 0 0 16,9 4 15-16,-9-5 1 0,-10 5 1 0,6-4 0 16,-6 3-7-16,6 1-2 0,-1 8 0 0,0 4 0 15,-4 0 10-15,-5 12 2 0,0 0 0 0,-9 0 0 16,-9 12 0-16,9 8 0 0,9 4 0 0,-9 5 0 16,-5 3-20-16,5 4 10 0,0 1-10 0,9 3 8 15,0 1-8-15,5-1-11 0,4-3 3 0,10-1-652 16,17-4-131-16</inkml:trace>
        </inkml:traceGroup>
        <inkml:traceGroup>
          <inkml:annotationXML>
            <emma:emma xmlns:emma="http://www.w3.org/2003/04/emma" version="1.0">
              <emma:interpretation id="{AA7C1241-BCFE-4877-A9BA-6097D73418DE}" emma:medium="tactile" emma:mode="ink">
                <msink:context xmlns:msink="http://schemas.microsoft.com/ink/2010/main" type="inkWord" rotatedBoundingBox="6556,16775 9038,16726 9071,18401 6589,18450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35522.3957">5242 16763 460 0,'0'0'41'0,"0"0"-33"15,-9 0-8-15,9 0 0 16,0 0 280-16,-9 4 55 0,-5 4 10 0,5 0 3 15,0 4-208-15,-5 4-40 0,-4-4-9 0,4 9-2 16,1-1-57-16,-1 4-11 0,-4 0-2 0,9 1-1 16,-5 3-18-16,0-4 0 0,10 1 0 0,-1-1 0 15,1 0 0-15,4-8 0 0,4 5 0 0,1-9 0 16,-1 0 0-16,1-4 0 0,4 0 0 0,5-4 0 16,-1-4 0-16,1-4 0 0,0-4 0 0,-1-4 0 15,10 4 13-15,-5-8-1 0,-4-1 0 0,-1-3 0 16,-3-4 16-16,8 0 2 0,0-5 1 0,0-3 0 15,-4 4-21-15,0-1-10 0,-1 1 10 0,1 4-10 16,-5-5 8-16,-4 9-8 0,-5 0 0 0,-5 8 9 16,0 0-9-16,-4 3 0 0,-4 5 0 0,-6 4 8 15,1 8-8-15,-9 1 0 0,-5 3 0 0,0 4 0 16,0 0-14-16,5 4-5 0,0 1-1 0,8-1 0 16,1-4-141-16,9 0-29 0</inkml:trace>
          <inkml:trace contextRef="#ctx0" brushRef="#br0" timeOffset="136042.3103">6089 15860 2066 0,'0'0'45'0,"0"0"10"0,0 0 1 0,0 0 3 0,0 0-47 16,0 0-12-16,0 0 0 0,-9 8 0 0,-1 9 35 0,-3 7 5 0,-5 8 0 0,-1 5 1 16,-3 7-33-16,-1 5-8 0,0 3 0 0,0 5 0 15,10 4 8-15,-6-1 0 0,-3 5 0 0,3-4 0 16,6 0-8-16,-1 3 0 0,5-7 0 0,-5 0 0 16,5-9 0-16,0-3 0 0,5-5 0 0,-6-3 0 15,6-5 0-15,-1-8 0 0,5-4 0 0,-4-3 0 16,4-5 13-16,0 0-2 0,4-4-1 0,1 0 0 15,-1 0 0-15,6-4 0 0,-6 0 0 0,5 0 0 16,5-4-10-16,-5-4 0 0,5 0 9 0,-5 4-9 16,0-8 0-16,5 0 0 0,-5-4 0 0,9 0 0 15,0-8 0-15,5 3 0 0,0-3 0 0,4-4 0 16,0 4 0-16,5-9-13 0,0 5 1 0,0-4 1 16,0-1 11-16,4 5-10 0,-4 0 10 0,-5 4-10 0,1 7 10 15,-1 5 0-15,0 0 0 0,-9 4-8 0,5 4 8 0,-5 8 14 16,1 0-3-16,-10 9-1 0,0-5-2 0,0 8 0 15,-4-4 0-15,-5 8 0 0,-5 1 3 0,0-1 0 16,-4 0 0-16,0 0 0 0,-4 5 2 0,-1-5 1 16,0 0 0-16,-4 1 0 0,4 3-6 0,1-4 0 15,-5 5-8-15,4-5 12 0,-4 0-12 0,-1 5 0 16,1-9 0-16,0 0 0 0,-9 0 8 0,8 0-8 16,-8 1 0-16,4-1 9 0,-4-4-9 0,0-4 0 15,-1 0 0-15,-3 1 8 0,3-5-8 0,5 0 0 16,1 0 0-16,-1-8 0 0,0 0 0 0,0-4 8 0,1 0-8 0,3-4 8 15,6-5-8-15,4 1 0 0,4-4 0 0,5 0 0 32,9-4-44-32,5-5 0 0,13 1-1 0,1-4-660 0,3 0-132 0</inkml:trace>
          <inkml:trace contextRef="#ctx0" brushRef="#br0" timeOffset="135085.4368">4290 16637 1231 0,'-4'-32'54'0,"4"20"12"0,0-4-53 0,0-1-13 15,0 5 0-15,0 0 0 0,0-4 87 0,0 4 14 16,-5 0 3-16,5 12 1 0,0 0-25 0,0 0-6 15,-9-4-1-15,0 4 0 0,4 8-38 0,-4 4-8 16,-4 12-2-16,4 12 0 0,-1 9-9 0,1 8-1 16,-4 3-1-16,4 5 0 0,-1 4 5 0,1 4 1 15,0-1 0-15,0 1 0 0,5-8-7 0,-6 0-1 16,1-1 0-16,5-11 0 0,-5-1-3 0,4-3-1 16,-4-9 0-16,0 1 0 0,4-9 1 0,-4-4 0 15,0-3 0-15,-4-5 0 0,3-4-1 0,1 0 0 0,0-8 0 16,0 0 0-16,0-8 4 0,0 0 1 0,0-8 0 15,0-4 0-15,0-5 7 0,-1-7 0 0,6-8 1 16,4-9 0-16,0-3-10 0,4-9-3 0,6-8 0 0,8-4 0 16,0-3-8-16,5-1 0 0,0-4 0 0,-1-4 0 15,10 0-10-15,-5 0-1 0,5 8 0 0,5 0 0 16,-1 13 11-16,5 11-13 0,0 1 5 0,-4 7 8 16,-6 13-12-16,6-1 12 0,4 9-10 0,-5 4 10 15,1 8 0-15,-1 0 0 0,1 8-8 0,-1 8 8 16,-4 4 0-16,0 8 0 0,-10 0 0 0,-3 5-9 15,-1 3 9-15,-9 4 0 0,-4 1 0 0,-10 3 0 16,-4 1 0-16,0 3 0 0,-9-3 0 0,-5-1 0 16,-5 0 0-16,1 1 0 0,-5-1 0 0,-4 1 8 0,4-5-22 0,0 0-4 0,-4-3-1 0,8 3 0 31,1-8-69-31,0 1-15 16,4-5-2-16,5 0-773 0</inkml:trace>
          <inkml:trace contextRef="#ctx0" brushRef="#br0" timeOffset="137473.9893">5975 16593 230 0,'0'-12'10'0,"0"12"2"0,0 0-12 0,0 0 0 0,0 0 0 0,0 0 0 15,4-9 217-15,-4 9 41 0,14-8 8 0,-14 8 2 16,14-4-176-16,-14 4-36 0,0 0-6 0,0 0-2 16,0 0-24-16,4 12-6 0,-4 5-1 0,-4-1 0 15,-5 0 1-15,4 8 0 0,-9 1 0 0,1 3 0 16,-6 0 13-16,10 5 2 0,0-1 1 0,0-4 0 16,0 5-7-16,0-9-2 0,9 0 0 0,-5-3 0 15,5-1-17-15,0 0-8 0,5-4 8 0,9-4-8 16,4-4-68-16,0-4-20 0,37-4-3 15,-5-4-1-15</inkml:trace>
        </inkml:traceGroup>
        <inkml:traceGroup>
          <inkml:annotationXML>
            <emma:emma xmlns:emma="http://www.w3.org/2003/04/emma" version="1.0">
              <emma:interpretation id="{513357C8-9D2C-4378-9F4F-96E3C77FA0DF}" emma:medium="tactile" emma:mode="ink">
                <msink:context xmlns:msink="http://schemas.microsoft.com/ink/2010/main" type="inkWord" rotatedBoundingBox="9656,16707 13898,16623 13927,18049 9684,18133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39067.4439">8638 16734 403 0,'0'0'36'0,"0"0"-36"0,5-8 0 0,-5 0 0 0,4 0 160 0,-4 8 24 15,0-8 6-15,0 8 1 0,0 0-73 0,0 0-14 16,0-4-4-16,0 4 0 0,0 0-10 0,0 0-2 16,0 0-1-16,-9 8 0 0,0 4-39 0,-5 8-7 15,5 1-1-15,-4 3-1 0,4 8-27 0,-5 1-4 16,5-1-8-16,0-4 11 0,4 5-11 0,-4-5 0 15,4-8 0-15,-4 9 8 0,5-9-8 0,-5-4 0 16,4 0 0-16,1-8 8 0,-5 5-8 0,9-9 0 16,0-4 0-16,0 0 8 0,0 0 12 0,0 0 1 15,0 0 1-15,-5-9 0 0,5-7 5 0,0 0 1 16,5-4 0-16,4 0 0 0,0-5-17 0,4-3-3 16,10 0-8-16,0-5 12 0,4 5-4 0,1-4 0 0,-1 3-8 15,0 9 12-15,10-4-12 0,-10 8 0 0,5 3 0 16,-5 9 0-16,-9 4 18 0,10 8 4 0,-10 1 1 0,0 3 0 15,-4 8-12-15,4 0-3 0,-9 4 0 0,5 1 0 16,-10 3-8-16,1-4 8 0,-1-3-8 0,-4 3 8 16,0-4-8-16,0 0 0 0,-4 1 0 0,-1-9 0 15,5-4 0-15,-4-4 0 0,-1 4 0 0,5-8 0 16,0 0 0-16,-9 0 12 0,4-4-12 0,1-4 12 16,-1 4-12-16,1-8 0 0,4 4 0 0,4-9 0 15,-4 1 0-15,9-4 0 0,-4-4 0 0,9-1 8 16,-1-3-8-16,1 4 0 0,0 3 0 0,4 1 8 15,-4 0-8-15,-1 12 0 0,-4-4 0 0,5 8 0 16,-5 4 0-16,0 4 13 0,5 0-1 0,-5 4-1 16,0 4-11-16,0 4 8 0,-4 0-8 0,4 5 8 0,-5-1-8 15,1 0 0-15,-1 4 0 0,6-3 0 0,-6 3-10 16,5 0-7-16,5-4-2 0,0 5-677 16,4-5-135-16</inkml:trace>
          <inkml:trace contextRef="#ctx0" brushRef="#br0" timeOffset="139154.0491">9681 16884 1951 0,'0'0'43'0,"0"0"9"0,4 8 1 0,1 4 2 0,-1 5-44 0,-4-1-11 0,5 4 0 0,0-4 0 15,-5 4 13-15,0 1 1 0,0-1 0 0,0 0-601 16,-5 0-120-16</inkml:trace>
          <inkml:trace contextRef="#ctx0" brushRef="#br0" timeOffset="139317.3938">10040 16467 1958 0,'-27'-4'174'0,"18"4"-139"0,9 0-35 0,-9 0 0 0,-5 8 38 0,5 0 1 16,-4 5 0-16,3 7 0 15,1 4-99-15,0 4-19 0,-4 37-4 16,-1-24-765-16</inkml:trace>
          <inkml:trace contextRef="#ctx0" brushRef="#br0" timeOffset="136540.0903">7045 16706 1839 0,'0'0'40'0,"4"-12"9"0,10 0 2 0,-10-4 1 16,6 3-42-16,3-3-10 0,-4 0 0 0,5 4 0 0,0 4 53 0,-1 0 9 15,-4-4 2-15,5 12 0 0,-5-4-39 0,5 8-7 16,-5 8-2-16,0-4 0 0,5 8-16 0,-10 4 0 16,5 0 0-16,-9 5 0 0,5 3 8 0,-5 4-8 15,-5-3 12-15,5 3-12 0,-4-4 8 0,-1 1-8 16,5-5 0-16,0 4 0 0,-4-11 28 0,-1 3 0 16,1 0-1-16,-1-8 0 0,5-4-27 0,-4 4 0 15,-1-3 8-15,5-9-8 0,0 0 0 0,0 0 12 16,0 0-12-16,0 0 12 0,0 0 5 0,0 0 2 0,0 0 0 0,0 0 0 15,0-17 0-15,0 1 0 16,5-4 0-16,-1-4 0 0,1-1 1 0,8-3 0 16,1 0 0-16,4-5 0 0,-4 1-20 0,4 4 0 0,9-1 0 0,-4 5 0 0,-5 4 0 0,5 4 0 15,-9 8 0-15,4 8 0 16,-4 0 0-16,-1 8 0 0,1 8 0 0,-5 4 0 16,-4 4 0-16,-1 1 0 0,-4 3 0 0,0 4 0 15,0 1 0-15,0-1 0 0,0 0 0 0,0 1 0 31,0 3-88-31,-4 5-20 0,4-5-5 0,-5 5-1 0</inkml:trace>
          <inkml:trace contextRef="#ctx0" brushRef="#br0" timeOffset="138419.6301">7855 16722 345 0,'0'0'15'0,"-4"-4"4"0,-1-4-19 0,0 0 0 16,1 0 0-16,4-4 0 0,-5 4 159 0,1 0 28 15,4-1 5-15,0 1 2 0,0 0-70 0,0 8-13 16,0 0-3-16,-9 0-1 0,0 4-23 0,4 4-4 16,-4 1 0-16,4 11-1 0,-4 0-37 0,5 0-7 15,-1 9-2-15,-4-1 0 0,5-4-15 0,-1 4-3 16,5-3-1-16,0-1 0 0,5-4-14 0,-1 1 9 15,5-1-9-15,0-4 8 0,0-4-8 0,5 0 0 16,4-4 0-16,-4-8 8 0,4 0-8 0,5-8 0 16,-5 4 0-16,5-8 8 0,-5 0-8 0,0-4 0 15,-4 0 9-15,4-5-9 0,0 1 13 0,-9 0-1 16,1-9-1-16,-1 5 0 0,0-4 9 0,-5 0 1 16,1 3 1-16,-5-3 0 0,-9 4-10 0,4 7-1 0,-4 1-1 15,0 4 0-15,4 4 10 0,-4 0 1 0,-9 8 1 16,5 0 0-16,-1 8-22 0,0 4 8 0,-4 4-8 0,4 1 0 31,5 3-77-31,0 4-20 0,5 4-4 0</inkml:trace>
          <inkml:trace contextRef="#ctx0" brushRef="#br0" timeOffset="140001.2708">10368 16872 1573 0,'0'-20'69'0,"0"20"15"0,0-8-67 0,0-5-17 0,-4 5 0 0,-1 4 0 16,1-4 104-16,4 8 18 0,-9 0 3 0,-1 0 1 15,1 4-85-15,-4 0-17 0,-6 8-3 0,1-3-1 16,-5 7-20-16,1 0 0 0,3 0 0 0,-3 0 0 16,4 1 0-16,4-1-8 0,0 0 0 0,5-4 0 15,5 0-4-15,4-12 0 0,9 4 0 0,0 0 0 16,9-4 12-16,9-4 0 0,1-4 0 0,3 0 0 16,-3 0 0-16,4-4 0 0,0-4 0 0,-5 3 0 15,0 1 0-15,-4 0 0 0,-5 4 0 0,-4 0 0 16,-5 4 0-16,-9 4 9 0,4 8 0 0,1 8 0 15,-5 0 1-15,-5 1 0 0,1 7 0 0,-1 4 0 16,5 1 0-16,-4 3 0 0,-1-4 0 0,5 1 0 16,0-5-2-16,5 0 0 0,4-8 0 0,0-4 0 0,0 1-8 15,9-9 0-15,1-4 0 0,8-4 0 16,0-9 0-16,0-3 0 0,10 4 0 0,-5-8 0 0,0-4 22 0,-5-1 2 16,0-3 1-16,5-8 0 0,0-5 3 0,-5-3 1 15,1-9 0-15,4-4 0 0,-5-11 7 0,5-1 2 16,0-8 0-16,-5 0 0 0,0-4-24 0,5 0-5 15,-5-4-1-15,1 0 0 0,-1 0-8 0,-4 12 0 16,4 4 0-16,-9 13 0 0,-4 11 0 0,-5 9 0 16,0 4 11-16,-9 7-11 0,5 9 16 0,-10 8-4 15,5 8 0-15,-13 4 0 0,-6 4-4 0,-8 16-8 16,-5 13 11-16,0 7-11 0,-4 9 12 0,-5 4-12 16,0 7 12-16,4 5-12 0,6 4 0 0,3 0 0 15,6-4 0-15,3 8 0 0,6-1 0 0,4-3-9 16,4 4 9-16,0-4-12 15,10-4-108-15,0 0-23 0,4-5-4 0,4 1-1 0</inkml:trace>
        </inkml:traceGroup>
        <inkml:traceGroup>
          <inkml:annotationXML>
            <emma:emma xmlns:emma="http://www.w3.org/2003/04/emma" version="1.0">
              <emma:interpretation id="{745B8762-33F4-4404-9BD6-6FAE10B2B637}" emma:medium="tactile" emma:mode="ink">
                <msink:context xmlns:msink="http://schemas.microsoft.com/ink/2010/main" type="inkWord" rotatedBoundingBox="14670,16637 15829,16614 15860,18195 14702,18217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40509.5762">12262 16726 864 0,'5'-20'38'0,"-1"12"8"0,-4-4-37 0,0 0-9 16,0 0 0-16,0-1 0 0,0 1 233 0,0 4 45 16,0 8 9-16,0 0 1 0,0 0-194 0,-13 4-39 15,-1 4-8-15,-4 13-2 0,0-1-29 0,-1 4-5 16,-3 4-2-16,3 5 0 0,-3-5 1 0,8 4 0 16,0-3 0-16,1-1 0 0,4 0-10 0,4-3 0 0,0-5 9 15,5 0-9-15,0-8 0 0,5 0 8 16,0-3-8-16,4-5 0 0,-5 0 8 0,10-4-8 0,-5-4 10 0,9-4-10 15,5-1 24-15,4-3 0 0,1 0-1 0,-1-4 0 16,5 0-23-16,-5 0 0 0,0-5 0 0,1 1 8 16,-1 0-8-16,-9-4 0 0,1-5 0 0,-6 1 0 15,1 0 0-15,-5-1 0 0,-5 5 0 0,-4 4 0 16,0 0 0-16,-9-1 12 0,-4 9-2 0,-1 4-1 16,-4-4 9-16,-5 4 2 0,-4 4 0 0,-1 4 0 15,1 4-20-15,0 4 10 0,4 4-10 0,0 0 8 31,1 4-158-31,3 5-32 0,1 23-6 0,18-16-2 0</inkml:trace>
          <inkml:trace contextRef="#ctx0" brushRef="#br0" timeOffset="140738.5983">13123 16641 2026 0,'9'-16'44'0,"-5"12"10"0,6-8 2 0,-6 4 1 0,5 0-45 0,0-4-12 15,-4 3 0-15,4-3 0 0,-5 4 73 0,6-4 13 16,-6 4 2-16,1-8 1 0,-5 0-60 0,4-5-12 16,-4 1-2-16,5 0-1 0,-10-4-14 0,1-1 0 15,4-7 0-15,-5 4 0 0,-4-5 0 0,4 1 0 16,1-9 0-16,-5 5 0 0,4-4 17 0,5-5 1 16,-9 1 0-16,5-1 0 0,-1-4-2 0,1 5-1 15,-1-5 0-15,5 13 0 0,0 4-15 0,0 7 0 16,0 5 0-16,0 4 0 0,0 16 0 0,0 0-10 0,0 0 2 15,-5 20 0-15,-4 12 8 0,5 9 0 0,-5 8 0 0,-5 11 0 16,0 9 0-16,1 4 11 0,-6 0-3 0,6 4 0 16,-5 4 15-16,-5 4 2 0,0 0 1 0,-4-1 0 15,-1-3 3-15,6-4 1 0,-6-4 0 0,6 0 0 16,-6 0-30-16,6-4 0 0,-1-9 0 0,0-3 0 16,0-4-9-16,5-5-8 0,4-7-2 0,1-9-775 15,4-8-155-15</inkml:trace>
          <inkml:trace contextRef="#ctx0" brushRef="#br0" timeOffset="140878.8489">12431 16912 403 0,'0'0'17'0,"13"-4"5"0,1-4-22 0,13 8 0 16,1-4 0-16,13 4 0 0,0 0 422 0,9-4 80 15,0 4 16-15,4-4 3 0,6 0-387 0,-6 0-78 16,1 4-15-16,0 0-738 15,-10-4-148-15</inkml:trace>
        </inkml:traceGroup>
        <inkml:traceGroup>
          <inkml:annotationXML>
            <emma:emma xmlns:emma="http://www.w3.org/2003/04/emma" version="1.0">
              <emma:interpretation id="{E65FA7CD-63EC-44B1-99AF-8472205D4029}" emma:medium="tactile" emma:mode="ink">
                <msink:context xmlns:msink="http://schemas.microsoft.com/ink/2010/main" type="inkWord" rotatedBoundingBox="16886,16430 20648,16355 20682,18111 16920,18185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41715.5131">14862 16536 1267 0,'0'-12'112'0,"0"-4"-89"0,0 0-23 0,4-9 0 16,-8 5 159-16,4-4 27 0,-5 4 6 0,5-5 0 16,0 5-82-16,-4 0-17 0,-1 4-3 0,1 7-1 15,-1-3-63-15,-4 8-13 0,-5 4-2 0,-4 4-1 16,-5 8-10-16,1 9 0 0,-6 3 0 0,-4 12 0 16,-4 9-9-16,-5 4 9 0,0 7 0 0,0 1 0 0,-4 4 0 15,4-1 0-15,4-3 0 0,10 0 0 0,0-5 0 0,4-3 11 16,0-5-11-16,9 1 10 0,5-9-10 0,9-3 10 15,0-9-10-15,5-4 10 0,4-4-10 0,5-8 0 16,4 0 9-16,9-12-9 0,0-4 11 16,5-4-3-16,5-12 0 0,-1 0 0 0,5-5 23 0,-4-7 4 15,4-1 1-15,-5-3 0 0,0-5-8 0,5-7 0 16,-4-5-1-16,4-4 0 0,0-7-16 0,-5-1-3 16,-9-8-8-16,5 0 12 0,0-4-12 0,0-4 0 15,-5-4 0-15,1 4 0 0,-6 4 0 0,1 4-13 16,0 4 2-16,4 5 1 0,1 11 10 0,-6 8 0 15,6 5 0-15,-6 12 0 0,1 3 0 0,-5 5-8 0,-4 4 8 16,0 8-8-16,-1 3 8 0,-8 9 0 0,-5 0 0 16,0 0 0-16,0 13 0 0,-9 11 0 0,-5 8-9 0,-4 5 9 15,-9 7 0-15,-10 5 0 0,-4 3 0 0,-4 9 0 16,-1 4 0-16,1 4 0 0,4-1 0 0,0 1 0 16,0 0 0-16,4 0 0 0,5-4 0 0,5 3 0 15,4-3 0-15,5 0 0 0,5-8 0 0,8-1 0 16,10-7 0-16,-1-9 0 0,5 1 0 0,5-9 0 15,0-4-9-15,8-3 9 0,1-5 0 0,0-8 0 16,0 0 0-16,8-12-8 0,1 0 8 0,5-4 0 16,4-8 0-16,0 0 0 0,0-8 0 0,4-5 0 15,5-3 0-15,0 0 0 0,0-13 0 0,5 1 0 16,4-1 0-16,0-3 0 0,-8-1 0 0,-6 5 0 16,-9 3 0-16,-8 1 0 0,-1 8 0 0,-13-1 0 15,-10 9 0-15,1 0 17 0,-10 0-3 0,-8 7-1 0,-6 5 7 16,-3 0 2-16,-6 4 0 0,-8 8 0 0,-5-4-11 0,0 8-3 15,5 9 0-15,-5-1 0 0,4 8-8 0,1 0 8 16,-1 9-8-16,5 3 8 0,1 1-8 0,3-1 0 16,1 0 0-16,4 5 0 0,5-1 0 0,4 1 0 15,1-1 0-15,13-7 0 0,0-1-24 0,9 0-1 16,0-3 0-16,5-1 0 16,13-4-185-16,0-3-37 0,5-1-7 0</inkml:trace>
          <inkml:trace contextRef="#ctx0" brushRef="#br0" timeOffset="142048.2897">16164 16666 288 0,'18'-17'25'15,"-4"1"-25"-15,-5-4 0 0,5-4 0 0,-5 3 247 0,4 5 44 0,-13 0 9 0,0 0 1 16,-4 8-121-16,-5 0-24 0,-5-4-4 0,-4 3-2 16,0 5-46-16,-5 0-10 0,5 4-2 0,-5 4 0 15,-4 0-42-15,-1 1-9 0,1-1-1 0,0 8-1 16,-5 0-27-16,0 0-4 0,5 0-8 0,-1 4 11 15,6 5-11-15,-1-5 0 0,5 4 0 0,-1 0 0 16,10-4 0-16,0 1 0 0,5-1 0 0,-1-4 0 16,10 0 0-16,-1-4 0 0,1 0 9 0,8 0-9 15,1-4 10-15,4 0-2 0,5-4-8 0,0 0 12 16,4 0-12-16,0 0 9 0,1-4-9 0,4 0 8 16,-1 0-8-16,-3 4 0 0,-5-4 0 0,-1 4 8 0,1 8-8 15,0 0 8-15,-5 5-8 0,0 3 8 0,-9 4-8 16,-4 4 10-16,-10 5-10 0,-8-1 10 0,-6 4 2 0,-8 5 0 15,-5-1 0-15,-4 5 0 0,-10-1-2 0,-4 1 0 16,-4-1 0-16,-1 0 0 16,-4-3-103-16,0-1-21 0,-1 1-4 0</inkml:trace>
          <inkml:trace contextRef="#ctx0" brushRef="#br0" timeOffset="142332.8574">16487 16512 1324 0,'19'-4'118'0,"3"0"-94"0,-4 4-24 0,-4 4 0 16,0 4 160-16,-1 4 28 0,1 0 6 0,-5 8 1 15,-13 5-132-15,-1 7-27 0,1 0-4 0,-6 1-2 16,-3 7 19-16,-5-3 4 0,-1-1 1 0,1 0 0 16,5-7-2-16,-6 3-1 0,-8-8 0 0,9 1 0 15,13-5 2-15,-4-8 1 0,-9 4 0 0,9-8 0 16,0 1-23-16,9-9-5 0,0 0-1 0,0 0 0 15,-14-5 19-15,14 5 4 0,5-4 1 0,4-8 0 16,-9-4-23-16,9 0-5 0,-5-4-1 0,10-1 0 16,9-7-20-16,0 4 9 0,4-5-9 0,5-3 0 15,4 4 0-15,1-1-16 0,-1-3 2 0,0 4 0 16,5-1-109-16,0 9-21 16,-9 0-5-16,-4 4-1037 0</inkml:trace>
          <inkml:trace contextRef="#ctx0" brushRef="#br0" timeOffset="143051.9202">16938 16864 1785 0,'0'0'159'0,"14"4"-127"16,8 0-32-16,1 4 0 0,0-4 96 0,0 4 12 16,-5 0 4-16,14-4 0 0,0 4-47 0,0 1-9 15,-10-5-1-15,1 0-1 0,9-8-54 0,-5 0 0 16,-9-1-16-16,5-7 4 15,0 0-16-15,0-8-4 0,0 0-1 0,-5-1 0 0,0-7 33 0,0 0 8 0,5-5 0 0,-5 1 1 16,0-4 27-16,1-1 4 0,3 1 2 0,-3 3 0 16,-1 5 4-16,-9 0 1 0,0 4 0 0,-4 7 0 15,4 1-25-15,-5 4-5 0,-8 4-1 0,-5 4 0 16,-1 4-16-16,-3 4 0 0,-10 8 0 0,-4 4 0 16,-5 4 0-16,0 5-9 0,-9 7-1 0,0 0 0 15,-14 5 10-15,14-1 9 0,5 1-1 0,4 3-8 16,-4-3 0-16,8-1 0 0,10 0 0 0,4 1 0 15,10-5 0-15,-5 1-11 0,4-1 2 0,1-8 0 16,13 1 35-16,-5-1 7 0,1-4 2 0,4-4 0 16,5 1-35-16,8-9 0 0,1 0 0 0,0-4 0 15,4-4 0-15,5-4 13 0,9 0-4 0,-4-8-1 16,-1-5-8-16,5-3 12 0,4-4-12 0,10 0 12 16,0-9-12-16,-1 1 0 0,6-9 0 0,-1 1-11 0,5-1 3 15,-5-3 0-15,-9-1 0 0,-9 5 0 16,-5 3-4-16,-13 5 0 0,-5 4 0 0,-9 3 0 0,-4 9 26 15,-5 4 5-15,-9 0 1 0,-10 8 0 0,-8 0-8 16,-5 8 0-16,-9 8-1 0,-4 4 0 0,-5 0-11 16,-5 9 0-16,5-1 9 0,4 4-9 0,1 1 0 15,4-1 0-15,-5 4 0 0,10-3 0 0,13-1 8 0,-4 0-8 16,4-3 10-16,10-1-10 0,3 0 10 0,6-4-10 16,-1 9 10-16,10-9-10 0,4 4 26 0,5 1-1 15,13-5 0-15,5 8 0 0,0-8-17 0,13 5-8 16,5-1 8-16,14-8-8 15,4 0-163-15,1-4-37 0</inkml:trace>
        </inkml:traceGroup>
        <inkml:traceGroup>
          <inkml:annotationXML>
            <emma:emma xmlns:emma="http://www.w3.org/2003/04/emma" version="1.0">
              <emma:interpretation id="{6CB1E910-2D87-4B53-B91E-42C4EAC7FA5F}" emma:medium="tactile" emma:mode="ink">
                <msink:context xmlns:msink="http://schemas.microsoft.com/ink/2010/main" type="inkWord" rotatedBoundingBox="21833,16692 23291,16663 23319,18125 21862,18154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44053.9042">19834 16823 1267 0,'0'-8'112'0,"-5"0"-89"0,1-4-23 0,4 0 0 15,-5 0 140-15,0 0 23 0,-8 0 5 0,-1-1 0 16,0 5-78-16,1 4-16 0,-10-4-3 0,-4 4-1 16,-1 4-54-16,-3 8-16 0,-6-4 0 0,5 8 8 15,-9 5 20-15,5 3 5 0,-5 0 1 0,0 4 0 16,4 1-16-16,1-1-3 0,4 0-1 0,5 0 0 15,9 1-4-15,-1-1-1 0,6-4 0 0,4-4 0 16,4-3 3-16,10-1 1 0,-1-4 0 0,-4-8 0 16,14 4 12-16,9-4 3 0,-5-4 0 0,9-4 0 0,0-8-16 0,5-1-4 15,0 1 0-15,0-4 0 0,5-4-8 0,-1-1 8 16,0-3-8-16,1 4 8 0,-5-1-8 0,-5 5 8 16,0-4-8-16,1 12 8 0,-10 0-8 0,0 8 12 15,-4 8-12-15,-5 4 12 0,0 8-4 0,-5 4-8 16,-8 4 12-16,-1 9-4 0,1-1-8 0,-1 5 0 15,1-1 0-15,-1 0 8 0,5-3-8 0,0-1 0 16,5-3 0-16,-1-5 0 0,1-4 0 0,-1-8 0 16,10-8 0-16,-5 0 0 0,-9-4 0 0,14-4 0 15,-1-8 8-15,1 0-8 0,4-4 11 0,-9-4-3 16,5-5-8-16,0 1 12 0,8-4 7 0,1-1 1 0,-5-7 0 0,10-1 0 16,-1-7-20-16,5-1 8 0,0-3-8 15,9-5 0-15,0-3 0 0,4-9 0 0,1 0 0 0,4-4 0 16,0 1-11-16,0-1-9 0,-9 0-1 15,0 0-1-15,0-4 10 0,-5 13 1 0,-4-1 1 0,-9 12 0 16,0 1 10-16,-10 11 0 0,-3 9 0 0,-1 8 0 16,-5 4 12-16,-4 3-1 0,0 13-1 0,-9 4 0 15,0 13-10-15,-5 3 0 0,1 12 0 0,-6 13 0 16,-8 3 0-16,0 9 0 0,-5 0 0 0,5 7 0 16,-1 1 0-16,6 4 0 0,-6 0 12 0,6 4-4 15,-1-1 4-15,9 5 1 0,-4-8 0 0,4 0 0 16,1-4-2-16,-1-9-1 0,5 5 0 0,0-8 0 15,9 3-10-15,0-3-12 0,4-4 2 0,1-1 1 16,4-7-106-16,5-9-21 0,-1-4-4 16,1-8-925-16</inkml:trace>
          <inkml:trace contextRef="#ctx0" brushRef="#br0" timeOffset="144120.2917">19902 16285 1324 0,'0'-24'118'0,"4"12"-94"0,6-9-24 0,8 5 0 16,5-4 196-16,4 4 34 0,5 4 7 0,9 0 2 16,0 4-153-16,0 3-30 0,4 5-7 0,5 5-1 31,-4-1-102-31,4 4-21 0,5 0-4 0,-5 4-1 0</inkml:trace>
        </inkml:traceGroup>
        <inkml:traceGroup>
          <inkml:annotationXML>
            <emma:emma xmlns:emma="http://www.w3.org/2003/04/emma" version="1.0">
              <emma:interpretation id="{6EE338F3-BD23-4F68-92C1-B5AC1F56FC82}" emma:medium="tactile" emma:mode="ink">
                <msink:context xmlns:msink="http://schemas.microsoft.com/ink/2010/main" type="inkWord" rotatedBoundingBox="24134,16624 27360,16560 27386,17901 24161,17964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5322.9972">23043 16556 1324 0,'9'-28'59'0,"-9"28"12"16,0 0-57-16,5-8-14 0,-5 8 0 0,0 0 0 0,0 0 191 0,0 0 35 16,0 0 7-16,-5 4 2 0,-4 12-143 0,5 4-28 15,-10 9-5-15,5 3-2 0,0 0-21 0,-5 1-4 16,1 3 0-16,4-7-1 0,-5 3-31 0,5-4 0 16,0-8 0-16,4 5 0 0,-4-5 0 0,9-4 0 15,0-4 0-15,5-4 0 0,4 1 8 0,0-9-8 16,4 0 0-16,6 0 0 0,-1-5 22 0,5 1-2 15,-1-8 0-15,1 4 0 0,4-4 18 0,-4 0 3 16,0-4 1-16,0 0 0 0,0-1-29 0,-5 1-5 16,0-4-8-16,-4 4 11 0,-5-4-11 0,-5 3 10 0,1-3-10 0,-1 0 10 15,-13 4-10-15,5-5 0 16,-10 5 0-16,-4 0 0 16,-5 0-85-16,-4 8-13 0,4 4-2 0,-4 0-655 0,4 8-130 0</inkml:trace>
          <inkml:trace contextRef="#ctx0" brushRef="#br0" timeOffset="145563.3109">23945 16625 1587 0,'-9'-28'70'0,"4"16"15"16,5-1-68-16,-9-7-17 0,0 4 0 0,0-4 0 16,-5 0 120-16,1-1 21 0,-1 9 4 0,0 0 1 0,1 4-82 0,-6 8-16 15,6 0-3-15,-1 0-1 0,-4 8-32 0,4 4-12 16,1 0 9-16,-6 5-9 0,10 3 0 16,0 0 0-16,-5 0 0 0,10 5 0 0,-1-5 24 0,1 4-1 15,4-4 0-15,4 5 0 0,5-5 25 0,-4 4 4 16,0-4 2-16,-1-3 0 0,1 3-9 0,-1-4-1 15,-4 0-1-15,0-4 0 0,-9 4-27 0,0-3-4 16,0-1-2-16,-5 0 0 0,1 0-2 0,-1 0 0 16,-4-4 0-16,4 4 0 15,-4 1-95-15,0-5-19 0,-5 4-4 0,9-8-1 0</inkml:trace>
          <inkml:trace contextRef="#ctx0" brushRef="#br0" timeOffset="145851.3709">24031 16273 1785 0,'9'-8'159'0,"1"0"-127"0,-6 0-32 0,5 0 0 16,5 4 111-16,4 0 16 0,5-1 3 0,0 1 1 15,4 4-79-15,0 0-16 0,5 0-4 0,0 0 0 16,-5 0-32-16,5 0 0 0,0-4 0 0,4 4 0 16,-4-4 12-16,5 0-4 0,-1 4 0 0,1 0-8 0,4-4 0 0,0 4-12 15,-10 0 0-15,1 4 0 16,-4 0-147-16,-6 4-29 0,-3 5-5 0</inkml:trace>
          <inkml:trace contextRef="#ctx0" brushRef="#br0" timeOffset="146090.2881">24405 15710 1897 0,'18'-16'84'0,"-4"16"17"0,-5 0-81 0,4 0-20 0,-4 4 0 0,5 4 0 16,-5 9 100-16,0-1 15 0,-9 8 3 0,5 4 1 15,-10 5-62-15,1 7-12 0,-5 5-2 0,-5 3-1 16,0 5-6-16,1 0-2 0,-1-1 0 0,0 5 0 16,-4-1-1-16,0 5 0 0,-5 0 0 0,5 4 0 15,-5-1-33-15,10 1-22 0,-6-4 3 0,6-4 1 16,4-1-2-16,-5-3-1 0,9-5 0 0,-4-3-753 16,5-1-150-16</inkml:trace>
          <inkml:trace contextRef="#ctx0" brushRef="#br0" timeOffset="145035.266">21523 16613 576 0,'0'0'51'0,"0"0"-41"0,4-12-10 16,5 4 0-16,-4-4 116 0,4-5 22 0,-4 5 4 0,-1-4 1 16,10 0-14-16,-1 0-2 0,1-5-1 0,4 1 0 15,1 0-38-15,3 0-8 0,-3-5-2 0,8 5 0 16,-4 4-27-16,-1 0-6 0,1 8-1 0,0 0 0 15,-9 4 24-15,-1 8 4 0,5 8 0 0,-8 8 1 16,-1 8-22-16,0 5-5 0,-9 7-1 0,0 5 0 16,-5 3-9-16,1 5-1 0,-1 0-1 0,-4-5 0 15,0-3-16-15,0-1-3 0,0-3-1 0,0-5 0 16,-1-4-14-16,-3-7 11 0,4-5-11 0,0-4 10 16,-5-8-2-16,9 0-8 0,5-8 12 0,0 0-4 15,0 0 15-15,0 0 2 0,0-12 1 0,0 0 0 16,5-4-11-16,-1-4-3 0,6-5 0 0,3-3 0 15,-4-4 10-15,10-5 2 0,3-3 0 0,6-5 0 16,4-3-24-16,-1 7 0 0,6 1 0 0,-5 3 0 0,9 1 0 16,-5 8 0-16,5 3 0 0,-5 5-8 0,-4 8 8 15,-9 4 0-15,0 8 0 0,-5 4 0 0,-4 4 0 0,-1 4-12 16,1 4 12-16,-9 4-12 0,-1 9 12 0,1 3 0 16,-5 5 0-16,0 3-8 0,0-8 8 0,0 5 0 15,0-1 0-15,0-7 0 0,4-1 0 0,-4 0 0 16,0-3 0-16,-4-5 0 0,4-4 0 0,-5-8 0 15,5-8 0-15,0 0 0 0,0 0 0 0,0 0 11 16,0 0-3-16,-9-4 0 0,4 0-8 0,-4-8 0 16,5 0 0-16,4-5 0 0,0-3 0 0,0 0 0 15,0-8 0-15,9-5 8 0,0 1-8 0,9-4 0 16,0-5 0-16,10 1 0 0,4 3 0 0,0 5 0 16,9-1 0-16,-5 5 0 0,-4 4 0 0,4 8 0 0,-8 8-9 15,-6 3 9-15,-8 5 0 0,-5 13 0 0,0 3-8 0,0 8 8 16,-4 8 0-16,-5 5 0 0,-9 3-8 0,4 1 8 15,1-1 0-15,-5 5 0 0,-1-1 0 0,1-3 0 16,5-1-9-16,-1 1 9 0,5-1-13 0,0-3 5 31,-4-1-179-31,8-4-35 0,19 17-7 0,-9-25-2 0</inkml:trace>
        </inkml:traceGroup>
        <inkml:traceGroup>
          <inkml:annotationXML>
            <emma:emma xmlns:emma="http://www.w3.org/2003/04/emma" version="1.0">
              <emma:interpretation id="{3DE234A5-DB44-4343-BD23-65137167C43C}" emma:medium="tactile" emma:mode="ink">
                <msink:context xmlns:msink="http://schemas.microsoft.com/ink/2010/main" type="inkWord" rotatedBoundingBox="28342,17117 29072,17103 29085,17766 28356,17780"/>
              </emma:interpretation>
              <emma:one-of disjunction-type="recognition" id="oneOf29">
                <emma:interpretation id="interp33" emma:lang="" emma:confidence="0">
                  <emma:literal>.</emma:literal>
                </emma:interpretation>
                <emma:interpretation id="interp34" emma:lang="" emma:confidence="0">
                  <emma:literal>?</emma:literal>
                </emma:interpretation>
                <emma:interpretation id="interp35" emma:lang="" emma:confidence="0">
                  <emma:literal>2</emma:literal>
                </emma:interpretation>
                <emma:interpretation id="interp36" emma:lang="" emma:confidence="0">
                  <emma:literal>,</emma:literal>
                </emma:interpretation>
                <emma:interpretation id="interp37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146968.4235">25939 16382 1825 0,'0'0'80'0,"0"-8"18"0,5-4-78 0,-1 0-20 15,5 0 0-15,0 4 0 0,0 0 64 0,10-1 10 16,-1-3 2-16,5 4 0 0,-1-4-44 0,1 4-9 16,0 0-2-16,0 4 0 0,9-4-21 0,-1 0 8 15,1 4-8-15,0 4 0 0,0-4 0 0,-5 0 0 16,-4 4 0-16,0 4 0 0,-5 0 0 0,0 0-13 15,0 4 1-15,-4-4 1 0,-5 4 19 0,0 0 3 16,-9-8 1-16,0 12 0 0,-4 4-12 0,-10 5 0 0,-9 3 0 0,-13 0-11 16,-14 9 11-16,0-5 0 0,-5 0 0 15,-4-4 8-15,-5 5 10 0,5 3 2 0,0 1 1 0,13-1 0 16,1-4-7-16,8-3-2 0,5 3 0 0,5-4 0 16,9-8 4-16,4 5 0 0,1-5 0 0,4 0 0 15,4-8-7-15,5 4-1 0,0-12 0 0,5 8 0 16,8 0 16-16,-4 0 4 0,10-4 0 0,3 5 0 15,1-1-28-15,9 0 0 0,4-4 0 0,5 4 0 16,5 0-89 0,-1 0-11-16,-4 0-1 0,9 0-896 0</inkml:trace>
        </inkml:traceGroup>
        <inkml:traceGroup>
          <inkml:annotationXML>
            <emma:emma xmlns:emma="http://www.w3.org/2003/04/emma" version="1.0">
              <emma:interpretation id="{47D0D5FE-A4DA-4706-9DD3-0446C2AF6A9F}" emma:medium="tactile" emma:mode="ink">
                <msink:context xmlns:msink="http://schemas.microsoft.com/ink/2010/main" type="inkWord" rotatedBoundingBox="29451,16998 31680,16954 31700,17968 29471,18012"/>
              </emma:interpretation>
            </emma:emma>
          </inkml:annotationXML>
          <inkml:trace contextRef="#ctx0" brushRef="#br0" timeOffset="147493.6591">26827 16366 1152 0,'9'-4'102'0,"0"-4"-82"16,-9 8-20-16,9-8 0 0,0 4 180 0,-9 4 31 16,0 0 6-16,0 0 2 0,0 8-89 0,5 4-18 0,-5 8-3 0,0 5-1 15,-5 3-53-15,1 4-11 16,4-3-3-16,0 3 0 0,4-4-10 0,-4 5-3 15,5-5 0-15,-5 0 0 0,4-3 7 0,-4-1 1 0,0 0 0 0,5-8 0 16,-1 1-36-16,1-5 0 0,-5 0-15 0,0-12 5 16,0 0 10-16,0 0 0 0,0 0 8 0,-5 4-8 15,-4 0 16-15,0-4 0 0,0 0-1 0,9 0 0 16,-4-8-15-16,-1 0 0 0,0-4-9 0,1-1 9 16,4-3 0-16,0 0 0 0,9-4 13 0,0 0-4 15,9-5-9-15,1-3 0 0,8 0 0 0,0-1 0 16,5 1 0-16,4 0 0 0,5-1 0 0,-4-3 0 15,8 4 0-15,-4 3 0 0,0 5 0 0,0 4 8 16,0 4-8-16,-9 4 0 0,0 0 0 0,-5 8 0 16,-4 4 0-16,-5 4 0 0,1 4 0 0,-6 0 0 15,-4 8 0-15,-4 1 0 0,4 7 0 0,-5 0 0 16,-8-4 0-16,4 5 0 0,-9-1 0 0,4 4 0 16,-4 5 0-16,0-5 0 0,-5 9-10 0,1-5 10 15,-5 1-108-15,-1 3-15 16,-3-4-3-16</inkml:trace>
          <inkml:trace contextRef="#ctx0" brushRef="#br0" timeOffset="147610.8914">27865 16662 2016 0,'13'-21'89'0,"-3"13"19"0,-1-4-87 0,9 4-21 0,5 0 0 0,-5 4 0 15,9-4 76-15,1 8 10 0,3-4 2 0,6 0 1 16,-1 0-37-16,1 4-7 0,-5 0-1 0,-1 0-1 16,6 0-30-16,-1 4-5 0,1-4-8 0,-5 4 11 31,-1 0-117-31,1 0-23 0</inkml:trace>
          <inkml:trace contextRef="#ctx0" brushRef="#br0" timeOffset="147873.9439">28948 16103 1382 0,'14'-12'123'0,"-14"12"-99"16,14-8-24-16,-14 8 0 0,0 0 215 0,9 12 37 15,4 4 8-15,-3 12 2 0,3 1-121 0,-4 11-24 16,0 9-5-16,1 3 0 0,-6 1-52 0,1 8-11 16,-10-1-1-16,1 1-1 0,-6 4-24 0,1-4-5 15,-9-1-1-15,0 1 0 0,0 4-9 0,-5 0-8 16,0-5 12-16,-4 1-891 15,-5-4-177-15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0:39.43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3056AA9-1701-422A-8F10-FE80CD2328AB}" emma:medium="tactile" emma:mode="ink">
          <msink:context xmlns:msink="http://schemas.microsoft.com/ink/2010/main" type="writingRegion" rotatedBoundingBox="24327,5968 29741,5201 29992,6966 24577,7734"/>
        </emma:interpretation>
      </emma:emma>
    </inkml:annotationXML>
    <inkml:traceGroup>
      <inkml:annotationXML>
        <emma:emma xmlns:emma="http://www.w3.org/2003/04/emma" version="1.0">
          <emma:interpretation id="{47D7D57B-D6D7-4F79-8BC8-341202F1FE51}" emma:medium="tactile" emma:mode="ink">
            <msink:context xmlns:msink="http://schemas.microsoft.com/ink/2010/main" type="paragraph" rotatedBoundingBox="24327,5968 29741,5201 29992,6966 24577,7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FFA5B3-9F3F-41B9-9CDB-61554EC727E4}" emma:medium="tactile" emma:mode="ink">
              <msink:context xmlns:msink="http://schemas.microsoft.com/ink/2010/main" type="inkBullet" rotatedBoundingBox="24373,6291 25558,6123 25754,7500 24568,7668"/>
            </emma:interpretation>
          </emma:emma>
        </inkml:annotationXML>
        <inkml:trace contextRef="#ctx0" brushRef="#br0">373 154 1728 0,'5'-20'38'0,"-5"-8"8"0,4 7 2 0,-8-3 0 0,-1 4-39 0,5 4-9 0,-4 4 0 0,-6 3 0 16,-3 5 104-16,-5 8 20 0,-1 5 3 0,-3 7 1 15,-10 8-103-15,0 8-25 0,0 9 0 0,0 15 0 16,-9 1 56-16,9 8 7 0,0 0 1 0,10 3 0 16,3-3-24-16,10-4-4 0,5-4 0 0,8 3-1 15,5-7-19-15,5-5-3 0,9-3-1 0,0-9 0 16,-1-3 4-16,6-9 1 0,-1 0 0 0,0-8 0 16,-4-7-17-16,0-5 0 0,4-4 0 0,-4-4 0 15,4 0 24-15,1-5 2 0,-1-3 0 0,-4-8 0 16,-1-8-10-16,-3-1-3 0,-1-3 0 0,0-4 0 15,-9 3-5-15,0-7-8 0,0-5 11 0,-4 1-11 16,-5-9 22-16,-5 1-2 0,1-1-1 0,-10-4 0 0,0 13-35 16,-8-5-8-16,-1 9 0 0,-4-1-1 15,-1 17-11-15,-4 0-3 0,5 7 0 0,0 5 0 16,0 4-37-16,-1 8-8 0,1 4-2 0,0 8-647 16,4 9-130-16</inkml:trace>
        <inkml:trace contextRef="#ctx0" brushRef="#br0" timeOffset="1362.6119">1156 705 288 0,'0'0'25'0,"0"0"-25"0,0 0 0 0,0 0 0 16,0 0 69-16,0 0 9 0,0 0 2 0,0 0 0 15,0 0-80-15,0 0 0 0,0 0-18 0,0 0 3 32,0 0-28-32,0 0-5 0,0 0-2 0,0 0 0 0,0 0 86 0,0 0 16 0,0 0 4 0,0 0 1 15,0 0 11-15,0 0 3 0,0 0 0 0,0 0 0 16,0 0-13-16,0 0-2 0,0 0-1 0,0 0 0 15,0 0 5-15,0 0 0 0,9-9 1 0,-9 9 0 16,0-4 8-16,0 4 2 0,0 0 0 0,0 0 0 16,0-12-9-16,0 12-2 0,0-4 0 0,0 4 0 15,0-8-10-15,0 8-2 0,0 0-1 0,0 0 0 0,0-8-17 0,0 8-3 16,0 0-1-16,0-8 0 0,0 0 9 16,0 8 1-16,0 0 1 0,0 0 0 0,0 0-16 0,0 0-3 15,0 0-1-15,0 0 0 0,0-4-9 0,0-4-8 16,5 0 12-16,-5 8-12 0,0 0 10 0,0 0-10 15,0 0 8-15,0 0-8 0,0 0 20 0,0 0-2 16,0-8 0-16,0 8 0 0,0 0-29 0,0 0-5 16,0 0-2-16,0 0 0 0,0 0 47 0,0 0 10 15,9-5 1-15,-9 5 1 0,0 0-21 0,4-4-5 16,1-8-1-16,-5 12 0 0,0 0 2 0,0 0 0 16,0 0 0-16,0 0 0 0,9-4-8 0,-9 4-8 15,0 0 11-15,0 0-11 0,0 0 0 0,5 8 0 16,-5-8 0-16,0 17 0 0,0-1 12 0,0 8 1 0,-5 0 1 15,-4 9 0-15,0 3 18 0,-5 0 3 0,1 1 1 0,-1 3 0 16,-4 5-27-16,0-1-9 0,-1 1 0 0,-3-5 9 16,-1 1 14-16,0-5 2 0,0 1 1 0,1-1 0 31,3-4-58-31,-3 1-11 0,-1-5-2 0,-5 1-740 0,6-5-148 0</inkml:trace>
      </inkml:traceGroup>
      <inkml:traceGroup>
        <inkml:annotationXML>
          <emma:emma xmlns:emma="http://www.w3.org/2003/04/emma" version="1.0">
            <emma:interpretation id="{A0BA20D4-8F41-4FFF-BEA1-B99086001526}" emma:medium="tactile" emma:mode="ink">
              <msink:context xmlns:msink="http://schemas.microsoft.com/ink/2010/main" type="line" rotatedBoundingBox="26639,5640 29741,5201 29992,6966 26889,7406"/>
            </emma:interpretation>
          </emma:emma>
        </inkml:annotationXML>
        <inkml:traceGroup>
          <inkml:annotationXML>
            <emma:emma xmlns:emma="http://www.w3.org/2003/04/emma" version="1.0">
              <emma:interpretation id="{57B78084-06AD-4978-AC78-F586C5B7780D}" emma:medium="tactile" emma:mode="ink">
                <msink:context xmlns:msink="http://schemas.microsoft.com/ink/2010/main" type="inkWord" rotatedBoundingBox="26639,5640 29741,5201 29992,6966 26889,7406"/>
              </emma:interpretation>
              <emma:one-of disjunction-type="recognition" id="oneOf0">
                <emma:interpretation id="interp0" emma:lang="" emma:confidence="0">
                  <emma:literal>it;</emma:literal>
                </emma:interpretation>
                <emma:interpretation id="interp1" emma:lang="" emma:confidence="0">
                  <emma:literal>itty</emma:literal>
                </emma:interpretation>
                <emma:interpretation id="interp2" emma:lang="" emma:confidence="0">
                  <emma:literal>it.;</emma:literal>
                </emma:interpretation>
                <emma:interpretation id="interp3" emma:lang="" emma:confidence="0">
                  <emma:literal>it';</emma:literal>
                </emma:interpretation>
                <emma:interpretation id="interp4" emma:lang="" emma:confidence="0">
                  <emma:literal>it,</emma:literal>
                </emma:interpretation>
              </emma:one-of>
            </emma:emma>
          </inkml:annotationXML>
          <inkml:trace contextRef="#ctx0" brushRef="#br0" timeOffset="2206.6219">2285 85 1728 0,'0'0'38'0,"0"0"8"0,0 0 2 0,0 0 0 0,0 0-39 0,0 0-9 0,0 0 0 0,5 12 0 15,4-3 84-15,-5 7 16 0,6 8 2 0,-6 0 1 16,1 9-63-16,4-1-12 0,-5 5-2 0,1-1-1 15,4 0-25-15,-4 1 0 0,-5-1 0 0,4 1 0 16,-4-5 0-16,0-4 0 0,0 1 0 0,-4-5-644 16,-1-4-133-16</inkml:trace>
          <inkml:trace contextRef="#ctx0" brushRef="#br0" timeOffset="2373.0658">2622-360 1209 0,'-27'-20'108'0,"13"8"-87"16,5 4-21-16,0 0 0 0,-5 0 183 0,10 3 32 15,-1 1 6-15,5 4 2 0,0 0-147 0,0 0-30 16,5 9-6-16,4 7 0 16,0 4-177-16,5-4-35 0</inkml:trace>
          <inkml:trace contextRef="#ctx0" brushRef="#br0" timeOffset="2598.0483">3091 41 1152 0,'0'0'51'0,"0"0"10"0,0 0-49 0,0 0-12 0,5 8 0 0,4-4 0 16,9 0 131-16,-4-4 23 0,4 0 5 0,9 0 1 15,-4 0-36-15,9 0-8 0,0-4 0 0,13 0-1 16,5 0 21-16,5-4 4 0,4 0 0 0,5 0 1 15,4 4-113-15,0 4-28 0,-8 0 0 0,3 0 0 16,-13 4 0-16,-4 0 0 0,-10 0 0 0,1 0 0 16,-10 8-52-16,-4 0-17 15,-9-4-3-15,-10 4-669 0,-8 4-134 0</inkml:trace>
          <inkml:trace contextRef="#ctx0" brushRef="#br0" timeOffset="2779.5187">3250 409 1728 0,'0'0'153'0,"0"0"-122"16,0 0-31-16,0 0 0 0,0 12 57 0,5 0 6 16,0 1 1-16,4-1 0 0,0 0 57 0,4-4 12 15,6 0 3-15,-1 0 0 0,9 0-64 0,5 0-13 16,0-4-3-16,4-4 0 0,1 4-47 0,4-4-9 16,4 0 0-16,5 0 0 0,-4 0-20 0,-5-4 2 15,-5-4 0-15,-4 0-753 16,-5 0-150-16</inkml:trace>
          <inkml:trace contextRef="#ctx0" brushRef="#br0" timeOffset="3018.7255">3838-477 1440 0,'-14'-16'64'0,"14"16"12"0,-4-8-60 0,-1 3-16 0,-9 5 0 0,5 0 0 16,-4 0 180-16,-6 9 32 0,6 7 8 0,-10 8 0 16,0 8-84-16,0 1-16 0,1 11-4 0,-1 1-1 15,-4 11-63-15,-1-3-13 0,6 8-3 0,-1 4 0 16,0 3-6-16,-4 5-2 0,4 0 0 0,-4 8 0 16,-1 0-36-16,1-4-8 0,-5-4-2 0,0 12-825 15,0-12-165-15</inkml:trace>
          <inkml:trace contextRef="#ctx0" brushRef="#br0" timeOffset="3298.6714">4671 150 1555 0,'36'-36'138'0,"-17"19"-110"15,8-7-28-15,9 0 0 0,5 4 142 0,5-5 23 16,-1-3 5-16,1 4 1 0,4 0-80 0,0-5-16 15,-4 1-3-15,-1 4-1 0,-4 3-16 0,0 1-3 16,-5 8-1-16,-4 0 0 0,-4 8-9 0,-6 4-2 16,1 8 0-16,-9 4 0 0,-5 8-15 0,-4 9-3 15,-5-1-1-15,-5 8 0 0,-4 1 8 0,-5 11 2 0,-9 9 0 0,-4 4 0 16,0-5 7-16,-1-7 2 16,1-1 0-16,-9 1 0 0,4 4-20 0,-9-1-4 0,0-7-1 15,-5 3 0-15,1 1-15 0,-10 8-10 0,1-5 2 0,-1-7 0 16,5-5-56-1,0-3-10-15,0-5-2 0,-5-8-800 0,5-4-159 0</inkml:trace>
          <inkml:trace contextRef="#ctx0" brushRef="#br0" timeOffset="3464.3306">4921-971 2520 0,'0'0'112'0,"0"0"22"0,9-4-107 0,-9 4-27 16,0 0 0-16,0 0 0 0,-4-4 34 0,-5 8 2 16,-5 4 0-16,-4 8-804 15,-5 5-161-15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0:56.1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A441424-588B-46F3-984F-D8473FA7C5E0}" emma:medium="tactile" emma:mode="ink">
          <msink:context xmlns:msink="http://schemas.microsoft.com/ink/2010/main" type="writingRegion" rotatedBoundingBox="2905,653 30611,-124 31087,16840 3381,17618"/>
        </emma:interpretation>
      </emma:emma>
    </inkml:annotationXML>
    <inkml:traceGroup>
      <inkml:annotationXML>
        <emma:emma xmlns:emma="http://www.w3.org/2003/04/emma" version="1.0">
          <emma:interpretation id="{B13B6A96-3CE3-46C2-BB86-A7ED21244BCE}" emma:medium="tactile" emma:mode="ink">
            <msink:context xmlns:msink="http://schemas.microsoft.com/ink/2010/main" type="paragraph" rotatedBoundingBox="2905,653 30611,-124 30811,7021 3106,77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FA06BD-8E31-4FA0-9B41-A6F9FEFF1033}" emma:medium="tactile" emma:mode="ink">
              <msink:context xmlns:msink="http://schemas.microsoft.com/ink/2010/main" type="line" rotatedBoundingBox="2912,440 29068,75 29097,2124 2940,2489"/>
            </emma:interpretation>
          </emma:emma>
        </inkml:annotationXML>
        <inkml:traceGroup>
          <inkml:annotationXML>
            <emma:emma xmlns:emma="http://www.w3.org/2003/04/emma" version="1.0">
              <emma:interpretation id="{0EAF1140-332D-47EF-BA7F-2E0FF6DE4B06}" emma:medium="tactile" emma:mode="ink">
                <msink:context xmlns:msink="http://schemas.microsoft.com/ink/2010/main" type="inkWord" rotatedBoundingBox="2922,1209 5054,1179 5069,2267 2937,229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62 263 680 0,'-18'-24'30'0,"18"11"6"0,-5 1-28 0,5 0-8 15,-9 0 0-15,5-4 0 0,4 4 97 0,-5 0 19 0,0-1 3 0,5 5 1 16,-9 0-38-16,9 0-7 0,0 8-2 0,0 0 0 16,-9-4-11-16,9 4-2 0,0 0-1 0,0 0 0 15,0 0-27-15,0 0-4 0,14 8-2 0,0 4 0 16,13 5 2-16,5 7 1 0,0 4 0 0,9 9 0 16,0 7-13-16,4 9-2 0,-4 7-1 0,-5 1 0 15,5 4-13-15,-9-4 11 0,0-1-11 0,-4 1 10 16,-6-8-10-16,1-9 8 0,0 1-8 0,-10-5 8 15,1-3-8-15,-5-9 0 0,0-4 9 0,-4-4-9 0,-1-3 13 16,1-5-1-16,0-4-1 0,-5-8 0 0,0 0 16 0,0 0 3 16,0 0 1-16,0 0 0 0,0 0-19 0,-5-12-3 15,0-5-1-15,1-7 0 0,4 0-8 0,-5-4 0 16,1-5 0-16,4 1 0 0,0-1 0 0,4-3 0 16,1 0 0-16,4-1 0 0,-4 1 0 0,4 7 0 15,0 1 0-15,4 8 0 0,1 4 0 0,-5-1 0 16,0 5 0-16,0 0 0 0,0 4 0 0,1 4 0 15,-10 4 0-15,9 0 0 0,4 4 0 0,1 4 0 16,0 4 0-16,-1 5 0 0,6 3 0 0,-6 8 0 16,1 4 0-16,0 5 0 0,4 7 0 0,-5-3-14 15,1-1 3-15,0 1 1 0,-5-1 10 0,0-3 0 16,-5-9 0-16,6-4-8 0,-6-3 8 0,1-5 0 16,-1-4 0-16,-4-12 0 0,0 0 36 0,0 0 4 15,0 0 0-15,0 0 0 0,5-12 24 0,4-4 6 0,0-9 1 16,0-3 0-16,0-4-29 0,5-9-6 0,0-3 0 15,4-5-1-15,4-8-18 0,1 5-3 0,5-5-1 0,3 4 0 16,-3 1-13-16,4 3 0 0,4 1 8 0,5-5-8 16,-5 5 0-16,-4-1 0 0,-4 4 0 0,-6 1 0 15,10 8-31 1,-9-1 1-16,-9 1 0 0,4 11 0 0,-4 5-195 0,-5 4-39 16,-5 4-8-16,-4 12-556 0</inkml:trace>
          <inkml:trace contextRef="#ctx0" brushRef="#br0" timeOffset="437.3988">1696 603 1414 0,'0'0'63'0,"0"0"13"0,0 0-61 0,14 4-15 16,0 0 0-16,-1 0 0 0,1 0 49 0,4-4 7 16,0 0 2-16,5 0 0 0,-5-8-25 0,5 0-5 15,-5-8 0-15,5 4-1 0,9-5-6 0,-5-3-1 16,1 0 0-16,-1 0 0 0,0-1-20 0,-4 5 0 16,-9-4 0-16,4 0 8 0,-4 4 1 0,-1-5 1 15,-8 1 0-15,-1 0 0 0,1 4 35 0,-1-5 7 16,-4 5 2-16,-4-4 0 0,-5 8-30 0,4-4-7 0,-4-1-1 0,5 5 0 15,-5 4 7-15,4 0 1 0,-9 4 0 0,1 4 0 16,-1 4 0-16,0 4 0 0,-4 4 0 0,0 1 0 16,0 3-24-16,-1 4 0 0,1 4 0 0,0 5 0 15,0-1 15-15,0 4 5 0,4 1 0 0,5 7 1 16,-5 5 17-16,5 3 3 0,5 5 1 0,-1-1 0 16,0-3-26-16,5 0-6 0,0-5-1 0,0-3 0 15,10-1 0-15,-6-4 0 0,1-3 0 0,4-5 0 16,4 0-9-16,10-7 0 0,-5-1 0 0,5-4 0 15,14 0-117-15,-1-8-19 0,10-8-4 16</inkml:trace>
        </inkml:traceGroup>
        <inkml:traceGroup>
          <inkml:annotationXML>
            <emma:emma xmlns:emma="http://www.w3.org/2003/04/emma" version="1.0">
              <emma:interpretation id="{4C76B289-9CC9-4394-BB16-4F06ABF9C88E}" emma:medium="tactile" emma:mode="ink">
                <msink:context xmlns:msink="http://schemas.microsoft.com/ink/2010/main" type="inkWord" rotatedBoundingBox="6565,1279 8903,1246 8919,2405 6581,243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74.6779">4241 303 1094 0,'-13'-12'48'0,"8"4"11"0,-4 0-47 0,5-4-12 0,4 0 0 0,-5 4 0 15,0-4 61-15,1 3 11 0,-1-3 1 0,-4 0 1 16,0 0-30-16,0 0-5 0,0 0-2 0,0 0 0 15,0-1-17-15,-5 5-3 0,5 0-1 0,-5-4 0 16,10 4-1-16,-5 0-1 0,-5 4 0 0,0 4 0 16,5-4-5-16,0 4-1 0,-5 0 0 0,-4 4 0 0,5 0 4 15,-1 4 0-15,0 0 0 0,-4 4 0 0,0 0 12 16,0 9 4-16,-1-1 0 0,6 4 0 0,-10 9 13 0,5-1 3 16,-5 4 1-16,5 5 0 0,-5 7-20 0,5 5-4 15,-5 0-1-15,5-5 0 0,0 5-8 0,4-5-3 16,0-3 0-16,5-1 0 0,5-3-1 0,-1-1-8 15,1-3 12-15,8-5-4 0,1 5-8 0,4-9 0 16,0 4 0-16,0 1 0 0,9-9 0 0,0 4 0 16,1-4 0-16,3 5 0 15,1-1-46-15,0-4-11 0,4-7-3 0,1-1 0 16,8-4-50-16,0-8-10 0,33-8-3 0,-10-8 0 0</inkml:trace>
          <inkml:trace contextRef="#ctx0" brushRef="#br0" timeOffset="1749.5946">4938 570 1026 0,'-5'-12'45'0,"1"4"10"0,4-4-44 0,0 12-11 0,0 0 0 0,0 0 0 15,0-8 100-15,-5 0 17 0,1-4 4 0,-5 12 1 16,0-4-18-16,-5 4-3 0,0 4-1 0,1 0 0 16,-1 4-60-16,-4 0-12 0,0 4-2 0,-1 4-1 15,1 9-25-15,-5 3 8 0,1 4-8 0,-1 5 0 16,5 3 0-16,-10 1 0 0,6-1 0 0,-1 5 0 15,0-5 0-15,0 1 0 0,5-1 0 0,0 1 0 16,0-1 0-16,4-4 0 0,0-3 0 0,10-1 0 16,-1-8 0-16,1-3-12 0,8-5 0 0,1 0 1 15,-1-4-2-15,-4-12-1 0,0 0 0 0,19-8 0 0,-1-4 14 16,0 0 0-16,0-8 0 0,0-5 0 16,1-7 24-16,-1 0-1 0,0-9-1 0,-4 1 0 0,4-5 18 0,-4-7 4 15,4-1 1-15,-9 0 0 0,5 5-24 0,-1 3-5 16,-4 1 0-16,5 11-1 0,-10 13-7 0,6 0 0 15,-6 4-8-15,10 8 12 0,-5 4 10 0,-5 8 2 16,1 4 0-16,0 8 0 0,-1 4-24 0,1 4-15 16,-1 9 3-16,1 3 0 0,-1 1 12 0,1-1 0 15,-5 4-10-15,4 5 10 16,-8 4-36-16,4-5-4 0,-5-3 0 0,5 3-586 16,-4-3-118-16</inkml:trace>
          <inkml:trace contextRef="#ctx0" brushRef="#br0" timeOffset="2140.1252">5229 595 1915 0,'0'0'42'0,"10"-12"9"0,-6-1 1 0,5 1 2 0,0-4-43 0,0 4-11 0,5 4 0 0,0 4 0 15,-1 0 72-15,6 4 13 0,-1 0 3 0,5 4 0 16,-1 4-53-16,1 4-11 0,0 4-1 0,0 5-1 15,-1 3-22-15,-3 4 0 0,-6 5 0 0,5 3 0 16,-4 0 0-16,-5 1-12 0,-4-1 2 0,-1-3 0 16,1-1 10-16,-5-4-13 0,0 1 5 0,0-9 8 15,0 0 0-15,0-4 0 0,0-8 0 0,0-8 0 0,0 0 0 16,0 0 8-16,0 0 2 0,0 0 0 0,-9-8 16 0,4-8 3 16,1-4 1-16,4 0 0 0,4-9-3 0,-4 1-1 15,5-4 0-15,4-9 0 0,0 1-26 0,0-1 0 16,9 1 0-16,1 3 0 0,3 1 12 0,1 12-4 15,0-1 0-15,-5 9 0 0,0 0-8 0,-4 8 0 16,-14 8 0-16,14 4 0 0,-5 0 0 0,0 4 0 16,0 8 0-16,0 4 0 0,-4 1 0 0,4 7 0 15,-5 0 0-15,5 5 0 0,0-5 0 0,0 0 0 16,5 1 0-16,4-1-11 0,1 0 11 0,-1 1-13 16,0-5 5-16,5 0 8 15,0-4-145-15,-5 1-22 0</inkml:trace>
        </inkml:traceGroup>
        <inkml:traceGroup>
          <inkml:annotationXML>
            <emma:emma xmlns:emma="http://www.w3.org/2003/04/emma" version="1.0">
              <emma:interpretation id="{110DD13F-C764-4FC9-A76B-EF7360FDDCA2}" emma:medium="tactile" emma:mode="ink">
                <msink:context xmlns:msink="http://schemas.microsoft.com/ink/2010/main" type="inkWord" rotatedBoundingBox="11223,424 16278,354 16302,2047 11246,211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157.1545">10971-4 1890 0,'0'0'41'0,"0"0"9"0,0-8 2 0,0 8 1 0,0 0-42 0,0 0-11 16,0 0 0-16,0 0 0 0,-10 0 24 0,1 4 2 15,-4 0 1-15,-1 4 0 0,0 8-13 0,-8-4-2 16,-1 4-1-16,5 9 0 0,-10-1-11 0,6 0 0 16,-1 1 0-16,0-1 0 0,-4 4 0 0,8-4-11 15,1 1 3-15,5-1 0 0,-1-4 28 0,5-4 7 16,0 5 1-16,9-1 0 0,0-4 19 0,4 0 4 15,1-4 1-15,4 5 0 0,0-9-24 0,0 4-5 16,0 0-1-16,0-4 0 0,0 0 10 0,-4 4 1 16,0 4 1-16,-1-3 0 0,-4-1-21 0,-4 4-4 0,-1-4-1 0,0 8 0 15,-8-3-8-15,4 3 8 0,-5 0-8 0,-9 0 8 16,5 5-8-16,-9-5 0 0,-1 4-12 16,1 0 12-1,0-3-89-15,4-1-11 0,-4-4-1 0,4-4-1 16,5-4-98-16,0 0-19 0</inkml:trace>
          <inkml:trace contextRef="#ctx0" brushRef="#br0" timeOffset="4407.089">11276-134 1681 0,'22'-16'74'0,"-8"8"16"0,4-8-72 0,10 0-18 16,-1-1 0-16,9 5 0 0,-4 0 55 0,0 4 7 16,0 8 2-16,0-4 0 0,-5 4-12 0,5 0-1 15,0 4-1-15,-5 0 0 0,0 0-33 0,-4 4-6 16,5-8-2-16,-1 4 0 16,-4-4-29-16,-5 0-7 0,-5 4-1 0,6 0 0 15,-1-8-122-15,-4 4-25 0,8 4-5 0,1-8 0 0</inkml:trace>
          <inkml:trace contextRef="#ctx0" brushRef="#br0" timeOffset="4641.405">11863-810 288 0,'0'0'25'0,"0"0"-25"0,0 0 0 0,0 0 0 16,0 0 347-16,9-4 64 0,-4 8 13 0,-1-4 2 15,1 13-283-15,-5 3-57 0,0 12-11 0,-5 4-3 16,1 9-21-16,-6 12-5 0,1-5-1 0,-9 13 0 16,0 0-29-16,0 7-5 0,-5-3-2 0,0 12 0 15,-4 0-9-15,4 0 0 0,0 4 0 0,1 0 8 16,-1-9-8-16,5-3 8 0,-1 0-8 0,1 0 8 16,0-12-43-16,0-1-9 0,-5-7-1 0,5-1-609 15,-5-3-122-15</inkml:trace>
          <inkml:trace contextRef="#ctx0" brushRef="#br0" timeOffset="4985.0748">11899 239 1216 0,'0'0'27'0,"0"0"5"0,14-8 2 0,0 3 0 0,-1-3-34 0,-13 8 0 15,9 0 0-15,5 0 0 0,-14 0 84 0,14 8 11 16,-1 1 1-16,-4 7 1 0,1 4-52 0,-1 4-10 16,-5 1-3-16,-4 7 0 0,0 0 13 0,0 1 3 0,0-1 0 0,-4 0 0 15,-1-3-32-15,1-1-7 16,4-8-1-16,-5 1 0 0,5-1 26 0,0-8 5 16,-5 0 1-16,5-12 0 0,0 0 28 0,0 0 7 0,0 0 1 0,0 0 0 15,5-16-20-15,4 0-3 0,0 4-1 0,5-9 0 16,4-7-33-16,5 0-7 0,0 3-2 0,4-7 0 15,-4 0-10-15,9 3 0 0,-5 1 0 0,5 0 8 16,0 3-8-16,0 1 0 0,-1 4 0 0,1-4-11 16,-4 7-44-16,-6 1-9 0,1 4-1 15,-5 0-987-15</inkml:trace>
          <inkml:trace contextRef="#ctx0" brushRef="#br0" timeOffset="5360.0125">12828 239 1422 0,'0'0'31'0,"0"0"6"0,0 0 2 0,-9 12 1 0,4-4-32 0,1 4-8 16,-5 0 0-16,4 4 0 0,-4-4 53 0,5 5 9 16,-1-1 2-16,5 0 0 0,0 0-45 0,0-4-9 15,5 5-2-15,-1-5 0 0,5 0 20 0,5 4 3 16,-5-4 1-16,5 0 0 0,4-4-7 0,0 5-1 16,0-13 0-16,5 0 0 0,0 4 40 0,0 0 7 0,-5-8 1 15,9 0 1-15,-4-9-17 0,4 5-4 0,-4-4-1 0,0 0 0 16,-1-4-6-16,1 0-1 0,0-5 0 0,0 1 0 15,0 0-20-15,-1-4-5 0,-8-5-1 0,4 5 0 16,0 0-6-16,-4-5-2 0,0-3 0 0,4 8 0 16,-9-1-26-16,5 1-4 0,-10 4-2 0,1 4 0 31,-1 4-134-31,-4 12-28 0,0 0-4 0,-9 0-2 0</inkml:trace>
          <inkml:trace contextRef="#ctx0" brushRef="#br0" timeOffset="3010.4148">8958-142 921 0,'-18'-24'82'0,"9"16"-66"15,0 4-16-15,-9-4 0 0,4 0 31 0,-4 0 2 16,-1-1 1-16,1 9 0 0,-5 0 6 0,1 0 0 16,-1 0 1-16,-4 0 0 0,4 9-1 0,-4-5 0 15,4 4 0-15,0-4 0 0,-4 8-16 0,9-4-3 16,-10 4-1-16,5 8 0 0,1-4 34 0,-1 13 6 15,0 3 2-15,5 5 0 16,-5 3-1-16,0 1 0 0,5 3 0 0,0 9 0 0,0-5-22 0,4 5-5 16,0-5-1-16,5 9 0 0,0 0-21 0,9-9-4 15,0 9 0-15,0 0-8 0,5-1 10 0,-1-7-10 16,1-1 8-16,4 1-8 16,0-13-36-16,5 1-12 0,-1-5-2 0,-3-8-792 0</inkml:trace>
          <inkml:trace contextRef="#ctx0" brushRef="#br0" timeOffset="3354.0887">9077 320 1267 0,'0'0'112'0,"0"0"-89"0,-10-9-23 0,6 5 0 16,4 4 93-16,0 0 15 0,0 0 2 0,0 0 1 16,-9 0-25-16,9 0-5 0,-5 9-1 0,-4 3 0 15,0 0-56-15,4 8-11 0,1-4-2 0,-1 8-1 16,1 1-10-16,-5-1 0 0,4 8 0 0,1 1 0 15,-1 3 0-15,5 1 0 0,-9 3 0 0,9 1 0 16,-5-1 0-16,5-4-11 0,-4-3 11 0,4-5-8 16,4 1-7-16,6-5-1 0,-1 0 0 0,0-8 0 15,0-4 7-15,4-3 1 0,1-9 0 0,-5 0 0 16,0 0 8-16,0-13 0 0,5 1 0 0,4-4 0 16,5-4 0-16,-5-9 8 0,-4 1-8 0,0-4 11 0,4-1 18 15,-5-3 4-15,-3-4 1 0,3-5 0 16,-4 5-5-16,-4-1-1 0,-10 1 0 0,5 3 0 0,0 5-16 0,-4 3-3 15,-1 1-1-15,1 8 0 0,-5 4-8 16,-1 4 0-16,1 8-10 0,-9-1 10 0,0 5 0 0,0 9 15 16,0 3-2-16,-1 4 0 15,1 0-36-15,-5 8-7 0,1 9-2 0,-1 3-596 16,-4 1-119-16</inkml:trace>
          <inkml:trace contextRef="#ctx0" brushRef="#br0" timeOffset="3791.483">9486 222 1666 0,'14'-12'74'0,"-14"12"15"0,9 0-71 0,5-4-18 0,-5 4 0 0,5 4 0 15,-1 4 82-15,1 5 13 0,-1-1 2 0,1 8 1 16,4 0-77-16,-4 4-21 0,-5 5 8 0,0-1-8 15,0 0 0-15,-4 1 0 0,-1-1-9 0,-4 0 9 16,0-7 0-16,5 3 0 0,0-8 0 0,-5 4 0 16,4-8 0-16,-4 1 0 0,0-5-12 0,0-8 3 15,0 8 9-15,0-8 0 0,0 0 8 0,0 0-8 16,0 0 14-16,0 0-2 0,0 0 0 0,0 0 0 16,9-8 36-16,-4 0 6 0,4-5 2 0,-5 1 0 15,6 4-35-15,-1-4-6 0,0-4-2 0,4-4 0 0,-4-5 8 16,5 5 2-16,9 0 0 0,0-4 0 0,-5-5-5 0,9 1-1 15,1 0 0-15,3-1 0 0,-3 5-4 0,-1 0-1 16,0 4 0-16,1 3 0 0,-6 5-12 0,-3 0 0 16,-6 8 0-16,-13 4 0 0,0 0 0 0,0 0 0 15,14 8 0-15,-5 8 0 0,-4 5 0 0,-5-1 0 16,-5 8 0-16,1-4 0 0,-6 5 0 0,1-1 0 16,5 8 0-16,-10 1 0 0,0-5 0 0,5 1 0 15,0 3 0-15,0 0 0 16,5-3-49-16,-6-5-13 0,6-4-2 0,4 1-634 15,0-9-126-15</inkml:trace>
        </inkml:traceGroup>
        <inkml:traceGroup>
          <inkml:annotationXML>
            <emma:emma xmlns:emma="http://www.w3.org/2003/04/emma" version="1.0">
              <emma:interpretation id="{D5BC33BF-9652-48E5-AA93-F274222678EA}" emma:medium="tactile" emma:mode="ink">
                <msink:context xmlns:msink="http://schemas.microsoft.com/ink/2010/main" type="inkWord" rotatedBoundingBox="16808,246 18178,227 18197,1614 16828,1633"/>
              </emma:interpretation>
            </emma:emma>
          </inkml:annotationXML>
          <inkml:trace contextRef="#ctx0" brushRef="#br0" timeOffset="5656.7945">14012-81 1267 0,'13'-4'28'0,"-3"-8"5"0,-6 4 2 0,-4 8 1 0,0 0-36 0,0 0 0 15,5-13 0-15,-5 13 0 0,0 0 109 0,0 0 15 16,-5-4 4-16,-4 8 0 0,0 5-52 0,0-5-9 15,-5 4-3-15,1 4 0 0,-1 4-1 0,0 0-1 16,5 4 0-16,0 5 0 0,-5-5-23 0,5 4-5 16,0 1-1-16,5-1 0 0,-1-4-11 0,5 4-2 15,0-3-1-15,5-1 0 0,4-4-6 0,4 0-1 0,1-4 0 16,4 5 0-16,0-9-12 0,1 4-12 0,3-8 3 0,6 4 0 31,-1-4-148-31,-4 0-30 0,27-8-5 0,-14 0-2 0</inkml:trace>
          <inkml:trace contextRef="#ctx0" brushRef="#br0" timeOffset="5844.2527">14490-279 1962 0,'14'-21'43'0,"-1"13"9"0,1-4 1 0,9 4 3 15,4-4-45-15,0 0-11 0,1 0 0 0,3-1 0 16,6 1 22-16,-1 0 2 0,1 0 1 0,4 4 0 15,0 0-17-15,0 0-8 0,0-4 8 0,0 4-8 0,0-1 0 16,0 5 0-16,-5-4 0 0,0 0 0 0,1 4-15 0,-5 4-8 16,-5 0-1-16,0-4-870 15</inkml:trace>
          <inkml:trace contextRef="#ctx0" brushRef="#br0" timeOffset="6076.151">15004-943 1728 0,'0'0'38'0,"9"-4"8"0,5 0 2 0,0 0 0 0,-1 0-39 0,1 8-9 15,0 4 0-15,-1 0 0 0,1 4 104 0,0 8 20 16,-5 1 3-16,4 3 1 0,-3 8-52 0,-1 17-9 16,0-1-3-16,-5 9 0 0,-4 0-13 0,-4-1-3 15,-1-3-1-15,-4 8 0 0,5-1-24 0,-6 1-5 16,1-8-1-16,0 7 0 0,0-3 2 0,0 0 0 15,-5 3 0-15,5-19 0 16,5 3-54-16,-5 1-10 0,0-1-3 0,-5 1 0 16,5 3-163-16,0-7-33 0,-10 56-6 0,6-32-2 0</inkml:trace>
        </inkml:traceGroup>
        <inkml:traceGroup>
          <inkml:annotationXML>
            <emma:emma xmlns:emma="http://www.w3.org/2003/04/emma" version="1.0">
              <emma:interpretation id="{1607721E-AF32-4553-A70C-10A78C1C2A34}" emma:medium="tactile" emma:mode="ink">
                <msink:context xmlns:msink="http://schemas.microsoft.com/ink/2010/main" type="inkWord" rotatedBoundingBox="21115,1121 21814,1111 21824,1812 21125,182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622.6632">18724 146 874 0,'0'0'39'0,"0"0"8"0,14-5-38 0,-5-3-9 0,-5 4 0 0,5 0 0 15,-9 4 60-15,5-4 9 0,-5-4 3 0,5 4 0 16,-1-4-39-16,-4 8-7 0,0-8-2 0,5 4 0 16,-5-4 13-16,0 8 3 0,0-8 0 0,0 0 0 15,0-5-23-15,0 5-4 0,-5-4-1 0,1 4 0 16,-1-4 0-16,0 4 0 0,-4 0 0 0,5 0 0 15,-5 0 16-15,-5 0 4 0,0-1 0 0,5 5 0 16,-4-4-18-16,-6 4-3 0,6-4-1 0,-1 0 0 16,-4 8 20-16,4-4 4 0,-4 4 1 0,4 4 0 15,-4 4-35-15,-5-4 0 0,5 0 0 0,4 4 0 16,1 0 15-16,-5 5-4 0,-1-1-1 0,1 4 0 16,-9 0-10-16,4 4-14 0,0 5 3 0,-9 3 1 15,1 4 10-15,3 1 0 0,10 3 0 0,0 1 0 0,4-1 12 16,5 0 5-16,-5 1 1 0,10 3 0 0,4-7-29 15,9-1-5-15,-4 0-2 0,8 1 0 0,-4-5 33 16,5-4 6-16,0 1 2 0,-1-9 0 16,1 0-14-16,0-8-9 0,-1-4 12 0,1-4-12 0,-5 0 16 0,5-4-3 15,-1-8-1-15,6 0 0 0,-6-4 24 0,1-1 5 16,4-7 1-16,-4-4 0 0,4-5-14 0,-4-3-4 16,4 0 0-16,0-5 0 0,0 1 13 0,0-1 3 15,5 1 0-15,0-1 0 0,0 9-32 0,0 4-8 16,-5-1 0-16,4 9 0 0,1 8 0 0,-5 4 0 15,-4 0 0-15,4 12 0 0,-4 0 11 0,-5 8 1 16,5 4 0-16,-5 8 0 0,0 1-12 0,0-1 0 16,0 4 0-16,0 5 0 0,0-1 0 0,0 4 0 15,1 5 0-15,-6-1 0 16,1-7-117-16,-1-1-19 0,5 5-4 0,5-1-1 0</inkml:trace>
        </inkml:traceGroup>
        <inkml:traceGroup>
          <inkml:annotationXML>
            <emma:emma xmlns:emma="http://www.w3.org/2003/04/emma" version="1.0">
              <emma:interpretation id="{43AA5418-9100-47DA-95B6-ED9A5C6E504F}" emma:medium="tactile" emma:mode="ink">
                <msink:context xmlns:msink="http://schemas.microsoft.com/ink/2010/main" type="inkWord" rotatedBoundingBox="23965,455 29072,383 29096,2038 23988,211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103.3915">21824 239 1382 0,'0'0'123'15,"0"0"-99"-15,5-8-24 0,-5 8 0 16,0 0 82-16,0 0 11 0,5 8 3 0,-5 4 0 0,0 4-18 15,-5 0-3-15,0 0-1 0,1 9 0 0,-5 3-20 0,4 4-4 16,-4-3-1-16,5 7 0 0,4-8-29 0,0 5-7 16,0-1-1-16,4 5 0 15,1-9-64-15,-1 0-12 0,5-3-4 0,0-5-547 16,1 0-109-16</inkml:trace>
          <inkml:trace contextRef="#ctx0" brushRef="#br0" timeOffset="9259.605">22098-198 1839 0,'0'-21'81'0,"4"13"18"0,-4 8-79 0,0 0-20 16,5-4 0-16,-1 4-541 0,5 0-112 0</inkml:trace>
          <inkml:trace contextRef="#ctx0" brushRef="#br0" timeOffset="8893.9798">21055 396 1184 0,'0'0'52'0,"0"0"12"0,0 0-52 0,0 0-12 0,0 0 0 0,0 0 0 15,9 0 72-15,5-4 12 0,-1 4 3 0,-3-4 0 0,3 0-29 0,5-4-6 16,-4 0 0-16,4 0-1 0,5-4-31 0,0 0-5 16,0-4-2-16,-1 3 0 0,1-3 24 0,0-4 5 15,0 0 1-15,-1-5 0 0,1 1-18 0,-5 0-3 16,5-4-1-16,-5-1 0 0,1-3-11 0,-1 0-2 16,-5-5-8-16,6 1 12 0,-6-1-12 0,1-3 0 15,0-5 0-15,-1-3 0 0,-4-1 0 0,5 1-8 16,0-1 8-16,-5-8-13 0,-5 9 13 0,10-5 8 15,-9 5 0-15,4 7-8 0,-5 5 0 0,1 11 0 16,8 5-12-16,-8 0 3 0,-10 4 9 0,-8 4 0 16,4-1 0-16,0 5 0 0,-5 0 0 0,-4 8 0 15,0-4 0-15,-5 4 0 0,0 4 0 0,5-4-8 16,-10 8 8-16,10-4 0 0,-5 5 0 0,5-1 0 0,0 0 0 0,4 4 0 16,1-4 0-16,-1 0 0 0,5 4 0 0,-5 0 0 15,5 0 0-15,5 1-8 0,-5-1 8 16,4 4 0-16,5 0 0 0,-5 4 0 0,5 9 12 15,-4-1-4-15,-1 4 44 0,5 17 8 0,-4 8 3 0,-1 7 0 16,5 1-42-16,-9 8-8 0,5-8-1 0,-6 8-1 16,1-9-11-16,-4 1-16 0,4-4 4 0,-5 4 1 15,5-5 38-15,-5-3 7 0,5-5 2 0,5 1 0 16,4-4-7-16,4-1-1 0,5-3 0 0,5-5 0 16,0-7-51-1,-1-1-10-15,1-4-3 0,-1-3-659 16,6-9-132-16</inkml:trace>
          <inkml:trace contextRef="#ctx0" brushRef="#br0" timeOffset="10087.5373">22576 117 1497 0,'0'0'66'0,"0"0"14"15,9 8-64-15,-5 4-16 0,-4 5 0 0,0 7 0 0,0 0 55 0,-4 9 7 16,-1-1 2-16,-4 8 0 0,0 1 6 0,4 3 2 16,-4-3 0-16,0 3 0 0,0 1-48 0,0-5-8 15,9-3-3-15,5-5 0 0,-5 1-3 0,0-13-1 16,0-4 0-16,4-4 0 0,-4-4 20 0,0-8 4 16,0 0 1-16,0 0 0 0,5-12 22 0,4 0 4 15,-9-8 0-15,4-5 1 0,5-3-21 0,-4 0-4 16,0-9 0-16,8-3-1 0,1-1-3 0,4 1 0 15,9-5 0-15,1 5 0 0,4 4-32 0,-1-1 0 16,6 9 0-16,4 3 0 0,-5 5 0 0,5 4 0 16,0 4 0-16,0 4-9 0,-9 8 9 0,0 4-10 15,-9 4 10-15,0 4-10 0,-1 4 10 0,1 5 0 0,-5 7-9 16,-4-4 9-16,-5 4 0 0,5 1 16 0,8-1-2 16,1 0-1-16,0-3-23 0,4-1-5 15,-4 4-1-15,4-3 0 0,1-5 8 0,4 0 8 0,-1-8-13 0,6 0 5 16,4-4 24-16,4 1 6 0,5-9 1 0,5 0 0 31,-5-4-40-31,0-1-8 0,-9-3-2 0,0 0 0 0,-4 0 43 0,-6 0 9 0,6-8 2 0,-5 0 0 16,-5 0-27-16,-4-5 0 0,0 1 0 0,-1-4 0 15,1 4 0-15,-5-5 0 0,1-3 0 0,-1 0 0 16,0-1 0-16,0 5 0 0,-9-4 0 0,5 3 0 16,-5 1-46-1,-4 4-14-15,-1 0-4 0,1 3 0 0,-5 5 51 0,0 4 13 0,0 0 0 0,-5 0 0 16,1 4-12-16,-1 4 4 0,-4 0 0 0,0 4 0 15,-5 0 8-15,5 4 0 0,-5 0 0 0,-4 4 0 16,5 1 0-16,-1-1 0 0,-4 4 0 0,-1 0 0 0,6 4 0 0,-5 1 9 16,-1 3-9-16,1 0 0 0,0 0 10 0,0 1-10 15,0 3 8-15,-1 4-8 0,1-3 0 0,4-1 0 16,-4 0-9-16,9-3 9 0,0-1 0 0,4 0-8 16,-4 0 8-16,5-3 0 0,-1-5 0 0,10 0 0 15,4-4-8-15,5 0 8 0,-1-8 0 0,5 5 0 16,1-9 0-16,8 0 0 0,0 0 0 0,5-5 0 15,0-3 0-15,4 0 0 0,-4-8 0 0,5 0 0 16,-1 0 11-16,5 0-11 0,0-5 0 0,0 1 0 16,9 0 0-16,-4-4 0 0,-14-9 13 0,4 5-4 15,5-5-1-15,0 5 0 0,-5 0 1 0,1 4 0 16,-5 3 0-16,-5 1 0 0,0 4-18 0,-4 8-4 0,-9 0-1 16,-1 4 0-16,1 4 62 0,-5 4 13 15,-4 4 3-15,-5 4 0 16,0 4-78-16,-5 8-15 0,1-3-3 0,-1 3-1 0,-9 4 25 0,10 1 8 0,-5-5 0 15,4 4 0-15,-4 0-10 0,9 1 10 0,0-1-8 16,0 0 8 0,9-3-76-16,-4-5-11 0,-5 0-1 0,13 0-1 15,15-7-103-15,-1 3-20 0</inkml:trace>
          <inkml:trace contextRef="#ctx0" brushRef="#br0" timeOffset="10681.1482">25235 405 1382 0,'18'-17'123'0,"-9"9"-99"0,-9 0-24 0,9 0 0 0,-4-4 82 0,4 0 11 16,-5 0 3-16,-4 0 0 0,0-1-77 0,0 5-19 16,0 0 0-16,0 0 0 0,-4-4 0 0,-1 4 0 15,-4 4 0-15,0-4 0 0,0 0 64 0,0 4 10 16,0-5 2-16,-5 5 0 0,-4 4-20 0,9 0-3 15,9 0-1-15,-14 4 0 0,-9 5-10 0,-4 3-2 16,0 0-1-16,-1 8 0 0,-4 0-19 0,5 1-4 16,0 7-1-16,-1 4 0 0,1 1-7 0,4 3 0 15,1-4-8-15,3 1 12 0,6-1-12 0,-1 1 0 16,5-9 8-16,0-4-8 0,9-4 0 0,0-4 0 16,0-3 0-16,0-9 0 0,0 0 0 0,9 4 0 15,5-4 0-15,-1-4 0 0,5-5 33 0,5-3 1 0,5-4 0 0,-1 0 0 16,9 0-3-16,-4-5-1 0,0 1 0 15,4-8 0-15,5 0-30 0,5-5 0 0,-1 1 0 16,-4 3 0-16,0 1 0 0,-9 0 0 0,-4 4 0 0,3 3 0 16,-3 5 0-16,-10 4 0 0,-4 4 0 0,-5 4 0 15,-9 4 0-15,0 0 0 0,0 16 0 0,-5 4 0 16,1 5 0-16,-10 3 0 0,5 4 0 0,-9-3 0 16,-1 3 0-16,15 0 0 0,-10-3 0 0,10-1 0 15,8-4 0-15,-4-3-12 0,5-1 1 0,4 0 0 16,-5-8 11-16,19 0 0 0,-9-4 0 0,9 0 0 15,-5-3 0-15,9-10 0 0,0-3 0 0,5 0 8 16,-4-4-8-16,4 0 0 0,-1-4 0 0,1 4 8 16,-9-5-8-16,18 1 12 0,-5-8-4 0,1 0 0 0,4-1 4 0,-5 5 2 15,-4 0 0-15,5 4 0 0,-6 4 2 0,1 4 0 16,-13 3 0-16,8 1 0 0,-14 8-16 0,1 5 8 16,0 11-8-16,-5 0 0 0,-9 0 12 0,14 5-4 15,-5 7-8-15,-5 0 12 0,1 1-12 16,-5 3 0-16,4 1 0 0,1 3 0 15,-5-4-64-15,-5 1-15 0,5-1-3 0,-4 1-1078 16</inkml:trace>
        </inkml:traceGroup>
      </inkml:traceGroup>
      <inkml:traceGroup>
        <inkml:annotationXML>
          <emma:emma xmlns:emma="http://www.w3.org/2003/04/emma" version="1.0">
            <emma:interpretation id="{62800A65-FD1F-482A-A23B-4477EBD610F3}" emma:medium="tactile" emma:mode="ink">
              <msink:context xmlns:msink="http://schemas.microsoft.com/ink/2010/main" type="line" rotatedBoundingBox="3019,3256 30681,2420 30745,4549 3083,5386"/>
            </emma:interpretation>
          </emma:emma>
        </inkml:annotationXML>
        <inkml:traceGroup>
          <inkml:annotationXML>
            <emma:emma xmlns:emma="http://www.w3.org/2003/04/emma" version="1.0">
              <emma:interpretation id="{64BA333E-AEB6-4D8E-8201-48564B4EA557}" emma:medium="tactile" emma:mode="ink">
                <msink:context xmlns:msink="http://schemas.microsoft.com/ink/2010/main" type="inkWord" rotatedBoundingBox="3038,3880 5571,3804 5614,5208 3080,528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243.2982">1341 3156 1152 0,'5'-8'102'0,"9"-4"-82"15,-1-8-20-15,-4 4 0 0,0-4 52 0,5-1 5 16,-5 5 2-16,0-4 0 0,9-4-41 0,-4 3-8 0,0 5-2 0,4-4 0 16,-4 4-19-16,-1 4-4 0,-8 4-1 0,-5-5 0 31,4 5-13-31,-4 8-3 0,-9 0-1 0,-4 0 0 0,-6 4 59 0,1 0 12 0,5 5 2 0,-1 3 1 16,-4 0 19-16,-5 0 3 0,0 0 1 0,-4 4 0 15,-5 9-25-15,5-5-5 0,-5 0-1 0,0 4 0 16,0 9-13-16,5-1-2 0,-5 4-1 0,0 1 0 15,0 3-17-15,0 1 10 0,9 7-10 0,-4-7 8 16,9-1 0-16,0-3 0 0,4-5 0 0,5-4 0 16,4-3 0-16,5-9-8 0,0 0 12 0,5-8-4 15,-5-8 8-15,0 0 0 0,14 0 1 0,4-4 0 16,5-8 11-16,-1-4 1 0,1-4 1 0,0-5 0 0,9 1-14 16,-5-8-2-16,0-1-1 0,-4 1 0 0,5 4-13 0,-1-5 8 15,-4-3-8-15,-5 3 0 0,5 9 9 0,-10 4-9 16,1 0 8-16,-5 8-8 0,-9 12 15 0,0 0-3 15,0 8 0-15,-5 8 0 0,-8 4 15 0,-5 12 2 16,-1 5 1-16,1 11 0 0,0 1-12 0,-5 12-2 16,-4-5-1-16,4 5 0 0,0 0-15 0,1 3 0 15,3-3 0-15,-3 4 0 16,3-12-48-16,1-1-13 0,4-3-3 0,1-5 0 16,-1-7-113-16,5-1-23 0</inkml:trace>
          <inkml:trace contextRef="#ctx0" brushRef="#br0" timeOffset="12540.097">1546 3367 1609 0,'0'0'35'0,"0"16"7"0,0-16 2 0,0 20 2 0,0-3-37 0,9 3-9 0,-4 0 0 0,-1 0 0 15,1-4 25-15,4 1 3 0,9-1 1 0,0-4 0 16,1 0-13-16,-1 0-4 0,0-4 0 0,5-4 0 16,0 4 29-16,-5 1 6 0,0-9 1 0,5 0 0 15,-5 0-19-15,-4 0-3 0,-5 0-1 0,0 0 0 16,5-4 11-16,-5-5 1 0,-5 5 1 0,5-4 0 16,-4 0 14-16,-1-4 4 0,6 0 0 0,-10-8 0 15,0 3-21-15,4-7-4 0,5 0-1 0,0-4 0 0,0-1-30 0,1 1 0 16,-1 4-8-16,0-5 8 15,4 1-183-15,6 0-29 0</inkml:trace>
          <inkml:trace contextRef="#ctx0" brushRef="#br0" timeOffset="12977.5048">2666 3286 1267 0,'0'0'112'0,"0"0"-89"0,-4 0-23 0,4 0 0 16,0 0 110-16,-5-4 18 0,-4-4 3 0,4 0 1 16,5 8-20-16,-9-8-4 0,5 4-1 0,-5 0 0 15,0 0-71-15,4 4-13 0,5 0-3 0,-14 4-1 16,1 0-19-16,-1 0 0 0,0 0 0 0,5 4 0 15,-4 0 0-15,-6 8-9 0,6-4 9 0,-5 4-8 16,-1 5 8-16,6-1 0 0,-6 0 0 0,6 0 0 16,-1 5 0-16,5-1 0 0,0-4 0 0,0 0 0 15,0 1 0-15,4-1 0 0,1-4 0 0,-1-4 0 16,5 4 0-16,0-16-8 0,0 0 8 0,0 0 0 16,0 0 0-16,0 0 0 0,18-4 0 0,0-8 0 15,-4 0 0-15,4-4 0 0,-4-4 0 0,9-5 0 16,0-7 26-16,-5 4 1 0,-5-1 0 0,6 1 0 15,3 4 6-15,-8 3 2 0,0 5 0 0,-5 8 0 0,0 0-6 16,-9 8-1-16,0 0 0 0,0 8 0 0,0 8-20 0,-5 9-8 16,5-1 0-16,-4 4 9 15,4 9-38-15,-5-5-8 0,1 4-2 0,4-3-681 16,4-1-136-16</inkml:trace>
          <inkml:trace contextRef="#ctx0" brushRef="#br0" timeOffset="11821.5067">299 3104 1353 0,'0'0'29'0,"0"0"7"0,0 0 0 0,13 4 4 0,-4 0-32 0,5 0-8 16,0 4 0-16,-5-8 0 16,0 4 58-16,5 0 10 0,4 0 3 0,-4-4 0 0,4 4-42 0,0-8-8 0,0 0-1 0,5-4-1 15,0-4 10-15,-1 4 3 0,-3-4 0 0,-1-4 0 16,0-1-32-16,0 1 0 0,1 0 0 0,-6 0 0 16,-4-4 0-16,5 3 0 15,-10-3 0-15,6 0 0 0,-10 4-16 16,0 0-8-16,0-1-3 0,-5 1 0 0,0 0 27 0,-4-4 0 0,0-1 0 0,5 5 0 15,-5-4-8-15,0 0 8 0,-5 0-8 0,0-1 8 16,1 9 0-16,3 0 0 0,-8 4 0 0,9 4 0 16,-5 4 0-16,1 4 0 0,-5 4 0 0,-5 4 0 15,5 8 0-15,-5 5 0 0,5 3 0 0,-5 8 0 16,-9 5 0-16,9 8 0 0,-4 3 0 0,-5 5 0 16,5 3 0-16,4 1 19 0,0 4-3 0,5 0-1 15,-5-5 13-15,10 1 4 0,3-8 0 0,1-1 0 0,9-7-7 0,0-5-1 16,5-3 0-16,4-5 0 0,5-8-24 0,4-3 8 15,0-5-8-15,5-4 0 16,0 0-116-16,4-8-28 0</inkml:trace>
        </inkml:traceGroup>
        <inkml:traceGroup>
          <inkml:annotationXML>
            <emma:emma xmlns:emma="http://www.w3.org/2003/04/emma" version="1.0">
              <emma:interpretation id="{A3E9F3C7-496C-405B-8A9B-F691A6F6E751}" emma:medium="tactile" emma:mode="ink">
                <msink:context xmlns:msink="http://schemas.microsoft.com/ink/2010/main" type="inkWord" rotatedBoundingBox="6099,3345 9179,3251 9225,4782 6145,487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658.6354">5666 3104 1152 0,'0'0'51'0,"0"0"10"0,0 0-49 0,0 0-12 0,0 0 0 0,0 0 0 15,19 8 248-15,-1 4 48 0,-4 8 8 0,-1 1 3 16,-4-5-239-16,0 4-48 0,1 0-10 0,-10 5-2 31,4 3-32-31,-4-4-6 0,0 4-2 0,0-3 0 16,-9-5-7-16,4 0-1 0,1-4-1 0,-5 1 0 0,4-9 33 0,1 0 8 0,-1 0 0 0,5-8 0 16,0 0 24-16,0 0 8 0,-4-4 0 0,-1-4 1 15,0-4 25-15,1-1 5 0,4 1 1 0,4-4 0 16,1-4-20-16,9-4-3 0,-5-1-1 0,4 1 0 15,1-4-28-15,9-1-12 0,0-3 8 0,-5 4-8 16,9-1 0-16,0 5 0 0,-4 4 8 0,5 0-8 16,-1 3 0-16,-4 1 0 0,-5 4 0 0,5 8 8 15,-5 4-8-15,0 4 0 0,-4 0 0 0,4 8 0 0,-4 0 0 0,-1 5 8 16,1 7-8-16,4-4 0 0,-9 0 14 0,5 5-2 16,4-1-1-16,-4 0 0 0,-1-4-11 0,1 1 10 15,0 3-10-15,-5-4 10 0,-5 0-10 0,1 1-14 16,4-5 3-16,-4 8 1 15,4-4-160-15,-5 1-32 0,1 3-6 0</inkml:trace>
          <inkml:trace contextRef="#ctx0" brushRef="#br0" timeOffset="13211.815">3199 3011 1868 0,'0'0'41'0,"0"0"9"0,0 0 2 0,18 0 0 0,0 0-42 0,5 0-10 0,4-4 0 0,5 0 0 16,9 0 37-16,5 0 6 0,-1 0 1 0,5-9 0 31,5 1-56-31,0-4-12 0,-5 0-1 0,0 4-1 16,-9 0-51-16,0-5-11 0,-9 5-1 0,-5 0-430 0,0 0-85 0</inkml:trace>
          <inkml:trace contextRef="#ctx0" brushRef="#br0" timeOffset="13493.0021">3782 2214 1566 0,'4'-17'34'0,"1"5"7"0,-5-4 2 0,4 4 1 0,5 0-35 0,-9 4-9 16,0 8 0-16,0 0 0 0,0 0 34 0,0 0 5 16,0 8 1-16,0 12 0 0,-9 0-7 0,5 0-1 15,-1 9 0-15,-4 3 0 0,5 5 3 0,-6 3 0 16,1 5 0-16,0 7 0 0,0 5 13 0,0 12 2 15,-5-5 1-15,5 5 0 0,0 0 8 0,-5 0 1 16,1 0 1-16,-1-1 0 0,0-3-13 0,-8 0-2 16,4-4-1-16,4 3 0 0,0-7-33 0,1 0-12 0,-6-5 9 15,10-3-9-15,0-1 0 0,0-11-14 0,4-5 2 0,-4 1-731 32,5-5-145-32</inkml:trace>
          <inkml:trace contextRef="#ctx0" brushRef="#br0" timeOffset="13696.086">4032 3302 1497 0,'0'0'133'16,"0"0"-106"-16,0 0-27 0,0 0 0 15,0 0 94-15,9 16 14 0,5 5 2 0,-10-5 1 16,-4 8-44-16,5 0-9 0,-1 1-2 0,1 7 0 15,0-4-36-15,-5 5-7 0,0-9-1 0,0 4-1 16,0-3-82-16,0-1-16 0,-5 0-3 0</inkml:trace>
          <inkml:trace contextRef="#ctx0" brushRef="#br0" timeOffset="13846.326">4314 2736 633 0,'0'0'56'0,"0"0"-44"0,0 0-12 0,-9 0 0 0,5 4 260 0,-5 0 49 16,-5 4 11-16,5 4 1 15,0 8-307-15,0 0-62 0,-19 29-12 16,15-17-673-16</inkml:trace>
          <inkml:trace contextRef="#ctx0" brushRef="#br0" timeOffset="14236.8566">4792 3152 1472 0,'0'0'65'0,"0"0"14"0,9 9-63 0,5 3-16 16,-5 0 0-16,-4 4 0 0,-1 4 8 0,1 5-8 0,-5 3 11 0,0-4-11 15,0 0 34-15,0 1 0 0,0-1 0 0,-5 4 0 16,5 1 12-16,5-1 2 0,-1 0 1 0,-4 1 0 16,5-5-35-16,0 0-14 0,4-4 11 0,4-3-11 15,-4-1 20-15,5-4-3 0,-5-8 0 0,5 0 0 16,-5-4 18-16,9 0 3 0,-4-8 1 0,9 0 0 16,-5-4 5-16,0 0 0 0,0-9 1 0,5 1 0 15,-5-4 3-15,0-5 0 0,1 1 0 0,-6 0 0 16,1-5-8-16,-5 5 0 0,-4-4-1 0,-1-5 0 15,-4 1-22-15,-4-1-4 0,-1 5-1 0,-4 0 0 16,0-1-3-16,-5 5-1 0,0 4 0 0,1 8 0 0,-5 3-8 16,-1 1 0-16,1 4 0 0,0 8 0 0,-5 0 0 0,0 4-11 15,5 4 3-15,-5 0 0 16,1 0-106-16,8 5-21 0,-4-5-4 0,4 8-526 16,1 4-106-16</inkml:trace>
        </inkml:traceGroup>
        <inkml:traceGroup>
          <inkml:annotationXML>
            <emma:emma xmlns:emma="http://www.w3.org/2003/04/emma" version="1.0">
              <emma:interpretation id="{0463BD2B-9263-4DB8-8749-B9CE8078A23A}" emma:medium="tactile" emma:mode="ink">
                <msink:context xmlns:msink="http://schemas.microsoft.com/ink/2010/main" type="inkWord" rotatedBoundingBox="10067,4649 10098,4648 10099,4680 10068,468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033.5422">7173 3464 2516 0,'0'0'56'0,"0"0"11"0,-4-4 2 0,4 4 1 15,0 0-56-15,0 0-14 0,0 0 0 0,-14 8 0 16,10 4-157-16,-5 0-35 0</inkml:trace>
        </inkml:traceGroup>
        <inkml:traceGroup>
          <inkml:annotationXML>
            <emma:emma xmlns:emma="http://www.w3.org/2003/04/emma" version="1.0">
              <emma:interpretation id="{90D7A392-AC61-4ACE-933E-A54F6A56ABD6}" emma:medium="tactile" emma:mode="ink">
                <msink:context xmlns:msink="http://schemas.microsoft.com/ink/2010/main" type="inkWord" rotatedBoundingBox="11779,3456 14208,3382 14258,5048 11829,512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608.3978">10734 2736 1839 0,'9'-4'40'0,"0"-5"9"0,9-3 2 0,0-4 1 0,10 4-42 0,-1 0-10 0,5-4 0 0,4 4 0 16,1-1 17-16,4 5 2 0,0 0 0 0,0 0 0 15,0 4-158-15,0 0-31 0,36-4-6 16,-13 0-2-16</inkml:trace>
          <inkml:trace contextRef="#ctx0" brushRef="#br0" timeOffset="19358.4691">10128 3351 1508 0,'0'0'33'0,"5"-16"7"0,-5-1 2 0,0 1 0 16,-5 4-34-16,5 0-8 0,-4 0 0 0,-1 4 0 0,5 0 75 0,0 8 13 15,0 0 2-15,0 0 1 0,0 0-61 0,-4 4-12 16,4 4-2-16,0 12-1 15,0 0-15-15,4 4 0 0,-4 5 0 0,5 3 0 0,-1 1 0 0,1-1 0 16,-1-4 11-16,5 1-11 0,-4-5 14 0,4 0-4 16,-4-8-1-16,4 1 0 0,-5-5-9 0,5-8 10 15,-9-4-10-15,10 4 10 0,-1-4 6 0,0-4 2 16,4 0 0-16,1-4 0 0,0-9 11 0,4 1 3 16,0-4 0-16,5 0 0 0,0-9 0 0,-1 1 0 15,10-8 0-15,-9 7 0 0,0 1-19 0,-5 8-3 16,9-5-1-16,-4 13 0 0,0 0-9 0,0 8 0 15,-5 4 0-15,0 8 0 0,-4 4 0 0,-1 9 0 16,-3 3 0-16,-1 8 0 0,-5-3 0 0,1-1 0 16,-5 4 0-16,0 1 0 0,0-9 0 0,0-4 0 15,0 0 0-15,0 1 0 0,4-9 0 0,1-4 0 0,4-4 0 0,5 0 0 16,4-4 0-16,0-8 0 0,5 0 0 16,0-4 0-16,4-9 0 0,-4 1 10 0,4-8-10 0,0 0 10 15,-4-5-10-15,0 1 0 0,4-5 9 0,-4-3-9 16,-5 3 8-16,5-7-8 0,-9-1 10 0,4 1-10 15,-5-5 8-15,1-3-8 0,-5-5 0 0,0-8 0 16,5-3 0-16,0-1 0 0,-5 0 0 0,4 0 0 16,-4 0 0-16,1 9-8 0,-6 3 8 0,1 4-10 15,-5 1-4-15,0 7-1 0,4 5 0 0,-4 7 0 16,9 1-3-16,-9 12-1 0,0 0 0 0,0 11 0 16,5 1 19-16,-5 8 0 0,0 0 0 0,0 0 0 15,4 17 0-15,6 7 0 0,-1 8 0 0,-5 9 0 0,1 3 0 16,4 9 0-16,-5 3 0 0,5 17 0 0,-4 0 0 0,4 4 0 15,0 0 0-15,-4 8 0 0,-5-8 0 0,0-4 0 16,0-1 0-16,0 5 0 0,4-12 11 0,-8-4 5 16,4-5 2-16,0-7 0 0,4-8-32 0,1-9-6 15,-5 0-2-15,0-3-958 16</inkml:trace>
          <inkml:trace contextRef="#ctx0" brushRef="#br0" timeOffset="18593.0135">8922 2970 403 0,'-9'-12'36'0,"0"-4"-36"15,-1 0 0-15,1 4 0 0,5-5 126 0,-5 5 18 16,9-4 4-16,0 0 1 0,0 0-62 0,9 4-13 15,0-1-2-15,14-3-1 0,4 0-27 0,5-4-4 16,0 0-2-16,9 3 0 0,9-3 6 0,4 4 0 16,1 4 1-16,4 0 0 0,-9 4-4 0,-4 4-1 15,-5 0 0-15,-9 8 0 0,-5 0-20 0,-4 0-5 0,0 4-1 0,-5 8 0 16,-9 4-14-16,0 5 0 0,-14-1 8 0,-4 12-8 16,-9 1 0-16,-9 3 0 0,-5-3 0 0,-9 3-10 15,4 0 10-15,-8-3 0 0,4-1 0 0,-5-3 0 16,5-5 0-16,5 0 11 0,9-3-3 0,-1-5 0 15,10-8-8-15,5-4 8 0,8 0-8 0,5-8 8 16,0 0-8-16,0 0 0 0,0 8 0 0,5 0 0 16,4-8-12-16,13 4 1 0,6-4 1 0,4 4 0 15,4-4 10-15,0 5 0 0,5 3 0 0,0 0 0 16,-9 8 33-16,0 0 9 0,0 4 2 0,-5 1 0 16,1-1-21-16,-6-4-4 0,-3 4-1 0,-6 4 0 0,-4 1 6 0,1-1 0 15,-1-4 1-15,-5 5 0 0,-4 3 0 0,-4-4 0 16,-5 0 0-16,-1 5 0 0,-3-5-10 0,-5 4-3 15,-1-7 0-15,1-1 0 0,4 0-12 0,-4 0 0 16,0-3 0-16,0 3-10 16,0 4-54-16,-5-4-10 0,-4 1-2 0,4-1-1 0</inkml:trace>
          <inkml:trace contextRef="#ctx0" brushRef="#br0" timeOffset="18108.7566">8999 2930 1036 0,'5'-8'92'0,"-1"0"-73"0,1 0-19 0,-1-5 0 15,-4 5 70-15,9 0 10 0,-4 0 3 0,-5 8 0 16,0-12-31-16,5 8-7 0,4-4-1 0,-9 8 0 16,0 0-22-16,9-4-5 0,0 4-1 0,-9 0 0 15,0 0 5-15,4 8 1 0,-4 0 0 0,5 8 0 16,0 8 16-16,-1 5 3 0,1 3 1 0,-1 13 0 15,1 7 14-15,-5 1 4 0,-9 4 0 0,0 11 0 16,-1 1-23-16,1 0-4 0,0 0-1 0,-4 0 0 16,-1-5-20-16,5-3-4 0,-5-4 0 0,5-5-8 15,0-7-12-15,-5-9-10 0,10 5-2 0,-5-9-902 16</inkml:trace>
          <inkml:trace contextRef="#ctx0" brushRef="#br0" timeOffset="20233.2543">9222 3853 748 0,'0'0'67'0,"0"0"-54"16,0 0-13-16,0 0 0 0,0 0 133 0,0 0 24 15,0 0 5-15,0 0 1 0,0 0-70 0,0 0-13 16,-9 4-4-16,0-4 0 0,0 0-12 0,4 4-4 15,-4 0 0-15,0 0 0 0,5 0-48 0,-5 4-12 16,-5-4 0-16,5 4 0 0,0-4 0 0,4 0 0 16,5-4 0-16,-9 8 0 0,0 0 0 0,-9-4-12 15,-5-4 3-15,5 4-527 0,-1 0-104 16</inkml:trace>
        </inkml:traceGroup>
        <inkml:traceGroup>
          <inkml:annotationXML>
            <emma:emma xmlns:emma="http://www.w3.org/2003/04/emma" version="1.0">
              <emma:interpretation id="{BA0EEDBA-1E79-4877-B7BB-047C89F78D93}" emma:medium="tactile" emma:mode="ink">
                <msink:context xmlns:msink="http://schemas.microsoft.com/ink/2010/main" type="inkWord" rotatedBoundingBox="16192,3784 17711,3738 17746,4907 16227,495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7959.8203">13488 2723 874 0,'0'0'39'0,"0"0"8"16,5-8-38-16,-5 8-9 0,0 0 0 0,-5-12 0 0,1 4 63 0,4 0 10 16,0 0 3-16,0 0 0 0,0 0-10 0,0 0-2 15,0 8 0-15,9-8 0 0,0-5-9 0,0 5-3 16,5-4 0-16,-5 8 0 0,0-4-25 0,0 0-6 15,0 4-1-15,5 0 0 0,-5 4 26 0,-9 0 5 16,0 0 1-16,0 0 0 0,0 0-23 0,0 0-4 16,0 0-1-16,0 8 0 0,-5 4-24 0,-4 8 0 15,0 5 0-15,-9 7 0 0,0 0 31 0,-10 9 1 16,6 7 0-16,-6 5 0 0,1 4-20 0,4-1-3 16,5 1-1-16,-5 8 0 0,5-13-8 0,0 5 0 15,9-4 0-15,0-5 0 0,4 1 0 0,0-5 0 16,5-3 0-16,5-5 0 0,4-8 0 0,-4 1 0 15,4-9 0-15,-5-4 0 0,5 0 0 0,1-3 8 16,-1-5-8-16,-9-8 8 0,9 0 4 0,0 0 0 16,0-8 0-16,0-1 0 0,5-3-4 0,-5-4 0 0,5-4 0 15,-1-4 0-15,1-9 20 0,-1 1 3 0,6-5 1 0,-1-3 0 16,-4-5-32-16,8 1 0 0,-8 3 0 0,4 1 0 16,0 4 0-16,-4 3 0 0,0 9 0 0,-5 4 0 15,0-1 0-15,0 9 0 0,-9 12 0 0,0 0 0 16,0 0 0-16,5 8 0 0,-1 13 0 0,-4-1 0 15,0 0 0-15,0 8 0 0,5 5 0 0,-5 3 0 16,4 1 0-16,1-1 0 0,-5 0 0 0,4-3 0 16,5-13 0-16,-4 0 0 0,9-8 0 0,4 1 0 15,-4-9 0-15,4-4 0 0,-5 0 0 0,6-8 0 16,3-9 0-16,1 1 0 0,-5-4 0 0,5 0 0 16,4-5 23-16,-4 1 1 0,-9-4 1 0,4-5 0 0,5-7 18 0,-5 0 3 15,0-1 1-15,5-3 0 0,0 3-27 0,-5 1-6 16,5-5-1-16,-5 5 0 15,0-1-41-15,-4 5-9 0,0 3-2 0,-5 5 0 0,4 4 27 16,-4 4 12-16,-4 3-12 0,4 9 12 16,-9 8-105-16,0 0-14 0,0 0-2 0,0 0-823 15</inkml:trace>
          <inkml:trace contextRef="#ctx0" brushRef="#br0" timeOffset="48381.5968">14376 3367 1220 0,'0'0'27'0,"0"0"5"0,0 0 2 0,0 0 0 0,14 4-34 0,-1-4 0 0,1 4 0 0,0-4 0 15,4 4 68-15,0-4 6 0,5 4 2 0,-5-8 0 16,0-4-16-16,5 0-4 0,4 0 0 0,-8 0 0 15,-6-4-25-15,1-1-6 0,4 1-1 0,0-4 0 16,1 4 12-16,-6-8 1 0,5 8 1 0,1-9 0 16,-6 1 3-16,1 4 1 0,-5-4 0 0,-4-1 0 15,4 1-18-15,0 0-3 0,-9 0-1 0,9-1 0 16,-5 1 10-16,-4 0 2 0,0 0 0 0,-4 4 0 16,-1-1-20-16,1 1-4 0,-1 4-8 0,-4 4 12 0,5 0-12 0,-1 0 0 15,5 8 0-15,0 0 0 16,0 0 0-16,-9 8 0 0,0-4 0 0,0 8 0 0,-5 0 0 15,0 4 8-15,5 5-8 0,-4 7 0 0,-1 0 13 0,0 5-3 16,1-1-1-16,-1 4 0 0,-4 1 4 0,4 3 1 16,0 1 0-16,1 3 0 0,-1 1-6 0,5-5-8 15,5 5 11-15,-6-1-11 0,10-7 8 0,0-1-8 16,0-3 0-16,10-5 0 0,-1 0 0 0,9-8-19 16,5 1 3-16,8-5-688 15,6-4-136-15</inkml:trace>
        </inkml:traceGroup>
        <inkml:traceGroup>
          <inkml:annotationXML>
            <emma:emma xmlns:emma="http://www.w3.org/2003/04/emma" version="1.0">
              <emma:interpretation id="{4E93B83A-144C-44CD-B1AA-82A8F14228FB}" emma:medium="tactile" emma:mode="ink">
                <msink:context xmlns:msink="http://schemas.microsoft.com/ink/2010/main" type="inkWord" rotatedBoundingBox="19713,3637 21499,3583 21532,4661 19745,471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9537.5896">17681 3092 1137 0,'10'-25'50'0,"-6"17"11"0,-4-4-49 0,5 4-12 16,4-4 0-16,-9 0 0 0,0-4 83 0,0-1 13 16,0 5 4-16,4 0 0 0,-4 0-36 0,-4 4-8 0,4-4 0 0,0 0-1 15,0 0-37-15,0-1-7 16,-5 1-2-16,1 8 0 0,8-4 45 0,-4 8 9 0,-9-8 1 0,5 4 1 15,4 4-43-15,-10 4-9 0,-3 0-1 0,-1 0-1 16,-4 4-11-16,0 4 0 0,-1 9 0 0,-3-1 8 16,-10 4-17-16,9 0-4 0,9 5-1 0,-4 3 0 15,-5 4 33-15,5 1 6 0,9 7 2 0,0-3 0 16,-5-13-27-16,5 5 0 0,0-5 0 0,0 4 0 16,18-11 0-16,-9-1 0 0,-4 0 0 0,4-8 0 15,9-4 0-15,-9-8 0 0,0 0 0 0,0 0 0 16,0 0 0-16,0 0 0 0,18-4 0 0,-9-4 0 15,-18-4 0-15,18-4 0 0,9-4 0 0,0-1 0 0,1-7 16 16,3 0 0-16,1-5 1 0,4-3 0 0,1-1 3 0,-1 1 1 16,-4 4 0-16,4 3 0 0,1 5-21 0,-10 4 0 15,-9 4 0-15,0 8 0 0,5 3 0 0,-1 14 0 16,-8-1 0-16,-5 8 8 0,-5 4-8 16,-4 4 11-16,0 5-11 0,0 3 12 0,-14 9-12 0,10-5 0 15,-1 0 0-15,0-3 0 16,-4 3-18-16,9-3-9 0,0-5-1 0,4 0-612 15,5-4-121-15</inkml:trace>
          <inkml:trace contextRef="#ctx0" brushRef="#br0" timeOffset="49912.5185">17950 2942 1825 0,'0'0'40'0,"0"0"8"0,0 0 1 0,0 0 3 0,0 0-41 0,14 0-11 0,-1 0 0 0,6 12 0 15,-1-4 32-15,5 12 4 0,4 1 0 0,0 7 1 16,-4-4-9-16,-5 5-1 0,9 3-1 0,-8 0 0 16,-1-3-12-16,-4-1-2 0,-1 0-1 0,-8 1 0 15,-1-1-3-15,-4-4 0 0,0-3 0 0,-4 3 0 16,4-8 9-16,-5 0 2 0,1-4 0 0,4-4 0 16,-5 1-19-16,5-9 0 0,0 0 0 0,0 0 0 15,0 0 49-15,0 0 7 0,0-9 0 0,5-3 1 16,-1-4-40-16,5 0-8 0,0 0-1 0,5-5-8 15,4-3 36-15,0 4 1 0,5 0 0 0,0-5 0 16,0 1-8-16,0 0-1 0,-1 4-1 0,-3 8 0 0,-1-1-27 16,0 1 0-16,-4 0 0 0,-1 4 0 0,1 8 0 0,0 4 0 15,-10 0 0-15,5 4 0 0,-4 4 0 0,-1 0 0 16,1 5 0-16,-5 3 0 0,4 4 0 0,-4 0 0 16,0 1 0-16,0 3 0 15,5 0-26-15,-5 1-10 0,9-5-3 0,-4 4 0 16,4-7-112-16,0-1-22 0,5-4-5 0,-5-4-1 0</inkml:trace>
          <inkml:trace contextRef="#ctx0" brushRef="#br0" timeOffset="49178.2995">17681 2586 1267 0,'0'0'56'0,"10"-12"12"0,-6 4-55 0,1-5-13 0,-1 1 0 0,1 4 0 16,8 0 76-16,-8 0 12 0,-5-4 2 0,0 4 1 15,-5-4-43-15,1 4-9 0,-1-5-2 0,-4 5 0 16,-4-4 18-16,-1 8 3 0,0 0 1 0,1 0 0 16,-1-4-31-16,-4 8-7 0,4 0-1 0,0 4 0 15,1 4-20-15,-1 0-20 0,-4 4 4 0,4 0 1 16,5 1 42-16,-5 3 8 0,-13 0 1 0,-5 4 1 15,5 5-21-15,-5 3-5 0,-4 0-1 0,-5 1 0 0,0 3-2 16,0 0-8-16,0 1 12 0,-9 3-4 0,0 0 8 0,4 5 0 16,5-1 1-16,0 1 0 0,-14 3-17 0,24 1 0 15,12-5-13-15,6 9 5 0,-1-9 35 0,5 1 7 16,0-1 2-16,9-3 0 0,9-9-36 0,0 0 0 16,-4 1 0-16,-1-1 0 0,14-8 0 0,5-3-20 15,4-1 2-15,1-4 1 16,-1-8-38-16,5 0-7 0,4-4-2 0,5-4 0 15,-9-8-185-15,5 0-38 0,49-25-7 0,-18 9-2 0</inkml:trace>
        </inkml:traceGroup>
        <inkml:traceGroup>
          <inkml:annotationXML>
            <emma:emma xmlns:emma="http://www.w3.org/2003/04/emma" version="1.0">
              <emma:interpretation id="{9115212E-33EC-48DF-971B-3E69E100AE39}" emma:medium="tactile" emma:mode="ink">
                <msink:context xmlns:msink="http://schemas.microsoft.com/ink/2010/main" type="inkWord" rotatedBoundingBox="23070,3085 28594,2918 28638,4381 23114,4548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3065.5913">23250 2517 1728 0,'22'-20'76'0,"-22"20"16"0,0 0-73 0,9-12-19 0,0 4 0 0,-9 8 0 16,0 0 55-16,0 0 7 0,0 0 2 0,0 0 0 15,0 0-44-15,0 0-8 0,-9 12-1 0,-9-4-1 16,0 4 1-16,0 0 0 0,-5 0 0 0,0 4 0 15,-4-3 5-15,4 3 2 0,9 0 0 0,1 0 0 16,-1 4 6-16,1 1 0 0,-1-1 1 0,0 0 0 16,1 4-9-16,3-3-3 0,1 3 0 0,0 0 0 0,5-4-13 15,4-3-18-15,-5 3 4 0,5 0 1 0,0-4 53 0,5 0 12 16,-5-3 1-16,0 3 1 0,0-4-35 0,0 0-7 16,0 4-2-16,-5-4 0 0,-4 1 26 0,-5 3 6 15,1 0 1-15,-6 4 0 0,-8 0-18 0,4 1-3 16,-4 3-1-16,-5-4 0 0,-4 8-21 0,4-7-10 15,9 11 1-15,-4-12 0 16,4-4-88-16,5 1-18 0,-5-5-3 0,9 0-586 16,5-8-116-16</inkml:trace>
          <inkml:trace contextRef="#ctx0" brushRef="#br0" timeOffset="53331.1538">23545 2250 748 0,'23'-12'67'0,"-14"8"-54"0,0 4-13 0,10-4 0 16,3 0 118-16,10-4 21 0,-4 4 4 0,3 4 1 15,-3 0-18-15,4 0-3 0,4 0-1 0,0 4 0 16,5-4-42-16,-4 4-8 0,-1 0-1 0,-4 0-1 15,0 0-10-15,-5 0-3 0,1-4 0 0,-6 4 0 16,-3 0-41-16,-1-4-16 0,0 0 11 0,-4 4-11 16,-1-4 8-16,1 0-8 0,-5 0 0 0,-9 0-644 15,0 0-132-15</inkml:trace>
          <inkml:trace contextRef="#ctx0" brushRef="#br0" timeOffset="53612.3313">24146 1833 1728 0,'0'-8'38'0,"0"0"8"0,0-4 2 0,0 8 0 0,0 4-39 0,0-8-9 16,-4 0 0-16,4-1 0 0,0 9 52 0,0 0 9 16,0 0 2-16,0 0 0 0,0 0-50 0,-5 9-13 15,1 3 0-15,-1 4 0 0,5 0 56 0,0 12 7 0,-4 1 1 0,4 11 0 16,0 5 0-16,-5 15 0 0,5 1 0 0,-4 8 0 15,4 0-52-15,-5 4-12 0,-4-1 0 0,0 9 0 16,0-8 0-16,-5-4 12 0,-9-4-3 0,14-17-1 16,9 1-24-16,-4-9-4 0,-5 1-2 0,-1-5 0 31,-3 1-106-31,-1-9-20 0,-4 0-5 0,-5-7-1 0</inkml:trace>
          <inkml:trace contextRef="#ctx0" brushRef="#br0" timeOffset="53929.319">24237 2643 1958 0,'0'0'43'0,"5"-9"9"0,0 1 1 0,4-4 3 0,0 0-45 0,0 4-11 16,5 4 0-16,-1 0 0 0,1 4 53 0,-5 4 9 15,0 0 2-15,5 8 0 0,-10 0-40 0,1 4-7 16,-5 9-1-16,0-1-1 0,-5 4-24 0,1 1-5 15,-5-1-1-15,0 4 0 0,4-3 15 0,0-5 0 16,1 0 0-16,-1-4 0 0,5 1 48 0,0-5 13 16,0 0 3-16,0-4 0 0,0-12-52 0,0 0-12 15,0 0 0-15,0 0 0 0,0 0 53 0,0 0 8 16,14-4 2-16,4 0 0 0,-4-8-50 0,4 4-13 16,0-8 0-16,10-5 0 15,-6 1 0-15,1-4 0 0,4 4 0 0,5-9 0 0,5 5 0 0,-5 0 0 16,-1-9 0-16,1 5 0 0,0-4 10 0,-4 7-10 15,-6 1 12-15,1 4-800 0,-9 0-159 0</inkml:trace>
          <inkml:trace contextRef="#ctx0" brushRef="#br0" timeOffset="54305.8557">25230 2570 1537 0,'0'0'68'0,"0"0"14"0,0 0-66 0,0 0-16 16,0 0 0-16,-9 4 0 0,9-4 76 0,0 0 12 15,-9 4 3-15,4 4 0 0,-4 8-60 0,5-4-12 16,-6 4-3-16,1 5 0 0,0 3-7 0,5-4-1 0,-5 0-8 15,4-3 12-15,0-1 24 0,5 0 5 0,0 0 1 0,5-4 0 16,0 0-14-16,4-4-2 0,0 5-1 0,4-5 0 16,1 0 31-16,0-4 7 15,9 0 1-15,-1-4 0 0,6 0-16 0,-6-4-2 0,6 4-1 0,4-8 0 16,-5 0-21-16,0 0-5 0,-4-5-1 0,9-3 0 16,4 4-18-16,-13-4 0 0,-14 4 0 0,0-8 0 15,5-1-10-15,-5-3 10 0,0-4-10 0,0 3 10 16,-4 1-50-16,8-8-4 15,1-1-1-15,-9 5 0 0,13 4-58 0,-4 8-12 16,-1-1-3-16,1 5 0 0</inkml:trace>
          <inkml:trace contextRef="#ctx0" brushRef="#br0" timeOffset="51940.8488">20850 2384 1238 0,'14'-9'55'0,"-14"9"11"0,9-8-53 0,-5 0-13 0,-4 8 0 0,5-8 0 15,-5 0 56-15,0 8 9 0,0 0 2 0,0 0 0 16,-5-4-25-16,1 4-5 0,-5-4-1 0,0 8 0 15,-5 0-16-15,0 0-3 0,1 4-1 0,-5 0 0 16,-1 4-6-16,-3 1-2 0,-1 3 0 0,-5 4 0 0,-8 0 16 16,4 4 4-16,-4 1 0 0,-1 3 0 0,1 4 12 0,0 1 4 15,4 3 0-15,-5 1 0 0,5 3 3 0,5-3 1 16,-5 3 0-16,5 1 0 0,4-5-20 0,-4 0-3 16,9-3-1-16,-1-1 0 0,6 1-12 0,-1-1-4 15,9 0 0-15,1-7 0 0,4-1-8 0,9 0 0 16,0 4 0-16,5-7 0 15,-1-5-47-15,10 0-1 0,0-4-1 0,18 0 0 16,4-4-121-16,6-4-24 0,-6-4-5 0,5-8-1 0</inkml:trace>
          <inkml:trace contextRef="#ctx0" brushRef="#br0" timeOffset="52284.5202">21264 2873 345 0,'14'-28'31'0,"-5"16"-31"15,-4 0 0-15,4-5 0 0,-5 1 193 0,-4 4 33 0,0 0 6 0,0 0 2 16,0 4-87-16,0 8-18 0,0 0-3 0,0 0-1 15,0 0-45-15,0 0-10 0,0 0-2 0,-9 8 0 16,0 4-44-16,0 0-10 0,5 4-2 0,-1 4 0 16,-4 1-12-16,4-1 0 0,5 0 0 0,-4 4 0 15,-1 1 0-15,5 3 0 0,-4-4 0 0,-1 5 0 16,1-5 0-16,4-4 0 0,0 0 0 0,-5 1 0 16,5-1 0-16,0 0 0 0,-4-8 0 0,4-4-10 15,0 0 10-15,0-8 0 0,9 5 0 0,4-1 0 16,1-4 0-16,0-9 0 0,4 5 0 0,5-4 0 15,-1-4-8-15,1-4 0 0,0 0 0 0,4 0 0 16,0-5 8-16,-4-3 0 0,0 0 0 0,0-4 0 0,0 3 10 16,-5-3 4-16,-9 0 1 0,0 3 0 0,0 1 8 15,-9 0 1-15,0 3 1 0,-9 5 0 0,0 4 7 0,-9 0 2 16,-1 4 0-16,-3 4 0 0,-6 8-4 0,1 0-1 16,-5 0 0-16,0 8 0 0,-4 0-29 0,4 9 8 15,-4-1-8-15,4 0 0 16,4-4-32-16,-3 4-10 0,-1 1-2 0,9-1-915 0</inkml:trace>
          <inkml:trace contextRef="#ctx0" brushRef="#br0" timeOffset="52690.6752">21938 2614 1728 0,'0'0'38'0,"9"-8"8"0,5 0 2 0,0-4 0 0,-1 0-39 0,1 4-9 0,0 4 0 0,-1 0 0 16,6 8 53-16,-6 0 9 0,1-4 2 0,0 8 0 16,-5 4-52-16,0-4-12 0,0 8 0 0,0 4 0 15,-9 5 0-15,5 3 0 0,-10 4 0 0,5 1 0 16,-9-1 0-16,0-4 0 0,0 5 0 0,-10-5 0 16,6 0 34-16,-1-3 4 0,0 3 1 0,1-8 0 15,4-3-11-15,0-1-3 0,-1-4 0 0,6-4 0 16,-1 4-25-16,5-12 0 0,0 0 0 0,0 0 0 15,0 0 0-15,0 0 0 0,0 0 0 0,9-8 0 16,5 0 56-16,4-4 7 0,1 0 1 0,-1-9 0 0,0 1-52 16,0-4-12-16,10-4 0 0,-6-1 0 0,1-7 0 0,4 3 0 15,5 1 0-15,-4 0 0 0,-1 3 0 0,-4 1 0 16,-1 8 0-16,-3 8 0 0,-1 4 0 0,0 3 0 16,-18 5 0-16,9 9 0 0,-4 3 0 0,-1 4 0 15,-4 8 0-15,-4 0 0 0,-1 1 0 0,5-1 0 16,0 8 0-16,-4-3 0 0,-10-1 0 0,5 0 0 15,4-3 0-15,1-1 0 0,-10 0 0 0,10-8 0 16,8 1 0-16,-4-1 0 16,0-4-100-16,5 0-22 0,-1-4-5 0</inkml:trace>
        </inkml:traceGroup>
        <inkml:traceGroup>
          <inkml:annotationXML>
            <emma:emma xmlns:emma="http://www.w3.org/2003/04/emma" version="1.0">
              <emma:interpretation id="{77D85B3F-C209-4801-ACDA-D77CCF26AF1F}" emma:medium="tactile" emma:mode="ink">
                <msink:context xmlns:msink="http://schemas.microsoft.com/ink/2010/main" type="inkWord" rotatedBoundingBox="29088,2468 30681,2420 30731,4079 29138,4127"/>
              </emma:interpretation>
              <emma:one-of disjunction-type="recognition" id="oneOf12">
                <emma:interpretation id="interp12" emma:lang="" emma:confidence="0">
                  <emma:literal>it</emma:literal>
                </emma:interpretation>
                <emma:interpretation id="interp13" emma:lang="" emma:confidence="0">
                  <emma:literal>( y</emma:literal>
                </emma:interpretation>
                <emma:interpretation id="interp14" emma:lang="" emma:confidence="0">
                  <emma:literal>C y</emma:literal>
                </emma:interpretation>
                <emma:interpretation id="interp15" emma:lang="" emma:confidence="0">
                  <emma:literal>at</emma:literal>
                </emma:interpretation>
                <emma:interpretation id="interp16" emma:lang="" emma:confidence="0">
                  <emma:literal>c y</emma:literal>
                </emma:interpretation>
              </emma:one-of>
            </emma:emma>
          </inkml:annotationXML>
          <inkml:trace contextRef="#ctx0" brushRef="#br0" timeOffset="54618.287">26464 2315 1724 0,'0'0'38'0,"4"-4"8"0,1 0 2 0,-5 4 0 0,0 0-39 0,0 0-9 16,4-4 0-16,-4 4 0 0,0 0 54 0,0 0 9 16,0-9 1-16,0 9 1 0,0 0-1 0,-9 0 0 15,-9 0 0-15,5 9 0 0,-6-1-64 0,1 0-14 16,-9 8-2-16,13 0-1 0,-9 8 27 0,1 1 6 15,3 3 0-15,-3 0 1 0,-1 1 22 0,14-9 4 16,0 8 1-16,-5 1 0 0,14-1-23 0,-14 0-4 0,14-3-1 0,0-1 0 16,9 4-16-16,-4 0 10 0,9-3-10 0,-1-5 8 31,5-4-28-31,-4-4-7 0,4 0-1 0,1-8 0 16,3 1-45-16,1-1-10 0,14-4-1 0,-10 0-1 0</inkml:trace>
          <inkml:trace contextRef="#ctx0" brushRef="#br0" timeOffset="54883.8625">26915 1987 1728 0,'31'-12'76'0,"-31"12"16"0,14-8-73 0,-5 4-19 15,0-4 0-15,14 3 0 0,-5 1 106 0,10 0 18 16,-1-4 3-16,18 4 1 0,-4 0-52 0,9-4-9 16,-4 4-3-16,4 0 0 0,0 0-51 0,0 0-13 15,-4 0 0-15,4 4 0 0,-9 0-12 0,0 0-4 16,4-4-2-16,-13 0 0 16,0 0-125-16,-5 4-25 0,5-4-4 0,-9 4-2 0</inkml:trace>
          <inkml:trace contextRef="#ctx0" brushRef="#br0" timeOffset="55211.8992">27393 1242 403 0,'0'0'36'0,"0"0"-36"0,0 0 0 0,0 0 0 16,0 0 228-16,0 0 40 0,4 8 7 0,5 0 1 16,-4 9-124-16,-5-5-24 0,0 8-6 0,0 4-1 15,0 5-20-15,-5 3-4 0,-4 17-1 0,0 3 0 16,-5 1-18-16,1 7-4 0,-5 1-1 0,-5 4 0 0,5 0-26 16,-10 3-6-16,5-3-1 0,5-8 0 0,-5 0-24 0,5 3-4 15,0 1-2-15,4 0 0 0,1-1-10 0,-1-3 12 16,5 4-12-16,0 12 12 0,-5-5-12 0,14-7 0 15,0-8 0-15,0-1 0 0,0-7 0 0,14-13-9 16,-10 1 0-16,6-9 0 16,-6 0-121-16,10-8-24 0,-10 1-5 0,1-9-1 0</inkml:trace>
        </inkml:traceGroup>
      </inkml:traceGroup>
      <inkml:traceGroup>
        <inkml:annotationXML>
          <emma:emma xmlns:emma="http://www.w3.org/2003/04/emma" version="1.0">
            <emma:interpretation id="{0348D4D6-EFF6-486C-884D-671AEB7B633D}" emma:medium="tactile" emma:mode="ink">
              <msink:context xmlns:msink="http://schemas.microsoft.com/ink/2010/main" type="line" rotatedBoundingBox="3887,5588 28522,4897 28583,7084 3949,7775"/>
            </emma:interpretation>
          </emma:emma>
        </inkml:annotationXML>
        <inkml:traceGroup>
          <inkml:annotationXML>
            <emma:emma xmlns:emma="http://www.w3.org/2003/04/emma" version="1.0">
              <emma:interpretation id="{3D373CD4-3FD7-4E75-BDAA-908E46F504FC}" emma:medium="tactile" emma:mode="ink">
                <msink:context xmlns:msink="http://schemas.microsoft.com/ink/2010/main" type="inkWord" rotatedBoundingBox="3899,6006 5134,5972 5171,7291 3936,7326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7001.6332">1319 4937 1785 0,'-32'-20'159'0,"27"8"-127"15,10-4-32-15,-5 3 0 0,0 1 25 0,0 0-1 16,0-4 0-16,9 4 0 0,4 0 16 0,1 8 2 16,4 4 1-16,1 0-919 0</inkml:trace>
          <inkml:trace contextRef="#ctx0" brushRef="#br0" timeOffset="57501.5091">1765 5532 1440 0,'0'0'128'0,"0"0"-103"0,0-8-25 0,0 8 0 0,0 0 96 0,4-4 15 16,-4 4 2-16,9 0 1 0,5 0-46 0,4 0-8 16,-4 8-3-16,4 0 0 0,0 0-49 0,-4 0-8 15,-5 8 0-15,0 1 0 0,9 3-12 0,-8 0 12 16,-10 0-10-16,-5 5 10 0,0-5-12 0,1 4 3 15,4 0 1-15,-5-3 0 0,-8 3 23 0,4-4 5 16,9 0 0-16,-5-7 1 0,-4-1-2 0,4 4-1 16,10-4 0-16,-5-8 0 0,0-4-6 0,0 0-2 15,0 0 0-15,0 0 0 0,14-4 15 0,-1-4 3 16,-8-4 1-16,4-8 0 0,14 3-9 0,-5-11-3 16,-9 4 0-16,5-9 0 0,4 1-2 0,5-4-1 15,4-1 0-15,-9 1 0 0,-18-1-5 0,9 9-1 16,14 4 0-16,-5 3 0 0,-18 5 8 0,5 4 2 0,8 4 0 15,1 8 0-15,-5 8 2 0,-4 8 0 0,-10 1 0 16,14 3 0-16,5 12-20 0,-10-4 0 0,-17 5 0 0,8-5 0 16,14 1 0-16,-4-1 0 0,-10 4 0 0,5-8 0 15,0-3-23-15,9-1 2 0,1 0 0 0,-1-4 0 16,-5-3-98-16,10-1-19 0,13-4-4 16</inkml:trace>
          <inkml:trace contextRef="#ctx0" brushRef="#br0" timeOffset="56829.8047">1100 5532 1036 0,'0'0'46'0,"0"0"10"0,0-4-45 0,5-4-11 0,-5 0 0 0,-5 0 0 0,5 0 86 0,5 0 15 16,-1-1 3-16,-4 5 1 0,0 4-49 0,0-8-9 0,5 0-3 16,-5 8 0-16,0 0-32 0,0 0-12 15,0 0 9-15,0 0-9 0,9-4 0 0,-9 4 0 0,0 0 0 0,0 0 0 16,0 0 0-16,0 0 12 0,0 0-4 0,0 0 0 15,0 0 12-15,0 8 1 0,0-8 1 0,0 8 0 16,0-8 2-16,-5 8 0 0,5-8 0 0,-4 13 0 16,-1-1 3-16,-4 0 1 0,4 0 0 0,1 0 0 15,-5 4 0-15,0 1 0 0,0-1 0 0,-1 4 0 16,1 0-8-16,0 0 0 0,-4 5-1 0,8-1 0 16,0 8 5-16,1 1 0 0,-1 3 1 0,5 1 0 15,0-5-11-15,0 4-2 0,5 1-1 0,-1-1 0 16,1-7-11-16,0-1 0 0,8-8 0 0,-4 0 8 15,-4 1-8-15,9-9-17 0,-1 0 4 0,1-4 1 16,-5 0-21-16,5-12-4 0,4 0-1 16,-4 0-573-16,4 0-114 0</inkml:trace>
        </inkml:traceGroup>
        <inkml:traceGroup>
          <inkml:annotationXML>
            <emma:emma xmlns:emma="http://www.w3.org/2003/04/emma" version="1.0">
              <emma:interpretation id="{7C346FF9-489F-4903-B6CE-188DE4FA43E6}" emma:medium="tactile" emma:mode="ink">
                <msink:context xmlns:msink="http://schemas.microsoft.com/ink/2010/main" type="inkWord" rotatedBoundingBox="5723,5537 11439,5376 11496,7415 5780,757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8860.569">4009 5079 1670 0,'0'0'74'0,"0"0"15"0,0-8-71 0,0-4-18 16,0 12 0-16,0 0 0 0,-4-4 109 0,4 4 19 15,0 0 3-15,0 0 1 16,4 12-211-16,1 0-41 0</inkml:trace>
          <inkml:trace contextRef="#ctx0" brushRef="#br0" timeOffset="59313.5915">4087 5682 1036 0,'13'-4'92'0,"1"0"-73"0,0 0-19 0,4 0 0 16,0 0 0-16,-4 0-19 0,-1-1 4 0,6 1 1 15,-6 0 44-15,1 4 9 0,4 0 1 0,-4 0 1 16,4 4 19-16,-9 0 3 0,5 1 1 0,-5 3 0 15,0 0 17-15,0 0 4 0,-9-8 1 0,14 12 0 16,-10 0 10-16,1 4 1 0,-1 0 1 0,-4 1 0 16,-4-5-22-16,-1 4-4 0,1 4 0 0,-1-4-1 15,1 1-45-15,-1-5-9 0,5 4-1 0,-4-4-1 16,4 4-15-16,-5-4 0 0,5-4 0 0,-5 1 0 16,5-9-15-16,0 0 1 0,0 0 0 0,0 0 0 0,0 0 14 0,0 0-12 15,0 0 12-15,0 0-12 0,10-13 12 0,-6 1 10 16,1 4-2-16,-1-8 0 0,5-8 6 0,0 3 1 15,0 1 0-15,1 0 0 0,3 0 0 0,1-5 0 16,0 1 0-16,-1 0 0 0,5 0-15 0,-4 3 8 16,4 1-8-16,1 8 0 0,-6-4 0 0,1 4 0 15,-1 4 0-15,1 4 0 0,0 8 24 0,-1 0-2 16,1 0 0-16,0 4 0 0,-1 4-22 0,1 4 0 16,0-4 0-16,-1 4 8 0,1 1-8 0,-5-1 0 15,9 0 0-15,-8 4 0 0,-1-4 0 0,0 5 0 16,4-9 0-16,-4 4 0 0,-4-4 0 0,4 4 0 15,0-4 0-15,-4-3 0 16,4 3-103-16,0-4-21 0,-4-4-5 0,4 0-847 0</inkml:trace>
          <inkml:trace contextRef="#ctx0" brushRef="#br0" timeOffset="58470.0326">2835 5702 2026 0,'0'0'90'0,"0"0"18"0,0 0-86 0,0 0-22 16,0 0 0-16,0 0 0 0,0 0 24 0,4 8 0 15,5-4 0-15,0 0 0 0,10-4-10 0,-1 0-2 16,0-4 0-16,9 0 0 0,1 0-12 0,-1 0 0 16,0-4-12-16,5 0 12 15,0-4-185-15,4 4-31 0</inkml:trace>
          <inkml:trace contextRef="#ctx0" brushRef="#br0" timeOffset="58282.5761">2935 5350 864 0,'0'0'76'16,"0"0"-60"-16,0 0-16 0,0 0 0 16,0 0 167-16,0 0 30 0,0 0 7 0,9 4 0 15,-5 0-103-15,10-4-21 0,4 4-4 0,1-8 0 0,3 0-32 0,1 0-7 16,9-4-1-16,0-8 0 0,0-13-13 0,4 5-3 16,-4-4-1-16,4-1 0 0,-4-3-19 0,0 4 10 15,0-1-10-15,-5 1 8 0,-4 0-8 0,-5-1 0 16,0 1 0-16,-4 4-11 0,-9-5 11 0,-5 5-8 15,-5 0 8-15,1 0-8 0,-10-9 8 0,5 1 0 16,0 3 0-16,-9-7 8 0,4 8-8 0,0-9 9 16,1 1-9-16,3-1 10 0,1 5-10 0,0-4 0 15,0 7 0-15,5 5 8 0,-1 4-8 0,0 0 0 16,-4-1 0-16,5 13 0 0,-1 4 0 0,1 0 0 16,4 4 0-16,-9 4 0 0,-1 0 0 0,6 8 0 15,-5 1 0-15,0 7 0 0,0 4 0 0,0 4 0 16,-1 1 0-16,-3 3 0 0,-1 0 0 0,0 9 0 15,-4 3 0-15,0 5 0 0,0-4 0 0,-5 7 0 0,5 1 0 16,4 3 0-16,1 5 0 0,3 4 0 0,-3 0 0 0,4 7 0 16,4 1 0-16,5 0 0 0,0 4 0 0,0-4 0 15,0 0 12-15,5-8-2 0,-1 3-1 0,-4-3 0 16,-4 0 3-16,-1 8 0 0,-4-13 0 0,0 1 0 16,0-8-12-16,0-5 0 0,-5-3 0 0,5-9 0 15,4-3-100-15,-4-13-26 0</inkml:trace>
          <inkml:trace contextRef="#ctx0" brushRef="#br0" timeOffset="58719.9802">3773 5621 1911 0,'-10'-4'84'0,"10"4"19"0,0 0-83 0,0 0-20 0,0 0 0 0,0 0 0 15,0 0 68-15,0 12 10 0,0 4 2 0,0-3 0 16,0 3-44-16,0 0-9 0,0 4-2 0,-4 4 0 15,4 1-16-15,0-1-9 0,0 0 10 0,4 1-10 16,-4-1 0-16,5-4 0 0,0 0 0 0,-1 5 0 16,5-9-32-16,0 0-7 0,0-8-1 0,-4 0-942 15</inkml:trace>
          <inkml:trace contextRef="#ctx0" brushRef="#br0" timeOffset="59547.9055">5125 5577 2170 0,'0'0'48'0,"0"0"9"0,0 0 3 0,0 0 1 15,9 12-49-15,-5 0-12 0,5 0 0 0,-4 4 0 16,0 0 32-16,-5 1 3 0,0 3 1 0,4-4 0 16,-4 8-24-16,5-4-4 0,-1-3 0 0,1 7-8 0,-5-4 0 0,4 0-20 15,1-3 2-15,-1-1 1 16,-4-4-121-16,0 4-24 0,0-8-5 0</inkml:trace>
          <inkml:trace contextRef="#ctx0" brushRef="#br0" timeOffset="59688.5036">5562 5184 1728 0,'0'0'153'0,"0"0"-122"16,0 0-31-16,0 0 0 0,0 0 79 0,-9 4 9 15,0-4 3-15,9 0 0 16,0 0-131-16,-10 8-25 0</inkml:trace>
          <inkml:trace contextRef="#ctx0" brushRef="#br0" timeOffset="59907.1986">5767 5119 1900 0,'9'-12'42'0,"0"4"9"0,0 4 1 0,5-8 1 0,-1 4-42 0,5 0-11 0,10 0 0 0,-1-1 0 16,5 5 88-16,4-4 16 0,5 0 4 0,9-4 0 15,1 4-66-15,3-4-13 0,1 0-2 0,4 0-1 16,5-1-26-16,-1 5 0 0,-3 0 8 0,-6 0-8 16,-8 0-22-16,-5 0-6 0,0 8-2 0,-9-4 0 15,-10-4-58-15,1 8-11 0,-5 0-2 0,-4 0-513 16,0 0-102-16</inkml:trace>
          <inkml:trace contextRef="#ctx0" brushRef="#br0" timeOffset="60155.3613">6359 4310 1681 0,'9'-12'36'0,"0"8"8"0,-5-4 2 0,1 4 2 0,4 4-38 0,5 4-10 15,-5 4 0-15,0 8 0 0,4 0 53 0,-3 16 9 16,-1 9 2-16,-5 3 0 0,-4 5-16 0,-4 8-4 16,-5 7 0-16,-1 5 0 0,-3-4 12 0,-5 4 1 15,-1-5 1-15,6 5 0 0,-1 4-26 0,0-4-6 16,-4 0-1-16,5 0 0 0,3-1-25 0,6 5 8 16,4-4-8-16,-5-4 0 15,1-9-22-15,-5 5-10 0,4-8-1 0,1-1-1 16,-6-3-135-16,1-9-27 0,-4 17-6 0,-1-21-597 0</inkml:trace>
          <inkml:trace contextRef="#ctx0" brushRef="#br0" timeOffset="61959.945">6532 5856 288 0,'0'0'25'0,"0"0"-25"16,0 0 0-16,9-4 0 0,-9 4 123 0,9-4 19 16,0 0 4-16,-9 4 1 0,9-4-38 0,-9 4-7 15,0 0-2-15,9-4 0 0,-9 4-6 0,9 0-2 16,-9 0 0-16,0 0 0 0,0 0-16 0,0 0-4 16,0 0-1-16,0 0 0 0,0 0-24 0,0 0-5 15,0 0-1-15,0 0 0 0,0 0-7 0,0 0-2 16,9 8 0-16,-9-8 0 0,0 0-4 0,9 4-2 0,5 0 0 0,0-4 0 15,-1 0-13-15,10 0-2 0,0 0-1 0,0-4 0 16,4-4-10-16,5 4 0 0,-5-5 0 0,5 5 8 16,4 0-20-16,-4 0-5 0,0-4-1 0,-5 8 0 15</inkml:trace>
          <inkml:trace contextRef="#ctx0" brushRef="#br0" timeOffset="60530.2676">6673 5710 1465 0,'0'0'32'0,"0"0"6"0,0 0 2 0,9 8 2 0,0-4-34 0,-5 0-8 0,6 4 0 0,-1-4 0 15,-9-4 8-15,13-4 0 0,-4 0 0 0,10 0 0 16,-6 0 10-16,-4 0 2 0,5-4 0 0,-5 0 0 0,-4-4 0 16,8 0 0-16,-4 0 0 0,1-5 0 0,-1 1 30 0,-5 0 6 15,5 0 2-15,-4 0 0 0,4-1-6 0,-9-3-2 16,0 0 0-16,5-4 0 0,-5 3-8 0,0 1-2 16,0-4 0-16,0 4 0 0,0-1-8 0,0 1-1 15,-5 8-1-15,0-4 0 0,1 0-20 0,-1 0-10 16,-4 7 10-16,0-3-10 0,-9 4 0 0,0 0-13 15,4 4 1-15,-4 4 0 16,-5 12-16-16,5 0-2 0,-5 5-1 0,0-1 0 0,1 8 31 0,3 0-9 16,-3 1 9-16,8 3 0 0,-4 0 22 0,9-3 10 15,-5 3 1-15,9-4 1 0,-4 0-34 0,9-3 0 16,0 3 0-16,5-4 0 0,4 0 0 0,0-7 0 16,0 3 0-16,5-4 0 15,-1 4-80-15,6-8-24 0,-1-4-4 0,5 0 0 0</inkml:trace>
          <inkml:trace contextRef="#ctx0" brushRef="#br0" timeOffset="81635.1876">6636 5682 864 0,'0'0'38'0,"0"0"8"16,0 0-37-16,0 0-9 0,0 0 0 0,0 0 0 15,0 0-21-15,0 0-7 0,0-4 0 0,0 4-1 0,0 0 29 0,0 0 0 0,5-8 0 0,-5 8 0 16,0 0 0-16,4-8 0 0,-4 8 0 0,0 0 0 15,0 0 0-15,0 0 0 0,0 0 0 0,5-4 0 16,-5 4 0-16,0 0 15 0,0 0-2 0,0 0 0 16,9-9 14-16,-4 1 2 0,-5 8 1 0,0 0 0 15,0 0-10-15,9-4-3 0,-5 0 0 0,5 4 0 16,-9 0 0-16,9-4 0 0,5 4 0 0,-5 0 0 16,-9 0-17-16,9-4 10 0,5 4-10 0,-5-4 8 15,0-4 0-15,0 4-8 0,0 0 12 0,0-4-4 16,1 4 3-16,-1 0 0 0,4 0 0 0,-4-4 0 15,5-1-2-15,-5 1 0 0,5 4 0 0,-5-4 0 0,0 4-9 0,5 0 0 16,-5-4 0-16,5 0 0 0,-10 4 0 0,5 0 0 16,0-4 0-16,-4 0-11 0,-1 0 11 0,1-1 0 15,4-3 0-15,-4 0 0 0,4 0 0 0,-5 0 0 16,5-4 0-16,0 4 0 0,1-1 0 0,-1 1 12 16,-9 0 0-16,9 4-1 0,-5-4-11 0,1 0 0 15,-1 4 0-15,1-4 8 0,0-5-8 0,-1 5 0 16,-4 0 0-16,5 0 0 0,-5 4 0 0,0 8 0 15,0 0 0-15,0 0 0 0,0-8 0 0,0 8 12 16,0 0-12-16,0 0 12 0,0 0-12 0,0 0 0 0,-9-4 0 16,9 4 8-16,-5 4-8 0,-9-4 0 0,1 4 0 15,-1 4 8-15,5 0-8 0,-5 0 0 0,1 0 0 16,-1 0 0-16,5-4 0 0,0 4 0 0,0-4 0 0,0 5 0 16,-1-9 0-16,6 4 0 0,4-4 0 0,-9 4 0 15,4 0 0-15,5-4 0 0,-9 4 0 0,9-4 0 16,0 0 0-16,-4 4 0 0,4-4 0 0,0 0 0 15,0 0 0-15,0 0 0 0,-10 8 0 0,10-8 0 16,-4 8 0-16,-1 0 0 0,1 4 0 0,-1-4 0 16,5-8 14-16,-4 16-2 0,-1-3-1 0,1 3 0 15,-6-4 6-15,1 0 2 0,5 4 0 0,-5-4 0 16,0 9-6-16,-1-9-1 0,-3 4 0 0,4-4 0 16,-5 4-12-16,0-4 9 0,-4 9-9 0,5-9 8 15,3 4 6-15,-3 0 1 0,4 0 0 0,0 1 0 16,-5-5 1-16,5 0 0 0,0 4 0 0,4-4 0 0,-4 0-4 15,0 5 0-15,0-1 0 0,4 0 0 0,1 4 7 16,-1 0 1-16,1-7 0 0,4 7 0 0,0-4 3 16,4-4 1-16,1 4 0 0,4-4 0 0,-5 1-14 0,5-1-2 15,1-4-8-15,-1 0 12 0,0 0-1 0,0 0-1 16,0-4 0-16,0 4 0 0,0-4-10 0,5 0 0 16,-5-4-12-16,5-4-507 15,-1 4-101-15</inkml:trace>
          <inkml:trace contextRef="#ctx0" brushRef="#br0" timeOffset="60795.8313">7620 4213 1962 0,'0'0'87'0,"0"0"17"16,0 0-83-16,0 0-21 0,0 0 0 0,0 12 0 16,4 4 76-16,-4 4 10 0,9 9 2 0,-4-1 1 0,-1 4-51 15,-4 5-10-15,-4 3-3 0,4 13 0 0,0-1 12 0,0 5 3 16,-5 4 0-16,-4 4 0 0,0-1-26 0,0 5-5 16,0-4-1-16,0 8 0 15,-5 0-8-15,5-1 0 0,0-3 9 0,0 0-9 0,-5-8-10 0,5-1-6 16,0-3-2-16,0 0-729 15,0 3-145-15</inkml:trace>
          <inkml:trace contextRef="#ctx0" brushRef="#br0" timeOffset="61248.8485">7929 5107 2156 0,'0'0'48'0,"-4"8"9"0,-1-4 3 0,1 4 0 0,-1 4-48 0,0 1-12 0,1 3 0 0,-1 8 0 16,5 0 12-16,0 1 1 0,-4-5 0 0,4 4 0 15,0 0-30-15,4-3-7 0,-4-1 0 0,9-4-1 32,-4-4-25-32,4-4-5 0,5-8-1 0,-1 0 0 0,1 0 56 0,-5-8 0 0,9 0 0 0,-4-4 0 15,4 0 41-15,1-8 3 0,-1-5 1 0,4 1 0 16,-3 0 15-16,3 0 2 0,6-5 1 0,-1 9 0 15,0 0-8-15,1 4-2 0,-1 3 0 0,0 5 0 16,5 0-34-16,-9 8-7 0,9 8-2 0,0 4 0 16,0 9-10-16,-5 7 8 0,-4 8-8 0,-1 5 8 15,-3 7-8-15,-6 1-11 0,-4 8 3 0,-9-1 0 0,-4 1 8 16,-5 4 0-16,-5-9 0 0,-4 5 0 0,0 0 0 0,-10 3 11 16,6-7-3-16,-6 4 0 0,-8-9 6 0,4 1 1 15,0-1 0-15,0-7 0 0,0-5-4 0,1-7-1 16,-1-5 0-16,4-8 0 0,6-4 14 0,-1-4 2 15,0-4 1-15,5-8 0 0,-5-12-3 0,9-4 0 16,1-4 0-16,8-9 0 0,1-3-24 0,8-5 0 16,5-7 0-16,10-1 0 15,8 1-21-15,5-1-10 0,9-4-1 0,9-3-1 16,4-1-150-16,6 9-29 0,53-50-7 0,-26 34-1 0</inkml:trace>
        </inkml:traceGroup>
        <inkml:traceGroup>
          <inkml:annotationXML>
            <emma:emma xmlns:emma="http://www.w3.org/2003/04/emma" version="1.0">
              <emma:interpretation id="{07748D7A-B30D-4604-B7C6-7B06669C441F}" emma:medium="tactile" emma:mode="ink">
                <msink:context xmlns:msink="http://schemas.microsoft.com/ink/2010/main" type="inkWord" rotatedBoundingBox="13004,6292 17517,6165 17552,7393 13038,752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4035.5412">12555 5366 1267 0,'0'-16'56'0,"0"4"12"0,-5 4-55 0,1-8-13 16,-5-1 0-16,4-3 0 0,1 4 197 0,-6 0 37 16,6 4 7-16,-1-1 2 0,5 1-171 0,-4 4-35 15,-5 0-6-15,4 4-2 0,1-4-29 0,-5 8-20 16,-1-4 4-16,-3 4 0 0,-1 0 16 0,-4 4 0 15,-5 8-8-15,0-4 8 0,1 4 0 0,-10 5 0 16,4-1 0-16,-8 4 9 0,4 4 7 0,-4 1 2 16,-5 3 0-16,4 4 0 0,-4 1 1 0,5 3 0 15,4-4 0-15,5 1 0 0,9-5-11 0,-1-4-8 0,10-3 12 0,0-1-12 16,5-4 0-16,8 0 0 0,1-4 0 16,4 1 0-16,9-9 0 0,0-4 0 0,0 0 0 0,5-4 0 15,4-5 0-15,5-3 0 0,0-8 0 0,0 0 10 16,0 0-1-16,-5-5 0 0,5 1 0 0,-5-4 0 15,5-9 13-15,-4 1 2 0,-1 7 1 0,0-7 0 16,-4 0-3-16,0 3-1 0,0 1 0 0,-1 4 0 16,1 3 2-16,-5 5 0 0,-13 12 0 0,4 0 0 15,0 8-4-15,0 8-1 0,-4 0 0 0,4 8 0 16,-5 9-9-16,1 3-1 0,-1 0-8 0,1 5 12 16,-5-1-12-16,0 8-15 0,0-7 3 0,0 7 1 15,0-3-81-15,0 3-17 0,0-7-3 16,-5 3-616-16,1-4-124 0</inkml:trace>
          <inkml:trace contextRef="#ctx0" brushRef="#br0" timeOffset="64425.0755">12983 5229 2084 0,'0'0'46'0,"0"0"10"0,14-5 1 0,-5 1 1 0,0-4-46 0,9 8-12 16,0 0 0-16,5 4 0 0,-5 0 45 0,0 5 7 16,-4-1 2-16,4 4 0 0,5 4-38 0,-14 0-8 15,0 4-8-15,0 1 11 0,0 3 3 0,-9 4 1 16,0-4 0-16,0 5 0 0,-9-1-15 0,-4-4 8 16,-1 1-8-16,0-5 0 0,-4 4 16 0,4-4-4 15,1-3 0-15,-1-5 0 0,0 0 8 0,1-8 2 16,13-4 0-16,0 0 0 0,0 0-1 0,0 0 0 15,0 0 0-15,9-8 0 0,-5-4 2 0,6-4 0 16,-1-1 0-16,9-7 0 0,5-8-4 0,4-1-1 0,-4-3 0 0,9-5 0 16,-5 5-18-16,5-4 0 0,0-1 8 0,4 5-8 15,-4 3 0-15,0 5 0 0,-5 0 0 0,0 7 0 16,1 9 9-16,-15 0-1 0,1 4-8 0,-14 8 12 16,0 0-12-16,5 16 11 0,-5 4-11 0,0 5 10 15,-9 3-10-15,4 4 0 0,-4 5 0 0,4-1 0 16,1 1-12-16,-5 3 1 0,4-7 1 0,5-1 0 15,-4-4-37-15,4-3-7 0,0 3-2 16,0-8-1096-16</inkml:trace>
          <inkml:trace contextRef="#ctx0" brushRef="#br0" timeOffset="64971.8224">13953 5111 1900 0,'0'0'169'0,"-5"-4"-135"16,-4 0-34-16,0 4 0 0,9 0 86 0,0 0 10 15,0 0 3-15,0 8 0 0,-5 4-62 0,5 0-12 16,0 1-2-16,5 3-1 0,-1 0-30 0,1 4-7 16,4-4-1-16,5 1 0 15,-5-1-30-15,-5-8-6 0,10 4-2 0,4-8 0 0,5-8 25 0,0 4 5 16,-5 0 0-16,9-8 1 0,1 0 31 0,-1-4 5 15,-4-5 2-15,4 5 0 0,-4 0 29 0,4 0 5 0,-4-4 2 0,0 0 0 16,-1-5 2-16,1 5 1 0,0-8 0 0,4 8 0 16,-9 0-10-16,1-1-3 0,3 1 0 0,-3 4 0 15,-1 4-3-15,-4 4-1 16,-1-4 0-16,-4 8 0 0,-4 0 7 0,4 0 2 0,-9 0 0 16,9 8 0-1,-4 0-59-15,4 8-12 0,-5 4-3 0,5 5 0 0,-4-1-6 16,-1 4-2-16,1 5 0 0,0 7 0 0,-1-3 53 0,-4 3 11 0,0 1 1 0,0 11 1 15,0-3-30-15,-4-5 0 0,-6 5 0 0,6-13 0 16,-1 5 0-16,-8-1 8 0,-1 1-8 0,-4-1 0 16,-9 5 0-16,-1-1 0 0,-4 1 8 0,-9 7-8 15,0 1 8-15,-4-5-8 0,-1-7 11 0,1-1-11 0,-5-11 10 16,4-1-10-16,5-4 8 0,5-3-8 0,4-5 18 0,5-4-2 16,4-4 0-16,0 0 0 0,0-8 14 0,1-4 2 15,3-4 1-15,6 0 0 0,-1-8-3 0,5-1-1 16,0-3 0-16,4 0 0 0,5 0-9 0,5-5-1 15,-1-3-1-15,10-4 0 0,4 3-18 0,5-7 0 16,9 0 0-16,9-1 0 0,9 5-15 0,0 3-6 16,9-7-2-16,0 4 0 15,1-1-110-15,3 5-23 0,6 0-4 0,-6-5-1042 0</inkml:trace>
          <inkml:trace contextRef="#ctx0" brushRef="#br0" timeOffset="63553.4296">10092 5593 1267 0,'0'0'112'0,"0"-12"-89"15,4-1-23-15,1 1 0 0,0-4 120 0,4-4 20 16,4-4 4-16,5-1 1 0,5 1-63 0,0 0-13 16,9-1-2-16,0-7-1 0,0 0-38 0,9-5-7 15,0 5-1-15,0 0-1 0,-10 7-11 0,1 1-8 16,0 4 9-16,0 4-9 0,-5-5 12 0,-4 9-4 15,0 0-8-15,0 4 12 0,-10 4-12 0,5 0 11 0,-4 4-11 16,0 4 10-16,-5 0-2 0,0 4-8 0,0 4 12 16,0 8-4-16,-4 9-8 0,-1 3 0 0,-4 5 0 15,0 7 8-15,-9 9-8 0,0-5 0 0,0 5 0 16,-5-1 8-16,-4-3-8 0,0-4 0 0,4-1 9 0,-4-3-9 16,4-1 16-16,-4-4-2 0,0 5 0 0,0-13 0 15,4 1-14-15,0-9 0 0,1 4 0 0,4-8 0 16,4-4 0-16,5-3 8 0,-4 3-8 0,4-12 12 15,0 0-12-15,0 0 8 0,0 0-8 0,0 0 0 16,0-12 24-16,0-5 0 0,-5-3-1 0,5 0 0 16,0-4 6-16,9-1 2 0,0-7 0 0,9-5 0 15,-4 1-14-15,9-12-2 0,0-1-1 0,-1-12 0 0,10 5-14 16,0-1 0-16,0 0 0 0,4 1 0 0,-4 11 0 16,5 1 0-16,-1-1 0 0,1 13 0 0,-6 7 0 15,1 5 0-15,0 4 0 0,0 4 0 0,-5 8-8 0,1 8 8 16,-10 0 0-16,0 8 0 0,0 16 0 0,-4 5 0 15,4-1 0-15,0 5 0 0,-8 3 0 0,-6 0 0 16,-4 1 0-16,-4 3 0 0,-1 1 0 0,0-5 0 16,1 1 0-16,-1-5 0 0,-8-3 0 0,4-5 0 15,-1 4 0-15,-3-3 0 0,-1-9 0 0,5-4 0 16,4-4 0-16,-4 0 0 0,0-3 0 0,9 3 0 16,0-12 0-16,0 0 0 0,0 0 0 0,0 0 0 15,0 0-8-15,0 0 8 0,0-12 0 0,9-1 0 16,-4-3 0-16,4-4 9 0,0 0 0 0,5 0 0 15,-1-5 0-15,-3-7 0 0,-1-1-9 0,4-7 0 0,6 0 0 16,-1-5 8-16,4 5-8 0,6-1 0 0,-1-3 9 0,0 7-9 16,5 5 8-16,-4 3-8 0,-1 5 8 0,-4 8-8 15,-5 4 10-15,0 8-2 0,-4 0-8 0,-1 12 12 16,-3 0-4-16,-1 12 0 0,-5 4-8 0,1 5 12 16,-5-1-12-16,0 4 0 0,0 5 0 0,0 3 0 15,0-7 0-15,0 3-10 0,0-3 10 0,4-1-12 16,-4-8-20-16,9 0-4 0,-4 1 0 15,9-5-1-15,-5 0-127 0,4-4-26 16,1-3-5-16</inkml:trace>
        </inkml:traceGroup>
        <inkml:traceGroup>
          <inkml:annotationXML>
            <emma:emma xmlns:emma="http://www.w3.org/2003/04/emma" version="1.0">
              <emma:interpretation id="{5C6743BC-09AA-4CFC-9A20-4F2F650BE686}" emma:medium="tactile" emma:mode="ink">
                <msink:context xmlns:msink="http://schemas.microsoft.com/ink/2010/main" type="inkWord" rotatedBoundingBox="19373,5333 21794,5265 21849,7212 19428,728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7826.4807">17445 5083 806 0,'0'0'36'0,"13"-4"7"0,1 4-35 0,0-8-8 0,-14 0 0 0,9 0 0 16,4 3 192-16,1 5 36 0,-14 0 7 0,0 0 1 15,-4 13-161-15,4-1-33 0,0 4-6 0,-10 0-2 16,-8 12-21-16,9 1-4 0,9-1-1 0,0 4 0 16,-14-3 3-16,5 3 0 0,0-3 0 0,5-5 0 15,4-4-3-15,-5 0 0 0,-4-4 0 0,9-3 0 0,14-1-8 0,-10-4 0 16,-4-8 0-16,0 0 0 0,-9 8 12 0,9-8-4 15,0 0 0-15,9-4 0 0,9-4 4 0,1 0 0 16,3-9 0-16,-8 9 0 0,-9-4 12 0,8 0 4 16,1-4 0-16,0 0 0 0,-1 0 0 0,1-5 0 15,0 1 0-15,-1 0 0 0,1-4-16 0,0-1-2 16,-10 5-1-16,5 0 0 0,5 0 44 0,-10 3 9 16,-13 5 2-16,5 0 0 0,-1 0-26 0,-4 4-5 15,-5 0-1-15,-8 0 0 0,-6 0-16 0,1 8-4 16,4 0-1-16,1 4 0 0,-10 0-22 0,4 4-4 15,6 0-1-15,3 8 0 16,-8-4-200-16,0 4-40 0,-23 13-8 0,22-5-588 0</inkml:trace>
          <inkml:trace contextRef="#ctx0" brushRef="#br0" timeOffset="68232.6323">18214 4136 1728 0,'5'-8'38'0,"-5"-4"8"0,0-1 2 0,4 5 0 0,-4 8-39 0,0 0-9 16,0 0 0-16,0 0 0 15,0 0 89-15,0 8 16 0,0 5 3 0,0 3 1 0,0 8-72 0,0 8-14 16,0 5-3-16,0 3-1 0,-4 9 36 0,-5 20 7 15,-5 0 2-15,0 7 0 0,-4-3-52 0,0-4-12 16,-10 4 0-16,6 4 0 0,-6-8 0 0,1-5 0 16,4 1 0-16,-4-4 0 0,0 4-16 0,8-9-7 15,1-7-1-15,5-17 0 16,-1 5-176-16,0-9-36 0,-13 37-8 0,9-29 0 0</inkml:trace>
          <inkml:trace contextRef="#ctx0" brushRef="#br0" timeOffset="67389.0845">16757 5034 864 0,'0'0'76'0,"0"0"-60"16,0-4-16-16,-4-4 0 0,4 0 79 0,4 4 13 15,-4-4 2-15,0 4 1 0,0 4-12 0,5-8-3 16,-5 0 0-16,0 8 0 0,0 0-12 0,0 0-2 16,4-4-1-16,-4 4 0 0,0 0-25 0,0 0-4 15,0 0-2-15,0 0 0 0,5 12-13 0,-1 4-2 16,1 4-1-16,4 4 0 0,0 5-5 0,-4 3-1 15,-10 9 0-15,-4 7 0 0,5 5 32 0,-10 20 5 16,-4-1 2-16,-5-3 0 0,0-4-4 0,0-4-1 16,1-5 0-16,-6 5 0 0,-4-4-22 0,10-5-4 15,8-7 0-15,0-1-1 0,-4-3-7 0,4-9 0 0,5-3-1 16,5-1 0-16,8-8-3 0,-8-8 0 0,-1 0 0 0,5-12 0 16,5 9-8-16,-5-9 0 0,0 0 0 0,0 0 0 15,0 0 19-15,4-9-2 0,1-3 0 0,-5 0 0 16,-5-4-5-16,10 0-2 0,-1-4 0 0,1-1 0 15,-5-7 12-15,0 0 2 0,5-5 1 0,-1 1 0 16,1 0-8-16,-5-1-1 0,4-3-1 0,5-1 0 16,0-3-15-16,1 3 8 0,-6-7-8 0,5-5 0 15,0-3 8-15,9-1-8 0,1 5 0 0,8-5 9 16,5 0-9-16,-5 1 0 0,1-5 0 0,-1 4 8 16,0-3-35-16,5 3-7 0,9 1-2 0,0-1 0 15,-5 0 19-15,1 9 3 0,4-1 1 0,4 5 0 0,-13 12 4 16,5-1 1-16,-10 5 0 0,5 0 0 0,0 7 8 0,-10 5 0 15,-8 8 0-15,4 4 0 0,5 0-25 0,-9 8 0 16,-14 9 0-16,0 3 0 0,0 4 36 0,-5 4 7 16,-4 9 2-16,-5-1 0 0,-13 1-32 0,0-1-7 15,-1 0-1-15,1 1 0 0,-5-5 20 0,5 1 0 16,4-1 0-16,0-4 0 0,5 1 0 0,0-1 0 16,-14 0 0-16,5 5 0 15,18-9-159-15,-9 0-28 0,-14 1-5 0</inkml:trace>
          <inkml:trace contextRef="#ctx0" brushRef="#br0" timeOffset="68716.8967">18478 4876 1670 0,'0'-4'74'0,"0"4"15"16,0 0-71-16,0 0-18 0,0 0 0 0,0 0 0 15,0 0 45-15,-9 17 6 0,-5-5 1 0,10 4 0 16,-5-4-14-16,0 8-2 0,4-4-1 0,1 1 0 15,-1-1-35-15,10-4 0 0,-5 0-10 0,0 0 10 16,0-12 0-16,4 4 0 0,14-4 0 0,-4 4 0 0,4 0 0 0,0-4-11 16,1-8 11-16,-1 0-8 0,5 0 22 0,-1-4 5 15,-3 0 1-15,-1 0 0 0,5 0 21 0,-5-5 5 16,-5 5 1-16,6 0 0 0,3 0-5 0,-3-4-1 16,-6 4 0-16,5 4 0 0,-4 3-20 0,4 5-4 15,5 0-1-15,-5 13 0 0,-9 3-16 0,0 4 8 16,1 4-8-16,-1 13 0 0,4 7 10 0,-8 5-10 15,-1 7 8-15,1 5-8 0,0-8 0 0,-15 8 0 16,-8-1 0-16,-5-3 0 0,1-5 11 0,-6-7-3 16,-3 0-8-16,-1-9 12 0,0 0 0 0,0-3 0 15,0-9 0-15,0 4 0 0,0-7 0 0,0-1 0 16,5-4 0-16,0 0 0 0,-1-4 0 0,6-8 0 16,-1 4 0-16,5-3 0 0,0-5 29 0,-1-5 6 0,1 5 1 0,4-8 0 15,5 4-20-15,-4-8-3 0,4 0-1 0,9 0 0 16,4 0 7-16,1 0 1 0,-1-5 0 0,10-3 0 15,0 0-32-15,4 0 0 0,9 0 0 0,5-5 0 32,4 1-26-32,1 0-11 0,-1-5-3 0,5 1 0 15,-4 4-160-15,4 3-33 0,31-11-7 0,-21 8 0 0</inkml:trace>
        </inkml:traceGroup>
        <inkml:traceGroup>
          <inkml:annotationXML>
            <emma:emma xmlns:emma="http://www.w3.org/2003/04/emma" version="1.0">
              <emma:interpretation id="{99676554-8703-4491-A9AE-0AC95D4684C7}" emma:medium="tactile" emma:mode="ink">
                <msink:context xmlns:msink="http://schemas.microsoft.com/ink/2010/main" type="inkWord" rotatedBoundingBox="22312,5900 25228,5818 25255,6774 22339,6855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1402.7147">20996 5075 1440 0,'14'-8'128'0,"-10"0"-103"16,5-1-25-16,-4 5 0 16,4-4 69-16,-5 4 9 0,6 0 2 0,-1 0 0 0,0 0-13 0,0 4-3 15,0 0 0-15,0 0 0 0,0 8-2 0,5 0-1 16,-10 4 0-16,5 5 0 0,1-5-34 0,-6 8-7 15,1 4-2-15,-1 1 0 0,1 7-4 0,-1-8-1 16,-4 5 0-16,0-5 0 0,0 0-4 0,0-4-1 16,0 5 0-16,5-9 0 0,-5 0-8 0,4-4 10 0,-4-12-10 0,0 8 10 15,0-8 2-15,0 0 1 0,0 0 0 0,0 0 0 16,0 0 8-16,0 0 2 0,0 0 0 0,0 0 0 16,10 0 5-16,-1-4 2 0,0-4 0 0,0 0 0 15,-5-4-10-15,6 0-1 0,3-8-1 0,5-5 0 16,5-3-18-16,-5 4 8 0,5-5-8 0,0 9 0 15,-5-4 0-15,0-1 0 0,5 5 0 0,0 4 0 16,-5 4 0-16,0 0 0 0,0 0 0 0,-4 4 0 16,0 4 16-16,-5-1-3 0,0 5-1 0,5 0 0 15,-1 9-12-15,-4-5-16 0,1 4 3 0,3 0 1 16,1 4 12-16,-5 0 0 0,0 4 0 0,-4 0 0 16,4 1-16-16,4 7 0 0,1 0 0 0,-5-4 0 15,-9 1 16-15,0-5 0 0,9 4 0 0,0-4 0 0,-13-4 0 16,4-3 0-16,0 3 0 0,-14-4 0 0,-9 0 0 0,10 0 0 15,26 0 0-15,1 0 0 0,-9-4 8 0,-1-4-8 16,-4 0 12-16,0 0-12 0,5 0 12 0,-5 0-4 16,0 0 0-16,0 0-8 0,0-8 8 0,4-4-8 15,-4 8 0-15,5-8 0 0,-5 0 0 0,4-9 0 16,5-3 0-16,5 4 0 0,0-4 9 0,-1-1-1 16,6-3-8-16,-1 0 12 0,0-1-12 0,5 1 0 15,0 4 0-15,-1-1 0 0,1 1 0 0,-5 8 0 16,-4 0 0-16,0 8 0 0,-1 0 0 0,-4-1 0 15,5 5 0-15,-5 4 0 0,-9 0 0 0,0 0 0 16,0 0 0-16,0 0 0 0,5 13 0 0,-5-1-8 16,0-12 8-16,4 16-13 0,-8 8 13 0,4-4 0 15,0 1-10-15,-5-1 10 0,5 0 0 0,-4 0 0 16,-1 1 0-16,1-1 0 16,4 0-46-16,-5 4-14 0,-4-3-4 0,4-5 0 15,1-4-168-15,-1 4-35 0</inkml:trace>
          <inkml:trace contextRef="#ctx0" brushRef="#br0" timeOffset="71637.037">22202 4978 1728 0,'-27'0'76'0,"27"0"16"0,0 0-73 0,0 0-19 16,5 12 0-16,-5 0 0 0,0 4 55 0,4 0 7 16,-4 5 2-16,5 3 0 0,-5 0-52 0,0 0-12 15,0 1 0-15,0 3 0 0,0-4 54 0,0 1 8 16,0-1 2-16,4-4 0 16,-4 0-78-16,5-4-15 0,-1 1-3 0,1-5-1 15,4 0-101-15,0-4-20 0</inkml:trace>
          <inkml:trace contextRef="#ctx0" brushRef="#br0" timeOffset="70260.3037">19398 5123 1094 0,'0'0'97'0,"0"-4"-77"0,4-8-20 0,1 4 0 15,-1 4 83-15,6-4 13 0,-1-4 2 0,0 0 1 16,4-1-13-16,10 1-2 0,0 4-1 0,0-4 0 16,0 4-46-16,4 0-9 0,-4 0-1 0,4 8-1 15,-4 4-14-15,-5 4-4 0,5 8 0 0,-10 4 0 16,1 9-8-16,-5 3 10 0,-4 9-10 0,-10 7 10 16,-4 1-2-16,-5 3-8 0,-8 1 12 0,-1-1-4 15,0-7 4-15,-4 0 0 0,-1-13 0 0,1 0 0 16,4-3 5-16,1-9 2 0,3 4 0 0,6-8 0 15,-1-4 7-15,5-3 2 0,9-9 0 0,0 0 0 16,0 0 6-16,0 0 2 0,0 0 0 0,0 0 0 0,4-13-20 0,6-3-3 16,-1 0-1-16,0-4 0 0,0-4 39 0,5-1 7 15,4-7 2-15,0-5 0 0,0-11-29 0,-4 3-6 16,9 1-1-16,-1-1 0 0,1 1-8 0,0 3-3 16,0 1 0-16,4 7 0 0,-4 9-13 0,0 4 0 15,-5 4 0-15,0 4 0 0,-4 4 0 0,-1 4 0 16,-4-1 0-16,0 5 0 0,1 9 0 0,-6-1 0 15,10 4 0-15,-5 4 0 0,-5-4 0 0,1 8 0 16,0 5 0-16,-1-1 0 16,1-4-48-16,4 0-13 0,-9 5-3 0,0-1 0 15,0 0 31-15,-5 5 5 0,-4 3 2 0,-5 4 0 16,1-3-61-16,-5-1-12 0,-1 0-2 0,1 1-1 16,0-5-73-16,0 1-14 0,-14 19-3 0,18-11-486 0</inkml:trace>
          <inkml:trace contextRef="#ctx0" brushRef="#br0" timeOffset="70621.6495">20327 5135 1969 0,'0'0'43'0,"4"-8"9"0,1 0 1 0,-5 8 3 0,9-4-44 0,-9 4-12 16,0 0 0-16,0 0 0 0,-5 12 0 0,1 5 0 15,-1 3 0-15,1 4 0 0,-6 0 0 0,1 5 0 16,0-1 0-16,0 0 0 0,-4 13 0 0,3-9 0 16,-3-4 0-16,8-3 0 0,1-1 0 0,4-8 0 15,0 0 0-15,4 1 0 0,1-5 0 0,-5-12 0 16,9 8 0-16,5 0 0 0,4-4 0 0,0-4 0 16,0 0 0-16,0-4 0 0,5 0 38 0,-5-8 15 15,5 4 3-15,0-4 1 0,-5-9-40 0,0 5-8 16,1-4-1-16,-6-4-8 0,5 3 58 0,-4-3 5 15,0 4 1-15,-1-4 0 0,1-5-52 0,-5 1-12 16,0 8 0-16,-4 3 0 0,-1 5 37 0,-4 0 5 16,-4 4 1-16,-1 4 0 0,1 0-31 0,-15 8-12 0,-3-4 8 15,-10 12-8 1,-9 0-32-16,4 5-12 0,-4-1-3 0,0 4 0 16,-4 0-116-16,4 0-23 0,0 1-5 0,0-1-1 0</inkml:trace>
          <inkml:trace contextRef="#ctx0" brushRef="#br0" timeOffset="71793.2598">22289 4654 1897 0,'14'-12'84'0,"-14"12"17"0,0 0-81 0,-5-4-20 0,-4-4 0 0,0 8 0 31,4 0-37-31,-4 8-12 0,-5 4-3 0,5 8-739 0</inkml:trace>
        </inkml:traceGroup>
        <inkml:traceGroup>
          <inkml:annotationXML>
            <emma:emma xmlns:emma="http://www.w3.org/2003/04/emma" version="1.0">
              <emma:interpretation id="{7FAD0A0C-D33F-41DB-B1B2-63A07305303D}" emma:medium="tactile" emma:mode="ink">
                <msink:context xmlns:msink="http://schemas.microsoft.com/ink/2010/main" type="inkWord" rotatedBoundingBox="25722,5019 28523,4940 28565,6438 25764,651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3042.9547">23108 4978 1904 0,'0'0'42'0,"0"0"9"0,0 0 1 0,0 0 1 0,0 0-42 0,0 0-11 15,0 0 0-15,0 0 0 0,-4-8 44 0,4 8 6 16,-5-5 2-16,5 5 0 0,0 0-14 0,0 0-2 15,-4-8-1-15,4 8 0 0,-5-8 3 0,5 8 1 16,0 0 0-16,0 0 0 0,0 0-18 0,0 0-3 16,0 0-1-16,-4 0 0 0,-10 0-17 0,5 4 0 15,-9 4 0-15,4 5 0 0,-4-1 0 0,-5 4 0 16,5 0 0-16,0 4 0 0,-1 1 0 0,1 3 0 16,0-4 0-16,0 0 0 0,4 1 0 0,0-5 0 15,5 0 0-15,5-4 0 0,-1 0 0 0,5-12 0 0,0 0 0 16,0 0 0-16,0 0 0 0,0 0 0 0,0 0 8 0,9 0-8 15,5-4 0-15,-5-4 0 0,5 4 8 0,-1-4-8 16,1 0 0-16,0 0 0 0,4-4 0 0,-4-1-9 16,-1 1 9-16,1 0 0 0,0 0 0 0,4 4 0 15,-5 0 0-15,1 0-8 0,-5-4 8 0,0 8-8 16,-9 4 8-16,0 0 0 0,0 0 8 0,0 0-8 16,5 12 0-16,-5 0 0 0,-5 4 0 0,5 4 0 15,5 9 0-15,-5-5 0 0,9 0 0 0,-4-4 0 16,4 1-12-16,4-1-3 0,5 0-1 0,1-4 0 15,-6-4-8-15,6-3-1 0,3-5-1 0,-3-4 0 0,3-4 26 16,-3-1 0-16,3 5 0 0,1-8 0 0,4-4 34 16,-4 0 6-16,4-4 0 0,5-8 1 0,5-1-33 0,-5-3-8 15,-1 0 0-15,6-5 0 0,4 1 32 16,-5-4 4-16,5-1 0 0,-4-7 1 0,4-1-26 0,-5 1-11 16,1-9 8-16,-1 0-8 0,-4 5 0 0,-9 7 8 15,-1-3-8-15,1-1 0 0,0-3 0 0,0-1 0 16,-1 1 0-16,-3 3 0 0,-6 5 0 0,5-13 0 15,-4 8 0-15,0 5 0 0,-1 8 0 0,-3-1 0 16,-6 5 0-16,5 0 0 0,-4-1 17 0,4 1 5 16,-5 4 1-16,6 3 0 0,-6 1-23 0,1 0 0 15,4 0 0-15,-5 3 0 0,-4 1-9 0,5 0-7 16,-5 0 0-16,4 4-1 0,-4-4 27 0,0-1 6 16,0 5 0-16,-4 0 1 0,-1 8-27 0,1 0-6 0,4-4 0 15,-5 4-1-15,5 4 27 0,0 0 6 0,-9-4 0 16,0 4 1-16,9 0-17 0,0 0 0 0,-9 8 0 0,4-4 0 15,1 4 0-15,4-8 0 0,-9 8 0 0,4 4 0 32,1 9-17-32,-6-5-7 0,6-4-2 0,-1 8 0 0,1 0 42 0,-5 1 8 0,4-1 1 0,-4 4 1 15,4 0-26-15,1-3 0 0,-5 7 0 0,4-4 0 16,-4 1-16 0,5 3-8-16,-5 0-1 0,-1 5-1 0,1-1 26 0,5 0 0 0,-5 5 0 0,4 3 0 15,-4 1 20-15,9-1 4 0,-5 5 0 0,1 3 0 16,-1 1-24-16,1-1 0 0,4 1 0 0,0-1 0 15,-5-3-14-15,5-1-7 0,0-7-2 0,0-1 0 0,-4 1 23 0,4-9 0 16,0-4 0-16,0 1 0 0,-5-1 0 0,5-4 0 16,0-4 0-16,5 1 8 0,-5-9 9 0,4 4 2 15,-4-12 0-15,0 8 0 0,0 4-19 0,0-12 0 16,0 0 0-16,14 0 0 0,-5 0 0 0,5 0 0 16,-1-4 0-16,6-4 0 0,-1 0 0 0,0 0 0 15,5-4-11-15,-5-5 11 0,5 5 0 0,-1-4 0 16,6-4 8-16,4-4-8 0,-1 3 0 0,1 1 0 15,5-8 0-15,-1 7 0 0,-8-3 0 0,3 4 0 16,10 0 0-16,5-1 0 0,-1 5 0 0,-4 0 0 16,-4 4 0-16,4 0 0 0,-5 4 0 0,-4-4 0 15,-5 4 0-15,5-1 0 0,-9 5 0 0,0 0 0 16,0 4-8-16,-5 0 8 0,0 0 0 0,0 0 0 16,-4 0 0-16,0 4 0 0,-1 0 0 0,-4 5-8 15,0-1 8-15,0 4 0 0,-4 4 0 0,-5 4 0 16,0 0 0-16,0 1 0 0,0-1 0 0,-5 0 0 0,-4 0 0 15,0-3 0-15,0 3 9 0,-4 0-9 0,-1-4 8 0,-4 0-8 16,-10-3 31-16,6 3 1 0,-6-4 0 0,-4 0 0 16,5-8-9-16,-5 0-2 0,-4 4 0 0,-1-4 0 15,1 0-8-15,0 0-1 0,4-4-1 0,-5-4 0 16,10 0-11-16,-10 0 0 0,-4-4 0 0,1 4 0 16,-1-4 0-16,0-4 0 0,4-4 0 0,1 3 0 15,4 1-124-15,5 0-28 16,-5-8-4-16,4 4-603 0,10 0-120 0</inkml:trace>
          <inkml:trace contextRef="#ctx0" brushRef="#br0" timeOffset="73558.4753">25631 4949 2188 0,'0'0'97'0,"0"0"20"0,0 0-93 0,0 0-24 16,0 0 0-16,0 0 0 0,0 0 91 0,0 0 13 16,0 0 4-16,0 0 0 0,0 0-86 0,0 0-22 15,0 0 0-15,0 0 0 16,0 0-29-16,0 0-13 0,0 0-2 0,0 0-1 15,0 0-103-15,0 8-20 0,-9-4-4 0,4 5 0 0</inkml:trace>
        </inkml:traceGroup>
      </inkml:traceGroup>
    </inkml:traceGroup>
    <inkml:traceGroup>
      <inkml:annotationXML>
        <emma:emma xmlns:emma="http://www.w3.org/2003/04/emma" version="1.0">
          <emma:interpretation id="{7DB7D679-5DA8-41F8-9A8D-01BC2CC5DD18}" emma:medium="tactile" emma:mode="ink">
            <msink:context xmlns:msink="http://schemas.microsoft.com/ink/2010/main" type="paragraph" rotatedBoundingBox="3294,8061 27399,7420 27470,10086 3365,107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79C561-08C7-409C-BB5A-B34A87DF5B2A}" emma:medium="tactile" emma:mode="ink">
              <msink:context xmlns:msink="http://schemas.microsoft.com/ink/2010/main" type="line" rotatedBoundingBox="3294,8061 27399,7420 27470,10086 3365,10727"/>
            </emma:interpretation>
          </emma:emma>
        </inkml:annotationXML>
        <inkml:traceGroup>
          <inkml:annotationXML>
            <emma:emma xmlns:emma="http://www.w3.org/2003/04/emma" version="1.0">
              <emma:interpretation id="{D3098805-661D-4976-BD07-C04E540B878E}" emma:medium="tactile" emma:mode="ink">
                <msink:context xmlns:msink="http://schemas.microsoft.com/ink/2010/main" type="inkWord" rotatedBoundingBox="3296,8144 6366,8063 6434,10645 3365,1072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3030.1691">1064 7904 1123 0,'0'0'49'0,"0"0"11"0,0 0-48 0,0 0-12 0,-10 8 0 0,1 4 0 15,5-4 68-15,-1 4 10 0,1 0 2 0,4 4 1 16,-5 5-18-16,1 7-4 0,4 0-1 0,0 13 0 15,-5 3 4-15,0 5 1 0,-4 3 0 0,5 5 0 16,-10 4-6-16,-4 4-1 0,0-1 0 0,-5 5 0 16,5 0-17-16,-5 8-4 0,0-4-1 0,0-1 0 0,-4 1-18 15,4-4-4-15,5-4-1 0,-5-4 0 0,5-5-2 0,0 1 0 16,-5-5 0-16,5-7 0 0,4-5-23 0,1 1-5 16,-1-13-1-16,5 5 0 15,4-13-44-15,-4 4-8 0,5-12-3 0,-1 4-817 16</inkml:trace>
          <inkml:trace contextRef="#ctx0" brushRef="#br0" timeOffset="82686.5016">394 7835 460 0,'0'0'41'0,"0"0"-33"15,0 0-8-15,0 0 0 0,0 0 133 0,0 0 25 0,0 0 5 0,0 0 1 16,0 0-95-16,0 0-18 0,0 0-4 0,0 0-1 16,0 0-8-16,9 8-2 0,1 0 0 0,-1-4 0 15,0-4 6-15,4 0 1 0,1 4 0 0,4-4 0 16,0 0-1-16,1-4 0 0,-1 4 0 0,9 0 0 15,5-4 3-15,0 0 1 0,4-4 0 0,5 0 0 16,0 0-10-16,5 4-3 0,4-5 0 0,-5 1 0 16,10 4-9-16,-5 0-3 0,0-8 0 0,5 4 0 15,-5 0-7-15,5 0-2 0,-10 0 0 0,14 0 0 0,1-4-12 16,-6 3 0-16,-17 1 0 0,-1 0 0 16,5-4 0-16,0 4 0 0,-5 8 0 0,-8-8-10 0,-10 4 10 0,5 0 0 15,4 0 0-15,-9 4 0 16,-9-4-16-16,5 0-8 0,4 0-2 0,0 0 0 15,-4 0-6-15,0 4-2 0,-1-9 0 0,1 5 0 16,4 4-89-16,-9 0-17 0</inkml:trace>
          <inkml:trace contextRef="#ctx0" brushRef="#br0" timeOffset="83779.9913">2602 6940 1670 0,'19'-24'148'0,"-19"16"-118"0,-5 4-30 0,5 4 0 16,5-8 16-16,-5 8-4 0,0 0 0 0,0 0 0 16,0 0 11-16,4 12 1 0,5 4 1 0,-4 4 0 15,-10 13-6-15,5-5-2 0,5 9 0 0,-1-1 0 16,-8 13-3-16,-1 7-1 0,1 5 0 0,4 8 0 15,-5 4 6-15,1-1 1 0,-15 5 0 0,6 4 0 16,-1 8-1-16,-4 0 0 0,-5 4 0 0,0 0 0 16,-4 1-3-16,4-9 0 0,-4-5 0 0,0-3 0 15,-5-8-8-15,4 0-8 0,6-4 9 0,-6-9-9 16,-8 1 11-16,9-8-11 0,4-5 12 0,5 1-12 0,4-5 8 16,0 1-8-16,-8-9 0 0,8-4 0 0,9-3 0 15,-4-1 0-15,-13-8 0 0,8 0 0 0,9-8 10 0,-4 4-10 16,0-12 8-16,0 0-8 0,0 0 13 0,0-4-2 15,4-4-1-15,-4-4 0 0,0-4 2 0,9-4 1 16,5-5 0-16,4-3 0 0,0-4-5 0,0-1 0 16,9 1-8-16,5-4 12 0,4-1-12 0,-4 5-8 15,-5 7 8-15,5 1-13 0,4 8 13 0,-4 0 0 16,-9 4-10-16,-1 8 10 0,6 0 0 0,-1 4 0 16,0 0 0-16,0 4 0 0,0 8 0 0,1 0-12 15,8 0 0-15,-4 0 1 0,-1 0 11 0,1 0-10 16,9-3 10-16,0 3-10 0,0-8-9 0,4 0-1 0,1-4-1 0,8 0 0 15,1-8 2-15,-1-4 1 0,1-1 0 16,-1-3 0-16,10-4 18 0,-5 0 0 0,-9-4 0 0,5-1 0 16,-6-3 0-16,6-4 0 0,-5-1 11 0,0 1-11 15,-5-5 15-15,1 1-4 0,-1-1-1 0,-4 1 0 16,0-4-10-16,-9 3 0 0,-5 5 0 0,0 3 8 16,-4 9-8-16,-1 0 0 0,-8 0 0 0,-5 4 0 15,-5 3 0-15,1 1 10 0,-5 4-10 0,-5 4 10 16,-4 8-10-16,0 4 10 0,0 0-10 0,-5 9 10 15,5-1 2-15,-10 8 0 0,5 4 0 0,-4 1 0 16,0 3 6-16,0 5 2 0,4-5 0 0,-5 8 0 16,6-3 3-16,-6 7 1 0,10 1 0 0,4-5 0 15,1 9 9-15,-1-5 3 0,10 5 0 0,-1-1 0 16,10-3-36-16,4 0 0 0,-5-5-12 0,10 0 3 16,4 1 9-16,0-5 0 0,5-3 0 0,4-5 8 15,1-4-102-15,4 1-20 0,-1-5-4 0,10 0-861 16</inkml:trace>
        </inkml:traceGroup>
        <inkml:traceGroup>
          <inkml:annotationXML>
            <emma:emma xmlns:emma="http://www.w3.org/2003/04/emma" version="1.0">
              <emma:interpretation id="{6DF6357C-7F34-4A85-9DDD-C588E7D11A94}" emma:medium="tactile" emma:mode="ink">
                <msink:context xmlns:msink="http://schemas.microsoft.com/ink/2010/main" type="inkWord" rotatedBoundingBox="8616,8182 12278,8084 12326,9882 8664,9979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4076.0521">5789 8082 1785 0,'-9'-8'159'0,"5"-1"-127"0,4 5-32 0,-9-4 0 16,4 0 92-16,5 8 12 0,0 0 2 0,-4 12 1 16,-1 0-38-16,0 9-7 0,1-1-2 0,-1 4 0 15,1 5-27-15,-1 3-5 0,1 0-2 0,4 1 0 16,0-1-14-16,0-4-2 0,4 1-1 0,1-1 0 15,-5-4-9-15,9 1 0 0,-5-5 0 0,6-4 8 32,-1 4-49-32,0-8-11 0,-5-3-1 0,5 3-1013 0</inkml:trace>
          <inkml:trace contextRef="#ctx0" brushRef="#br0" timeOffset="84232.2733">5953 7523 2127 0,'-13'-8'94'0,"13"8"20"0,-9 0-91 0,-5-4-23 16,9 4 0-16,-4 4 0 0,0 0 11 0,5 8-3 15,-1 0 0-15,5 9-961 0</inkml:trace>
          <inkml:trace contextRef="#ctx0" brushRef="#br0" timeOffset="85107.0573">7447 7839 2016 0,'-9'-16'179'0,"-1"3"-143"0,1-3-36 0,5 0 0 16,-10 0 75-16,5 4 8 0,4 4 1 0,-4 0 1 16,5 4-57-16,-1-1-11 0,-4-3-2 0,0 4-1 15,0 4-14-15,-5-4 0 0,1 4 0 0,-1 4 0 16,-4 0 0-16,0 4 0 0,-5 1 8 0,0-1-8 16,-4 4-10-16,4 4-5 0,-9-4-1 0,0 8 0 15,0 9 8-15,0 3 8 0,-4 0-13 0,-5 5 5 16,5 3 8-16,-1 9 0 0,1-1 0 0,-1 5 0 0,5-4 0 0,5 3 0 15,0-3 0-15,9-1 0 0,-1 1 0 16,10-5 0-16,0 1-8 0,5-9 8 16,4 1 0-16,4-5 0 0,1-3 0 0,4-1 0 0,-5-8 0 0,10 0 0 15,-5-8 0-15,0 1 0 0,5-5 0 0,4-4 0 16,0-8 0-16,1 0 8 0,-1-13-8 0,5 1 9 16,8-4-9-16,-3-4 10 0,4-5 6 0,-5-7 0 15,5 0 1-15,0-5 0 0,0-3-17 0,-1-9 0 16,1-4 0-16,-4-3 0 0,3-9 0 0,1 0 0 15,-4-8 0-15,4 0 10 0,-5 0-23 0,0 0-5 16,0-3-1-16,-4-5 0 0,0 0 2 0,0 4 0 16,-5 8 0-16,0 4 0 0,-4 8 17 0,0 5 0 0,-1 3 0 0,-4 13 0 15,0-1 0-15,0 5 0 0,-4 3 0 0,0 13 0 16,-1 4 23-16,1 0 5 0,-5 4 0 16,4 3 1-16,-4 9-16 0,0 0-3 0,0 0-1 0,0 0 0 15,-4 21-9-15,-1 3 0 0,1 8 0 0,-6 1-11 16,1 7 11-16,-4 9 0 0,4 11 0 0,-10 1-8 15,6-4 8-15,-5 8 0 0,-1 3 0 0,1 1 0 16,4-4 0-16,-4 4 0 0,5-1 0 0,-1 1 8 16,5 4 0-16,0 0 0 0,0-4 0 0,9-4 0 15,0-1-16-15,4-3-4 0,1-8 0 0,4-1 0 16,0-3 12-16,5-9 0 0,4 5 0 0,0-13 0 16,0 5 0-16,5-13 0 0,0 0 8 0,4-8-8 15,0-4 0-15,5-3-8 0,5-1 0 0,-1-12 0 16,-4 0 8-16,4-9 0 0,5-3 0 0,0-4 0 0,0 0 27 15,-4-5 7-15,-1-3 2 0,-4 0 0 0,0-5-23 0,0-3-4 16,-5 0-1-16,0-1 0 0,-8 1 0 0,-1-5-8 16,0 1 12-16,-9-1-4 15,5 5 0-15,-10 4-8 0,1-1 12 0,-5 5-4 0,0 0-8 0,0 7 0 16,0 5 0-16,-5 4 8 0,1 4-8 0,4 8 0 16,-9 0 0-16,0 4 0 0,-5 4 14 0,0 4-2 15,1 0-1-15,-1 9 0 0,-4 7-11 0,0 0 0 16,-1 0 0-16,1 5-11 0,4 3 11 0,-4 1 0 15,5-1 0-15,-1 5 0 0,0-9 0 0,5 4 0 16,5 1 0-16,4-1 0 0,-5 1 0 0,10-1 0 16,-1 1 0-16,5-5 0 0,0 0 8 0,5 1 3 15,0-1 1-15,4-4 0 16,0-3-138-16,0-1-27 0,5-4-6 0</inkml:trace>
          <inkml:trace contextRef="#ctx0" brushRef="#br0" timeOffset="85528.838">9204 8122 2487 0,'0'0'55'0,"9"-8"11"0,0-4 2 0,0 0 2 0,-4-4-56 0,4 3-14 0,-4 1 0 0,-1 0 0 16,1 0 9-16,-5 4-1 0,-5 0 0 0,5 4 0 16,-4-8-8-16,-1 8 8 0,-13 0-8 0,4 4 8 15,-9 0-8-15,5 0 0 0,-5 8 0 0,1 4-11 16,-10 0 3-16,-5 8 0 0,-4 4 0 0,5 1 0 15,4 7 8-15,-4 0 0 0,4 5 0 0,0-1 0 16,0 1 0-16,5-1 0 0,-1 1 0 0,1-1 0 0,0 0 0 16,4-3 0-16,5-5 0 0,0 0 0 0,4-3 0 0,5-9 0 15,-5 0 0-15,10-4 0 0,-1 0 0 0,5-12 0 16,0 0 0-16,0 0 0 0,14-4 0 0,-1 0 11 16,1-12-3-16,4 4 0 0,10-4-8 0,-1-9 8 15,5-3-8-15,0 0 8 0,-1-9 2 0,6 5 0 16,4-4 0-16,-5-1 0 0,1-3 10 0,-1 3 1 15,1 5 1-15,-6 4 0 0,-8 7-2 0,-9 5 0 16,0 4 0-16,-5 4 0 0,0 4-20 0,-9 4 0 16,9 4 0-16,-5 8 0 0,1 8 10 0,0 5-2 15,-5 7-8-15,0 0 12 0,0 5-12 0,0 3 0 16,0-3 0-16,4 3 0 0,5 1 0 0,0-1 0 16,0-4 0-16,5-3 0 0,4-1-10 0,0 1 10 0,5-9-8 15,0 0 8 1,0-4-150-16,4-3-25 0,5-9-5 0,0-4-847 0</inkml:trace>
        </inkml:traceGroup>
        <inkml:traceGroup>
          <inkml:annotationXML>
            <emma:emma xmlns:emma="http://www.w3.org/2003/04/emma" version="1.0">
              <emma:interpretation id="{8561568E-F3D8-41DE-A1D4-CA5A633FA06E}" emma:medium="tactile" emma:mode="ink">
                <msink:context xmlns:msink="http://schemas.microsoft.com/ink/2010/main" type="inkWord" rotatedBoundingBox="14226,8311 15211,8285 15244,9516 14259,954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6122.4426">11317 7746 1947 0,'4'-4'43'0,"5"-8"9"0,-4-5 1 0,-1 5 2 0,10 4-44 0,-5 4-11 16,-9 4 0-16,9-4 0 0,0 4 42 0,0 8 6 16,5 0 2-16,-5 4 0 0,0 9-34 0,5 7-6 15,-5 4-2-15,0 5 0 0,5 3-8 0,-5 5 0 16,0 7 0-16,0-3 0 0,5-1 24 0,-5 1 2 0,5-4 1 16,-1-5 0-16,-4-8-27 0,5 1 0 0,-5-9 0 0,5-4 0 15,-1-4 8-15,1-3 4 0,-5-9 0 0,5 0 0 16,-1-4 8-16,1-4 3 0,0-4 0 0,4-5 0 15,5 1-5-15,0-8-1 0,-1 0 0 0,6-9 0 16,-6-3-17-16,10 4 8 0,0-5-8 0,5 1 0 16,-1-8 16-16,0 3-3 0,1-3-1 0,-5 7 0 15,4 9-12-15,-4 4 0 0,-5 0 0 0,-4 3 0 16,0 5 16-16,0 0 4 0,-10 8 1 0,5 4 0 16,-4 4-10-16,-5 4-3 0,0 0 0 0,-4 4 0 15,4 5-8-15,-4 3 0 0,-5 0 0 0,4 0 0 16,-8 5 13-16,4-5-2 0,-5 0-1 0,-4 0 0 15,0-4 9-15,0 1 1 0,-5-5 1 0,-4-4 0 16,0 12-1-16,-1-8-1 0,-3-4 0 0,-1 0 0 0,-4 1-8 16,4-5-2-16,-5-4 0 0,-3 0 0 0,3 0-9 0,-4 0 0 15,5 0 0-15,0-4 0 16,-5-1-88-16,0 1-17 0,0-4-3 0,0 0-1028 16</inkml:trace>
          <inkml:trace contextRef="#ctx0" brushRef="#br0" timeOffset="86265.7696">11931 7106 2257 0,'0'0'49'0,"0"0"11"0,0 0 1 0,0 0 3 0,0 0-51 0,14 8-13 0,-5-4 0 0,5 5-666 16,-1 3-136-16</inkml:trace>
        </inkml:traceGroup>
        <inkml:traceGroup>
          <inkml:annotationXML>
            <emma:emma xmlns:emma="http://www.w3.org/2003/04/emma" version="1.0">
              <emma:interpretation id="{7D9D5789-B710-459A-B0AD-FD81C9A2CE16}" emma:medium="tactile" emma:mode="ink">
                <msink:context xmlns:msink="http://schemas.microsoft.com/ink/2010/main" type="inkWord" rotatedBoundingBox="17316,7898 19469,7841 19523,9876 17371,9934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6812.5144">14417 7689 1785 0,'0'0'159'0,"0"0"-127"0,0 0-32 0,0 0 0 16,9 4 78-16,9-4 10 0,5 4 1 0,4-4 1 15,10 0-42-15,-1 0-8 0,10-4-1 0,8-4-1 16,6 4-22-16,3-4-4 0,6 0 0 0,-1-4-1 16,5 0-11-16,-5-5 0 0,5 1 9 0,0 0-9 15,0 0 11-15,-1 0-3 0,-3-1 0 0,-6 1 0 16,-3 4-8-16,-6 0 0 0,-4-4 9 0,-4 0-9 15,-1-1-32-15,-8 5-10 0,-5 0-2 0,0 0-621 16,-1 4-124-16</inkml:trace>
          <inkml:trace contextRef="#ctx0" brushRef="#br0" timeOffset="87092.0471">15455 6766 1116 0,'0'-24'49'0,"5"12"11"0,-1-4-48 0,1 8-12 0,-1 0 0 0,1-1 0 0,-1 1 100 0,-4 8 19 16,0 0 3-16,0 0 1 0,0 0-39 0,5 21-8 16,-1 7-2-16,1 4 0 0,-10 9-18 0,5 3-3 15,-9 1-1-15,0 7 0 0,0 1-11 0,-4 8-2 0,-1 8-1 0,0-5 0 16,-4 9-11-16,0 0-3 0,-5 8 0 0,0 0 0 15,0 4 1-15,-4 4 0 0,0 0 0 0,0 0 0 16,-1 4-13-16,1-4-4 0,0 0 0 0,-1-4 0 16,-4 0-8-16,5-8 0 0,0 0 0 0,-5 0-696 15,0 0-140-15</inkml:trace>
          <inkml:trace contextRef="#ctx0" brushRef="#br0" timeOffset="87560.694">16143 8074 403 0,'-10'-9'36'0,"10"1"-36"16,10 0 0-16,-6 0 0 0,-4 8 418 0,0 0 77 15,9 0 15-15,-9 0 3 0,0 0-381 0,0 16-76 16,5 1-15-16,-5-5-3 0,4 8-19 0,-4 4-4 16,-18 5-1-16,9 3 0 0,4-4-14 0,-4 9 8 15,-13-1-8-15,3 5 0 0,1-1 0 0,4-4 0 16,-4 1 0-16,0-1 0 0,4-7-12 0,1 3 0 16,8-4 1-16,1 1 0 0,-5-9-2 0,9 0-1 15,9 0 0-15,0-3 0 0,4-9 14 0,6 0-11 0,3 0 11 0,6-8-10 16,4 0 10-16,4-8 0 0,-9 0 0 0,10-5 0 15,4-7 14-15,0 0-2 0,-9 0 0 0,-1-4 0 16,1-1 15-16,-4-3 2 0,-1-4 1 0,-4-1 0 16,-1 1-2-16,1-5 0 0,5 1 0 0,-10-1 0 15,-9 1 6-15,0 0 1 0,0 3 0 0,-4 5 0 16,-1 4-24-16,-8 3-11 0,-5 5 10 0,-1 0-10 16,1 0 17-16,-9 4-2 0,-9 0-1 0,-1 8 0 15,-3-1-14-15,-10 10 0 0,0-1 0 0,-9 4 0 31,-5 4-37-31,5 0-1 0,0 0 0 0,0 8 0 0,-10 5-105 16,6-5-21-16,4 4-4 0</inkml:trace>
        </inkml:traceGroup>
        <inkml:traceGroup>
          <inkml:annotationXML>
            <emma:emma xmlns:emma="http://www.w3.org/2003/04/emma" version="1.0">
              <emma:interpretation id="{70ED1DE8-956F-4F4A-A8A1-9D3BB91F5137}" emma:medium="tactile" emma:mode="ink">
                <msink:context xmlns:msink="http://schemas.microsoft.com/ink/2010/main" type="inkWord" rotatedBoundingBox="22095,7909 24938,7833 24994,9942 22152,10018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2359.4118">19207 8114 691 0,'0'0'61'0,"9"-12"-49"15,0 0-12-15,0 0 0 0,0 8 221 0,9-5 42 16,0 1 8-16,5 0 1 0,0 8-160 0,9 0-33 15,0 0-7-15,9 0 0 0,4 4-35 0,1-4-6 16,4 0-2-16,0 0 0 0,0 4-19 0,0 0-10 0,0-4 10 16,0 0-10-1,-4 0-23-15,-1-4-10 0,-4 0-3 0,0-4-550 0,0 4-110 0</inkml:trace>
          <inkml:trace contextRef="#ctx0" brushRef="#br0" timeOffset="92093.8491">19416 7568 403 0,'0'0'36'0,"0"0"-36"0,0 0 0 0,0 0 0 15,0 0 166-15,0 0 26 0,0 0 6 0,0 0 1 16,0 0-103-16,0 0-21 0,0 0-4 0,9 8-1 16,-9-8-13-16,9 8-2 0,0 0-1 0,0 0 0 15,1-4-29-15,3 4-5 0,1-8-2 0,0 4 0 16,4 4 6-16,0-8 0 0,9 0 1 0,-4 0 0 16,4-4 3-16,5-4 1 0,0 0 0 0,0-4 0 15,0 4-13-15,0-8-4 0,0 4 0 0,-5-9 0 16,5-3-12-16,-5-4 0 0,5-1 0 0,-5 1 0 0,1-4 0 0,-1-5 0 15,5 5 0-15,-5-9 0 0,0 5 0 16,1-5 0-16,4-3 0 0,-5 8 0 16,0-1 8-16,-4 1-8 0,-5-5 0 0,-4 5 0 0,0 3 0 0,-5 5-10 15,-5-4 0-15,1 7 0 0,-10 1 10 0,10 0 0 16,-5 4-9-16,-5 3 9 0,-4 1 0 0,0 4 0 16,-5 0-9-16,5 4 9 0,-4-4-8 0,-1 4 8 15,0 4-12-15,-4 0 12 0,4 0 0 0,1 4 0 16,-1 0 8-16,0 4-8 0,5-4 0 0,-4 8 0 15,-1 0 0-15,0 4 0 0,1 4 0 0,4 4 0 16,-1 1-13-16,-3 3 4 0,4 0 9 0,-5 4 0 16,0 5 0-16,5-1 0 0,0 1 0 0,0 3 11 15,0 0-3-15,0 5 0 0,4-1-8 0,-4 5 8 0,0 3-8 16,0 5 8-16,0-4 11 0,0 7 1 0,-5 1 1 0,5 4 0 16,-5 3 3-16,5-3 0 0,-4 4 0 0,-1 4 0 15,5 8 3-15,4-1 1 0,-4-3 0 0,5 4 0 16,-1 0 12-16,5-4 2 0,0 0 1 0,5-9 0 15,-5-3-25-15,4 0-5 0,1-4-1 0,-1-5 0 16,-4 1-12-16,5-9 0 0,-5-7 0 0,0-1 0 16,0-8-62-1,-5-3-15-15,-4-5-3 0,0-8-862 0</inkml:trace>
          <inkml:trace contextRef="#ctx0" brushRef="#br0" timeOffset="92640.5943">20745 7912 1699 0,'0'0'75'0,"0"0"16"0,0 0-73 0,-4 12-18 16,-1 4 0-16,1 4 0 0,-5 5 83 0,4-1 13 16,1 8 2-16,-6 1 1 0,6-1-59 0,-1 0-12 15,1 1-3-15,4-1 0 0,0-4-13 0,0 5-4 16,4-13 0-16,5 4 0 0,-4-4-8 0,4-3 0 16,0-1 0-16,0-4 8 15,0-4-141-15,5 0-29 0,-5-4-6 0</inkml:trace>
          <inkml:trace contextRef="#ctx0" brushRef="#br0" timeOffset="92968.6441">20996 7471 1198 0,'0'0'53'16,"0"0"11"-16,0-9-51 0,0 9-13 0,0 0 0 0,0 0 0 15,0 0 62-15,0 0 10 0,0 0 1 0,0 0 1 16,0 0-10-16,0 0-1 0,0 0-1 0,0 0 0 15,14 9-31-15,-1-1-7 0,1 0 0 0,0-4-1 0,-1 0-23 16,1 4 9-16,-1 0-9 0,-3 0 0 16,3 0-25-16,-4 0-12 0,-9-8-3 0,9 4-464 15,-4 8-92-15</inkml:trace>
          <inkml:trace contextRef="#ctx0" brushRef="#br0" timeOffset="93968.4102">21374 7819 748 0,'0'0'67'0,"0"0"-54"0,0 0-13 0,0 0 0 15,0-9 124-15,0 9 21 0,0-8 5 0,0 8 1 16,0 0-54-16,0 0-10 0,0 0-3 0,9-8 0 15,-9 8-46-15,4-4-10 0,-4 4-1 0,5-8-1 16,4 8-14-16,-9 0-2 0,9-4-1 0,0 8 0 16,-4 0 9-16,4 8 2 0,0 5 0 0,-4-1 0 0,-1 8-9 15,5 4-2-15,-4 9 0 0,-5 3 0 0,0-3 9 0,-5 3 2 16,5 5 0-16,0-1 0 0,-9 1 12 0,9-9 4 16,-4 1 0-16,-1-5 0 0,0 0-36 0,1-7 0 15,4-9 0-15,-5 0 0 0,5-8 22 0,5 4-2 16,-5-12-1-16,0 0 0 0,0 0 21 0,0 0 4 15,0 0 0-15,0 0 1 0,9-8-14 0,0-4-3 16,0 0-1-16,5 0 0 0,0-5-12 0,-1-3-3 16,5 0 0-16,1-4 0 0,-1-5-12 0,5-3 8 15,-1-4-8-15,6-1 0 0,4 1 0 0,-5-5-12 16,5 1 1-16,0 3 0 0,0-3-1 0,-1 8 0 0,-3 3 0 16,-1 5 0-16,0 8 4 0,-4 4 0 0,0 3 0 0,-9 9 0 15,-1 0 8-15,1 9 11 0,-5 7-3 0,0 0 0 16,0 0 1-16,-4 8 0 15,4 1 0-15,0 3 0 0,-5 13-9 0,-4-5 10 0,5 0-10 16,0 5 10-16,-1-1-10 0,-4-3 0 0,0-5 0 0,0 0 0 31,0 1-112-31,0-5-24 0,5-4-4 0</inkml:trace>
        </inkml:traceGroup>
        <inkml:traceGroup>
          <inkml:annotationXML>
            <emma:emma xmlns:emma="http://www.w3.org/2003/04/emma" version="1.0">
              <emma:interpretation id="{7C6861B5-F1DC-415D-9558-35F0ECA17E0A}" emma:medium="tactile" emma:mode="ink">
                <msink:context xmlns:msink="http://schemas.microsoft.com/ink/2010/main" type="inkWord" rotatedBoundingBox="25883,7461 27399,7420 27462,9779 25946,9819"/>
              </emma:interpretation>
              <emma:one-of disjunction-type="recognition" id="oneOf24">
                <emma:interpretation id="interp28" emma:lang="" emma:confidence="1">
                  <emma:literal>I</emma:literal>
                </emma:interpretation>
                <emma:interpretation id="interp29" emma:lang="" emma:confidence="0">
                  <emma:literal>d</emma:literal>
                </emma:interpretation>
                <emma:interpretation id="interp30" emma:lang="" emma:confidence="0">
                  <emma:literal>•</emma:literal>
                </emma:interpretation>
                <emma:interpretation id="interp31" emma:lang="" emma:confidence="0">
                  <emma:literal>A</emma:literal>
                </emma:interpretation>
                <emma:interpretation id="interp32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94939.2028">23718 8078 403 0,'-4'-13'36'0,"8"9"-36"0,1-4 0 0,-5-4 0 16,5 0 241-16,-5 0 42 0,9 4 8 0,-9-4 1 15,4 0-184-15,-4-1-36 0,5 5-8 0,4-4-2 16,-5 4-41-16,-4 0-8 0,-4-4-1 0,4 0-1 16,0 4 5-16,-5-5 2 0,-4 5 0 0,5 0 0 15,-5 0-18-15,-5 0 0 0,5 4 8 0,-5-4-8 16,0 0 0-16,1 4 0 0,-5-4 0 0,4 4 0 15,-4-4 0-15,4 3 0 0,0-3 0 0,-4 8 0 16,5-4 12-16,-6 4 0 0,6-4-1 0,-6 4 0 16,6 4 5-16,-5 0 2 0,-5-4 0 0,5 4 0 15,-5 0-18-15,0 1 0 0,0 3-11 0,-4 4 11 0,0 0 0 16,-5 4 0-16,0 8 0 0,5 1 0 0,-1-1 18 0,6 8-2 16,-1 1-1-16,0 3 0 0,-4 1 6 0,9-1 2 15,4 4 0-15,0-3 0 0,-4-1-23 0,9 1 0 16,0-5 0-16,9-4 0 0,0 1 8 0,4-5 0 15,1-8 0-15,4 0 0 0,0 1 4 0,9-1 0 16,5-8 1-16,4 0 0 0,1 0-2 0,4-4-1 16,-1-4 0-16,1 0 0 0,0-4-10 0,5-4 10 15,-6-4-10-15,1 4 10 0,0-8-10 0,0-1 10 16,-5-3-10-16,5-4 10 0,-4-5 2 0,3-3 0 16,1-4 0-16,5-1 0 0,-1-7 3 0,1-1 1 0,-1 1 0 0,0-9 0 15,1 1-16-15,-1-9 11 0,-4 4-11 0,9-4 10 16,-9-3-10-16,0-1 0 0,0-4 0 0,0 0 0 15,-5-4 0-15,0 1-9 0,1 3 9 0,3 0-13 16,-3-4 13-16,4 4 0 0,-1 1 0 0,1-1-9 16,0-4 9-16,-4 0 0 0,3 8 0 0,-8-3 0 15,0 7-15-15,-9 8-1 0,-1 1 0 0,-8 3 0 16,8 5 16-16,-8 3 0 0,4 9 0 0,-4-1 0 16,-5 5 0-16,0 4 0 0,4 8 0 0,-4-1 0 15,-4 5-8-15,4 8 8 0,0 4 0 0,0 0-9 16,-9 12 9-16,-1 4-8 0,-3 9 8 0,-5 7-8 15,-1 9 8-15,-3 3 0 0,-1 9 0 0,0 12-8 0,5-1 27 0,-5 13 5 16,-4 4 2-16,-1 8 0 0,1-4-26 0,0 4 0 16,-5 8 0-16,0-4 0 0,5 4 0 0,-5-3 0 15,9-1 0-15,0 0 0 0,-4-4 0 0,4-4 0 16,5 0 0-16,4-4 0 0,5 0 0 0,0-9 0 16,5 1 0-16,8-8 8 0,-4-8-8 0,9-5 0 15,5-3 9-15,0-9-9 0,4 1 0 0,0-9-12 16,5 1 2-16,4-9 0 15,0 0-38-15,5-8-8 0,0 1-2 0,0-5-878 0</inkml:trace>
        </inkml:traceGroup>
      </inkml:traceGroup>
    </inkml:traceGroup>
    <inkml:traceGroup>
      <inkml:annotationXML>
        <emma:emma xmlns:emma="http://www.w3.org/2003/04/emma" version="1.0">
          <emma:interpretation id="{C6C88756-1C82-4BF5-829D-63467D657471}" emma:medium="tactile" emma:mode="ink">
            <msink:context xmlns:msink="http://schemas.microsoft.com/ink/2010/main" type="paragraph" rotatedBoundingBox="4430,11238 27679,10835 27720,13201 4472,13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610020-756A-430F-8854-E8C310209EF1}" emma:medium="tactile" emma:mode="ink">
              <msink:context xmlns:msink="http://schemas.microsoft.com/ink/2010/main" type="line" rotatedBoundingBox="4430,11238 27679,10835 27720,13201 4471,13605"/>
            </emma:interpretation>
          </emma:emma>
        </inkml:annotationXML>
        <inkml:traceGroup>
          <inkml:annotationXML>
            <emma:emma xmlns:emma="http://www.w3.org/2003/04/emma" version="1.0">
              <emma:interpretation id="{96663B63-66BE-4C6B-BBE0-39D84DE06285}" emma:medium="tactile" emma:mode="ink">
                <msink:context xmlns:msink="http://schemas.microsoft.com/ink/2010/main" type="inkWord" rotatedBoundingBox="4430,11238 8804,11163 8845,13529 4472,13605">
                  <msink:destinationLink direction="with" ref="{7C187C63-B5AE-4A78-A747-48FB55E781E7}"/>
                </msink:context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97200.1027">2229 11934 2127 0,'0'0'47'0,"0"0"9"0,0 0 3 0,0 0 1 0,0 0-48 0,0 0-12 15,18 4 0-15,1-4 0 0,-6 0 8 0,5 0 0 16,10 0 0-16,-1-4 0 0,0-4-8 0,-4 0 0 16,0-4 0-16,9 0 8 15,4-8-28-15,1-1-5 0,-10 1-2 0,9-8 0 0,5 0 4 0,0-1 1 16,-9-3 0-16,0-5 0 0,-14 5 22 0,10 0 0 16,-1-5 10-16,-4 5-10 0,-1-5 25 0,-3 5-1 15,-1-4-1-15,-9-1 0 0,-5 1-11 0,6 3-1 0,-1-3-1 0,-5 4 0 16,-4-1-10-16,0 5 0 0,0 0 0 0,-4 3 8 15,8 5-8-15,-8 4 0 0,-5 4 0 0,-1 4 0 16,1 0 0-16,0 8 0 0,-9 0-9 0,-5 8 9 16,-4-4 8-16,4 12 6 0,5 0 1 0,-9 4 0 15,-5 5 9-15,0-1 1 0,9 8 1 0,-9 5 0 16,0 7-6-16,1 1 0 0,3 3-1 0,5 5 0 16,1-1 0-16,-1 1 0 0,-9-4 0 0,14-1 0 15,9-3-8-15,4 3-2 0,-8-7 0 0,-1 3 0 16,9 1-9-16,5-5 0 0,5 1 9 0,9 3-9 15,-5-3 13-15,4 3-1 0,6 1-1 0,-1-1 0 16,-5-3-106-16,6-1-21 0,3-3-4 0,10 3-864 16</inkml:trace>
          <inkml:trace contextRef="#ctx0" brushRef="#br0" timeOffset="97637.4988">3590 11659 1843 0,'-4'-12'164'0,"-1"-4"-132"16,5 0-32-16,-4-5 0 0,4 9 82 0,0-4 10 16,0 4 1-16,0 0 1 0,4 4-50 0,1-4-9 15,-1-1-3-15,-4 1 0 0,5 4-22 0,-5 0-10 16,0-4 8-16,-5 0-8 0,5 4 8 0,-4 0-8 16,-1 0 8-16,1-1-8 0,-1 5 0 0,5 4 0 15,-9-4 8-15,9 4-8 0,0 0 0 0,0 0 0 16,-9 4 0-16,0 4 0 0,-5 9 0 0,1 3 0 0,3 4 0 0,-3 9 0 15,-1 3 0-15,0 4 0 0,1 1 0 0,4 3 0 16,0-3 0-16,9 3 0 0,-5-3 0 16,10-5 0-16,-1 1 0 0,1-5 0 0,-1 0 9 15,5-3-9-15,-4-5 0 0,-1-4 0 0,1-3 0 0,4-5 0 16,0 0 10-16,0-4-2 0,-9-8-8 0,9 0 12 16,1-4 0-16,-1-4 0 0,-5 0 0 0,10-4 0 15,0-9-12-15,-1 1 0 0,1-8 0 0,4-5 0 16,0 1 0-16,0-9 8 0,-4 1-8 0,4-4 0 15,5-1 0-15,-5 0 0 0,1 5 0 0,-6 4 0 16,1 3 0-16,0 9 0 0,-5 4 0 0,0 8 0 16,-9 12 12-16,0 0-4 0,0 0-8 0,4 8 12 15,-4 8-4-15,0 4-8 0,-4 8 11 0,4 5-11 16,-5 3 8-16,5 5-8 0,-4-1 0 0,4 5 0 16,4-1 0-16,1 5-19 0,-5-5 4 0,4-7 1 15,1 3-188-15,-1-12-38 0</inkml:trace>
          <inkml:trace contextRef="#ctx0" brushRef="#br0" timeOffset="97982.1688">4628 11149 1782 0,'0'0'79'0,"-4"-4"16"0,-1-4-76 0,5 8-19 0,0-4 0 0,0 4 0 15,-9-8 69-15,5 8 11 0,-5 0 1 0,-1 4 1 16,1 0-46-16,-4 4-10 0,-1 0-2 0,0 8 0 16,-4 1-15-16,0 3-9 0,0 8 10 0,-5 0-10 15,5 5 0-15,4 3 0 0,0 1 0 0,5 3 0 16,0-3 0-16,5-1 0 0,-1-4 0 0,5 1 0 16,5-1 0-16,-1-4 0 0,1 1 0 0,-1-5 0 15,1 0 17-15,-1 1 7 0,1 3 2 0,-5-4 0 16,-5 1 35-16,5-1 7 0,0-4 2 0,0 4 0 15,-4-3-18-15,-1-1-4 0,1 0-1 0,-1 0 0 16,1-4-25-16,-5 1-5 0,4-1-1 0,-4 0 0 16,4-4-63-16,-4 0-13 0,0 5-2 0,-4-9-713 15,-6 4-142-15</inkml:trace>
          <inkml:trace contextRef="#ctx0" brushRef="#br0" timeOffset="98215.4897">4952 11230 1094 0,'13'-8'97'0,"6"-8"-77"16,3 4-20-16,10-4 0 0,5-1 220 0,-1 1 40 15,5-4 8-15,5 4 1 0,4 0-172 0,0-1-34 16,0-3-7-16,4 4-2 0,6 4-23 0,-10-4-5 0,-5-1-1 15,1 9 0-15,-10-8-34 0,5 8-7 0,-4 0-2 16,-1-4 0 0,-9 4-187-16,5-4-38 0,18-13-7 0,-18 9-2 0</inkml:trace>
          <inkml:trace contextRef="#ctx0" brushRef="#br0" timeOffset="96731.476">1578 10194 1335 0,'-27'-20'59'0,"27"8"13"0,9 0-58 0,-5 4-14 15,-8-1 0-15,4-3 0 0,4 4 27 0,5-4 2 16,-4 8 1-16,-5 4 0 0,0-8 2 0,5-4 0 16,8 4 0-16,-4 0 0 0,-4 4-15 0,-5 4-2 15,9-9-1-15,5 9 0 0,-1 0-14 0,-4 9 9 16,-9-9-9-16,5 20 8 0,4 0 14 0,-4 12 2 16,-10 5 1-16,1 7 0 0,4 9 15 0,0 12 2 15,-10 3 1-15,-3 13 0 0,-1 8 1 0,5 13 0 0,0 7 0 0,0 0 0 16,-9 0-21-16,8 5-4 0,1-5-1 0,9 0 0 15,-4 1 13-15,-1-13 2 0,1-4 1 0,8-4 0 16,5-12-10-16,-4-4-1 0,-10-1-1 0,1-3 0 16,-1-4-22-16,1-4 0 0,4-1 0 0,-5-7 8 15,5-4-8-15,5-5-10 0,-5-3 10 0,-5-5-1020 16</inkml:trace>
          <inkml:trace contextRef="#ctx0" brushRef="#br0" timeOffset="98482.0574">5348 10142 2286 0,'0'0'50'0,"0"0"10"16,0 0 3-16,0 16 1 0,0 4-51 0,4 8-13 0,1 5 0 0,-5 7 0 15,4 5 57-15,1 3 9 0,-5 9 2 0,5 12 0 0,-5 4-13 0,0 11-3 16,0 10 0-16,-5-5 0 0,5 4-32 0,0 0-8 15,0-4 0-15,5 4-1 0,-1 0-11 0,5-4 0 16,0 0 0-16,0-8 0 0,1-8 0 0,-1-4-16 16,4-5 3-16,-4-3 0 15,-4-8-201-15,-5-5-40 0,-5 29-8 0,-4-36-2 0</inkml:trace>
        </inkml:traceGroup>
        <inkml:traceGroup>
          <inkml:annotationXML>
            <emma:emma xmlns:emma="http://www.w3.org/2003/04/emma" version="1.0">
              <emma:interpretation id="{7FFBD8F5-E6C3-4EAA-99D5-4CA2F0864C50}" emma:medium="tactile" emma:mode="ink">
                <msink:context xmlns:msink="http://schemas.microsoft.com/ink/2010/main" type="inkWord" rotatedBoundingBox="11767,11192 17104,11099 17144,13371 11806,13463">
                  <msink:destinationLink direction="with" ref="{617D3EFD-C48D-4389-AA5D-9A47DAF45D76}"/>
                </msink:context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0422.7361">9546 11526 864 0,'0'0'76'0,"0"-17"-60"0,0 1-16 0,0-4 0 16,4 0 254-16,1 4 48 0,-1-5 10 0,1 5 1 15,-1 0-192-15,1 0-38 0,-5 4-8 0,4-5-2 16,1 1-59-16,-1 0-14 0,-4 4 0 0,5-4 0 16,-5 4 0-16,0 3 0 0,-5 1 0 0,1 4-9 15,-5 0-13-15,0 4-2 0,-5 4-1 0,-4 4 0 16,-5 5-8-16,0-1-2 0,-9 4 0 0,-4 8 0 15,-5 5-5-15,-4-1-2 0,-1 4 0 0,0 9 0 16,5 3 42-16,-4 5 0 0,-5-1 0 0,4 5 0 0,5 0 13 0,5-1 5 16,4-3 1-16,5-5 0 0,9 1-2 0,4-9 0 15,5 1 0-15,4-5 0 0,10 0-5 0,4-7 0 16,5-1-1-16,4-4 0 0,0 0 2 0,9-7 1 16,5-5 0-16,0-4 0 0,4-4-4 0,1-4-1 15,4-9 0-15,4-3 0 0,-4 0-9 0,5-4 0 16,-5-4 0-16,4-5-11 0,-4-3-3 0,0 0-1 15,5-5 0-15,-5-7 0 0,0-5 7 0,4-4 8 16,1-7-13-16,-5-1 5 0,-5-8 8 0,5-4 11 16,-4-8-3-16,-1 5 0 0,-4-5-8 0,-5 0 0 15,-4-8-10-15,0 4 10 0,-5-8 0 0,0-1 0 16,0 5 0-16,1 0 10 0,-1 4-10 0,0 0 0 0,0 9 0 0,1 3 0 16,-1 4 0-16,-5 12 0 0,6 5 0 0,-10 11 0 15,4 9 15-15,-8 7 1 0,4 1 0 0,-4 8 0 16,-5 4 15-16,0 0 3 0,0 4 1 0,0 8 0 15,0 0-21-15,0 0-4 0,-5 12-1 0,-4 8 0 16,0 8-9-16,-5 1 0 0,0 7 0 0,1 9 0 16,-5-1 0-16,4 9 0 0,-4-1 0 0,0 5 0 15,4 4 0-15,-4 3 8 0,4 1-8 0,0 8 8 16,1 4 0-16,4 0-8 0,4 0 12 0,0 0-4 16,1 0-8-16,-1-1 0 0,5 1 0 0,5 0 0 15,-1-4 9-15,-4-4-9 0,5 0 10 0,-5-5-10 16,5-3 8-16,4-4-8 0,-9-9 0 0,9-3 9 15,0-9-9-15,0-3 8 0,0-9-8 0,5-4 8 16,4-8-8-16,0 0 0 0,5-3 0 0,0-9 0 0,-1 0 0 16,10-13 0-16,0-3-8 0,5-4 8 0,-1-4 8 15,0-13 7-15,10 1 1 0,-5-5 0 0,-5-7 10 0,5-1 2 16,-4-7 1-16,4-1 0 0,-5 0-8 0,-4 1-1 16,0 3-1-16,-5 0 0 0,-4 1-10 0,0 7-1 15,-10 5-8-15,-3-1 12 0,3 5 0 0,-4-1-1 16,-9 5 0-16,0 8 0 0,0 0 1 0,-9 3 0 15,5 5 0-15,-5 0 0 0,-1 8-12 0,-8 4 0 16,0 0 0-16,-5 4 0 0,0 4 0 0,1 4-11 16,-6 0 11-16,6 8-8 0,8 4 8 0,-4 1 0 15,0 3-9-15,-1 0 9 0,1 9 0 0,4-1 0 16,5 0 0-16,0 9 0 0,5-1 0 0,4 5 13 0,0 3 0 16,0 5 0-16,4-4-13 0,5 3-12 15,0 1 3-15,1-1 0 0,3-3 9 0,-4-1 0 0,-4-3 0 0,9-5 0 31,4 1-177-31,0-9-31 0,18 21-5 0,5-29-2 0</inkml:trace>
          <inkml:trace contextRef="#ctx0" brushRef="#br0" timeOffset="100875.7471">11767 11149 2368 0,'-4'-24'105'0,"4"12"22"16,0-4-102-16,0-1-25 0,0 1 0 0,-5 0 0 15,5-4 63-15,-4 8 7 0,-1-9 2 0,1 9 0 16,-1-4-40-16,-4 4-7 0,0 4-1 0,-5 0-1 16,0 4-44-16,-4 4-9 0,-5 0-2 15,1 8 0-15,-6 0 21 0,-3 8 11 0,-1 0-12 0,0 5 12 0,0 3-10 0,-5 4 10 16,1 0-8-16,0 9 8 0,-1-5 0 0,5 5 0 16,5-1 0-16,0 1 0 0,-1-1 0 0,10-4 9 15,5 5 0-15,-1-9 0 0,0 0-9 0,5-7 10 16,5-1-10-16,-1-4 10 0,5-4-10 0,5-4 0 15,-1-4 9-15,-4-4-9 0,9-4 0 0,5 0 0 16,-5-8 0-16,9 0 0 0,0-8-12 0,10-9-1 16,-1 5 0-16,5-8 0 0,0-1 13 0,4 1 0 15,-4 0 0-15,4 3 0 0,-4 1 8 0,0 0-8 16,-4 7 9-16,3 9-9 0,-8 0 32 0,0 4 1 0,0 4 0 16,-1 8 0-16,1 0-33 0,0 8 0 0,-5 4 0 15,0 5 0-15,-4 7 0 0,-5 4 0 0,0 9 0 16,-4 3 0-16,-5 5 14 0,-9 4-4 0,0 3-1 0,-5 1 0 15,-4-5-9-15,0 1 0 0,-5-8-10 0,0 3 10 16,-4-7 0-16,-1 3 0 0,1-7 0 0,-5 3 0 16,5-8 0-16,0 5 13 0,-5-1-4 0,4-3-1 15,1-5-8-15,0-4 0 0,-1 5 0 0,6-5-11 32,3 0-32-32,-3-4-6 0,3-3-2 0,1-1-732 0,9-8-146 0</inkml:trace>
          <inkml:trace contextRef="#ctx0" brushRef="#br0" timeOffset="101188.1798">12122 10943 2109 0,'0'0'46'0,"10"8"10"0,3 8 1 0,5 0 3 0,-4 9-48 0,0 3-12 15,4 4 0-15,-4 1 0 0,-1 3 55 0,-4 5 8 16,0 3 1-16,-4 1 1 0,4 7-20 0,-4-3-4 15,-5 3-1-15,-5-3 0 0,5-5-40 0,-9-3 0 16,4-5 0-16,5-3 0 0,-9-5 0 0,5-4 13 16,-1-12 0-16,1 1 0 0,4-13-13 0,0 0 9 15,0 0-9-15,0 0 8 0,-5-8 10 0,1-9 2 16,-1-7 0-16,5 0 0 0,5-9 19 0,-1 1 4 16,5-4 1-16,0-1 0 0,10 1-21 0,3-5-4 15,6 1-1-15,-1-1 0 0,5 1-6 0,0-1-2 16,4 5 0-16,-4 4 0 15,4-1-38-15,1 9-7 0,-5-4-1 0,-5 3-790 0,0 1-158 0</inkml:trace>
          <inkml:trace contextRef="#ctx0" brushRef="#br0" timeOffset="101781.7877">13119 11307 1936 0,'0'0'86'0,"0"0"18"16,10 4-84-16,3 0-20 0,1 0 0 0,4 0 0 16,0-4 58-16,1-4 7 0,3 0 2 0,1 0 0 15,0-4-31-15,0-8-5 0,4 4-2 0,0-5 0 0,1 1-29 16,-6-4 0-16,1-4-13 0,0 0 4 0,-5-5 9 0,0 5 0 16,0-4 0-16,-4-5-8 0,0 5 16 0,-1-5 3 15,-3 1 1-15,-1 4 0 0,0 4 7 0,-5-1 1 16,1 5 1-16,-5 4 0 0,-5 0 6 0,1 3 1 15,-5 5 0-15,0 4 0 0,-5 0-12 0,-4 4-1 16,-1 4-1-16,-3 4 0 0,-6 1-14 0,-3 7-10 16,-1 4 2-16,4 0 0 0,6 9 8 0,3-5 0 15,-8 4 8-15,9 0-8 0,-5 1 20 0,9-5 0 16,-8 4 0-16,8-3 0 0,-4 3-12 0,9 0-8 16,0-3 10-16,-1-5-10 0,6 4 8 0,-1-4-8 15,10 1 0-15,-5-1 0 0,9-4 0 0,0-4 0 0,5 0 0 0,9-4 0 16,4 0 0-16,0-3-13 0,0-5 4 0,10 0 1 15,4-5-1-15,0-3 0 0,4 0 0 0,1-4 0 16,4-4 9-16,0-4-8 0,0-1 8 0,0-3-8 16,5-4 8-16,0 4 0 0,-1-5 8 0,-8-3-8 15,-1 0 9-15,1-1-9 0,-10 5 12 0,1-5-12 16,-10 1 44-16,0 4 1 0,-9-1 1 0,1 1 0 16,-10 4-24-16,4 0-5 0,-8 3-1 0,-5 5 0 15,0 0 0-15,-9 8-1 0,0-4 0 0,-5 8 0 16,-4 0 14-16,-5 8 3 0,-9 0 1 0,5 8 0 15,0-4-33-15,-5 8 0 0,0 4 0 0,-5 1 0 16,6 3-18-16,-1 4-1 0,9 5 0 0,-4-5 0 16,-1 0 7-16,6 5 2 0,3-5 0 0,6 0 0 15,4-3 10-15,-1-1 0 0,6 0 0 0,4-4 0 16,4 1 0-16,6-1 0 0,-1-4 0 0,13 0 0 0,6-4-12 0,4 0 0 16,4 1 0-16,5-5 0 15,5 0-86-15,-1-4-18 0,1 0-3 0,-1 0-635 16,1-4-127-16</inkml:trace>
        </inkml:traceGroup>
        <inkml:traceGroup>
          <inkml:annotationXML>
            <emma:emma xmlns:emma="http://www.w3.org/2003/04/emma" version="1.0">
              <emma:interpretation id="{4153D584-FEAC-421F-9E6C-29798C642723}" emma:medium="tactile" emma:mode="ink">
                <msink:context xmlns:msink="http://schemas.microsoft.com/ink/2010/main" type="inkWord" rotatedBoundingBox="21245,11072 26405,10982 26441,13041 21281,1313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3475.144">18455 10842 1969 0,'0'0'87'0,"0"0"18"0,0 0-84 0,0 0-21 0,0 0 0 0,-4 8 0 16,-1 4 40-16,1 4 3 0,-1 4 1 0,5 9 0 16,-4 7-12-16,-1 5-1 0,1 3-1 0,-1 1 0 15,0 7-10-15,1 5-1 0,-5 4-1 0,4-1 0 0,1 5-2 16,-1 0-1-16,-4 0 0 0,4-5 0 15,1 1-15-15,-1-4 0 0,1-13 0 0,-1 1 0 0,5-5 10 16,0-12-10-16,0 1 10 0,0-5-10 0,0-8 11 0,0-4-11 16,0-4 12-16,0-8-12 0,0 0 16 0,0 0-4 15,0 0-1-15,0 0 0 0,0-12 7 0,0 0 2 16,0-8 0-16,0 0 0 0,0-5 6 0,0-3 2 16,0 0 0-16,0-13 0 0,5 1-9 0,-5-9-2 15,9 1 0-15,-5-5 0 0,6-8-17 0,-1 1 0 16,4 3 0-16,1 0 0 0,0 1 0 0,-1-1-19 15,1 4 4-15,4 5 1 0,0-1 1 0,-4 5 0 16,4 3 0-16,0 5 0 0,1 4 13 0,-1 3 0 16,0 1 0-16,5 0 0 0,-5 7 0 0,5 5 0 0,0 0 0 0,4 0-9 15,-4 4 9-15,-1 8 0 0,1-5 0 0,0 5 0 16,-5 4 0-16,0 4 0 0,-4 0-9 0,0 5 9 16,-1-1 0-16,1 8 0 0,-5 0 0 15,0 4 0-15,0 9 0 0,0-5-9 0,-9 8 9 0,0 1-10 16,0-1 10-16,-9 0 0 0,5 5 0 0,-10-1 0 15,-4-3 0-15,-9 3 0 0,-5-4 0 0,-5 5 8 16,-8-5-8-16,4 1 0 0,-5-5-11 0,5 4 11 16,0-7-41-1,5-1-3-15,4-4 0 0,5-4 0 0,-1-4-116 0,10 1-23 0,0-9-5 0,0 0 0 16</inkml:trace>
          <inkml:trace contextRef="#ctx0" brushRef="#br0" timeOffset="103850.0529">19639 11044 2300 0,'0'0'51'0,"0"0"10"0,0 0 3 0,0 0 0 0,0 12-52 0,0 0-12 15,0 4 0-15,0 5 0 0,0-1 0 0,0 0 0 16,-4 13 0-16,-1-5 0 0,0 4 0 0,1 1 0 15,4-5 0-15,-5 4-10 0,1 5-2 0,4-13 0 0,-5 0 0 16,5-7 0-16,5-1-8 0,-1 0-1 0,1-8-1 0,-1 0 0 16,-4-8 10-16,10 4 1 0,3-4 1 0,1-4 0 15,-10 0 10-15,10-8 0 0,-5 4 10 0,0-8-10 16,0-5 18-16,5-3-2 0,-5 4-1 0,0-4 0 16,0-1 10-16,1-3 3 0,-6-4 0 0,5-1 0 15,0 5-11-15,0-4-1 0,-4-1-1 0,-1 1 0 16,1-1-15-16,-5 5 8 0,0 8-8 0,0 0 0 15,-5-1 32-15,-4 9 1 0,-4 4 0 0,-1 0 0 16,-4 4-20-16,-5 4-4 0,-9 4-1 0,0 4 0 16,-4 8-8-16,-5 0 0 0,-5 5 0 0,1-1 0 15,-5 4-135-15,0-4-29 16,4 9-5-16,-4-5-2 0</inkml:trace>
          <inkml:trace contextRef="#ctx0" brushRef="#br0" timeOffset="104111.5027">20468 9846 2419 0,'0'0'107'0,"0"0"22"0,4 8-103 0,5 4-26 16,-4 9 0-16,4 3 0 0,5 12 40 0,-5 5 2 15,0 11 1-15,-5 1 0 0,1 8-23 0,0 3-4 16,-1 1 0-16,-4 0-1 0,0 4-15 0,0 0-12 16,-4 3 3-16,4 1 0 0,-5 0 9 0,0 0 11 15,5-4-3-15,-4 0 0 16,4-9-88-16,0 1-17 0,0-4-4 0,0-9-963 0</inkml:trace>
          <inkml:trace contextRef="#ctx0" brushRef="#br0" timeOffset="104533.2782">20964 10943 2419 0,'0'0'107'0,"0"0"22"0,0 0-103 0,0 0-26 0,9 12 0 0,0 0 0 15,0 8 44-15,0 1 4 0,-4-1 1 0,0 4 0 16,-1 0-39-16,-4-3-10 0,5 3 0 0,-1-4 0 15,1-4 0-15,-5 5 0 0,4-13 0 0,-4-8 0 16,0 0-13-16,0 0-8 0,0 0-2 0,9 0 0 16,10 0 12-16,-6-4 3 0,5-9 0 0,1 1 0 15,-1 0 8-15,5-4 11 0,-1-4-3 0,6 4 0 16,-1-5-8-16,-4 5 0 0,0-4-10 0,-1 8 10 16,1 0 0-16,0 4 8 0,0-1 1 0,-5 9 0 15,0 0 3-15,0 13 1 0,0-5 0 0,1 8 0 0,-6 4-13 16,1 4 8-16,0 5-8 0,-5 7 0 0,-5-3 0 0,1 7 0 15,-5 0 0-15,-5 5 0 0,1-1 0 0,-5 1 0 16,0 0 10-16,-1-1-2 0,-3-3 18 0,-1-5 4 16,-4-4 1-16,4 1 0 15,1-5-17-15,-6-8-3 0,6 0-1 0,-5 1 0 0,-1-5 4 0,6-4 1 16,-6 4 0-16,1-8 0 0,0-4 21 0,-5 4 4 16,5-3 0-16,0-5 1 0,0 0-24 0,4 0-5 15,0 0 0-15,1-5-1 0,4-3-11 0,-1 4 0 16,1-8 0-16,9-4-11 15,0-4-143-15,5-5-29 0,-1-3-5 0</inkml:trace>
          <inkml:trace contextRef="#ctx0" brushRef="#br0" timeOffset="104908.1924">21897 10854 345 0,'0'0'15'0,"9"0"4"0,1-4-19 0,3 0 0 0,-4 8 0 0,0 0 0 15,5 0 147-15,-5 4 25 0,9-4 6 0,-4 4 1 16,-5 4-41-16,5 4-8 0,-1-3-2 0,1 3 0 16,0 4 4-16,-1 0 0 0,1 9 0 0,-5-5 0 15,0 4-36-15,0 0-6 0,1-3-2 0,-1 7 0 16,-5-4-34-16,-4 1-7 0,5-5-2 0,-5 0 0 16,0 5-17-16,-5-9-4 0,1 0-1 0,-5-4 0 15,-1 1-50-15,1-5-9 0,-4-4-3 0,4-4 0 16,-1 0 11-16,1-8 1 0,5-4 1 0,-1 0 0 0,5-9 26 0,0 5 0 15,0-8 0-15,5 0 0 0,-1-4 16 0,10-1 6 16,-5-3 1-16,9-4 0 0,1-5 14 0,3 1 3 16,1 3 1-16,4 1 0 0,-4 4-41 15,4 3 0-15,5 5 0 0,-4 4 0 0,-6 8 0 0,-8 4 13 16,0 4-1-16,-1 8-1 0,-4 0-2 0,1 8 0 16,-1 0 0-16,-5 5 0 0,-4-1-9 0,0 4 0 15,0 0 0-15,0 1 8 0,5-1-8 0,-5 4-12 16,9 1 2-16,-5-5-741 15,6-4-148-15</inkml:trace>
          <inkml:trace contextRef="#ctx0" brushRef="#br0" timeOffset="108997.4564">23354 10979 2307 0,'0'-20'102'0,"0"8"22"0,5 4-100 0,-5 0-24 0,0 8 0 0,0 0 0 16,0 0 33-16,0 0 2 0,-5 4 0 0,-4 8 0 15,0 8-16-15,0 0-3 0,-5 9-1 0,1-1 0 16,-1 0-15-16,0 1 0 0,-4 3 0 0,4-4 0 16,5-3 0-16,0-5 0 0,0-4 0 0,5 0 0 15,4-4 0-15,0-4 0 0,0-8 0 0,0 0 0 16,0 0 0-16,9 0 0 0,4 0 0 0,1-4 0 0,4-4 9 0,5-8-1 15,-5 0 0-15,5 0 0 0,0-4-8 0,-1-1-11 16,-3 1 3-16,3-4 0 0,-3 0 0 0,-1 3 0 16,-4-7 0-16,-1 8 0 0,-4-1 20 0,0 5 5 15,-4 0 1-15,-10 4 0 0,1 0 11 0,-5 0 3 16,-5 4 0-16,-4 0 0 0,0-1-8 0,-10 9-2 16,-4-4 0-16,1 8 0 0,-1 0-32 0,0 1-6 15,-5 3-2-15,10 4 0 16,-5 0-17-16,0 0-3 0,5 0-1 0,-5 0 0 15,5 0-173-15,4-3-34 0</inkml:trace>
        </inkml:traceGroup>
        <inkml:traceGroup>
          <inkml:annotationXML>
            <emma:emma xmlns:emma="http://www.w3.org/2003/04/emma" version="1.0">
              <emma:interpretation id="{7C3CA206-DCA5-455C-960B-8BC7C2A17CFA}" emma:medium="tactile" emma:mode="ink">
                <msink:context xmlns:msink="http://schemas.microsoft.com/ink/2010/main" type="inkWord" rotatedBoundingBox="26622,11849 27696,11830 27705,12380 26631,12398">
                  <msink:destinationLink direction="with" ref="{3D421F69-09A2-4D60-91BE-3EC9DCAB60A2}"/>
                </msink:context>
              </emma:interpretation>
              <emma:one-of disjunction-type="recognition" id="oneOf28">
                <emma:interpretation id="interp36" emma:lang="" emma:confidence="1">
                  <emma:literal>w</emma:literal>
                </emma:interpretation>
                <emma:interpretation id="interp37" emma:lang="" emma:confidence="0">
                  <emma:literal>W</emma:literal>
                </emma:interpretation>
                <emma:interpretation id="interp38" emma:lang="" emma:confidence="0">
                  <emma:literal>m</emma:literal>
                </emma:interpretation>
                <emma:interpretation id="interp39" emma:lang="" emma:confidence="0">
                  <emma:literal>M</emma:literal>
                </emma:interpretation>
                <emma:interpretation id="interp40" emma:lang="" emma:confidence="0">
                  <emma:literal>h</emma:literal>
                </emma:interpretation>
              </emma:one-of>
            </emma:emma>
          </inkml:annotationXML>
          <inkml:trace contextRef="#ctx0" brushRef="#br0" timeOffset="108998.4564">23696 10660 1267 0,'0'0'112'0,"13"4"-89"0,1 0-23 0,0 4 0 16,-1 4 217-16,6 4 39 0,-6 4 8 0,5 5 2 16,-4 3-181-16,0 0-36 0,-1 9-7 0,-4-1-2 15,-4-4-8-15,0 5-1 0,-1-5-1 0,-4 1 0 16,14-5-30-16,-14 0 0 0,4-3 0 0,-4-5-10 16,5 0 19-16,-1-4 4 0,1 0 1 0,0-7 0 15,-5-9-14-15,0 0 9 0,0 0-9 0,0 0 8 0,0 0 1 0,0 0 0 0,4-9 0 0,5 1 0 16,-4-4 7-16,4 0 2 0,0-4 0 0,0-4 0 0,0 3 7 0,0-7 2 15,0 0 0-15,5 0 0 0,0 3-27 0,4-3 8 16,-4-4-8-16,8 3 0 0,-3 1 10 0,3 4-10 16,6-8 12-16,-6 3-12 0,10 5 0 0,-4 4 0 15,-6 4 0-15,1 4 0 0,-5 0 0 0,5 8 0 16,-5 4-12-16,-4 4 3 0,-5 4 9 0,5 4 0 16,-1 0 0-16,-8 9 0 0,0 7 0 0,-5 0 0 15,-5 1 0-15,5-1 0 0,-5-4 0 0,5 5 0 16,-4-5 0-16,-1-4 0 0,1 1 0 0,-1-5 0 15,5-4 0-15,0 0 0 0,0-4 0 0,0 1-8 32,5-5 8-32,-5-8-8 0,0 0 16 0,9 8 3 0,0-4 1 0,5 0 0 0,-1-4-12 0,1-4-17 0,4-4 4 0,-4 0 1 15,-1-1 12-15,1-3 0 0,4-4 0 0,1 0 0 16,-6-4 0-16,15-5 0 0,-6 1 0 0,1-4 0 16,-5-1 8-16,5 5-8 0,0 0 0 0,-5 8 0 15,5 0 0-15,-5-1 8 0,-4 5-8 0,-1 4 0 16,-4 4 20-16,1 0-2 0,-10 4-1 0,9 8 0 15,-5 4-17-15,1 0 0 0,-5 5 0 0,0-1 0 16,0 0 0-16,0 4 0 0,-5 0 0 0,1 1 0 16,-1-1-17-16,1 0-1 0,-6 0 0 0,6 1 0 15,-1-1-139-15,1-4-28 16,-1 4-6-16</inkml:trace>
        </inkml:traceGroup>
      </inkml:traceGroup>
    </inkml:traceGroup>
    <inkml:traceGroup>
      <inkml:annotationXML>
        <emma:emma xmlns:emma="http://www.w3.org/2003/04/emma" version="1.0">
          <emma:interpretation id="{4985FB0A-25AE-4526-94E2-90D92EA8D856}" emma:medium="tactile" emma:mode="ink">
            <msink:context xmlns:msink="http://schemas.microsoft.com/ink/2010/main" type="paragraph" rotatedBoundingBox="4493,15395 28942,14252 29048,16524 4599,17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4E1163-F527-4D12-A5F7-2E58036FAA89}" emma:medium="tactile" emma:mode="ink">
              <msink:context xmlns:msink="http://schemas.microsoft.com/ink/2010/main" type="line" rotatedBoundingBox="4493,15395 28942,14252 29048,16524 4599,17667"/>
            </emma:interpretation>
          </emma:emma>
        </inkml:annotationXML>
        <inkml:traceGroup>
          <inkml:annotationXML>
            <emma:emma xmlns:emma="http://www.w3.org/2003/04/emma" version="1.0">
              <emma:interpretation id="{365E1715-6F45-4111-817A-83BA75B38F50}" emma:medium="tactile" emma:mode="ink">
                <msink:context xmlns:msink="http://schemas.microsoft.com/ink/2010/main" type="inkWord" rotatedBoundingBox="8164,15473 9407,15415 9501,17438 8259,17496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642782.6608">5484 15314 172 0,'0'0'16'0,"-13"-4"-16"0,8-9 0 0,-4 5 0 15,0 4 322-15,0-4 62 0,0 0 12 0,0 4 2 16,4 0-249-16,1-4-49 0,-1 4-11 0,5 4-1 15,-9 0-59-15,9 0-11 0,0 0-2 0,0 0-1 0,-9 8-15 16,4 0 0-16,1 4-12 0,-5 4 12 0,-1 1 0 0,6 7-8 16,-5 0 8-16,0 4 0 0,0 9 0 0,-1 3 0 15,6 1 0-15,-1-5 0 0,1 1 0 0,-1-9 0 16,5 4 0-16,5-3 0 0,-1-5 0 0,1 0 0 16,4-4 9-16,-4-3-9 0,4-5 0 0,0-4 8 15,4-4-8-15,-3-4 0 0,-1 0 9 0,0-8-9 16,0 0 10-16,0 0-10 0,5-5 28 0,-5-7-1 15,0 4 0-15,0-4 0 0,-4-4 10 0,-1-1 3 16,1-3 0-16,-5 0 0 0,4-1-12 0,-4-3-1 16,0 0-1-16,0-1 0 0,-4 5-15 0,-5-1-3 15,9 5-8-15,-10 0 12 0,1 4-12 0,0 4 8 0,0-1-8 16,0 5 0-16,-5 0 0 0,5 0 0 16,-4 4 0-16,-1 0-10 15,5 4-19-15,0 0-4 0,-5 0-1 0,5 4-641 0,0-4-128 0</inkml:trace>
          <inkml:trace contextRef="#ctx0" brushRef="#br0" timeOffset="643403.9813">5753 15621 2530 0,'0'0'56'0,"0"0"11"0,0 0 2 0,0 0 3 0,5-4-58 0,4 4-14 0,9 0 0 0,5-4 0 16,4 4 12-16,9-4 0 0,5 0 0 0,9-4 0 16,5 0-23-16,0-4-5 0,4 4 0 0,5-1-1 15,4-3-197-15,0 4-39 0,55-12-8 0,-36 4-2 0</inkml:trace>
          <inkml:trace contextRef="#ctx0" brushRef="#br0" timeOffset="643216.5285">6031 15148 2304 0,'0'0'204'0,"4"-8"-163"0,-4-5-33 0,5 1-8 15,4-4 50-15,0 0 8 0,0-4 2 0,0-1 0 16,5-3-44-16,4-4-8 0,-4 4-8 0,4-9 12 16,0 1-12-16,-4-1-16 0,-5 5 4 0,0-8 1 15,-4 3 11-15,-1 1-13 0,-4 4 5 0,-4-5 8 16,-1-3-19-16,-4 3 4 0,0-3 1 0,0 4 0 16,-5-1 14-16,5 1 0 0,0-1 0 0,0 1-9 0,0 4 9 15,0-1 0-15,4 5-9 0,-4 4 9 0,9 0 0 0,-5 8-9 16,1-5 9-16,-1 9 0 0,5 0 0 15,0 8-8-15,0 0 8 0,0 0 0 0,0 0 0 0,0 0-8 16,0 0 8-16,0 0 0 0,0 0-10 0,-4 16 10 16,-1 1-8-16,5 3 8 0,0 4 0 0,0 4 0 15,0 5 0-15,-4 7 8 0,4 1 16 0,0 3 4 16,0 1 1-16,4 3 0 0,-4 5-17 0,5 8-3 16,-1 3-1-16,5 9 0 0,0 4-8 0,1 4 8 15,3 0-8-15,-4 4 8 0,0 8 0 0,5-4-8 16,0 4 12-16,-5-4-4 0,0-4-8 0,5-4 10 15,-5-8-10-15,-5 0 10 0,1-8-10 0,-1-1 0 16,-4-3 0-16,-4-8 0 16,-1-1-42-16,-8-3-1 0,-6-9 0 0,1-7-1053 0</inkml:trace>
        </inkml:traceGroup>
        <inkml:traceGroup>
          <inkml:annotationXML>
            <emma:emma xmlns:emma="http://www.w3.org/2003/04/emma" version="1.0">
              <emma:interpretation id="{5AA9AD3F-1FF0-4C64-AC2A-ACA31A72C17D}" emma:medium="tactile" emma:mode="ink">
                <msink:context xmlns:msink="http://schemas.microsoft.com/ink/2010/main" type="inkWord" rotatedBoundingBox="10896,15095 14976,14905 15076,17044 10996,17235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644278.7775">8644 15192 2329 0,'0'-20'51'0,"0"12"10"0,0 0 3 0,0-4 2 0,0-1-53 0,0 1-13 16,-5-4 0-16,5 0 0 0,-4-4 48 0,-1 8 6 0,1-5 2 0,-1 1 0 15,-4-4-45-15,-4 4-11 0,-1-4 0 0,0 3 0 16,-9-3-17-16,1 8-6 0,-1-4-1 0,0 8 0 31,0 0-1-31,-4-1-1 0,0 9 0 0,-1-4 0 0,6 4 12 0,-1 9 2 0,0 3 1 0,0 8 0 16,-4 4 11-16,0 5 0 0,4 7 0 0,0 4 0 15,0 5 0-15,1 3-8 0,3-3 8 0,6 4 0 16,-5 7 0-16,4-3 0 0,5-5 0 0,0-3 0 16,4 3 0-16,5-7 0 0,-4-5 0 0,8 1 0 15,-4-9 0-15,9-4 0 0,0-3 0 0,0-1 0 16,5-8-8-16,0-4 8 0,4-8-8 0,5 0 8 16,0-8 0-16,4-4 0 0,5-4 0 0,4-5 0 15,5-3-12-15,5-8 2 0,-1-5 1 0,1-3 0 16,-5-5 9-16,9-7 12 0,-5-1-2 0,-4-3-1 15,0-5-9-15,0-4 8 0,-4-8-8 0,-1-4 8 0,5-8-8 0,-9 4 12 16,0-8-12-16,0 8 12 0,0-4-12 16,-5 4 0-16,0 1 0 0,-4 7 0 0,-9 4 0 0,-1 8 0 15,-4 5-12-15,-4 7 12 0,-5 0 0 0,0 9 15 16,4 4-1-16,1 3 0 0,-10 5 10 0,1 4 1 16,4-1 1-16,-5 13 0 0,1-4-11 0,-1 8-3 15,1-4 0-15,-1 8 0 0,5 4-12 0,0 0-16 16,-9 4 3-16,0 8 1 0,0 0 1 0,-5 12 1 15,1 5 0-15,-1 3 0 0,0 12 10 0,1 5 0 16,-6 8 0-16,6-1 0 0,-6 5 0 0,6 0 0 16,-1 4 0-16,0-1 0 0,5-3 0 0,0 8-15 15,5-4 3-15,-1 7 0 0,5 1 12 0,-4 4 0 0,4 0 0 16,4-4 0-16,1 0 0 0,-1-5 0 0,5-3 0 16,-4-4 0-16,9-4 0 0,-5-5 16 0,4-3-3 0,1-5-1 15,-5-7-12-15,9-9-16 0,1 0 3 0,-1-7 1 16,0-9 12-16,5-4 16 0,9-4-3 0,-5-8-1 15,0 4-12-15,-4-12 0 0,9-4 0 0,0-5 0 16,4 1 0-16,-4-8-12 0,0-5 3 0,0 1 0 16,-5-4 9-16,5-5 11 0,-9 1-3 0,-1-1 0 15,-3-3 11-15,-1-1 1 0,0 5 1 0,-9 3 0 16,0 5-21-16,0-1 0 0,-4 1 0 0,0 8 0 16,-5 8 12-16,0-1-1 0,0 9-1 0,-5 0 0 15,-4 0 3-15,-5 4 1 0,1 8 0 0,-1 0 0 16,0 4-14-16,-9 0 0 0,1 9 0 0,-6-1 0 15,1 8 0-15,0 0 0 0,-5 1 0 0,5 3 0 0,-5 4 0 16,9-3 0-16,5 3 8 0,0 0-8 0,4-3 0 0,-4 3 0 16,9 0 8-16,-1 5-8 0,6-1 0 0,-1 1 0 15,5-1 0-15,5-3 0 0,4-1 0 0,0 0 0 16,5-3 0-16,4-1-10 0,5-4-10 0,9-4-1 16,-1-3-1-16,6-1 0 15,-1-8-189-15,5-4-37 0,37-8-8 0,-19-8-2 0</inkml:trace>
          <inkml:trace contextRef="#ctx0" brushRef="#br0" timeOffset="644653.6925">10324 15180 806 0,'32'-24'72'0,"-18"12"-58"15,-1-5-14-15,1 1 0 0,4 0 247 0,-4 0 46 0,-1-4 10 0,-3 3 1 16,-1 1-143-16,0 4-29 0,-5 4-5 0,-4-4-2 16,0 12-64-16,0-8-13 0,-4 0-2 0,-5 0-1 15,0 4-36-15,-5-5-9 0,0 9 0 0,-4-4 0 16,-5 8 0-16,-4 5-11 0,-5-5 3 0,0 8 0 15,5 4-9-15,-5 0-2 0,5 0 0 0,-5 4 0 16,4 5 19-16,6-1 0 0,-1 0 0 0,0 1 0 16,5-5 0-16,0 8 9 0,4-8-1 0,0 5 0 15,5-1-8-15,0 0 0 0,0-8 0 0,5 1 8 16,4-1 1-16,0-4 0 0,0-4 0 0,0-8 0 16,0 0-9-16,0 0 0 0,9 4-10 0,0-4 10 15,4 0 0-15,1-4 15 0,0-4-2 0,4 0 0 16,5-4-13-16,-5 4 9 0,5-4-9 0,-1-1 8 15,6 5-8-15,-5 0 0 0,-5 4 0 0,5 4 0 16,-5 0 0-16,0 12 12 0,0-4-12 0,-4 13 12 0,-1 7-12 16,1 4 8-16,-9 1-8 0,-5 7 8 0,0 5-8 0,-9-1 0 15,-1 5 9-15,-8-5-9 0,5 1 0 0,-10-1 0 16,-4-7 0-16,-1-1-8 16,1 1-27-16,-5-9-5 0,0-4 0 0,0 0-1 15,-4-3-135-15,-1-5-28 0,1-4-4 0</inkml:trace>
          <inkml:trace contextRef="#ctx0" brushRef="#br0" timeOffset="644966.2576">10602 14986 2008 0,'9'0'44'0,"0"4"10"0,0 4 2 0,5 4 0 0,4 8-45 0,-4 5-11 0,4 3 0 0,-5 8 0 15,6-3 54-15,-6 7 9 0,1 1 1 0,-5-1 1 16,-4 5-24-16,-1-5-5 0,-4 1 0 0,5-5-1 16,-10 4-3-16,1-3 0 0,-5-9 0 0,4 1 0 15,0-5-24-15,1-4-8 0,-5-4 0 0,4 0 0 16,1-8 0-16,4-8-11 0,0 0 2 0,0 0 0 16,0 0 9-16,0 0 12 0,0 0-2 0,4-8-1 15,1-4 11-15,-1-4 1 0,10 4 1 0,0-8 0 16,-1-5-10-16,6 1-1 0,-1-4-1 0,0-1 0 15,5 1-10-15,-5 0 10 16,5 4-10-16,-1-5 10 0,1 5-26 0,5-4-4 16,-10 3-2-16,9 1 0 0,-9 4-172 0,10-4-34 0,13-25-8 15,-10 13 0-15</inkml:trace>
          <inkml:trace contextRef="#ctx0" brushRef="#br0" timeOffset="645503.762">11307 15273 921 0,'0'0'82'0,"0"0"-66"16,0 0-16-16,0 0 0 16,0 0 184-16,10 8 34 0,-1 0 6 0,4-4 2 15,1 0-116-15,4-8-23 0,-4 0-5 0,4 0-1 16,0-4-49-16,5-4-9 0,-5 0-3 0,0-4 0 16,1-1-20-16,-6-3 0 0,6-4 0 0,-6 4 0 15,1-9 0-15,4 5 0 0,-9-4 0 0,5-1 0 16,-5 1 16-16,-5 4-2 0,6 0 0 0,-6 3 0 15,-4 9 12-15,5 4 2 0,-5 8 1 0,0 0 0 16,0 0-13-16,0 0-4 0,-9 4 0 0,-5 8 0 16,5 0-12-16,-5 5 0 0,1 3 0 0,-6 4 0 15,6 0 8-15,-1 1-8 0,0 3 0 0,5 0 9 0,0 1 1 0,0-5 0 16,4 0 0-16,5 1 0 0,0-1 23 0,0-4 5 16,5 0 1-16,4 1 0 0,-4-5-31 0,8 4-8 15,-4-12 0-15,1 4 0 0,3-4 0 0,5 0 0 16,-4-4 0-16,9-4 0 0,0-4 0 0,4 0 0 15,-4-4 0-15,9-4 0 0,-1 0-17 0,6 0-5 16,-5-4-1-16,4-5 0 0,-4 5 23 0,0-4 0 16,-5-4-9-16,5 3 9 0,-5-3 0 0,-4 0 0 15,0-9 0-15,0 1 0 0,-10 0 21 0,-4-5 2 16,1 1 0-16,-1-5 0 0,-5 9-12 0,-4 0-3 16,0-1 0-16,-4 9 0 0,-1 0-8 0,-4 3 0 0,-5 5 0 15,-4 4 0-15,4 8 0 0,-4 0 0 0,0 8 0 0,-5 4-11 16,1 12 21-16,-6 9 4 0,5 3 1 0,-4 13 0 15,0 3-7-15,4 1 0 0,5 3-8 0,0 5 12 16,4-8-12-16,0 3 0 0,5 1 8 0,0-1-8 16,9-3 0-16,0 0 0 0,0-5 0 0,9 1 0 15,5-5-9-15,9-3 9 0,-1-5-13 0,10-4 5 32,5-8-73-32,4-3-15 0,9-5-2 0,4-8-939 0</inkml:trace>
        </inkml:traceGroup>
        <inkml:traceGroup>
          <inkml:annotationXML>
            <emma:emma xmlns:emma="http://www.w3.org/2003/04/emma" version="1.0">
              <emma:interpretation id="{CC1F72FC-D0FC-41CE-9319-AD644C12F3FA}" emma:medium="tactile" emma:mode="ink">
                <msink:context xmlns:msink="http://schemas.microsoft.com/ink/2010/main" type="inkWord" rotatedBoundingBox="17284,14968 18699,14902 18773,16482 17358,16549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646283.8336">14818 15079 921 0,'0'-24'40'0,"4"11"10"0,1-3-40 0,-1 0-10 16,1-4 0-16,-1 4 0 0,6-5 280 0,-6 5 53 15,-4 0 11-15,0 0 3 0,-4 0-264 0,-1-1-53 16,5-3-10-16,-5 8-3 0,-4-4-30 0,-4 4-7 0,4 4 0 0,-5 0-1 15,0 3-3-15,1 5 0 0,-1 5 0 0,-4 3 0 16,0 8 24-16,-1-4 0 0,-8 4 0 0,0 4 0 16,4 9 12-16,0-5 8 0,0 4 0 0,1 1 1 15,-1 3-3-15,0-4-1 0,9 5 0 0,-4-5 0 16,5 0-17-16,3-3 8 0,1-5-8 0,0-4 0 16,5 0 13-16,-1-4-4 0,5-12-1 0,0 0 0 15,0 0-8-15,0 0 0 0,0 0 9 0,18 0-9 16,-4-8 0-16,4 0-15 0,5-4 3 0,-5 0 0 15,10 0 12-15,-1-4 0 0,0-5 12 0,5 5-12 16,-5 0 24-16,1 4-3 0,-6 0 0 0,6 8 0 16,-10 4 3-16,5 4 0 0,-5 4 0 0,0 4 0 15,-4 4-16-15,-1 4-8 0,-3 5 10 0,-1-1-10 0,-5 0 0 16,5 1 0-16,-4-5 0 0,-5 0 0 0,4 0-14 16,-4-4 1-16,0 1 0 0,0-9 0 0,0-8 13 0,0 0-12 15,0 0 12-15,10 8-12 0,3-4 12 0,-4-8 0 16,10-4 9-16,-1-4-9 0,0-5-12 0,9-3-9 15,1 0-2-15,-1-8 0 16,5-1-19-16,4-3-4 0,1-9-1 0,-1 1 0 0,0-5 27 0,-4-3 6 16,5-5 1-16,-5-3 0 0,-5-1 23 0,5-8 5 15,0 0 1-15,0-3 0 0,-1-9 9 0,1 0 3 16,0 0 0-16,-5 0 0 0,1 4-8 0,-5 4 0 16,-5 9-1-16,0-1 0 0,0 4-3 0,-4 5-1 15,-5 7 0-15,0 5 0 0,-4 3 21 0,4 5 4 16,-5 8 0-16,1 3 1 0,-1 5-12 0,-4 4-2 15,5 4-1-15,-5 8 0 0,0 0-26 0,0 0 0 0,0 16 8 0,-5 13-8 16,1 7 0-16,-1 8 0 0,-4 9 0 0,0 8 0 16,-5 8 0-16,5 7 0 0,0 5 0 0,-4 0 0 15,3 0 0-15,1 4 0 0,0-4 0 0,5 0 0 16,-1 0 0-16,5 0 0 0,5-4 0 0,-1-8 0 16,1-5 0-16,4-7 0 0,5 0-9 15,-1-13 9-15,1 1-21 0,-5-13-1 0,0-3 0 0,5-5 0 31,-1-8-158-31,1-8-31 0,-5 0-6 0,5-12-2 0</inkml:trace>
          <inkml:trace contextRef="#ctx0" brushRef="#br0" timeOffset="646487.9463">15132 14488 2487 0,'0'0'110'0,"0"0"23"0,4-8-106 0,5-4-27 16,1 4 0-16,-1-5 0 0,9 5 31 0,0-4 1 16,0 4 0-16,10-4 0 0,4 0-22 0,4 0-10 15,5 0 10-15,4-1-10 16,1 5-40-16,4-4-13 0,9 4-3 0,-4 4-1 16,4-4-171-16,5 0-33 0,4-4-7 0</inkml:trace>
        </inkml:traceGroup>
        <inkml:traceGroup>
          <inkml:annotationXML>
            <emma:emma xmlns:emma="http://www.w3.org/2003/04/emma" version="1.0">
              <emma:interpretation id="{2895213A-2C0E-459A-8B0C-B0DD0B0C0E15}" emma:medium="tactile" emma:mode="ink">
                <msink:context xmlns:msink="http://schemas.microsoft.com/ink/2010/main" type="inkWord" rotatedBoundingBox="20593,15017 25342,14795 25428,16633 20679,16855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647561.5403">20131 14796 2394 0,'0'0'52'0,"0"0"12"0,0 0 1 0,0 0 3 0,0 0-55 0,0 0-13 0,0 0 0 0,0 0 0 16,4 16 30-16,1 0 3 0,-10 8 1 0,1 0 0 0,-1-3-26 0,-4 3-8 16,-4 0 0-16,3 1 0 0,-3 3 0 0,4-8 0 0,0 0 0 0,4 1 0 15,0-1 0-15,1 0-12 0,-1 0 3 16,10-4 1-16,-5-3 8 0,4 3-8 0,6-4 8 0,-1-4-8 15,0-4 8-15,4 4 0 0,6-8 8 0,-1 4-8 16,0-8 0-16,5 0-10 0,0 0 1 0,4-8 0 16,5 4 9-16,-5-8 12 0,-9 4-2 0,5-9-1 15,0-3-9-15,4 0 8 0,-4-5-8 0,0 1 8 16,-1 4 1-16,-3-9 0 0,-1 5 0 0,0 4 0 16,0-5 2-16,-4 5 0 0,-5 0 0 0,0 4 0 15,-4-1-3-15,-1 9 0 0,-4 0 0 0,0 4 0 16,-4 0-8-16,-1 4 0 0,-13 0 0 0,-9 8-11 15,-5 0-36 1,-5 4-7-16,-4 0-2 0,-4 0-677 0,-1 4-136 0</inkml:trace>
          <inkml:trace contextRef="#ctx0" brushRef="#br0" timeOffset="647936.4509">21237 14480 1670 0,'9'-8'148'0,"0"0"-118"16,0-4-30-16,5 3 0 0,-5 5 167 0,0 0 27 15,0-4 6-15,-9 8 0 0,0 0-152 0,0 0-32 0,0 0-5 0,0 0-2 16,-13 8-9-16,-5 0 0 0,-5 5-10 0,0-1 10 15,-4 8-8-15,4 0 8 0,-4 0 0 0,-1 5-9 16,6-1 0-16,-6 8 0 0,10-3 0 0,-5 3 0 16,5-4 9-16,4 5 14 0,1-1-3 0,4-4-1 15,0 1-10-15,-1 3 0 0,6-8 0 0,-1 5 0 16,5-5 0-16,0-4 0 0,0 1 0 0,0-1 8 16,5-4-8-16,-5 4 0 0,0-8 9 0,-5 5-9 15,5-1 0-15,0-4 0 0,-9 4 0 0,-4-4 0 16,-6 0 0-16,-3 5 0 0,-1-5 0 0,-4 0 0 15,-5 0-25 1,4 0-7-16,-4 4 0 0,1-8-664 0,-1 0-133 0</inkml:trace>
          <inkml:trace contextRef="#ctx0" brushRef="#br0" timeOffset="648182.4026">21565 14488 2707 0,'36'-16'120'0,"-17"8"24"0,8 0-115 0,14-1-29 16,4 5 0-16,6-4 0 0,-6 0 29 0,5 4 0 16,0 0 0-16,-4-4 0 0,-1 0-21 0,-4 4-8 15,0 0 0-15,5 4 0 16,-5 0-23-16,0-4-10 0,-5 4-3 0,-4 4 0 15,0-8-86-15,0 4-18 0,-14 0-3 0,5-4-1 16,-5 4-24-16,0-4-4 0,-4 0-2 0</inkml:trace>
          <inkml:trace contextRef="#ctx0" brushRef="#br0" timeOffset="648486.6607">22180 13618 1594 0,'0'0'71'0,"0"0"14"0,0 0-68 0,0 0-17 0,0 0 0 0,0 0 0 15,0 0 68-15,9 12 9 0,0 4 3 0,0 8 0 16,0 5 19-16,-4 7 4 0,8 5 1 0,-8 7 0 16,-1 5-56-16,1 4-10 0,-5 7-2 0,0 1-1 15,-5 4 4-15,1 8 1 0,-5 0 0 0,0 0 0 16,-1 3-24-16,1-3-4 0,0 4 0 0,-4 0-1 15,3-4-11-15,-3 0 0 0,-1-4 0 0,1-8 8 16,3-1-18-16,1-7-4 16,0-4-1-16,5-5 0 15,-1 1-37-15,-4-5-7 0,9-7-1 0,0-5-1 16,0-4-163-16,9-3-32 0,0 11-6 0,5-20-2 0</inkml:trace>
          <inkml:trace contextRef="#ctx0" brushRef="#br0" timeOffset="647189.8737">17709 14715 2271 0,'18'-33'100'0,"-9"17"22"15,5 0-98-15,-1-4-24 0,1 3 0 0,0 1 0 16,4 4 54-16,-4 0 6 0,-1 8 0 0,1-4 1 16,0 8-40-16,4 4-8 0,-5 4-1 0,6 8-1 15,-6 4-11-15,5 9 0 0,-4 3 0 0,4 9 0 16,1 7 0-16,-6 1 0 0,1 3 0 0,-5 1-11 0,-4-5 0 0,4 1 0 15,-5-13 0-15,1 1 0 0,-1-5 11 0,1-3 0 16,-5-5 0-16,4-8-8 0,-4-4 16 0,0-12 4 16,0 0 1-16,0 0 0 0,0 0-13 0,0 0 0 15,0 0 0-15,10-8 0 0,-1 0 0 0,4-8 17 16,1-8-3-16,0-5-1 0,-1-7-5 0,5-9 0 16,5 1-8-16,5-9 12 0,-1-8-12 0,5 5 0 15,9-1 0-15,0 5-10 0,0 3-11 0,0 4-3 16,0 9 0-16,0 4 0 0,0 3 24 0,0 9 12 15,-5 4-2-15,0 8 0 0,1 4 14 0,-1 8 2 16,-4 8 1-16,-5 4 0 0,1 12-16 0,-1 5-3 0,0 3-8 0,-4 9 12 16,-5 3-12-16,-9 1-16 0,1-1 3 0,-6 5 1 15,-4-4 12-15,0-1 0 0,-9-7 9 0,4-1-9 16,1 1 0-16,4-13 0 0,-5-4 0 0,5-4 0 16,-4-3 8-16,4-1-8 0,-5-4 0 0,5-12 9 15,0 0-9-15,0 0 0 0,0 0 0 0,0-8 0 16,0-4 25-16,5-4 0 0,4-9 0 0,5-7 0 15,4-9-25-15,5-3 0 0,-1-1 0 0,10-3 0 32,0 3-16-32,4-7-8 0,-4 7-1 0,9 5-1 0,-9-1 26 0,5 5 0 0,-1 3 0 0,-4 9 8 15,-5 4 13-15,1 4 3 0,-6 8 1 0,1 4 0 16,-5 4 0-16,0 8 0 0,1 8 0 0,-6 8 0 16,1 0-25-16,-5 5 0 0,-4 3 0 0,-1 5 0 0,1-5-9 15,-5 4 9-15,0-7 0 0,-5 7 0 0,1-4-18 16,-5 5 3-16,4-5 1 0,0 1 0 15,1-9-30-15,-5 0-7 0,4-4-1 0,-4 1 0 16,5-1-96-16,-1 0-19 0,0-4-4 0,1 1-484 16,4-5-97-16</inkml:trace>
        </inkml:traceGroup>
        <inkml:traceGroup>
          <inkml:annotationXML>
            <emma:emma xmlns:emma="http://www.w3.org/2003/04/emma" version="1.0">
              <emma:interpretation id="{9D366B68-D259-4840-AE4D-4BB55E7C690D}" emma:medium="tactile" emma:mode="ink">
                <msink:context xmlns:msink="http://schemas.microsoft.com/ink/2010/main" type="inkWord" rotatedBoundingBox="27331,15665 29005,15587 29043,16418 27369,16496"/>
              </emma:interpretation>
              <emma:one-of disjunction-type="recognition" id="oneOf33">
                <emma:interpretation id="interp45" emma:lang="" emma:confidence="1">
                  <emma:literal>n</emma:literal>
                </emma:interpretation>
                <emma:interpretation id="interp46" emma:lang="" emma:confidence="0">
                  <emma:literal>h</emma:literal>
                </emma:interpretation>
                <emma:interpretation id="interp47" emma:lang="" emma:confidence="0">
                  <emma:literal>M</emma:literal>
                </emma:interpretation>
                <emma:interpretation id="interp48" emma:lang="" emma:confidence="0">
                  <emma:literal>"</emma:literal>
                </emma:interpretation>
                <emma:interpretation id="interp49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649174.0062">24410 14581 1267 0,'0'0'112'0,"10"-8"-89"16,-6-4-23-16,1 4 0 0,-1 0 28 0,1 0 2 15,4-1 0-15,-9 9 0 0,9-4 1 0,-9 4 0 16,9-4 0-16,-9 4 0 0,0 0-3 0,5-4 0 16,8-4 0-16,-4 0 0 0,5 4-8 0,-5-4-1 15,9 0-1-15,-4 4 0 0,4 0 26 0,1 0 6 16,-10 4 1-16,13 0 0 0,-3 0 7 0,-1 4 2 0,-5 4 0 0,1 4 0 16,4 4-18-16,-4 8-3 0,0 9-1 0,-5 3 0 15,0 9-20-15,-5-1-4 0,6 9-1 0,-6 0 0 16,1 3-2-16,4-3-1 0,-5-5 0 0,1-3 0 15,-5-1-10-15,4-7 0 0,1-9 9 0,-1 0-9 16,-4-3 8-16,5-9-8 0,-5 0 10 0,0-8-10 16,5 0 25-16,-5-8-1 0,0 0 0 0,0 0 0 15,0 0 0-15,0 0-1 0,0 0 0 0,0 0 0 16,0 0 5-16,0-12 2 0,0-4 0 0,4-4 0 16,5 0-14-16,-4-9-4 0,13 1 0 0,0-9 0 15,0 1-12-15,5-4 0 0,5-5 0 0,3 1 0 16,1-1 0-16,0 5 0 0,0-5-8 0,4 5 8 15,1 7-12-15,-1 1 12 0,-4-1-12 0,0 9 12 16,0 0 0-16,-5 4 0 0,14-1 0 0,-4 5 9 0,-6 4-1 16,6 4-8-16,4 0 12 0,-5 0-4 0,1 8-8 0,-1 0 0 15,1 4 9-15,-1 4-9 0,0 4 20 0,5 4 0 16,-4 9 0-16,-1-1 0 0,-4 4-20 0,-9 0 0 16,9 9 0-16,-5 3 0 0,-9 1 0 0,14 3 11 15,-9 1-11-15,-5 3 12 0,0-3-12 0,1 4 0 16,-6-5 0-16,1-4 0 15,-1-3-21-15,-8 3-7 0,9-3 0 0,-10-5-762 16,1 1-152-16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0:30.5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A8DA8AE-52AA-4F75-B70D-4EDE1A0213AA}" emma:medium="tactile" emma:mode="ink">
          <msink:context xmlns:msink="http://schemas.microsoft.com/ink/2010/main" type="writingRegion" rotatedBoundingBox="16795,6457 12151,16882 9987,15918 14631,5493"/>
        </emma:interpretation>
      </emma:emma>
    </inkml:annotationXML>
    <inkml:traceGroup>
      <inkml:annotationXML>
        <emma:emma xmlns:emma="http://www.w3.org/2003/04/emma" version="1.0">
          <emma:interpretation id="{19712EA7-7E14-4CF1-92BB-DFD58DFF9708}" emma:medium="tactile" emma:mode="ink">
            <msink:context xmlns:msink="http://schemas.microsoft.com/ink/2010/main" type="paragraph" rotatedBoundingBox="16795,6457 12151,16882 9987,15918 14631,54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AB6285-3740-479B-86E9-5A1BE24736A9}" emma:medium="tactile" emma:mode="ink">
              <msink:context xmlns:msink="http://schemas.microsoft.com/ink/2010/main" type="line" rotatedBoundingBox="16795,6457 12151,16882 9987,15918 14631,5493"/>
            </emma:interpretation>
          </emma:emma>
        </inkml:annotationXML>
        <inkml:traceGroup>
          <inkml:annotationXML>
            <emma:emma xmlns:emma="http://www.w3.org/2003/04/emma" version="1.0">
              <emma:interpretation id="{3E1D0D7A-B474-4BF3-AE78-0599CD2991BE}" emma:medium="tactile" emma:mode="ink">
                <msink:context xmlns:msink="http://schemas.microsoft.com/ink/2010/main" type="inkWord" rotatedBoundingBox="16588,6364 15002,9923 13580,9289 15165,573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13159 5265 1148 0,'9'-24'51'0,"-4"16"10"0,0-4-49 0,-1 0-12 16,5-1 0-16,-4 1 0 0,-1 4 102 0,1-4 18 16,-5 4 3-16,0 8 1 0,0 0-24 0,0 0-4 15,0 0 0-15,0 0-1 0,0 0-34 0,0 12-6 16,-5 4-2-16,-4 5 0 0,5-1-4 0,-15 4-1 15,1 4 0-15,-4 1 0 0,-6-5-28 0,1 4-7 0,-5 1-1 16,0-1 0-16,5-4-4 0,-5 1 0 0,5-5-8 0,-5-4 12 16,5-4 15-16,4 0 2 15,-5-4 1-15,1-4 0 0,4 0-22 0,1-4-8 16,-6-4 0-16,6 0 0 0,-1-8 15 0,0-4-3 0,-4 0-1 0,-1 0 0 16,1-1 2-16,0 1 1 0,0 0 0 0,-1 0 0 15,5 0-14-15,1 4 0 0,-1 4 0 0,5 3 0 16,0 5 0-16,-1 5 0 0,-3 3 0 0,3 8 0 15,-3 8 0-15,3 8 0 0,1 1 0 0,0 7 0 16,9 1-12-16,0 3-4 0,4 5-2 0,5 3 0 16,9-7-186-16,5 8-36 15,18 52-8-15,9-32-2 0</inkml:trace>
          <inkml:trace contextRef="#ctx0" brushRef="#br0" timeOffset="2973.0028">13614 6224 979 0,'14'-16'87'0,"-5"4"-70"16,0 0-17-16,-4 0 0 0,-1 4 144 0,1 0 24 15,-5 8 6-15,0 0 1 0,5-4-64 0,-5 4-13 16,0 0-2-16,0 0-1 0,0 0-34 0,0 0-6 16,-10 0-2-16,-8 12 0 0,0 0-13 0,-5 8-2 15,1 4-1-15,-1 5 0 0,-9-5-24 0,0 8-5 0,-4 5 0 16,-1-1-8-16,5 1 9 0,1 3-9 0,3 1 0 0,-4 3 9 31,-4 1-115-31,4-9-23 0,0 4-5 0,9-7-1 0</inkml:trace>
          <inkml:trace contextRef="#ctx0" brushRef="#br0" timeOffset="-1863.0332">11403 8098 1209 0,'0'0'53'0,"4"-8"12"0,10-4-52 0,-5 0-13 0,5 0 0 0,8-1 0 16,6-3 242-16,-1 0 46 0,5-4 8 0,4 0 3 16,5-5-177-16,0 1-35 0,0 0-7 0,5-5-2 15,-1-7-27-15,1 4-6 0,-1-1-1 0,1-3 0 16,-1-1-14-16,1 1-3 0,-5-4-1 0,4-5 0 0,1 5-18 15,-5-5-8-15,0 1 8 0,4-9-8 16,1 0 0-16,-5 1 0 0,-5-5 0 0,0-8 0 0,1-3 11 0,-5-1-3 16,0 0-8-16,-5 0 12 0,-4 4-27 15,-5 5-5-15,-5-5-2 0,-3 4 0 0,-6 9 10 0,-4 3 1 16,0 5 1-16,-9 3 0 0,0 5 10 0,0-1-8 16,-5 5 8-16,-4 8-8 0,4 7 8 0,-4 5-8 15,0 0 8-15,0 4-8 0,-1 0 8 0,1 8 0 0,0-8 0 0,-5 12 0 16,5 0 0-16,0 4 0 15,0 0 0-15,-1 0 0 0,6 4 0 0,-5 0 0 16,-1 5 0-16,1-1 0 0,-5 4 0 0,5 4 0 16,0 1 0-16,-5 3 0 0,1 4 0 0,3 5 0 15,1 7 0-15,-5 9 0 0,10 4 0 0,-10 7 0 16,0 9 0-16,0 12 0 0,1 4 11 0,-6 0 7 16,6 4 2-16,-6 12 0 0,1-7 11 0,0 3 2 15,-1 0 1-15,1 4 0 0,0-8-12 0,-1-4-2 16,1 0-1-16,-5-8 0 0,0-4-8 0,1 0-2 0,-6-12 0 15,1 0 0-15,4-8-9 0,0-9 0 0,9-11 9 0,1-5-9 16,-1-8 9-16,5-7-9 0,4-5 12 16,0-4-12-16,5-4 11 0,0-4-11 0,9-4 10 0,0 0-10 15,0-16 9-15,5 0-9 0,-1-4 8 0,10-5-8 16,-1-7 0-16,6 4 0 0,-1-1 8 0,14 1-8 16,0-4 0-16,4 3 0 0,-4 1 0 0,0 4 0 15,-5 7 0-15,0 5 0 0,1 4 0 0,-10 4 0 16,5 4 0-16,-5 8 0 0,0 4 0 0,-4 5 0 15,4-1 0-15,5 4 0 0,-5 4 0 0,0 1 0 16,5 3 9-16,0-4-9 0,-1 4 10 0,6-3-10 0,-1-1 0 16,0 0 0-16,1-3 0 0,-6-1 0 15,-3-4-141-15,8-4-22 0,-4-4-4 0,4 4-1034 16</inkml:trace>
        </inkml:traceGroup>
        <inkml:traceGroup>
          <inkml:annotationXML>
            <emma:emma xmlns:emma="http://www.w3.org/2003/04/emma" version="1.0">
              <emma:interpretation id="{9E690F18-C83E-49FC-9027-DF85CFC355C4}" emma:medium="tactile" emma:mode="ink">
                <msink:context xmlns:msink="http://schemas.microsoft.com/ink/2010/main" type="inkWord" rotatedBoundingBox="14045,12629 12151,16882 9987,15918 11881,1166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606.4855">9186 12542 460 0,'-18'-4'41'0,"18"4"-33"0,-5-4-8 0,5 4 0 15,-9-8 156-15,9 8 30 0,0 0 6 0,0 0 0 16,0 0-70-16,0 0-14 0,5-9-4 0,-5 9 0 16,9-4-42-16,0 0-9 0,0 4-1 0,5 0-1 15,4 0-19-15,0 0-4 0,1 4-1 0,8 0 0 16,0 5-10-16,0-1-1 0,1-4-1 0,4 0 0 15,4 4-5-15,5 0-1 0,4 0 0 0,1-4 0 16,0 4-9-16,-6 0 8 0,6-4-8 0,-1 0 8 16,-4 4-8-16,0-4 0 0,0 1 0 0,0-1 8 15,-4 0-8-15,-1 8 0 0,-9-4 0 0,-4 0 8 16,0 0-8-16,-5 0 0 0,-4 4 0 0,-1 4 0 16,-3 1 0-16,-6-1 12 0,1 4-2 0,-10 4 0 15,1 1 5-15,-10 3 1 0,-4 0 0 0,0 5 0 16,-5-1 3-16,-5 4 1 0,-3 1 0 0,3 3 0 15,-4 1-10-15,1 3-2 0,-6 1 0 0,1-5 0 0,-1 1-8 16,-4 3 8-16,-4-3-8 0,-5-1 8 0,-5 1 0 16,1-1-8-16,-1 1 12 0,0 3-4 0,-8 1 2 0,3-5 0 15,6 1 0-15,-1 3 0 0,1-3 5 0,-1-1 1 16,5 1 0-16,0-5 0 0,0 0 16 0,4-3 4 16,1-1 1-16,8-8 0 0,6 1-17 0,-1 3-3 15,9-8-1-15,-4 1 0 0,4-5-4 0,9 0 0 16,1 0-1-16,-1 0 0 0,5-4-11 0,4-3 12 15,1-1-12-15,4 0 12 0,0-8-12 0,0 8 8 16,9 4-8-16,-5-4 8 0,5 0-8 0,1 0 10 16,3 0-10-16,10 0 10 0,-5-4-10 0,5 0 8 15,9 5-8-15,4-5 8 0,-4 0 4 0,9-4 0 16,0 0 0-16,4 0 0 0,6-4-3 0,3 0 0 0,5-5 0 16,5 1 0-16,-5-4-9 0,9 0 0 0,5 0 0 15,0-4 8-15,0 0-8 0,0-1 0 0,-5 1 9 0,5-4-9 16,4 0 0-16,1 0-8 0,3-5 0 0,-3 5 0 31,-5 0-46-31,-5 4-9 0,-4-1-1 0,-5 5-1 16,-14 4-128-16,1 0-26 0</inkml:trace>
          <inkml:trace contextRef="#ctx0" brushRef="#br0" timeOffset="31066.6166">8461 15103 1497 0,'0'0'133'0,"0"0"-106"0,-9 0-27 0,-1 9 0 16,6-5 103-16,4-4 15 0,-9 4 3 0,4 4 1 16,-4 4-39-16,5 4-8 0,-1-4-2 0,0 4 0 15,1 5-37-15,-1 3-7 0,5 0-1 0,-4 5-1 16,4-5-19-16,0 4-8 0,-5 0 0 0,10 1 8 16,-5-5-8-16,0-4 0 0,4 1 0 0,1-5 0 15,-1 4-92 1,1-8-12-16,4-4-1 0,0 0-810 0</inkml:trace>
          <inkml:trace contextRef="#ctx0" brushRef="#br0" timeOffset="31535.9799">8875 15168 2163 0,'-9'-12'96'0,"9"12"20"0,0 0-93 0,0 0-23 0,0 0 0 0,0 0 0 16,0 0 26-16,0 0 1 0,9 4 0 0,5-4 0 15,4 4-7-15,-5-4 0 0,6 4-1 0,-1-4 0 0,0 0-19 0,5 4 0 16,0 0 0-16,-1-4 0 16,-3 0-31-16,-1 4 0 0,-5-4 0 0,6 0 0 15,-1 4-10-15,-4 0-3 0,-1 0 0 0,5-4 0 16,-4 5-23-16,0-1-5 0,-1 0 0 0,1-4-1 16,0-4-47-16,-10-5-10 0</inkml:trace>
          <inkml:trace contextRef="#ctx0" brushRef="#br0" timeOffset="31737.1356">8661 15395 1612 0,'-9'0'144'0,"0"0"-116"0,0-4-28 0,9 4 0 16,-9 0 112-16,9 0 17 0,0 0 3 0,0 0 1 15,13-4-63-15,5 0-13 0,-4 4-2 0,4 0-1 16,5 0-34-16,4 0-6 0,1 0-2 0,4 4 0 15,-1 0-12-15,1 0 0 0,0-4 8 0,5 4-8 32,-6 0-24-32,6-4-7 0,4 0-1 0,0-4-974 0</inkml:trace>
          <inkml:trace contextRef="#ctx0" brushRef="#br0" timeOffset="31911.0006">9945 14994 2534 0,'-27'20'225'0,"13"-7"-180"0,-4 7-36 0,-1 8-9 0,1 9 44 0,0 7 8 15,0 5 0-15,0 3 1 0,-1 5-17 0,6-9-4 16,-1 5-1-16,5-4 0 16,-5-1-148-16,1 1-30 0,4-9-5 0</inkml:trace>
          <inkml:trace contextRef="#ctx0" brushRef="#br0" timeOffset="31213.2344">8652 14674 1324 0,'0'0'118'0,"-5"-8"-94"16,1 4-24-16,4 4 0 0,0 0 36 0,0 0 2 15,0 0 1-15,0 0-455 16,0 0-92-16</inkml:trace>
          <inkml:trace contextRef="#ctx0" brushRef="#br0" timeOffset="29997.6662">8640 12316 986 0,'0'0'44'0,"-9"0"8"0,-5 0-41 0,5 0-11 0,-4 0 0 0,4 0 0 16,9 0 59-16,0 0 9 0,0 0 3 0,0 0 0 16,-10-4-29-16,10 4-6 0,0 0 0 0,0 0-1 15,0 0-15-15,0 0-2 0,0 0-1 0,0 0 0 16,0 0 12-16,0 0 3 0,0 0 0 0,0 0 0 16,0 0 12-16,0 0 2 0,0 0 1 0,0 0 0 15,0 0-16-15,0 0-3 0,0 0-1 0,0 0 0 16,0 0-8-16,19 4-2 0,-6 0 0 0,5-4 0 15,5 0 8-15,5 0 2 0,3 0 0 0,6 0 0 16,4-4 1-16,4 0 0 0,1 0 0 0,4-4 0 16,0 4-4-16,5 0 0 0,-5-4 0 0,4 3 0 15,5 1-9-15,1 0-3 0,-1 4 0 0,0-4 0 16,5 0 0-16,-1 4-1 0,-4-4 0 0,5 4 0 16,-5-4-11-16,0 0 0 0,5 4 0 0,-5-4 8 15,10 0-8-15,-6 4 0 0,1 0 0 0,-5-4 8 16,-4-4-28-1,-5 8-5-15,-5-4-2 0,-8 4 0 0,-5-4-11 0,0 4-2 0,-10-4-1 16,-4 4 0-16,-4-4-10 0,-14 4-1 0,0 0-1 16,0 0 0-16,0 0-30 0,0 0-5 0,0 0-2 0,0 0-628 15</inkml:trace>
          <inkml:trace contextRef="#ctx0" brushRef="#br0" timeOffset="32657.8199">9376 11206 2023 0,'4'-4'44'0,"-4"4"10"0,9-8 2 0,1 8 0 0,3 4-44 0,5 0-12 0,1 8 0 15,-1 1 0-15,5 7 9 0,-5 0 0 0,0 4 0 0,0 9 0 16,0-5-9-16,-8 9 8 0,-6-5-8 0,1 0 8 15,-5 1-8-15,-5-1 0 0,1-3 0 0,-6-5 8 16,1 0-8-16,0-4 12 0,5-3-12 0,-5-5 12 16,-1 0-12-16,1-8-17 0,0 0 4 0,9-4 1 15,-4-4 2-15,-5-4 1 0,4-4 0 0,0-5 0 16,5-3 9-16,5-4 0 0,0-4 0 0,4-9 0 16,4 1 20-16,6-9 5 0,-1 1 2 0,5-5 0 15,-1 0 9-15,6 1 1 0,-6 7 1 0,6 1 0 16,-6 3-12-16,1 5-2 0,-5 12-1 0,-4-1 0 15,0 13 13-15,-1 0 4 0,-3 4 0 0,3 8 0 16,-4 4-31-16,5 9-9 0,0 3 0 0,4 8 0 16,-5 5 0-16,6 7 0 0,-1 1 0 0,5 3 0 15,9 5 0-15,-5-1 0 0,0-3 0 0,5-1-9 16,0 5-131-16,4-4-25 16,-4 3-6-16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1:23.0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E325C3F-AB8C-45CA-AB64-F28A14937B89}" emma:medium="tactile" emma:mode="ink">
          <msink:context xmlns:msink="http://schemas.microsoft.com/ink/2010/main" type="writingRegion" rotatedBoundingBox="24908,11197 24906,16009 22817,16008 22820,11196"/>
        </emma:interpretation>
      </emma:emma>
    </inkml:annotationXML>
    <inkml:traceGroup>
      <inkml:annotationXML>
        <emma:emma xmlns:emma="http://www.w3.org/2003/04/emma" version="1.0">
          <emma:interpretation id="{67745892-6A3A-45A0-9152-0424FD27A171}" emma:medium="tactile" emma:mode="ink">
            <msink:context xmlns:msink="http://schemas.microsoft.com/ink/2010/main" type="paragraph" rotatedBoundingBox="24908,11197 24906,16009 22817,16008 22820,111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B7FFE1-7FB9-4AB6-B54C-2EF026B4F7A1}" emma:medium="tactile" emma:mode="ink">
              <msink:context xmlns:msink="http://schemas.microsoft.com/ink/2010/main" type="line" rotatedBoundingBox="24908,11197 24906,16009 22817,16008 22820,11196"/>
            </emma:interpretation>
          </emma:emma>
        </inkml:annotationXML>
        <inkml:traceGroup>
          <inkml:annotationXML>
            <emma:emma xmlns:emma="http://www.w3.org/2003/04/emma" version="1.0">
              <emma:interpretation id="{3B2F586D-6507-4F16-A746-4E3A8DDEAD34}" emma:medium="tactile" emma:mode="ink">
                <msink:context xmlns:msink="http://schemas.microsoft.com/ink/2010/main" type="inkWord" rotatedBoundingBox="23938,11197 23937,12265 23076,12264 23077,11196"/>
              </emma:interpretation>
            </emma:emma>
          </inkml:annotationXML>
          <inkml:trace contextRef="#ctx0" brushRef="#br0">-1380 5456 633 0,'0'0'56'0,"0"0"-44"0,0 0-12 0,5-8 0 15,8-5 63-15,-8 5 10 0,4 0 3 0,-4 0 0 16,4-4-20-16,0 4-4 0,0-4-1 0,-4 0 0 16,4-1-12-16,-5 5-3 0,5-4 0 0,-4 0 0 15,-1 4-4-15,-4-4 0 0,5 4-1 0,4-4 0 16,-4 4-8-16,8-1-2 0,-4 1 0 0,0 0 0 15,1 4 17-15,-10 4 3 0,0 0 1 0,0 0 0 0,13 0-11 0,-4 8-3 16,0-4 0-16,1 13 0 0,-6-1 12 0,1 8 1 16,-1 8 1-16,1 9 0 0,-1 3-2 15,-4 5-1-15,-4 4 0 0,4 3 0 0,0-3-16 0,0-1-3 16,-9 1-1-16,4 0 0 0,5-5-11 0,0-7-8 16,-9-5 12-16,9-8-12 0,-5-3 13 0,1-5-4 15,4-4-1-15,0-4 0 0,0-4-8 0,0-8 12 16,0 0-12-16,0 0 12 0,0 0 3 0,0-12 1 15,4-4 0-15,6-4 0 0,-6-13 9 0,10-3 3 16,-5-4 0-16,9-9 0 0,5-4-15 0,0-3-2 16,-1-5-1-16,1 0 0 0,4-3-10 0,1-1 0 15,4 0 0-15,0-4 0 0,-1 0 0 0,6 5 0 16,4 7 0-16,0 8 0 0,-5 9 0 0,-4 8 0 0,0 7-8 16,-5 5 8-16,-9 8 8 0,1 12 5 0,-6 0 2 0,1 8 0 15,-5 8-3-15,0 13 0 0,0 7 0 0,-4 4 0 16,-1 13-1-16,1 0-1 0,-5 3 0 0,0 1 0 15,-5 4-10-15,5-5 12 0,-4 1-12 0,-1 0 12 16,10-1-12-16,-5-3 0 0,4 0 0 0,1 3 0 31,4-7-116-31,5-1-24 0</inkml:trace>
        </inkml:traceGroup>
        <inkml:traceGroup>
          <inkml:annotationXML>
            <emma:emma xmlns:emma="http://www.w3.org/2003/04/emma" version="1.0">
              <emma:interpretation id="{CAF0A2E6-9E02-4FBA-93C7-804D98E9A4E4}" emma:medium="tactile" emma:mode="ink">
                <msink:context xmlns:msink="http://schemas.microsoft.com/ink/2010/main" type="inkWord" rotatedBoundingBox="24907,13026 24906,16009 22817,16008 22819,1302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4651.1917">-1434 9231 633 0,'0'0'56'0,"0"0"-44"16,0-12-12-16,4 4 0 0,1 0 105 0,4 0 19 15,-5 0 4-15,5-4 1 0,-4 4-63 0,0-4-13 16,4-1-2-16,-5 5-1 0,5 0-10 0,-9 8-1 15,0 0-1-15,0 0 0 0,5-4 8 0,-5 4 2 16,0 0 0-16,0 0 0 0,0 0 6 0,0 0 2 16,0 0 0-16,-9 4 0 0,-5 4-5 0,0 9-1 15,1-1 0-15,-5 8 0 0,-1 8-13 0,-8 5-2 16,4-1-1-16,1 5 0 0,3-1-19 0,-3 1-4 16,3-1-1-16,6 1 0 0,-1-5-10 0,5 0 0 15,0 1 0-15,4-9 0 0,5 1 0 0,-4-5 0 16,4-4 0-16,4 0 8 0,1-4-20 0,-1-3-5 0,1-5-1 15,9 0 0 1,-5-4-75-16,9-4-15 0,5-8-4 0</inkml:trace>
          <inkml:trace contextRef="#ctx0" brushRef="#br0" timeOffset="-3975.967">-897 9531 1389 0,'-14'-4'61'0,"5"4"14"0,0 0-60 0,0 0-15 16,0 4 0-16,0 0 0 0,0-4 108 0,-1 4 20 15,1 0 3-15,9-4 1 0,0 0-64 0,0 0-12 16,0 0-2-16,0 0-1 0,9 8-39 0,1 0-14 16,8-4 9-16,0-4-9 0,9 4 0 0,5-4 0 15,5 0 0-15,-1 0 0 16,5-4-47-16,9 0-14 0,5 0-3 0,-1 0-511 16,6 0-101-16</inkml:trace>
          <inkml:trace contextRef="#ctx0" brushRef="#br0" timeOffset="-3803.2654">104 9211 1612 0,'-4'4'144'0,"-10"4"-116"0,1 9-28 0,-1-1 0 16,0 4 107-16,5 12 15 0,0-3 3 0,0 7 1 16,0 5-49-16,0-1-9 0,4 1-3 0,1-1 0 15,-1 0-44-15,5 5-9 0,-4 0-1 0,-1-5-1 16,0-8-155-16,-4 5-31 0</inkml:trace>
          <inkml:trace contextRef="#ctx0" brushRef="#br0" timeOffset="-4051.2974">-1011 9353 2073 0,'-5'-8'184'0,"5"0"-147"0,-9 0-29 0,5 4-8 16,4 4 41-16,0 0 7 0,0 0 2 0,0 0 0 15,0 0-34-15,18 0-8 0,0 0 0 0,5 4-8 16,-5 0 0-16,5 0 0 0,0 4 0 0,4-4 0 16,0 4 0-16,5 4-9 0,5-4 1 0,-1 0 0 31,5 0-24-31,-5 0-4 0,-8-4 0 0,4 5-1 0,-5-5-35 15,0-4-6-15,-4 0-2 0,0 0-779 0</inkml:trace>
          <inkml:trace contextRef="#ctx0" brushRef="#br0" timeOffset="-3216.2906">-1298 8997 1267 0,'-9'-8'112'0,"9"0"-89"15,-4-1-23-15,4 1 0 0,0 8 39 0,4-8 3 16,-4 0 1-16,0 0 0 0,5 4 35 0,-5 4 7 16,0 0 2-16,0 0 0 0,9-8-56 0,-9 8-11 15,0 0-3-15,0 0 0 16,9 0-105-16,-9 0-22 0,0 0-4 0,0 0-1 0</inkml:trace>
          <inkml:trace contextRef="#ctx0" brushRef="#br0" timeOffset="-4473.5262">-1243 8677 2170 0,'-23'-20'96'0,"14"16"20"0,4-4-92 0,1 0-24 15,4 8 0-15,0 0 0 0,0 0-12 0,0 0-6 16,14 12-2-16,4 8-924 16</inkml:trace>
          <inkml:trace contextRef="#ctx0" brushRef="#br0" timeOffset="-6505.1041">-1084 6795 633 0,'0'0'56'0,"0"0"-44"15,0 0-12-15,0 0 0 0,0 0 135 0,0 0 25 16,0 0 4-16,0 0 2 0,0 0-58 0,0 0-12 16,0 0-3-16,0 0 0 0,9 8-52 0,5 0-10 15,-5 0-3-15,0 5 0 0,5-1 7 0,4 4 1 16,0-4 0-16,5 4 0 0,4 0-36 0,5-3 0 15,0 3 0-15,9-4 0 0,0 0 22 0,5 0-2 16,4 0-1-16,-5 1 0 0,10-9-2 0,-10 4 0 0,5 4 0 16,-9 0 0-16,0 0-8 0,-4 4-1 0,-5 0-8 15,-10 5 12-15,1-5 8 0,-5 4 0 0,1-4 1 16,-10 9 0-16,0-1-5 0,0 0-2 0,-5 4 0 0,-8 1 0 16,-1-1 2-16,-4 0 1 0,0 1 0 0,0-1 0 15,-9 4-5-15,-5 1-2 0,5-1 0 0,-9 1 0 16,4-1 10-16,-5 0 3 0,1-3 0 0,-5 3 0 15,5-4-23-15,-5 5 0 0,-4-1-12 0,4 1 4 16,-5 3 8-16,1 0 0 0,-5 5 0 0,0-5 0 16,0 5 0-16,5-5 9 0,-5 1-9 0,0-1 10 15,0 0-10-15,0-3 0 0,-5 3 9 0,1 1-9 16,4-5 9-16,0-4-9 0,4 1 12 0,1-5-12 16,9 0 0-16,-1 1 0 0,1-9 0 0,4 4 0 15,9-8 0-15,-4 0 0 0,5 4 0 0,3-7 0 16,-3 3 0-16,8-8 0 0,5-4 8 0,0 0-8 15,0 0 12-15,0 8 0 0,0-8-1 0,0 8 0 0,0-8 5 0,5 8 2 16,-1 0 0-16,5-4 0 0,5 4-7 0,4 0-2 16,1-4 0-16,3 4 0 0,-3-4 0 0,12 1 0 15,1-1 0-15,5-4 0 0,8 0 0 0,1-4 0 16,4-1 0-16,0-3 0 0,5 0-1 0,8-8 0 16,1 4 0-16,4 0 0 0,1-4-8 0,-1-1 8 15,5 1-8-15,-9-4 8 0,-1 0-8 0,1-4 0 16,-5 3 0-16,0 1 0 0,1-4-16 0,-1-1-1 15,-5 5-1-15,1 4 0 16,4-4-21-16,-4 4-4 0,-1-1-1 0,-3 1 0 16,-6 8-17-16,1-4-4 0,-5 4-1 0,-10 0 0 15,-3 8-123-15,-1 4-25 0,-4 0-5 0,-10 0-481 0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2:48.46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CC48808-6E41-4956-A8BF-8BA6AE1F6AC2}" emma:medium="tactile" emma:mode="ink">
          <msink:context xmlns:msink="http://schemas.microsoft.com/ink/2010/main" type="writingRegion" rotatedBoundingBox="1925,305 33208,-1055 34024,17711 2741,19071"/>
        </emma:interpretation>
      </emma:emma>
    </inkml:annotationXML>
    <inkml:traceGroup>
      <inkml:annotationXML>
        <emma:emma xmlns:emma="http://www.w3.org/2003/04/emma" version="1.0">
          <emma:interpretation id="{8BC723DF-C95B-4551-ABEA-D4291799DC34}" emma:medium="tactile" emma:mode="ink">
            <msink:context xmlns:msink="http://schemas.microsoft.com/ink/2010/main" type="paragraph" rotatedBoundingBox="1894,349 33159,-1285 33529,5775 2264,7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FDADD4-48D8-401A-AE99-21A4B6B6CCF8}" emma:medium="tactile" emma:mode="ink">
              <msink:context xmlns:msink="http://schemas.microsoft.com/ink/2010/main" type="line" rotatedBoundingBox="2365,161 32448,-304 32480,1771 2398,2237"/>
            </emma:interpretation>
          </emma:emma>
        </inkml:annotationXML>
        <inkml:traceGroup>
          <inkml:annotationXML>
            <emma:emma xmlns:emma="http://www.w3.org/2003/04/emma" version="1.0">
              <emma:interpretation id="{BBAC6974-3287-4E24-B6FB-E9CE29281FB4}" emma:medium="tactile" emma:mode="ink">
                <msink:context xmlns:msink="http://schemas.microsoft.com/ink/2010/main" type="inkWord" rotatedBoundingBox="2365,161 9169,55 9202,2131 2398,223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1229 818 1436 0,'0'0'64'0,"0"0"12"0,0 0-60 0,0 0-16 0,9 0 0 0,0 0 0 16,9 0 98-16,0 0 17 0,5-8 3 0,0 0 1 16,4 4-23-16,0-13-5 0,5 5-1 0,0 0 0 15,0-4-21-15,-5 0-4 0,5-4-1 0,-5-1 0 16,1 5-51-16,4-4-13 0,-5-12 0 0,0 7 0 16,-8-3 23-16,-1-4 1 0,-5-1 1 0,-4 1 0 15,1-9-12-15,-6 9-2 0,-4-4-1 0,0-1 0 0,-4 5-2 16,-6-1 0-16,1 5 0 0,-4 0 0 0,-1 12 11 15,-4-1 1-15,0 9 1 0,-5 8 0 0,0 0-21 0,-4 8 0 16,4 9 0-16,-9 7 0 0,0 8 18 0,5 5-1 16,0 15 0-16,4-3 0 0,0-1-27 0,5 5-6 15,0 8 0-15,9-13-1 0,4 1 44 0,0-1 9 16,5 5 1-16,5-5 1 0,-5-7-28 0,9-5-10 16,0-3 0-16,5-1 9 0,9 1-9 0,-1-5 0 15,6-8 0-15,-1 8 0 16,5-7-158-16,4-13-24 0,10 4-5 0,-14-12-1 0</inkml:trace>
          <inkml:trace contextRef="#ctx0" brushRef="#br0" timeOffset="398.8218">2367 498 2131 0,'-14'-12'94'0,"14"12"20"0,0 0-91 0,0 0-23 0,0 0 0 0,-4 16 0 15,-1 0 111-15,-4 9 17 0,4 3 4 0,-4 8 1 16,0-7-66-16,5 7-14 0,-6 1-2 0,6 3-1 15,-1 1-20-15,5-5-4 0,0 0-1 0,5 1 0 16,-5-9-5-16,4 0 0 0,6-7-1 0,-1-5 0 16,0 0-19-16,4-8-17 0,6-8 3 0,-1-4 1 15,0-8 13-15,5-4 0 0,4-8 0 0,0-5-9 16,1-3-3-16,-5-5 0 0,-1 1 0 0,6 8 0 16,4-13 0-16,-5 13-1 0,-4 0 0 0,-5 3 0 0,5 9 13 15,-5 8 10-15,-5 4-2 0,6-4 0 0,-1 8-8 16,0 8 0-16,0 0 0 0,-4 8 0 0,0 4 34 15,-1 5 5-15,1 3 1 0,0-4 0 0,-5 5-22 0,4-9-4 16,1 0-1-16,0-4 0 0,-5-4 22 0,4-3 4 16,1 3 1-16,4-12 0 0,1-8-24 0,-6 4-4 15,5-9 0-15,1-3-1 0,3-4 1 0,6 4 1 16,-6-9 0-16,-3 5 0 0,-6-8-13 0,6 4 9 16,3-5-9-16,-4-3 8 0,-4 0-8 0,-5-1 12 15,0-3-12-15,0-5 12 0,5 1-12 0,-9 7 0 16,-5-11 9-16,4 8-9 0,-4 7 0 0,5 1-13 15,-5 8 1-15,9-1-960 16,5 1-192-16</inkml:trace>
          <inkml:trace contextRef="#ctx0" brushRef="#br0" timeOffset="-384.5342">323 162 1594 0,'0'-24'35'0,"-5"8"7"0,5 4 2 0,-5 0 1 0,1-5-36 0,-1 5-9 15,5 0 0-15,-4 4 0 0,4 8 72 0,0 0 13 16,0 0 3-16,0 12 0 0,-9 16-45 0,4 5-9 16,1 23-2-16,-1 5 0 0,0 8-32 0,1 0 0 15,-5 12 0-15,0 4 0 0,0 0 29 0,-5-4-1 16,0 8 0-16,1-12 0 0,-10 3 16 0,5-11 2 15,-5 4 1-15,9-12 0 0,-9-5 1 0,5-3 0 16,-5-12 0-16,10-5 0 0,-1-4-9 0,5-11-2 0,-5-5 0 0,10-4 0 16,-1-4-4-16,5-8-1 15,0 0 0-15,0-12 0 0,0-4-16 0,5-13-3 0,4-3-1 16,-4-13 0-16,-1-7-3 0,1 3-1 0,13-7 0 0,-14-1 0 16,5-12-8-16,1 4 0 0,-1-7 0 15,4-1 0-15,-4 4 0 0,5-20 0 0,-5 0 0 0,5 8 0 16,-5 8 0-16,5 8-11 0,-5 13 3 0,0 3 0 31,-5 9-19-31,6 7-3 0,-1 13-1 0,0 0 0 0,-9 8 31 0,0 12 0 0,13 0 0 0,1 12 0 16,0 8 0-16,4 12 0 0,0 9 0 0,0 7 0 15,5 13 16-15,0-8 8 0,0 8 3 0,-1 7 0 16,-3 1-27-16,-1 0 0 0,0 0 0 0,-4-1 0 16,-5-3 0-16,0-4 0 0,5-4 0 0,-1-5 0 15,-4-7 0-15,0-5 0 0,-4-3 0 0,4-13 0 0,-4-4 0 0,-1 0 18 16,1-12-2-16,-5-8 0 0,0 0 10 0,9-8 2 15,0-12 0-15,0-4 0 0,-4-4-1 0,8-9 0 16,-4-11 0-16,5-9 0 0,0-4-15 0,8-4-4 16,-3 1 0-16,8-13 0 0,0 4-8 0,-4-4 0 15,4 4 0-15,5 0 8 0,-4 13 13 0,-6-1 3 16,6-4 0-16,-6 13 0 0,-3 7-37 0,-1 5-7 16,0 3-2-16,0 9 0 15,-4 4-16-15,-5 15-3 0,0-7-1 0,0 16-831 16,-4 4-167-16</inkml:trace>
          <inkml:trace contextRef="#ctx0" brushRef="#br0" timeOffset="1007.8909">3728 69 691 0,'-27'0'61'0,"13"0"-49"0,5 0-12 0,0 0 0 16,-5 0 131-16,10 0 23 0,-5-8 5 0,9 8 1 16,0 0-24-16,0 0-5 0,0 0-1 0,13-8 0 15,1-4-43-15,13 0-9 0,5-4-2 0,4-5 0 16,10-3 0-16,4 4-1 0,5-9 0 0,8 9 0 16,10-8-16-16,-4 8-3 0,-6 8-1 0,-3-9 0 15,-1 13-42-15,-9-4-13 0,-5 4 8 0,1 0-8 16,-5 4-97-16,4 0-23 0,-8 4-5 15,-1 0-855-15</inkml:trace>
          <inkml:trace contextRef="#ctx0" brushRef="#br0" timeOffset="1233.8052">4425-712 403 0,'0'0'36'0,"0"0"-36"16,0 0 0-16,0 16 0 0,-9 0 292 0,4 9 52 15,-4 3 11-15,0 9 1 0,-5 3-206 0,-4 0-42 16,0 9-8-16,-5 0-1 0,5 3-3 0,0 1 0 16,-5 3 0-16,5 9 0 0,-5 0-19 0,5 0-4 15,-1 4-1-15,1 7 0 0,4-7-56 0,-4-4-16 16,0 8 0-16,-5 0 0 0,1-5 29 0,3-7 1 16,1-4 0-16,4-1 0 0,-4-11-30 0,9-5 0 0,5 1 0 15,-6-1-1224-15</inkml:trace>
          <inkml:trace contextRef="#ctx0" brushRef="#br0" timeOffset="1565.069">5080 106 2649 0,'-32'-8'58'0,"19"8"12"15,-10 0 2-15,0 8 4 0,5 4-61 0,-5 8-15 0,-9 8 0 0,0 5 0 16,1 7 12-16,-6-3-1 0,1 15 0 0,-1-3 0 0,1 3 13 15,4 5 2-15,0-4 1 0,5-1 0 0,9 5-1 0,4-13 0 16,5 1 0-16,4-5 0 0,14 1-26 0,5-17 0 16,9-4 0-16,4 5 0 0,10-13 0 0,4-4 0 15,4-8 0-15,10-8 0 16,-5-4-46-16,4-13-14 0,-3 1-4 0,3-4 0 0,-4-1 51 0,-4-7 13 16,-5 4 0-16,-5-9 0 0,-4-3-10 0,-5 3 10 15,1-7-12-15,-10 7 12 0,-4 1 0 0,-10-1 0 16,1 5 0-16,-14 3 0 0,-10 5 15 0,1 4 6 15,-5 4 2-15,-4 3 0 0,0-3 19 0,-1 8 4 16,1 4 1-16,0 8 0 0,4 0-38 0,0 0-9 16,0 8 0-16,1 4 0 15,4 4-56-15,-1 5-12 0,1 3-4 0,0 4-1136 0</inkml:trace>
          <inkml:trace contextRef="#ctx0" brushRef="#br0" timeOffset="1924.062">5872 183 2397 0,'14'-25'106'0,"-5"17"22"0,-4 4-102 0,4-4-26 0,0 8 0 0,0 4 0 16,5 0 10-16,-1 12-10 0,1 5 12 0,0 7-12 15,-1 0 35-15,6 9 0 0,-1 15 0 0,-5-3 0 16,-3-1 1-16,-6 5 1 0,5-5 0 0,-9 1 0 0,0 4-9 15,0-13-3-15,0-12 0 0,-4 1 0 0,-1-5 7 16,5-8 0-16,-4 0 1 0,4 1 0 16,0-17 1-16,0 0 0 0,0 0 0 0,4-17 0 0,5-3-10 0,-4-4-3 15,4-8 0-15,9-5 0 0,9-3-11 16,1-9-2-16,-1 1-8 0,9-5 12 0,1 0-12 0,4 5 11 16,-5 3-11-16,5 5 10 0,0 7-10 0,-4 13 0 15,-1 0-10-15,-4 8 10 0,-5 12 28 0,5 4 12 16,-5 4 3-16,1 12 0 0,-1-4-23 0,0 9-5 15,-4 3-1-15,0 12 0 0,-9 1-14 0,-1-5 8 16,-4 5-8-16,0 3 0 16,1 5-29-16,-6 3-12 0,-8 5-3 0,4-4-915 15,0 3-183-15</inkml:trace>
        </inkml:traceGroup>
        <inkml:traceGroup>
          <inkml:annotationXML>
            <emma:emma xmlns:emma="http://www.w3.org/2003/04/emma" version="1.0">
              <emma:interpretation id="{7A1C98D6-57A5-4392-B005-4EA840EE60F9}" emma:medium="tactile" emma:mode="ink">
                <msink:context xmlns:msink="http://schemas.microsoft.com/ink/2010/main" type="inkWord" rotatedBoundingBox="11186,208 17362,112 17384,1562 11208,165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57.9043">8914-77 1515 0,'4'-20'67'0,"-4"16"14"0,0-8-65 0,0 4-16 0,0-4 0 0,0 4 0 16,0 8 127-16,0 0 21 0,0 0 5 0,0 0 1 16,0 0-66-16,0 0-12 0,0 0-4 0,5 8 0 15,4 8-37-15,-4 8-8 0,4 9-2 0,0 3 0 16,-5 5-25-16,1 11 0 0,-5-3 0 0,0 11 0 15,0-7 0-15,0 4 0 0,-5-9 0 0,1 5 0 16,-1-5 56-16,1-7 7 0,-5-1 1 0,4-3 0 16,-4-5-20-16,0-12-4 0,0 1-1 0,0-1 0 15,-1 0 4-15,1-8 1 0,9-12 0 0,-9 8 0 16,9-8-44-16,-9 4-22 0,9-4 2 0,-4 0 1 0,-6-12 38 16,6 0 7-16,-1-4 2 0,5-4 0 0,-4-5-20 15,4-3-8-15,4-8 0 0,1-5 8 0,-1-3-8 0,6-1 0 16,-1 9 0-16,0-13 0 15,0-3-25-15,0-5-4 0,9 4-1 0,0-3 0 16,5 3 30-16,4-16 0 0,5 0 0 0,0 9 0 16,0-9-57-16,0 8-6 0,4 9-1 0,1 3 0 0,-5 5 52 15,0 7 12-15,4 5 0 0,-4 7 0 0,-5 13 0 0,-4 4 0 16,0 8 0-16,4 4 0 16,-4 12-24-16,0 13-1 0,-5 3-1 0,-9 17 0 0,0-1 42 0,-9 13 8 15,-5 0 1-15,-4-5 1 0,-4 5-26 0,-6 4 0 16,-3 0 0-16,-6 7 0 0,1-15 0 0,-5 4 0 0,0 4-14 15,-9-1 5-15,-4-11 17 0,-1 4 3 16,1-5 1-16,-1-7 0 0,5 3-12 0,0-3 0 0,-9-5 0 16,9 5 0-1,0-9-131-15,9-3-28 0,5-5-5 0</inkml:trace>
          <inkml:trace contextRef="#ctx0" brushRef="#br0" timeOffset="3760.5206">9720 255 1843 0,'0'0'164'0,"0"0"-132"15,4 8-32-15,-8 17 0 0,-1-5 51 0,0 8 3 16,-8 9 1-16,4 3 0 0,-5-3 9 0,5 3 1 16,-5 1 1-16,1-1 0 0,8-4-22 0,-4 5-5 15,-5-9-1-15,5 1 0 0,0-5-30 0,0 0-8 16,0 1 0-16,4-9-713 15,5 4-147-15</inkml:trace>
          <inkml:trace contextRef="#ctx0" brushRef="#br0" timeOffset="3890.9548">9943-141 1209 0,'13'-41'53'0,"-8"21"12"0,4 0-52 0,-4-9-13 15,4 1 0-15,-5 4 0 0,1 4 220 0,-1 3 42 0,1 5 8 0,-5 12 2 31,0 0-295-31,0 0-58 0,-14 33-12 0,1 3-3 0</inkml:trace>
          <inkml:trace contextRef="#ctx0" brushRef="#br0" timeOffset="4195.433">10284 73 2026 0,'0'0'44'0,"0"0"10"0,0 0 2 0,0 0 1 0,-4 8-45 0,-1 4-12 0,0 5 0 0,1 3 0 16,-5 8 38-16,9-8 6 0,4 9 0 0,1 3 1 16,9-8 1-16,-5 1 0 15,0 3 0-15,4 4 0 0,1-3-7 0,0 3-2 0,4 1 0 0,0 3 0 0,0-16-20 0,10 21-4 16,-1-17-1-16,-4 0 0 0,0-4-3 16,-5-11-1-16,5 3 0 0,-10-8 0 0,5-4 4 0,-4 0 0 15,0-4 0-15,-5 4 0 0,0-12 16 0,5-5 3 16,-5 5 1-16,0-8 0 0,0 0-7 0,-5-5-1 15,1 1 0-15,4-8 0 0,-4 3-12 0,-1-11-4 16,1 4 0-16,4-9 0 0,0 1 4 0,5 3 0 16,-5 9 0-16,4-1 0 15,1 5-60-15,0 0-12 0,9 7-3 0,-1 1-751 16,1 0-150-16</inkml:trace>
          <inkml:trace contextRef="#ctx0" brushRef="#br0" timeOffset="4368.7635">11450 89 2102 0,'-5'21'93'0,"1"-9"19"0,-1 4-89 0,0 8-23 0,1 5 0 0,-5 3 0 15,4 0 65-15,-4 5 9 0,5-1 2 0,-6 5 0 16,6-5-29-16,-5 1-6 0,4-1-1 0,-4-8 0 16,5 5-29-16,-1-5-11 0,1-4 0 0,-6-4 9 15,6 1-145 1,4-5-28-16,-5-4-7 0</inkml:trace>
          <inkml:trace contextRef="#ctx0" brushRef="#br0" timeOffset="4483.2043">11677-331 2034 0,'-4'-29'44'0,"8"9"10"0,-4 0 2 0,5 4 1 0,4 3-45 0,-9 13-12 16,0 0 0-16,0 0 0 15,0 0-69-15,-9 9-16 0,4 11-3 0</inkml:trace>
          <inkml:trace contextRef="#ctx0" brushRef="#br0" timeOffset="5165.7412">12415 49 1638 0,'0'0'36'0,"0"0"7"0,14-12 1 0,-5 4 3 0,-9 8-38 16,4-12-9-16,5-5 0 0,-4 5 0 0,4 0 22 0,0 0 2 15,0-4 1-15,0 8 0 0,0-9 31 0,0 1 7 16,-4 8 1-16,-5-4 0 0,0 12 0 0,0 0 0 16,0-8 0-16,-9 8 0 0,0 0-20 0,-5 8-4 15,-4 8-1-15,0 9 0 0,-10 3-19 0,1 8-3 0,-5 5-1 16,0 7 0-16,0 9-5 0,1-8-2 0,-6 3 0 16,5 5 0-16,5-5-9 0,4-7 0 0,5-1 0 0,0-3 0 15,4-13 17-15,5 5 2 0,5-13 0 0,4-4 0 16,4 0-9-16,5 0-2 0,5-16 0 0,4 0 0 15,0 0-8-15,5-12 10 0,4 4-10 0,1-12 10 16,-1 0-2-16,5-9 0 0,0-3 0 0,0-8 0 16,-5-1-8-16,5 5 0 0,0-17 0 0,4-4 0 15,0 1 24-15,1-5-1 0,-1 0 0 0,1-7 0 16,-5-1-23-16,-1-8 0 0,1 0 0 0,-4 0 0 16,-1 4-15-16,-4 4-7 0,-5 13-2 0,0 3 0 15,-4 21 39-15,-1-5 7 0,-8 13 2 0,0 8 0 0,-1 4-24 16,-4 12 0-16,0 0 0 0,0 0 0 0,-4 8 0 0,-1 12 0 15,-4 0 0-15,0 13 0 0,-5 3 0 0,1 5 0 16,3-1 0-16,-3 9 0 0,-1-5 16 0,5 5 0 16,0-1-1-16,0 1 0 0,0 3 1 0,4-3 1 15,5 0 0-15,0 11 0 0,0-11 12 0,5 7 3 16,4-3 0-16,0 4 0 0,0-9-32 0,5-3-15 16,4-5 2-16,5 1 0 0,-5-13 36 0,5-4 7 15,-1-3 2-15,10-5 0 0,-4-12-32 0,8-4 0 16,5-8 0-16,9-4 0 0,-4-1 0 0,-1-19 14 15,1 4-2-15,-1-9-1 0,1 5-11 0,-5-13 0 16,4 1 0-16,-8 3 0 16,-6 1-22-16,-8-5-3 0,5 9-1 0,-6 8 0 0,-8-1 43 0,0 5 9 15,-5 4 2-15,-5 4 0 0,-4-5-28 0,0 13 8 16,-9 0-8-16,0 4 0 0,-9 4 0 0,-5 8 0 0,5 4 0 16,-9-3 0-1,-5 11-21-15,4 0-7 0,1 12 0 0,0-3-1 0,4 11 29 0,5-11 0 0,0 3 0 0,13 4 0 16,0-3 12-16,5-9 9 0,10 4 2 0,3 1 0 15,5-1-23-15,1-8 0 0,3 4-12 0,6 1 4 16,-1-9-109-16,0 4-22 16,5-4-4-16,0 1-1018 0</inkml:trace>
          <inkml:trace contextRef="#ctx0" brushRef="#br0" timeOffset="5568.4356">14486 106 1324 0,'14'-37'118'0,"-5"17"-94"0,0 0-24 0,0-1 0 0,-9 9 248 0,5-4 44 15,-10 0 10-15,5 8 2 0,-9-4-167 0,0 8-33 16,0 4-6-16,-9 0-2 0,-5 0-51 0,0 16-10 16,-4 0-3-16,-5 8 0 0,0 1-32 0,5 7 0 15,-5 4 0-15,9 5 0 0,1-1 0 0,3-3 0 16,1 3 0-16,4 1 0 0,5-1 8 0,5-11-8 16,-1 3 0-16,5-4 0 0,0-3 18 0,0-5 0 15,5-4 0-15,8-4 0 0,-8 0-18 0,9-8 0 16,-1-4 0-16,6-4 0 0,3 0 0 0,-3-12 0 15,3-4 0-15,6 0 0 0,3-9 0 0,-3-3 0 16,-1-1 0-16,10-15-9 0,-6-1 9 0,1-3 0 16,5-1-9-16,-1-12 9 15,1 1-25-15,-1-9-1 0,5-12 0 0,0 0 0 16,-5 4-7-16,5 8-2 0,-9 12 0 0,0-3 0 0,-5 19 16 0,-8 5 3 0,-6 11 1 16,-4 9 0-16,0 8 53 0,-9 12 10 0,-9 4 3 0,5 12 0 15,-10 12-20-15,5 9-4 0,-5 7-1 16,1 17 0-16,4 0 9 0,4-13 1 15,-4 13 1-15,4 0 0 0,1-5-5 0,-1 5 0 0,1 4-1 0,-1 0 0 16,5 7-15-16,-4 9-4 0,-1-4 0 0,5-4 0 16,-4-4-12-16,4-16-13 0,0-5 2 0,0 1 1 15,4-13-190-15,5-4-39 16,9 21-7-16,1-29-2 0</inkml:trace>
        </inkml:traceGroup>
        <inkml:traceGroup>
          <inkml:annotationXML>
            <emma:emma xmlns:emma="http://www.w3.org/2003/04/emma" version="1.0">
              <emma:interpretation id="{2DC2C1ED-5007-4B98-B187-F4D2AA60BD24}" emma:medium="tactile" emma:mode="ink">
                <msink:context xmlns:msink="http://schemas.microsoft.com/ink/2010/main" type="inkWord" rotatedBoundingBox="19692,310 25657,217 25677,1507 19712,160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510.2287">18775 340 2246 0,'0'-12'49'0,"0"12"11"0,5-16 1 0,-5 4 3 0,-5 0-52 16,1-4-12-16,8-1 0 0,5 1 0 0,0-4 60 0,10 0 8 15,-6-1 3-15,5 1 0 0,1-12-24 0,-1 4-5 16,5-1-1-16,-5-3 0 0,5 3-33 0,-1-3-8 16,-3-4 0-16,3-1 0 15,-8-3-24-15,4-1-6 0,-4-7-2 0,0 3 0 0,-5-3 52 0,4 7 9 16,1 1 3-16,-5 3 0 0,-4 13-32 0,-1 0 0 15,-4 8 0-15,0-1 0 0,0 17 0 0,-4-4-12 0,-10 4 1 0,-4 12 0 16,4 9 11-16,-4 7 16 0,0 0-4 0,-1 13-1 16,1 3 42-16,0 5 9 0,-5 8 2 0,5-1 0 15,4-3-31-15,-4-1-5 0,5 9-2 0,3 8 0 16,6-16-8-16,-1 11-2 0,1-3 0 0,-1 0 0 16,-4-1-4-16,-5 1-2 0,5-4 0 0,-4-5 0 15,-6-3-54-15,-3-5-10 16,4 1-2-16,-10 0-819 0,5-5-163 0</inkml:trace>
          <inkml:trace contextRef="#ctx0" brushRef="#br0" timeOffset="7604.1525">18807 425 1843 0,'-18'-12'164'0,"0"4"-132"16,18 8-32-16,0 0 0 0,0 0 10 0,0 0-10 15</inkml:trace>
          <inkml:trace contextRef="#ctx0" brushRef="#br0" timeOffset="8061.2771">19285 502 864 0,'5'-24'38'0,"-1"16"8"0,5-4-37 0,0 0-9 16,5-5 0-16,4 5 0 0,-4-4 204 0,0 4 40 15,4 12 7-15,0-12-659 0,9 8-132 0</inkml:trace>
          <inkml:trace contextRef="#ctx0" brushRef="#br0" timeOffset="7961.3556">19403 138 1497 0,'0'-12'32'0,"5"4"8"0,9 0 0 0,4-4 4 0,5-5-36 0,-5-3-8 0,9-4 0 0,0 0 0 16,1-1 142-16,4 1 26 0,0 0 6 0,-10-13 1 16,6 5-83-16,-6 0-16 0,1-9-3 0,0 5-1 15,-5 3-50-15,-4-3-10 0,-1 3-3 0,-3-3 0 16,-1 12 44-16,-5-9 9 0,1 9 2 0,-1 4 0 16,-4 8-52-16,-4-4-12 0,-1 3 0 0,1 9 0 15,-5 0 0-15,-10 12 0 0,1 5 0 0,-5 7 0 16,-8 4 0-16,-1 17 0 0,0-1 0 0,0 4 0 15,5 5 0-15,-1 8 0 0,10-9 0 0,4 13 0 16,1-8 40-16,4 7 4 0,0-3 2 0,4 8 0 16,-4-9-18-16,0 5-4 0,0 0-1 0,4 4 0 0,1-9-8 15,-1 1-2-15,-9-1 0 0,-4-3 0 16,0-4-138-16,0-9-28 0,-5 1-6 0,0-9-617 16,5-8-124-16</inkml:trace>
          <inkml:trace contextRef="#ctx0" brushRef="#br0" timeOffset="8353.048">19868 466 1324 0,'0'0'118'0,"0"0"-94"0,0 0-24 0,0 0 0 16,0-8 94-16,9 0 14 0,-4 0 4 0,13 3 0 15,4-11-4-15,6 4-1 0,-1-4 0 0,10 4 0 16,4-8-65-16,-1 7-13 0,6-7-2 0,0 0-1 16,-1 0-15-16,1-5-3 0,-5 5-8 0,-5-4 12 15,-4-4-12-15,-5 3 9 0,-4-3-9 0,-5 4 8 16,-4-1 32-16,-5 9 7 0,-5 0 1 0,-4 0 0 15,0 4-30-15,-4 0-6 0,-10 3 0 0,5 9-1 16,-9 0 33-16,4 0 8 0,-8 0 0 0,-1 13 1 16,-5-1-37-16,1 8-7 0,-5 4-1 0,0 5-8 0,5 3 15 15,4 0-4-15,5 1-1 0,0 3 0 0,-9 5-10 16,8-1 0-16,1 1 0 0,4 3 0 16,10-3-60-16,-5-5-18 0,4 0-3 0,1-7-674 15,4-1-134-15</inkml:trace>
          <inkml:trace contextRef="#ctx0" brushRef="#br0" timeOffset="8609.8979">20633 126 1209 0,'36'-20'108'0,"-18"16"-87"16,5-5-21-16,9 5 0 0,-5 4 171 0,1 4 29 16,3 5 7-16,1 3 1 0,-9 0-51 0,0 8-9 0,0 0-3 0,-14 13 0 15,4-13-78-15,-3 8-16 16,-6 5-3-16,-4-1-1 0,0 4 1 0,-4-11 1 0,-1-5 0 0,5 4 0 15,9-4-27-15,0-7-6 0,-9-13 0 0,0 0-1 16,5 8 6-16,-5-8 2 0,0 0 0 16,0 0 0-16,0 0 5 0,9-8 0 0,0-5 1 0,5-7 0 15,-10 0-11-15,1-4-2 0,8-1-1 0,6-11 0 16,-6 12-15-16,5-9 11 0,1 1-11 0,3 0 10 16,1-1-66-1,0 1-12-15,9 8-4 0,4-1-815 0,1 5-163 0</inkml:trace>
          <inkml:trace contextRef="#ctx0" brushRef="#br0" timeOffset="8861.4232">21598 369 1152 0,'4'0'102'0,"6"-12"-82"16,12 7-20-16,10 1 0 0,5-12 120 0,-1 12 20 16,10-8 4-16,4-4 1 0,-5-4-53 0,5 3-12 15,5-3-1-15,-10 0-1 0,-8 0-34 0,-1-5-6 16,-4 5-2-16,-5 0 0 0,-13-4-11 0,-5 8-2 15,-4-1-1-15,-5 9 0 16,-5-4 31-16,-4 0 7 0,-9 4 0 0,4 0 1 0,-8 4 11 0,-1 4 1 16,5 0 1-16,-14 8 0 0,4 4-59 0,1 8-15 15,0 0 0-15,-1-3 0 0,6 7 36 0,-1 4 4 16,5 1 0-16,4 3 1 0,-4-8-29 0,4 9-12 16,5 3 11-16,0 0-11 0,0-7 0 0,0-1-8 0,4 4-1 15,1-7-820 1,4-1-164-16</inkml:trace>
          <inkml:trace contextRef="#ctx0" brushRef="#br0" timeOffset="6875.8947">17455-153 799 0,'9'-33'35'0,"-4"17"8"0,4 0-35 0,-5-8-8 0,1-1 0 16,-1 1 0-16,5 4 137 0,0 4 26 0,-4 3 5 0,4-3 0 15,-4 12-12-15,-5 4-2 0,18 0-1 0,-4 4 0 16,-5 12-47-16,-5 13-10 16,5 11-1-16,-4 9-1 0,-10 3-23 0,5 5-5 0,-9 0-1 0,9 7 0 15,-4-3 3-15,-5 0 0 0,-1 0 0 0,1 3 0 16,5-11-18-16,-10-4-3 0,0-5-1 0,-4-3 0 15,9-5-13-15,0-12-2 0,-5 0-1 0,5-7 0 16,0-5 5-16,0-4 1 0,9-8 0 0,-9 8 0 16,9-8-36-16,-9 0 0 0,-5-4-12 0,5 0 3 15,-5-8 9-15,5 0 0 0,-4-9 0 0,-1-7 0 16,5-4-17-16,0-9 1 0,0-3 1 0,4-1 0 16,1-7-4-16,8 7-1 0,-8 1 0 0,8-5 0 15,5 0-15-15,9-7-3 16,5-1-1-16,5 4 0 0,3-3 18 0,10-13 3 0,5 4 1 0,4 9 0 15,-9 19-24-15,-5-3-5 16,5 7-1-16,0 13 0 0,-9 12 47 0,-4 0 15 0,3 16 0 0,1 0 0 0,-4 16-15 16,-10 9-8-16,-5 11 8 0,1 5-13 0,0 3 13 0,-14 9 0 15,-5-4 0-15,-8-1-9 0,-1 1 21 0,-4 0 4 16,-5-1 0-16,-4 1 1 0,-5-4 4 0,0-1 1 16,0-7 0-16,-4 3 0 0,-5-3-13 0,0-9-9 15,0-3 12-15,-5 3-12 16,10-12-61-16,-5 1-19 0,0-1-4 0,9-8-1091 0</inkml:trace>
          <inkml:trace contextRef="#ctx0" brushRef="#br0" timeOffset="7050.1415">18151 227 2016 0,'-22'4'89'0,"8"4"19"0,0 0-87 0,1 8-21 0,4 1 0 0,-5 11 0 16,-4 0 76-16,4 5 12 0,5-1 1 0,0 4 1 15,0-3-30-15,-5-1-5 0,10 5-2 0,4-13 0 16,0 8-29-16,0-7-7 0,-5 3-1 0,0-4 0 16,15-4-77-16,-10-3-16 15,-5-1-3-15</inkml:trace>
          <inkml:trace contextRef="#ctx0" brushRef="#br0" timeOffset="7168.8296">18406-186 1843 0,'5'-16'164'0,"-1"-8"-132"15,6-1-32-15,-1 9 0 0,-5 0 84 0,1 8 9 16,4 0 3-16,-9 8 0 16,0 0-180-16,9 12-35 0</inkml:trace>
          <inkml:trace contextRef="#ctx0" brushRef="#br0" timeOffset="9175.4426">22554 57 2379 0,'18'-8'52'0,"-4"8"12"0,9-8 1 0,4 16 2 0,-4-8-54 0,0 4-13 16,-10 4 0-16,5 8 0 0,1 0 63 0,-6 1 9 0,-4 11 3 0,0-8 0 15,1 5-9-15,-6 11-2 0,-4-12 0 0,0 9 0 16,0-9-51-16,0 4-13 0,-4-8 0 0,4-7 0 0,0-1 54 0,0-12 8 16,0 0 2-16,0 0 0 0,0 0-52 0,0 0-12 15,0 0 0-15,0 0 0 0,0 0 0 0,9-4 0 16,9-17 0-16,5 1 0 0,4 0 0 0,0-8 0 16,10-5 0-16,4-3 0 0,-5 3 0 0,1 1-12 15,-1 4 3-15,0 8 0 0,-8 3 9 0,-1 5 0 16,0 0 0-16,-8 8 0 0,-1 8 0 0,-5 0 0 15,1 4 0-15,-5 0 0 0,-4 13 0 0,4-1 12 16,-9 4-2-16,0 0-1 16,0 9-58-16,-5-9-12 0,5 8-3 0,-4 1-819 15,-1-9-164-15</inkml:trace>
        </inkml:traceGroup>
        <inkml:traceGroup>
          <inkml:annotationXML>
            <emma:emma xmlns:emma="http://www.w3.org/2003/04/emma" version="1.0">
              <emma:interpretation id="{F0D0D6EA-73D6-4412-B5EB-F7BB7C72ED4F}" emma:medium="tactile" emma:mode="ink">
                <msink:context xmlns:msink="http://schemas.microsoft.com/ink/2010/main" type="inkWord" rotatedBoundingBox="26357,606 27042,596 27055,1397 26370,140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575.7292">24216-89 2188 0,'50'-32'48'0,"-32"12"11"0,-9 4 1 0,-4 3 1 0,-1 1-49 0,1 4-12 0,-10-4 0 0,-4 12 0 15,-18 0 54-15,4 4 8 0,0 8 2 0,-4 0 0 16,-9 9 18-16,4 11 4 0,4-8 1 0,1 5 0 16,0 3-37-16,4 0-7 0,5 9-2 0,0 3 0 15,9-3-33-15,4-1-8 0,0-3 0 0,10 3 0 16,4-7 0-16,5 3 0 0,4-12 0 0,5 5 0 15,-5-9 53-15,14 0 9 0,4-8 2 0,1 0 0 16,-1 0-103-16,0-12-20 16,5 0-4-16,5 0-1 0,-1-12 52 0,-8 4 12 0,-1-8 0 0,-4-4 0 15,0-4 0-15,0-1 0 0,-5-7 0 0,1 4 0 16,-10-5 48-16,0 1 13 0,-4 3 3 0,-5 9 0 0,-5-12-52 16,-4 8-12-16,0 3 0 0,0 9 0 0,-9-8 0 15,0 8 0-15,-5 4 0 0,1 0 0 0,-10 4 0 0,5 8 0 16,-9 8 0-16,-1 4 0 0,1 4 0 0,4 0 0 15,-4-3 0-15,4 15 0 0,5-4 54 0,4 5 8 16,0-5 2-16,10 0 0 0,4 9-52 0,0-1-12 16,4-7 0-16,10 7 0 15,0-8-48-15,9 9-13 0,-1-17-3 0,10 8 0 16,-4-3-51-16,3-1-10 0,1 0-3 0,0-8 0 0</inkml:trace>
        </inkml:traceGroup>
        <inkml:traceGroup>
          <inkml:annotationXML>
            <emma:emma xmlns:emma="http://www.w3.org/2003/04/emma" version="1.0">
              <emma:interpretation id="{43B2D41B-2364-437A-8DCD-AF0961544E72}" emma:medium="tactile" emma:mode="ink">
                <msink:context xmlns:msink="http://schemas.microsoft.com/ink/2010/main" type="inkWord" rotatedBoundingBox="28534,338 32457,277 32473,1282 28550,134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647.1633">26219-238 1958 0,'9'-8'43'0,"9"-5"9"16,5 1 1-16,18-8 3 0,9 0-45 0,0-5-11 0,0 5 0 0,5-4 0 15,4 4 104-15,14-9 20 0,0 5 3 0,0 8 1 0,-5 8-92 0,-4 8-17 16,-10 4-4-16,1 8-1 15,-14-4-74-15,0 8-14 0,-14 5-3 0,-4-1-608 16,-14 4-122-16</inkml:trace>
          <inkml:trace contextRef="#ctx0" brushRef="#br0" timeOffset="10818.4272">26433 17 1465 0,'-55'12'64'0,"33"-8"15"0,3 0-63 0,6 0-16 16,4 4 0-16,0 0 0 0,4 4 61 0,5-12 10 15,0 0 1-15,0 8 1 0,5 4 44 0,4-3 9 16,4-5 2-16,10 4 0 0,0-4-65 0,4 0-13 0,5 0-2 0,4-4-1 16,5 4-24-16,-4-4-5 0,8 4-1 0,-4 4 0 31,-9-8-167-31</inkml:trace>
          <inkml:trace contextRef="#ctx0" brushRef="#br0" timeOffset="11122.9264">27334 81 1958 0,'0'0'87'0,"0"0"17"15,0 0-83-15,0 0-21 0,0 0 0 0,0 0 0 16,0 0 107-16,-4 17 17 0,-5-1 3 0,4 8 1 16,-4-4-103-16,5 0-25 0,-1 1 0 0,-4-1 0 0,4 0 0 0,1 0 0 15,4 1 0-15,4-1 0 0,-4-4 33 0,5 4 2 16,4-8 0-16,0 1 0 0,5-1-35 0,4-4 0 15,5-8 0-15,4 0 0 0,0-8 0 0,5 4 0 16,-4-13 0-16,-1 1 0 16,-9 0-21-16,0-4-11 0,-4 0-3 0,0-1 0 0,-5 1 35 15,-5-12 0-15,-4 12 0 0,0-1 0 0,-4 1 31 0,-5 0 13 16,0 0 2-16,-1 12 1 0,-3-1-24 0,-1 1-5 16,-4 0-1-16,-5 4 0 0,-4 4 17 0,0 0 3 15,-5 0 1-15,4 8 0 16,10 4-163-16,0-3-33 0,-9 7-6 0,-5-4-2 0</inkml:trace>
          <inkml:trace contextRef="#ctx0" brushRef="#br0" timeOffset="11454.3682">28104-32 2419 0,'14'-8'53'0,"-14"8"11"0,4-8 3 0,-4 8 1 0,0 0-55 0,0 0-13 0,0 0 0 0,0 0 0 16,5 8 9-16,-1 8-1 0,1 0 0 0,4 9 0 15,-9-5 32-15,4 12 5 0,1-8 2 0,4 9 0 16,-4-1-31-16,-5 9-5 0,4-9-2 0,-4 4 0 16,0 5 30-16,0-13 5 0,0 5 2 0,-4-13 0 15,4 0-23-15,0-4-5 0,-5 1-1 0,1-9 0 16,4-8-17-16,0 0 0 0,0 0 0 0,0 0 0 0,-5 0 0 15,0-4 0-15,1-5 0 0,4-7 0 0,0 0 57 0,4-8 5 16,1-9 1-16,4 5 0 0,0-4-50 0,9-1-13 16,5-3 0-16,5 0 0 0,3-5 0 0,10 1 0 15,5-1 0-15,4 9 0 16,0-1-104-16,0 5-27 0,-9 8-5 0,-4 12 0 0</inkml:trace>
          <inkml:trace contextRef="#ctx0" brushRef="#br0" timeOffset="10434.8776">26388-352 1728 0,'27'-8'38'0,"-18"0"8"0,-9 8 2 0,0 0 0 0,0 0-39 0,0 0-9 16,0 0 0-16,-9 16 0 0,4 0 114 0,1 9 21 16,-5 3 4-16,0 9 1 0,4-1-52 0,-4-4-11 15,4 9-1-15,1-1-1 0,-5-3-19 0,4-1-3 0,1 5-1 16,4-1 0-16,-5-4-24 0,5-3-6 15,-5-1-1-15,5 1 0 0,-4-1-13 0,-5 4-8 16,0 1 8-16,4-5-8 16,-9 1-20-16,1-5-8 0,-5 0-1 0,-1 1-1 15,1 3-123-15,-9-12-25 0,4 0-5 0,-4 1-820 0</inkml:trace>
          <inkml:trace contextRef="#ctx0" brushRef="#br0" timeOffset="12067.9669">28987 29 1958 0,'5'-21'87'0,"-5"21"17"0,4 0-83 0,-4 0-21 0,9-8 0 0,0 4 0 15,-9 4 107-15,10 0 17 0,3 4 3 0,-4 9 1 16,5 3-59-16,0-4-11 0,-1 16-2 0,1-8-1 16,0 1-37-16,-1 7-7 0,6-8-2 0,-6 5 0 15,1-5 44-15,-5-4 9 0,5 4 2 0,-10-12 0 0,1 4-52 0,-5 1-12 16,0-13 0-16,-5 8 0 0,-4 0 0 0,0-4 0 15,-5 0 0-15,1-4 0 0,-1 0 0 0,0-4 0 16,1 0 0-16,4-4 0 0,-1 0 0 0,1-1 0 16,5-3 0-16,4 0 0 0,0-4 0 0,4-4 0 15,10 0 0-15,0-1 0 0,8 1 0 0,-8 4 0 16,-5-4 0-16,14 3 0 0,4-3 0 0,5 0 0 16,-5 4 0-16,5 0 0 0,0 7 0 0,5-3 0 15,-6 12 0-15,-3 0 0 0,-1 4 0 0,-9 9 0 16,1 3 0-16,-6 4 0 0,-4 8 0 0,0 1 0 15,-9 3 0-15,0-4 0 0,-4 5 0 0,-5-5 0 16,0 0 0-16,4 5 0 0,-4-13 32 0,0 0 3 16,0 0 1-16,22 1 0 0,19-1-21 0,-4-12-4 0,-10 0-1 15,-18-8 0-15,-27 4 6 0,8 0 2 0,10-4 0 0,9 0 0 16,0 0-18-16,9-12 0 16,5 0 0-16,0-8 0 0,-1-13 55 31,5 13 7-31,10 0 2 0,-1 0 0 0,0 3-103 0,42-15-83 0,-33 12 58 0,1 12 64 0,-1-4 10 0,-4 3 3 0,0 9 1 15,0 0-14-15,-5 5 11 0,0-1-11 0,-9 8 10 16,5-4-10-16,-9 4 0 0,0 0 9 0,-5 4-9 16,-5 0 0-16,1 1 0 0,-5 11 0 0,-5-8-12 15,-8 4-142-15,-6 5-29 16</inkml:trace>
        </inkml:traceGroup>
      </inkml:traceGroup>
      <inkml:traceGroup>
        <inkml:annotationXML>
          <emma:emma xmlns:emma="http://www.w3.org/2003/04/emma" version="1.0">
            <emma:interpretation id="{FB5D4B02-FC76-468B-93B1-54D3D3C68DBB}" emma:medium="tactile" emma:mode="ink">
              <msink:context xmlns:msink="http://schemas.microsoft.com/ink/2010/main" type="line" rotatedBoundingBox="2048,3284 33313,1648 33417,3627 2151,5263"/>
            </emma:interpretation>
          </emma:emma>
        </inkml:annotationXML>
        <inkml:traceGroup>
          <inkml:annotationXML>
            <emma:emma xmlns:emma="http://www.w3.org/2003/04/emma" version="1.0">
              <emma:interpretation id="{A652A7C3-9279-43F6-A2A0-11594519C7C0}" emma:medium="tactile" emma:mode="ink">
                <msink:context xmlns:msink="http://schemas.microsoft.com/ink/2010/main" type="inkWord" rotatedBoundingBox="2048,3284 5260,3116 5364,5095 2151,526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3623.8056">1570 2453 1224 0,'-5'-20'54'0,"5"12"11"0,5-5-52 0,-5 5-13 16,0 0 0-16,0 0 0 0,0 8 88 0,0 0 16 15,0 0 2-15,0 0 1 0,0-8-20 0,0 8-4 16,0 0-1-16,0 0 0 0,0 0-33 0,5 12-6 15,-1 0-2-15,-4 9 0 0,5 3-8 0,-1 8-1 16,-4 9-1-16,0-1 0 0,0 13 9 0,-9 7 3 16,0 13 0-16,-9 12 0 0,0 12 9 0,-10 5 1 15,1-1 1-15,0 0 0 0,-10-4 2 0,1 0 1 0,-1-16 0 16,1 0 0-16,-5-8-31 0,9-8-6 0,0-5-2 16,0-11 0-16,1-5 2 0,3-3 1 0,10-9 0 0,0-3 0 15,4-5-11-15,0-4-2 0,5-4-8 0,0-4 12 16,9 1-12-16,0-13 0 0,0 0 0 0,0 0 0 15,5-9 0-15,-1-3 0 0,5-4 0 0,5-8 0 16,0-4 0-16,4-5-8 0,9-3 8 0,1-5-10 16,-1-7 10-16,0-1-13 0,14 1 5 0,-4 3 8 15,-1 1-15-15,5 7 5 0,-9 9 1 0,0 8 0 16,-5 3 9-16,0 9 0 0,-4 8 0 0,-9 8-8 16,4 9 8-16,-4 7-10 0,-5 0 10 0,0 9-10 15,0-1 10-15,0 0 0 0,0 1 0 0,-9-5 0 16,5 0 0-16,4-3 0 0,-5-5 0 0,6 0 0 0,-6 0 0 0,1-4 0 15,4-3 0-15,4-5 0 0,-3 0 0 0,3-4 0 16,1-4 0-16,9-4 0 0,-1 0 0 0,6-8 0 16,-6-1 0-16,6-3 8 0,4-4-8 0,-5 0 0 15,-4-9 0-15,-1 5-8 0,-3-8-1 0,3 8 0 16,1 3 0-16,-9 9 0 0,-5 0 0 0,0 0 0 16,-4 8 0-16,-5 4 0 15,0 0-19-15,0 0-4 0,9 12-1 0,-5 4 0 0,1 4 33 0,-1 1 0 16,1-1 0-16,0 0 0 0,4 4 24 0,0-3 4 15,0-5 2-15,4 0 0 0,-3-4-30 0,3 0 8 16,1-8-8-16,4 0 0 0,-4 4 0 0,-1-8 0 16,6 0 0-16,-1 0 0 0,-4-4 0 0,-1 0 0 0,1-4 9 15,0 0-9-15,-1-4 8 0,1 0-8 0,-1-4 8 16,6-5-8-16,-1 1 0 0,5 0 0 0,-5 0 0 0,9-9 0 16,5-11 0-16,4 8 8 0,1-5-8 15,-1 9 0-15,1 4 0 0,-1 3-9 0,1 1 0 0,-1 4 0 16,0 8 9-16,1 0 0 0,-10 8 0 0,1 4 0 15,-1 4 0-15,-9 0 0 0,5 0-8 0,-10 4 8 16,-3 4 8-16,-1 1 8 0,0-5 0 0,-9 4 1 16,0-4 9-16,-5 0 2 0,1 0 0 0,-5-4 0 15,-1 5 4-15,-8-1 2 0,0-4 0 0,-5 0 0 16,-4-4-10-16,0 8-1 0,-5 0-1 0,-5-4 0 16,1 0-10-16,-1 5-3 0,6-5 0 0,-6 8 0 0,-4-4-9 15,5 0 0-15,-1 4 0 0,1 0 0 16,4-3-128-16,0-1-22 0,-4-4-4 0</inkml:trace>
          <inkml:trace contextRef="#ctx0" brushRef="#br0" timeOffset="33736.0406">2722 2546 2206 0,'-14'-12'98'0,"14"12"20"0,0 0-94 0,0 0-24 15,0 8 0-15,0 8-649 16,0 0-135-16</inkml:trace>
          <inkml:trace contextRef="#ctx0" brushRef="#br0" timeOffset="32414.5023">-265 3278 460 0,'-9'0'41'0,"0"0"-33"15,0 0-8-15,0-4 0 0,4 0 200 0,5 4 39 16,-4-8 7-16,4 8 2 0,0 0-117 0,0 0-23 15,0 0-5-15,0 0-1 0,0 0-37 0,0 0-7 16,0 0-2-16,0 0 0 0,9-4-24 0,0 4-6 16,0-4-1-16,9 0 0 0,0 4 9 0,5-4 2 0,0-4 0 0,4-4 0 15,10 4 21-15,4-4 5 16,4-5 1-16,5 5 0 0,5-4-21 0,0 8-4 0,4-12-1 0,0 4 0 16,0 3-23-16,5-3-5 0,-5 8-1 0,5-4 0 15,4 12-8-15,-9-4 0 0,0 0 0 0,-4-4 0 16,4 4 0-16,-18-4 0 0,0 8 0 0,0-4-11 31,-4 0-49-31,-1 4-11 0,0-9-1 0,1 1-1 0,-5-4-143 0,-5 0-29 16,23-12-6-16,-18 4-1 0</inkml:trace>
          <inkml:trace contextRef="#ctx0" brushRef="#br0" timeOffset="32741.4881">432 3197 1335 0,'0'0'59'0,"0"0"13"0,0 0-58 0,0 0-14 16,0 0 0-16,0 0 0 0,0 0 114 0,4 17 20 15,-4-1 4-15,-4 12 1 0,-5 5-34 0,-9 3-6 16,-5 9-2-16,-5 11 0 0,6 5-8 0,-10 0-1 16,0-5-1-16,0 5 0 0,5 0-23 0,-5-1-4 15,-5-3 0-15,6-4-1 0,-1-5-30 0,0-3-5 16,0-1-2-16,0 5 0 0,5-1-14 0,-1 1-8 0,1-5 8 16,4 1-8-16,14-5-15 0,-4-3-7 0,-1-9-2 0,5 0 0 31,4-3-168-31,5-5-35 0,0-12-6 0</inkml:trace>
        </inkml:traceGroup>
        <inkml:traceGroup>
          <inkml:annotationXML>
            <emma:emma xmlns:emma="http://www.w3.org/2003/04/emma" version="1.0">
              <emma:interpretation id="{132D7384-CF94-4DE6-B03A-2C78628E4A7D}" emma:medium="tactile" emma:mode="ink">
                <msink:context xmlns:msink="http://schemas.microsoft.com/ink/2010/main" type="inkWord" rotatedBoundingBox="6400,3358 7336,3309 7416,4833 6479,488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4924.7328">4220 3517 460 0,'-14'-16'20'0,"14"8"5"0,-4-8-25 0,-6 0 0 0,6-1 0 0,-1 1 0 16,-4-4 216-16,5 8 37 15,-5-4 8-15,-1 8 2 0,6 3-125 0,-1 1-25 0,-4 8-5 0,0 9 0 16,0 7-80-16,-5 8-15 0,1 13-3 0,4 3-1 15,0 9-1-15,4 3-8 0,0 1 12 0,10 0-4 16,0-5 10-16,-1-3 2 0,1-5 0 0,4-3 0 16,0-5 14-16,-5-3 3 0,1-5 1 0,4-4 0 15,-4-3 9-15,-1-9 1 0,-4-12 1 0,0 0 0 16,0 0 16-16,0 0 3 0,0 0 1 0,9-8 0 16,0-9-27-16,10 1-6 0,-1-8 0 0,9-4-1 15,-4-9-24-15,9 1-11 0,0-13 10 0,4 1-10 16,5-5 0-16,0 0 0 0,9 5 0 0,5-1 0 15,-5 1 0-15,9 7 0 0,-9 5 0 0,0 7 0 16,-4 5-16-16,-5 8 4 0,-5 4 1 0,0 8 0 0,-8 4 11 16,-1 4-10-16,-13 8 10 0,4 4-10 0,-4 8 10 0,-10 5 0 15,-4 3-9-15,-4 9 9 0,-1-9 0 0,-9 4 0 16,1 5 8-16,-5-5-8 0,-5 1 24 0,-5-1 0 16,-3-7 0-16,-6-1 0 0,5-4 17 0,-4 0 3 15,-5-7 1-15,5 3 0 0,-5-8-20 0,9 0-4 16,-5 0-1-16,5-4 0 0,5-4-12 0,-5 0-8 15,5 1 10-15,-5-5-10 0,9-5 0 0,0 1 0 16,1 0-11-16,3-4 11 16,-3-8-124-16,8 0-16 0,0 0-4 0,10-5-621 15,4-7-124-15</inkml:trace>
          <inkml:trace contextRef="#ctx0" brushRef="#br0" timeOffset="35075.3848">4438 2748 691 0,'-13'-24'30'0,"4"8"7"0,-5 0-29 0,0-1-8 0,1 1 0 0,3-4 0 16,6 0 205-16,-5 0 40 0,9-1 8 0,-5 9 2 15,10 0-163-15,4 0-32 0,0 8-6 0,5 0-821 16</inkml:trace>
        </inkml:traceGroup>
        <inkml:traceGroup>
          <inkml:annotationXML>
            <emma:emma xmlns:emma="http://www.w3.org/2003/04/emma" version="1.0">
              <emma:interpretation id="{24F7C51D-54AE-47EE-A828-60184605E491}" emma:medium="tactile" emma:mode="ink">
                <msink:context xmlns:msink="http://schemas.microsoft.com/ink/2010/main" type="inkWord" rotatedBoundingBox="9121,3448 14533,3165 14607,4566 9195,485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6544.8235">8158 3363 230 0,'32'-32'10'0,"-28"20"2"15,6-4-12-15,-6-13 0 0,5 9 0 0,-4-4 0 16,4 4 272-16,-5-1 52 0,1 1 11 0,-5 4 1 0,-5 0-139 0,5 0-28 16,-9 3-5-16,5 1-2 0,4 4-81 0,-9 0-16 15,-5 4-3-15,0 0-1 0,1 8-31 0,-6 4-6 16,-3 4-2-16,-6 5 0 0,6 3-4 0,-6 8-1 16,1 4 0-16,-5 9 0 0,-4 3-9 0,4 5-8 15,0 8 12-15,-5 3-12 0,10-3 8 0,-5 0-8 16,5 3 0-16,4-7 0 0,0-9 22 0,14-3-2 15,0-9-1-15,5 1 0 0,-1-9-19 0,14-8 0 16,-4-4 0-16,8 0 0 0,1-12 0 0,4 0 0 16,1-8 0-16,3-4 0 0,1-4 0 0,4-12 0 15,1-9-15-15,-1 1 5 0,0-1 10 0,5-7 0 16,0-5 8-16,9-7-8 0,-5 7 15 0,-4 5-2 16,-4-5 0-16,4 9 0 0,-10 7-13 0,1 5-10 15,-5 12 2-15,-9-5 0 0,0 13 8 0,-9 8 0 16,0 0 0-16,0 13 0 0,0 3 0 0,-4 4 0 15,-1 4 0-15,5 9 0 16,-4 3-30-16,-1 0-4 0,5 1-1 0,-4 3 0 16,4-7-91-16,-5 3-18 0,5 1-4 0,5-5-753 0</inkml:trace>
          <inkml:trace contextRef="#ctx0" brushRef="#br0" timeOffset="36874.3033">9396 2878 1324 0,'19'-25'118'0,"-6"5"-94"0,-4-4-24 0,-4 4 0 0,-5 4 82 0,0-1 12 16,0 1 2-16,-9 4 1 0,0 8-16 0,-10 4-3 16,1 4-1-16,-9 4 0 0,-10 8-57 0,-3 9-12 15,-1 3-8-15,-14 12 9 0,0-3 12 0,5 11 3 16,0 5 0-16,5 8 0 0,4-5 1 0,4 1 1 15,14-4 0-15,1-5 0 0,3 1 10 0,10-5 1 16,5-3 1-16,4-5 0 0,0 5 21 0,4-13 4 16,1 4 1-16,4-3 0 0,0-1-7 0,0-4-1 15,-4-3 0-15,4-1 0 0,-5-8-39 0,-4 0-8 16,0 0-1-16,0 0-8 0,0-4 17 0,0 5-3 16,-9-5-1-16,0 8 0 0,-4 0-13 0,-1 4-18 15,-4 0 4-15,-5 9 1 16,-4-5-181-16,-1 4-36 0,1 1-7 0</inkml:trace>
          <inkml:trace contextRef="#ctx0" brushRef="#br0" timeOffset="37093.4743">9619 3380 1969 0,'0'0'87'0,"-9"12"18"16,0 4-84-16,0 8-21 0,0 0 0 0,-5 9 0 16,-4-1 59-16,4 5 7 0,-4-5 2 0,5 4 0 15,-6 1-42-15,6-1-8 0,-1 1-2 0,0-1 0 0,5-3-24 16,0-1-6-16,-4-8-1 0,3 0-649 16,1 1-129-16</inkml:trace>
          <inkml:trace contextRef="#ctx0" brushRef="#br0" timeOffset="37218.7587">10166 2744 2026 0,'4'-20'44'0,"1"12"10"0,-5 0 2 0,-5 4 1 0,-4-4-45 0,5 16-12 16,-10-8 0-16,5 8 0 0,-5 8 0 0,-4 4 0 16,4 9 0-16,-4 3 0 0</inkml:trace>
          <inkml:trace contextRef="#ctx0" brushRef="#br0" timeOffset="36228.4779">7038 3189 1148 0,'0'0'51'0,"-9"4"10"0,-5 0-49 0,1 1-12 16,-1 3 0-16,5 0 0 0,0-4 94 0,9-4 16 15,0 0 3-15,0 0 1 0,4 8-39 0,1 0-8 16,8-4-2-16,6 0 0 0,8 0-29 0,0-4-5 16,5-8-2-16,9 0 0 0,5-8 3 0,-1 0 0 15,-4-9 0-15,9 1 0 0,0-4-16 0,-4 3-4 16,-5-7 0-16,0 4 0 0,0-1-12 0,-5 5 9 15,-8-4-9-15,3 7 8 0,-12 1-8 0,-6-4 0 16,1 0 0-16,-10-5 0 0,1 9 0 0,-5-8 0 16,-5 4 0-16,1-1 8 0,-5 5-8 0,0-8 0 15,-5 7 0-15,-4 1 8 0,0 4-8 0,-5 0 0 16,-4 4 0-16,4 8 0 0,-5 0 0 0,-3 8 12 16,-1 4-12-16,-5 8 12 0,-4 4-4 0,0 8 0 15,0 1 0-15,-9 11 0 0,0 9 8 0,0 7 0 16,-4 9 1-16,-6 8 0 0,10 4 9 0,0 12 2 15,5-4 0-15,8 0 0 0,10-8 0 0,4 0 0 16,9-4 0-16,10-5 0 0,8 1-16 0,6-8-4 0,-1-8 0 16,13-9 0-16,10 1 7 0,9-9 1 0,5-8 0 15,13-3 0 1,-4-9-52-16,-1-8-11 0,10-8-1 0,0-4-1 16,9-8-51-16,-5-9-9 0,0-3-3 0,10-8 0 15,-6-5-88-15,-3-3-17 0,-1-5-4 0,-4-3-403 0</inkml:trace>
          <inkml:trace contextRef="#ctx0" brushRef="#br0" timeOffset="37736.9127">10234 3461 1152 0,'32'-5'102'0,"-14"5"-82"0,5-4-20 0,9 4 0 16,4 0 52-16,1-12 5 0,4 4 2 0,4-4 0 15,1 0 55-15,-5-8 11 0,4 4 3 0,1-9 0 16,-1 1-84-16,1-4-16 0,4-5-3 0,0 1-1 15,-9-1 5-15,-5-3 1 0,-4 4 0 0,-9-5 0 16,0 1-16-16,-10 3-3 0,1 1-1 0,-9 0 0 16,-5-1 14-16,4 5 4 0,-4 4 0 0,-4 3 0 15,-6 1 5-15,1 4 2 0,-4 0 0 0,-1 8 0 16,0 0-8-16,-4 8-2 0,0 0 0 0,0 4 0 16,0 4-5-16,-1 4 0 0,-3 0-1 0,-1 12 0 0,5 5-19 15,-1 7 0-15,-3 5-11 0,8 3 11 0,-4 1 8 0,4 3 9 16,0 1 2-16,5-1 0 0,0-3-9 0,5 3-2 15,-1-7 0-15,1 3 0 0,4-7-8 0,4-1 8 16,1-7-8-16,4-5 8 0,0 0-8 0,5-8 0 16,4-4 9-16,9-3-9 0,5-1 12 0,4-8-3 15,5-4 0-15,5-4 0 0,4-5-1 0,0-3-8 16,9 0 12-16,0-4-4 0,-9-5-8 0,5-3 0 16,0-4 0-16,4-5 0 0,-4 1 0 0,-1 0 8 15,-4-5-8-15,5 1 0 0,-10-5 0 0,1 13 0 16,-1-1 0-16,1 1 0 0,-5 8 31 0,0-1 7 15,-9 13 2-15,0-4 0 0,-5 8-13 0,-4 4-3 16,4 4 0-16,-4 4 0 0,-5 8 12 0,0 0 3 16,-4 4 0-16,4 9 0 0,-4-1-22 0,-5 8-4 15,0-3-1-15,-4-1 0 0,4 0 0 0,-5 1-1 0,1-1 0 16,-1-4 0-16,-4 1 1 0,5-5 0 0,-1-4 0 0,1 4 0 16,4 0-12-16,-9 1 0 0,5-1 0 0,-1 0-11 31,1 4-160-31,-5 1-32 0</inkml:trace>
        </inkml:traceGroup>
        <inkml:traceGroup>
          <inkml:annotationXML>
            <emma:emma xmlns:emma="http://www.w3.org/2003/04/emma" version="1.0">
              <emma:interpretation id="{4FED91EF-886D-4B83-8126-AE371A039002}" emma:medium="tactile" emma:mode="ink">
                <msink:context xmlns:msink="http://schemas.microsoft.com/ink/2010/main" type="inkWord" rotatedBoundingBox="16573,2577 20754,2359 20851,4217 16671,443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1391.1502">14227 2769 1036 0,'0'0'92'0,"0"0"-73"0,0 0-19 0,0 0 0 16,0 0 102-16,0 0 17 0,0-5 3 0,0-3 1 0,4 4-25 0,1 0-5 16,4-4-1-16,0 4 0 0,5-4-29 0,0 4-7 15,13-12 0-15,5 4-1 0,4 4-15 0,14-1-2 16,5 1-1-16,4 0 0 0,-4 4 3 0,8-4 0 16,1 8 0-16,0 0 0 0,-5 0-21 0,-4 4-4 15,4-4-1-15,-4 4 0 0,-5 0-14 16,-9 0 0-16,4-4 0 0,-8-4 0 15,-6 8-83-15,-3-4-19 0,-10-4-4 0</inkml:trace>
          <inkml:trace contextRef="#ctx0" brushRef="#br0" timeOffset="41672.4155">15188 2008 1440 0,'-14'-12'64'0,"14"12"12"15,-14 0-60-15,5 4-16 0,5-4 0 0,-10 12 0 0,5 4 140 0,-9 8 24 0,-1 5 6 0,1 15 1 16,-9 9-71-16,4 11-13 0,-4 9-3 0,-10 8-1 16,10 0-4-16,0 4-1 0,-5 0 0 0,0 8 0 15,-4 8-28-15,4-12-6 0,0 0 0 0,0-8-1 16,0-8-33-16,5-4-10 0,-5-4 0 0,5-9 0 15,-10 1 8-15,10-8-8 0,4-9 0 0,5-8 0 16,-9-3-56-16,8-9-17 0,-3-4-4 16,3 0-1-16,6-12-91 0,-6-4-19 0,10-4-3 15</inkml:trace>
          <inkml:trace contextRef="#ctx0" brushRef="#br0" timeOffset="42056.7096">15884 1700 2127 0,'5'-12'94'0,"-1"8"20"15,1 4-91-15,-5 0-23 0,0 0 0 0,4 12 0 0,1 4 49 0,-10 13 6 16,-4 7 1-16,-4 21 0 0,-10 7 4 0,0 5 2 16,-9 8 0-16,0 16 0 0,0 0-3 0,1 0-1 15,-1 9 0-15,-9 3 0 0,4-4-37 0,1-4-7 16,-1 0-2-16,1 0 0 0,0-8-4 0,13-32 0 15,-4 0-8-15,-1-5 12 0,1-3-12 0,4-9 0 0,0-3 0 16,5-13 0-16,4-4 28 0,1-4 4 0,4-3 0 16,4-9 0-16,1-8-21 0,8-9-11 0,1-3 12 0,8-12-12 15,15-4 9-15,-6-5-9 0,6-3 0 16,8-1 9-16,-4 1-9 0,4-1 8 0,-4 1-8 0,5 7 8 16,-5 9-8-16,0 0-11 0,-5 8 3 0,5 3 0 15,-10 9 8-15,1 4-8 0,-5 4 8 0,5 9-8 16,0 3-13-16,-5 4-3 0,0 4 0 0,1 5-835 15,-6 7-167-15</inkml:trace>
          <inkml:trace contextRef="#ctx0" brushRef="#br0" timeOffset="42738.9522">16581 2914 1324 0,'32'-32'118'0,"-19"16"-94"16,1-5-24-16,4-3 0 0,14 8 64 0,-9-4 9 15,-5-1 2-15,-4 5 0 0,-1-4 58 0,-4 8 12 16,0 0 3-16,-9-4 0 0,-9 3-32 0,0 1-7 16,9 4-1-16,-13 4 0 0,-10 0-41 0,5 4-9 15,-1 4-2-15,1 4 0 0,-9 0-30 0,-5 9-6 16,0 7-2-16,-4 8 0 0,-1 1-4 0,1 3-1 16,-5 8 0-16,4 5 0 0,-3 4 16 0,8-5 3 15,0 1 1-15,0-5 0 0,9 1-33 0,5-9 0 16,0-3 0-16,9-9 0 0,0-4 0 0,9-4 0 15,0-8 0-15,0-8 0 0,0 0 0 0,13 4 0 16,5-4 0-16,5-8 0 0,4-4 12 0,1-8-4 16,-1-4 0-16,10-5-8 0,8-3 0 0,-4-4-9 15,-5-5-1-15,5-3 0 0,-4 3 10 0,-1-3 14 0,-4 3-3 16,-5 1-1-16,-4 7-10 0,0 5-9 0,0 4 9 0,-5 3-13 16,-13 5 13-16,-1 8 0 0,5 0 0 0,-9 8 0 15,0 0 0-15,-4 16 0 0,-1 0 0 0,1 9 0 16,4 7 0-16,0 0 0 0,-10-3 0 0,6 3 0 15,8 5 0-15,1-5 0 0,-5-4 0 0,0 1 0 16,5-1 0-16,4-8 0 0,-5 0 0 0,5 1 0 16,-9-21 0-16,0 0 10 0,9 4-2 0,0 4 0 15,-9-8-8-15,0 0 0 0,14-8 0 0,4-4 0 16,-4-1 0-16,0-3 0 0,4-8 0 0,5 0 0 0,4-5 0 16,5 1 0-16,0-8 0 0,9 3 0 0,9-3 0 15,0 7 0-15,0-15 0 0,5 8-11 0,-5 7 11 0,0 9 0 16,4 0 0-16,-8 0 8 0,-14 11-8 0,0 5 0 15,-1 4 0-15,1 4 0 0,-9 5 12 0,-5 3 0 16,-4 4 1-16,4 4 0 0,-4 4-1 0,-5 1-1 16,-4 3 0-16,-1 4 0 0,5-3 17 0,-4-1 4 15,-5 0 1-15,0-3 0 0,0-5-22 0,0 0-11 16,0 0 10-16,0-3-10 0,-5-5 9 0,5-4-9 16,0-8 8-16,0 0-8 0,0 0 14 0,0 0-2 15,0 0-1-15,0 0 0 0,-4-8-11 0,4-4 8 16,4-9-8-16,1 1 8 0,8-8-8 0,1-5 0 15,4-3 0-15,10-1 0 0,8 5 0 0,10-4 0 16,-5-1 0-16,4 5 0 0,-4 8 0 0,0 3 0 16,0 9 0-16,0 0 0 0,-9 4 0 0,4 8 0 0,-4 4 10 15,-5 4-10-15,1 4 20 0,-1 0-4 0,-4 5 0 16,0 3 0-16,-5-4 4 0,0 4 0 0,0 1 0 0,-4-1 0 16,0 8-30-16,-5 0-6 0,0-3 0 0,4 3-1 31,-8-8-101-31,4 0-20 0,0 1-4 0</inkml:trace>
        </inkml:traceGroup>
        <inkml:traceGroup>
          <inkml:annotationXML>
            <emma:emma xmlns:emma="http://www.w3.org/2003/04/emma" version="1.0">
              <emma:interpretation id="{AADD4719-6CEB-4401-903A-71C7A9568F73}" emma:medium="tactile" emma:mode="ink">
                <msink:context xmlns:msink="http://schemas.microsoft.com/ink/2010/main" type="inkWord" rotatedBoundingBox="22864,2990 29158,2661 29219,3816 22924,4145"/>
              </emma:interpretation>
            </emma:emma>
          </inkml:annotationXML>
          <inkml:trace contextRef="#ctx0" brushRef="#br0" timeOffset="44462.2424">23574 2319 1324 0,'27'-8'118'0,"-13"4"-94"0,-1 4-24 0,1 8 0 0,0 0 152 0,-5 9 25 0,5 3 6 0,-10 0 1 15,-4 8-68-15,0 5-14 0,0-5-2 0,-4 8-1 16,-10 1-35-16,5-5-6 0,-5 5-2 0,0-5 0 16,10 0-21-16,-5-3-5 0,0-5-1 0,4-4 0 15,5 1-29-15,0-9 0 0,-4 0 0 0,4 0 0 16,0-12 40-16,0 0 3 0,0 0 0 0,0 0 0 15,0 0-18-15,0 0-3 0,0-8-1 0,9-4 0 0,0-4 8 0,9-5 2 16,5 1 0-16,9-4 0 0,-10-1-12 0,10 1-3 16,0-4 0-16,0 0 0 0,-5 3-16 0,5-7 0 15,-4 0 8-15,3 3-8 16,1-3-61-16,5-1-16 0,-1 5-3 0,1 4-777 16,4 0-155-16</inkml:trace>
          <inkml:trace contextRef="#ctx0" brushRef="#br0" timeOffset="44612.1952">24494 2441 2156 0,'9'24'48'0,"-9"-12"9"0,0 0 3 0,0 9 0 0,0 3-48 0,-5 0-12 16,-4 0 0-16,0 5 0 0,0-9 60 0,0 8 11 0,-5 1 1 0,0-1 1 16,1 0-29-16,-1-3-5 15,-4-1-2-15,9 0 0 16,0-4-161-16,-5-4-33 0</inkml:trace>
          <inkml:trace contextRef="#ctx0" brushRef="#br0" timeOffset="44731.9777">24744 2056 1958 0,'0'0'174'0,"9"-8"-139"0,0-4-35 0,5 8 0 16,-1 0 83-16,-3 8 9 0,-1 0 3 0,-5 8-732 15,5 4-147-15</inkml:trace>
          <inkml:trace contextRef="#ctx0" brushRef="#br0" timeOffset="45019.4461">25122 2356 2120 0,'0'0'94'0,"4"-4"19"0,1-4-90 0,-5 8-23 16,0 0 0-16,0 0 0 0,0 0 79 0,9 12 11 15,-4 4 2-15,-1 0 1 0,1 0-31 0,-1 5-6 16,1-5-2-16,-1 4 0 0,5 0-43 0,-4 0-11 15,4 1 0-15,0-5 0 0,0 4 0 0,5-4 0 16,0-4 0-16,4 1 0 0,-4-5 0 0,-1-4 0 16,-4 0 0-16,9-4 0 0,-4 0 8 0,0 0-8 15,-1-4 12-15,-3-8-4 0,-1 3-8 0,0-7-9 16,-5 0 9-16,1 0-13 0,-5-4 61 0,0-1 13 16,0 1 3-16,-9 0 0 0,4 0-52 0,1 4-12 15,-10-5 0-15,5 9 0 0,-5 0 0 0,-9 8 0 16,1 0 0-16,-6 4 0 15,-3 0-48-15,-1 4-13 0,-5 4-3 0,1 0-751 0,-5 4-150 0</inkml:trace>
          <inkml:trace contextRef="#ctx0" brushRef="#br0" timeOffset="45279.1224">25677 2238 2188 0,'-18'-20'48'0,"18"16"11"0,5-4 1 0,8 8 1 0,-4 0-49 0,-4 4-12 0,-1 8 0 0,-4 4 0 0,-4 1 54 0,-1 3 8 16,-13 4 2-16,4 4 0 0,10-3-36 0,-1 3-8 16,5 0 0-16,0-7-1 15,0-5 29-15,9 0 7 0,1 0 1 0,-1-4 0 0,4-4 1 0,1-4 1 16,4 0 0-16,5-4 0 0,4-4 1 0,1 0 0 16,-6-8 0-16,1-4 0 0,4 0-23 0,1 0-4 15,-1-9 0-15,5 5-1 0,-5 0-13 0,-4-4-2 16,4-1-1-16,-4 5 0 0,0 4-15 0,-5 4-10 15,-4-8 2-15,-1 3 0 16,1 1-229-16,-9 4-46 0</inkml:trace>
          <inkml:trace contextRef="#ctx0" brushRef="#br0" timeOffset="45574.1188">26734 2182 1324 0,'27'-25'59'0,"-18"17"12"0,-5 0-57 0,-4 0-14 0,0 0 0 0,-9 0 0 15,0 4 144-15,-4 0 25 0,-6 4 6 0,1 4 1 16,-5 0-96-16,5 8-18 0,5 4-4 0,-6 0-1 16,6 5 11-16,4-1 3 0,-1 0 0 0,6 4 0 15,4 5-6-15,0-9-1 0,0 4 0 0,4 1 0 0,1-1 0 0,-5 0 0 16,0-8 0-16,0 5 0 15,-5 3 0-15,-4-4 0 0,-4-4 0 0,-1 5 0 0,-4-5-54 0,0 0-10 16,-10 4 0-16,-4-4 0 0,-4-4 0 0,-5 5 0 16,0-1 0-16,-4 0-922 15,-1 0-182-15</inkml:trace>
          <inkml:trace contextRef="#ctx0" brushRef="#br0" timeOffset="43570.6223">20715 2473 1036 0,'13'-24'92'0,"-4"0"-73"16,5-13-19-16,4 1 0 0,1-1 157 0,-1 5 28 15,-5 4 6-15,6-5 1 0,3 9-61 0,1 8-12 16,0 4-3-16,-5 8 0 0,-4 4-40 0,-1 12-9 16,6 12-2-16,-6 8 0 0,-13 9-29 0,0 3-7 15,-4 13-1-15,-1 8 0 0,-8 8 13 0,-10-5 3 16,0 5 0-16,0 4 0 0,-4 0-2 0,0-4 0 16,-5 4 0-16,4-8 0 0,-3-5 1 0,3-11 0 15,-4-9 0-15,10-3 0 0,-1-9-9 0,5-3-2 16,-1-9 0-16,6-4 0 0,-1-4 0 0,5-12-1 15,0 0 0-15,0-4 0 0,0 0-15 0,4-8-2 16,-4 0-1-16,4-8 0 0,5-9-4 0,5-7-1 16,0-5 0-16,8-3 0 0,5-5-8 0,14-7 0 15,14-5 0-15,8-4-11 0,-8-4-8 0,9 1-1 0,-1 3-1 16,5-20 0 0,-4 12-26-16,-5-4-5 0,5 12 0 0,-1-8-1 15,6 21 3-15,-1 7 1 0,5 9 0 0,-10 8 0 16,-4 11 8-16,-9 5 1 0,0 4 1 0,-4 12 0 0,-10 8 39 0,0 5 0 0,-13 7 0 0,-10 12 0 15,-4 1 0-15,-4-1 21 0,-14 5-2 0,-10 7-1 16,-13-3-18-16,-4 3 0 0,-10 1 0 0,-4 3 0 16,-5-3 0-16,5-1 0 0,-9 1 0 0,0 4 0 15,-1-17-223-15,10 0-38 0,-46 21-8 16,42-24-2-16</inkml:trace>
          <inkml:trace contextRef="#ctx0" brushRef="#br0" timeOffset="43851.7292">21789 2340 1843 0,'0'0'164'0,"9"16"-132"15,0 4-32-15,0 8 0 0,1-3 84 0,-6 7 9 16,5 0 3-16,-4 9 0 0,-5-1 15 0,-9-3 3 16,0-5 1-16,-1 4 0 0,1 1-31 0,0-1-5 15,0-3-2-15,0-5 0 0,0-4-77 0,-5-8 0 16,10 1-16-16,-5-5 3 0,4 0 42 0,1-8 9 15,-6 4 2-15,10-8 0 0,0 0-26 0,0 0-5 16,0-16-1-16,10 4 0 0,-6-13 17 0,10 1 3 16,-1-4 1-16,10-4 0 0,0 3-29 0,0 1 0 15,4-5-13-15,5 1 4 0,0 0 9 0,0-1 11 0,9-3-3 16,-5 4 0-16,0 3-8 0,-8 5 0 16,-1-4 0-16,0 7 0 15,-4 5-167-15,0 8-35 0,-14 0-7 0</inkml:trace>
          <inkml:trace contextRef="#ctx0" brushRef="#br0" timeOffset="44168.1531">22581 2522 1756 0,'23'12'78'0,"-23"-12"16"0,5 12-75 0,-1 0-19 0,1 4 0 0,-5 0 0 0,0 1 48 0,4-1 7 15,1-4 1-15,-1 0 0 0,1-4-1 0,-5-8 0 16,18 0 0-16,-4 0 0 15,0-4 14-15,4-4 3 0,0 0 1 0,5-4 0 0,-1 0-21 0,6-9-4 16,4 5 0-16,4-16-1 0,0 4-24 0,-4-1-5 16,0-3-1-16,-4 4 0 0,-6-9-17 0,6 5 0 15,-10-1 0-15,0 5 0 0,-4-4 0 0,-1 3 0 16,-4 5 0-16,-4 0 0 0,0 8 0 0,-5 3 0 16,-5 5 0-16,-9 4 0 15,1 0 0-15,-6 8 0 0,-8 4 0 0,-5 5 0 0,5 7 0 0,-14 12 0 16,-9 5 0-16,9 7 0 0,-5 5 0 0,5-1 0 15,5 1 0-15,0 3 0 0,8-3 8 0,1-1-8 16,9-3 9-16,4 4-9 16,5-9-56-16,4 1-18 0,1-1-3 0</inkml:trace>
        </inkml:traceGroup>
        <inkml:traceGroup>
          <inkml:annotationXML>
            <emma:emma xmlns:emma="http://www.w3.org/2003/04/emma" version="1.0">
              <emma:interpretation id="{6E96BDBF-7D0C-4B8D-9364-D4810E022D1B}" emma:medium="tactile" emma:mode="ink">
                <msink:context xmlns:msink="http://schemas.microsoft.com/ink/2010/main" type="inkWord" rotatedBoundingBox="29886,2009 33322,1829 33410,3507 29974,368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6767.3818">27548 2303 1958 0,'-4'-12'87'0,"13"4"17"0,5-8-83 0,8 4-21 16,10-9 0-16,9 5 0 0,0 0 93 0,9 4 15 15,0 4 2-15,5 4 1 0,0-4-79 0,4 4-16 16,5 4-4-16,-1 0 0 15,-3 0-132-15,-6 4-26 0,46 8-6 0,-45-12-762 0</inkml:trace>
          <inkml:trace contextRef="#ctx0" brushRef="#br0" timeOffset="46614.7659">28127 1870 1267 0,'0'0'112'0,"0"0"-89"15,0 0-23-15,0 0 0 0,0 0 158 0,0 0 27 16,0 0 6-16,0 0 1 0,0 0-103 0,0 0-20 15,0 0-4-15,13-8-1 0,1-4 0 0,0-4 0 16,-1-1 0-16,6-3 0 0,-6 0-51 0,5-4-13 16,1-5 0-16,-1 5 0 0,0 0 0 0,5 4 0 15,4-9 0-15,-4 5 0 0,-9-12 0 0,-1 7 0 16,5 1 0-16,-8 4 0 0,-6-9 0 0,-4 1 0 16,5-1 0-16,-5 1 0 0,-9 0 0 0,-5-1 0 0,5 9 0 15,0-8 0-15,-5 3 0 0,0 9 0 0,5 8 0 16,0 0 0-16,0 12 0 0,-5 0 0 0,1 8 0 15,-6 8 0-15,1 4 0 0,0 5 0 0,0 11 0 0,4 1 0 16,-4 7 0-16,4 9 0 0,-4 3 0 0,9 13 0 16,0 4 0-16,4 4 0 0,5-12 0 0,9 20 0 15,5-21 54-15,-5 9 8 0,-4-4 2 0,-1 8 0 16,1-4-28-16,-1 0-6 0,-4-5-1 0,-4 1 0 16,-1-12-16-16,-4 4-3 0,-9-5-1 0,0-3 0 15,-10-9-161-15,1-3-33 0,0-13-7 16,-10 0 0-16</inkml:trace>
          <inkml:trace contextRef="#ctx0" brushRef="#br0" timeOffset="47028.4414">28905 2072 2124 0,'0'0'47'0,"0"0"9"0,-9 4 3 0,-14 9 0 0,5 3-47 0,-9 4-12 0,-5 4 0 0,0 9 0 15,5-9 31-15,-1 8 4 0,-3 5 1 0,8-5 0 16,5 1-14-16,4-5-2 0,5-4-1 0,0 0 0 16,4-3 6-16,5-9 2 0,5 0 0 0,8-4 0 15,-4-8-27-15,5 0 0 0,9-8-12 0,4-4 12 16,1 0 0-16,-1 0 20 0,0-21-3 0,1 9 0 16,-6-4-8-16,-4 3-1 0,1-7-8 0,-6 4 12 15,-4-5-4-15,1 5-8 0,-1-5 11 0,-9 5-11 16,-5 0 10-16,1 8-10 0,-6 3 8 0,1 1-8 15,-4 4-11-15,-1 4-7 0,0 4-2 0,-8 4-713 16,3 4-143-16</inkml:trace>
          <inkml:trace contextRef="#ctx0" brushRef="#br0" timeOffset="47317.7298">29192 2032 1728 0,'0'16'38'0,"0"-8"8"0,-5 0 2 0,5 4 0 0,-4 5-39 0,-1-1-9 15,1 0 0-15,-5 4 0 0,4 1 104 0,-4-5 20 16,5 4 3-16,-6-4 1 0,6-4-63 0,-1 4-12 16,1 1-2-16,4-5-1 0,0-12 22 0,0 0 5 0,0 0 1 0,0 0 0 15,0 0-62-15,4 0-16 16,10-8 0-16,0 4 0 0,4-4 54 0,5-5 8 15,4 1 2-15,0 0 0 0,-9-8-36 0,5 0-8 16,0-1 0-16,0 1-1 0,-5 0-31 0,5 0-5 0,-1-1-2 0,6 5 0 31,-5-4-17-31,4 8-4 0,0-4-1 0,1 4-788 0,-1 8-158 0</inkml:trace>
          <inkml:trace contextRef="#ctx0" brushRef="#br0" timeOffset="47756.3087">29711 2012 806 0,'14'16'72'0,"-10"-8"-58"0,1 4-14 0,4 0 0 0,0 4 105 0,0 1 19 15,0 3 3-15,5 0 1 0,-5-8 50 0,-4 4 10 16,4-7 3-16,0 3 0 0,0-4-50 0,-5 4-9 16,-4-12-3-16,0 0 0 0,5 8-52 0,-5-8-10 15,0 0-3-15,0 0 0 0,0 0-51 0,0 0-13 16,5-8 0-16,4 4 0 0,0-8 0 0,0 4 0 15,0-4 0-15,5-1 0 0,-1-3 0 0,5 4 0 16,1-8 0-16,3 4 0 0,1-1 0 0,5-3 0 16,-6 4 0-16,6 0 0 0,-1 0 0 0,-9 8 0 15,5-5 0-15,-9 5 0 0,4 8 14 0,-5 0 0 16,1 0 0-16,-5 8 0 0,0 5-22 0,-4 3-5 16,-1 0-1-16,-4 8 0 0,0-4 14 0,-4 5 0 0,4 3 0 15,0-4 0-15,0 1 0 0,-5-9 0 0,5 0 0 0,0-4 0 16,0 0 12-16,0 0 6 0,5 1 1 0,-5-13 0 15,0 0-19-15,0 0 10 0,0 0-10 0,9-13 8 16,0 1 4-16,5 0 1 0,-5-8 0 0,0 0 0 16,5-1 12-16,4 1 3 0,-5-4 0 0,6 4 0 15,-1-1-28-15,5 1 0 0,-1 4 0 0,1 4 0 16,5 4 0-16,-1 0 0 0,9 0 0 0,10 8 0 16,8 0 0-16,1 4 0 0,-5 4 0 0,0 0 0 15,-9 0 0-15,-9 4 0 0,-5 0 0 0,-18 8 0 16,-13 1-100-16,-14-1-24 15,-10 8-6-15</inkml:trace>
          <inkml:trace contextRef="#ctx0" brushRef="#br0" timeOffset="48490.4747">30927 2655 230 0,'0'0'10'0,"0"0"2"0,0 0-12 0,-9-4 0 0,9 4 0 0,-10 0 0 16,1 0 406-16,0 4 78 0,0 0 16 0,0 0 4 15,4 4-372-15,-4-4-73 0,0 5-15 0,9-9-4 16,0 0 24-16,0 0 4 0,-4 8 0 0,4-8 1 16,-9 4-59-16,9-4-10 0,0 0 0 0,0 0-10 31,4 8-120-31,14 0-24 0</inkml:trace>
          <inkml:trace contextRef="#ctx0" brushRef="#br0" timeOffset="48977.6551">30845 2060 1555 0,'0'0'68'0,"0"-8"16"0,0 0-68 0,0 0-16 0,0 8 0 0,-5-4 0 15,5 4 196-15,0 0 35 0,0 0 7 0,0 0 2 16,0 0-167-16,0 0-33 0,-4 8-6 0,-1 0-2 16,5 0-32-16,0 4 0 0,5 1 0 0</inkml:trace>
          <inkml:trace contextRef="#ctx0" brushRef="#br0" timeOffset="48179.7882">30886 2125 1904 0,'0'0'42'0,"0"0"9"0,0 0 1 0,0 0 1 0,0 0-42 0,9 8-11 0,-5 4 0 0,10 4 0 16,0 5 14-16,-1-5 1 0,1-4 0 0,-5 8 0 16,0-4-47-16,0 1-8 0,-4-1-3 0,-1-8 0 0</inkml:trace>
        </inkml:traceGroup>
      </inkml:traceGroup>
      <inkml:traceGroup>
        <inkml:annotationXML>
          <emma:emma xmlns:emma="http://www.w3.org/2003/04/emma" version="1.0">
            <emma:interpretation id="{247900BE-7691-428B-ADD3-C2B0AD6DBC55}" emma:medium="tactile" emma:mode="ink">
              <msink:context xmlns:msink="http://schemas.microsoft.com/ink/2010/main" type="line" rotatedBoundingBox="2653,5870 10458,5432 10544,6963 2739,7402"/>
            </emma:interpretation>
          </emma:emma>
        </inkml:annotationXML>
        <inkml:traceGroup>
          <inkml:annotationXML>
            <emma:emma xmlns:emma="http://www.w3.org/2003/04/emma" version="1.0">
              <emma:interpretation id="{8F122D82-90EC-4E28-A0C0-E12F423BFBC2}" emma:medium="tactile" emma:mode="ink">
                <msink:context xmlns:msink="http://schemas.microsoft.com/ink/2010/main" type="inkWord" rotatedBoundingBox="2679,6337 4403,6240 4454,7150 2730,7247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6926.1687">427 5759 806 0,'-9'-8'72'0,"0"-4"-58"16,-5-4-14-16,5 8 0 0,0 0 111 0,0 0 19 15,-5-5 4-15,5 1 1 0,0-4-38 0,0 0-7 0,0 0-2 0,-5 4 0 16,10-1-12-16,-5 1-4 0,4-4 0 0,1 8 0 15,4 4-26-15,0 4-6 0,0-8 0 0,0 8-1 16,0 0-18-16,4-8-3 0,1-4-1 0,-5 12 0 16,0 0-5-16,0 0 0 0,0 0-1 0,9 0 0 15,4 4-3-15,-3 0-8 0,-1 4 12 0,-5 0-4 16,-4-8-8-16,9 16 12 0,-4 4-12 0,4 9 12 16,-4 3 12-16,-1 4 2 0,1 9 1 0,4 3 0 15,-5 1-27-15,10 4 0 0,4-5 0 0,0 1 0 16,5-1 10-16,-5 1-10 0,1-5 12 0,-1 1-12 15,9-9 9-15,-13 5-9 0,4-5 0 0,0-3 9 16,-4-9 1-16,-1 0 0 0,-3-8 0 0,-1 1 0 0,-5-5 3 16,-4-12 1-16,9 8 0 0,-9-8 0 0,0 0 21 0,0 0 4 15,5-8 1-15,-5-4 0 0,4 3-13 0,-4-7-3 16,0-8 0-16,0-4 0 0,0-5 7 0,0-3 1 16,5-1 0-16,-5-7 0 0,5-1-32 0,-1-3 0 15,-4-5 0-15,5 1 0 0,4-5 0 0,0 12 0 16,0 5 0-16,5 4 0 0,-1 11 0 0,-4 5 0 15,5 12 0-15,4 8 0 0,-4 16-9 0,0 8-8 16,-1 9-2-16,1 11 0 0,-10 9 19 0,6 0-8 16,-1 3 8-16,-5-3 0 0,1-1 0 0,-1-3 0 15,1 0 0-15,-1-9 0 0,1 1 0 0,0-9 0 16,-1-4 0-16,1-12 0 0,-1-3 0 0,1-1 0 16,-1-4 9-16,-4-8-9 0,0 0 25 0,5-8 0 15,4-4 0-15,0-1 0 0,0-7 2 0,0-4 0 16,0-8 0-16,5-1 0 0,0-3-4 0,4-5-1 15,-4 1 0-15,-1-5 0 0,10 1-10 0,-5-1-3 0,0 1 0 0,5-1 0 16,5-7-9-16,-6 7 10 0,6 1-10 0,-6-1 10 31,6 9-142-31,4 3-29 0,-1 5-6 0</inkml:trace>
          <inkml:trace contextRef="#ctx0" brushRef="#br0" timeOffset="57262.4904">1779 6030 1152 0,'14'4'102'0,"-5"0"-82"15,0 1-20-15,0 3 0 0,5 0 104 0,-5-4 17 16,-9-4 3-16,0 0 1 0,14 4 14 0,-5-4 2 16,-9 0 1-16,5-4 0 0,-1-4-32 0,5-4-6 15,5-5-2-15,-1-3 0 0,-8 0-55 0,4-8-11 16,0-1-3-16,5-3 0 0,-5-1 6 0,-4 1 1 15,-5 4 0-15,4-5 0 0,1-3-29 0,-1 4-11 16,-13 3 8-16,5 5-8 0,4 0 11 0,-10 3-3 16,1 9-8-16,-4 8 12 0,-6 0-2 0,-3 12-1 15,-1 4 0-15,-4 13 0 0,-10 3-9 0,5 8 0 16,5 1 0-16,-5 7 0 0,5 1 0 0,4-5 0 16,0 1 0-16,14-5 0 0,0 1 0 0,14-9 8 15,-1 4-8-15,14-3 8 0,5-9-8 0,18 4 0 16,0-4 0-16,14-3 0 15,-1 3-49-15,6-8-15 0,3 4-4 0,1 0-1123 0</inkml:trace>
        </inkml:traceGroup>
        <inkml:traceGroup>
          <inkml:annotationXML>
            <emma:emma xmlns:emma="http://www.w3.org/2003/04/emma" version="1.0">
              <emma:interpretation id="{9C0B603C-67C4-4896-9BA3-42C7289491B4}" emma:medium="tactile" emma:mode="ink">
                <msink:context xmlns:msink="http://schemas.microsoft.com/ink/2010/main" type="inkWord" rotatedBoundingBox="5897,5688 10458,5432 10544,6963 5983,722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8477.0057">5112 5771 1152 0,'9'8'102'0,"5"-4"-82"15,0 5-20-15,8 3 0 0,-3-4 131 0,-6 8 21 16,5 4 5-16,-4 0 1 0,0 5-34 0,-10-5-6 16,1 8-2-16,-5-3 0 0,0-1-28 0,-5 0-7 15,1-4-1-15,-1 1 0 0,5-9-22 0,-9 0-5 16,9-12-1-16,-4 12 0 0,-1-4-7 0,5-8-1 0,0 0-1 0,0 0 0 15,0 0 0-15,0 0 0 0,-5-8 0 0,5-4 0 16,5 0-10-16,4 0-1 0,-4-9-1 0,4 1 0 16,0-4-13-16,4 0-2 0,-3-5-1 0,3 1 0 15,1 4-15-15,0 3 8 0,4 1-8 0,-5 0 0 16,1 0 0-16,0 4-12 0,4 3 1 0,-4 1 0 16,-5 0-145-16,0 4-30 15,4 4-6-15,1 0-975 0</inkml:trace>
          <inkml:trace contextRef="#ctx0" brushRef="#br0" timeOffset="58636.3567">5745 5703 1036 0,'0'12'92'0,"0"0"-73"15,0 4-19-15,0 12 0 0,5 1 180 16,-1 3 33-16,-4 4 7 0,5-3 0 0,-1 3-106 0,-4 1-22 16,0-9-4-16,0 4 0 0,5-7-59 0,-1-1-11 15,-4-4-2-15,5-8-1 0,-1 0-15 0,1-3 11 16,4-1-11-16,-4-8 10 15,4 0-146-15,0-8-30 0,0-5-6 0</inkml:trace>
          <inkml:trace contextRef="#ctx0" brushRef="#br0" timeOffset="58724.5547">6004 5472 921 0,'0'-24'40'0,"0"20"10"0,0 4-40 0,0 0-10 16,0 0 0-16,0 0 0 0,0 0 123 0,0 0 22 0,0 0 5 0</inkml:trace>
          <inkml:trace contextRef="#ctx0" brushRef="#br0" timeOffset="58194.0046">3664 5840 1623 0,'0'0'72'0,"0"0"15"0,0 0-70 0,0 0-17 15,-9 8 0-15,-4 8 0 0,-1 13 92 0,0 3 14 16,5-4 3-16,0 13 1 0,0-1-46 0,0 5-10 16,4-1-2-16,5 5 0 0,0-4-23 0,5-5-5 15,-1-8 0-15,5-3-1 0,5-5-12 0,-5-4-3 16,5-4 0-16,0-3 0 0,-1-5 2 0,1-4 0 16,4-8 0-16,5-4 0 0,0-9 2 0,4-7 0 15,0-8 0-15,10-5 0 0,4 1-12 0,-5-5 12 16,-4 1-12-16,4-5 12 0,1 1 4 0,-1-1 0 15,1-3 1-15,-5 3 0 0,-5 1-17 0,0 7-12 16,-4 9 1-16,0 4 1 0,-10 12 10 0,6 3 0 0,-6 14-9 0,-4 3 9 16,0 8 0-16,1 12 15 0,-1 5-3 0,0 7 0 15,-9 5-12-15,4-1-16 0,5 1 3 16,-4-1 1-16,4 5 12 0,0-5 0 0,-4-3 0 0,4-5 0 16,0-4 0-16,0-3 0 0,-4-9 8 0,4-4-8 15,-5-8 18-15,5-4 0 0,0-4 0 0,1-4 0 16,-6-8 31-16,10-4 7 0,-1-8 0 0,1-9 1 15,0 1-23-15,-1-5-5 0,1 5-1 0,4-4 0 16,-4-5-5-16,4 1-2 0,-4-1 0 0,4 1 0 16,0-5-21-16,5 1 0 0,0 3 0 0,0 1 0 15,-5 7-126-15,4-3-23 0,6 4-5 0,-5 3-974 16</inkml:trace>
          <inkml:trace contextRef="#ctx0" brushRef="#br0" timeOffset="58905.6584">6319 5593 2059 0,'13'4'45'0,"1"-4"10"0,0-4 1 0,4 0 2 0,9 0-46 0,0-4-12 0,1 0 0 0,8 0 0 15,5-8 72-15,0 4 13 0,5-9 3 0,-1 5 0 16,1 0-46-16,-5 4-9 0,9-4-1 0,0-1-1 15,0 1-62-15,-5 0-12 0,-4 0-2 0,0 4-1 16,0 0-59-16,-9-5-12 0,-4 1-3 0</inkml:trace>
          <inkml:trace contextRef="#ctx0" brushRef="#br0" timeOffset="59078.163">7015 4687 2343 0,'0'0'52'0,"-4"8"10"0,4 12 2 0,0 0 2 0,-5 9-53 0,1 11-13 15,-1 9 0-15,5 3 0 0,-5 1 86 0,5 4 14 16,0-1 4-16,0 5 0 0,5-8-64 0,-5 7-13 16,0-7-3-16,-5 12 0 0,5-5-12 0,0 5-4 15,-9-8 0-15,5 3 0 16,-5 5-83-16,-5 0-17 0,0-4-3 0,-4-5-1068 0</inkml:trace>
          <inkml:trace contextRef="#ctx0" brushRef="#br0" timeOffset="59434.3149">7461 5755 2012 0,'28'-4'44'0,"-15"4"10"0,6-4 2 0,3 0 0 0,10 4-45 0,5-4-11 0,-1 0 0 0,10 0 0 16,-10-4 55-16,5-4 9 0,-9 0 1 0,0-5 1 15,4 5-26-15,-4-8-6 0,0-4-1 0,0 3 0 16,-5 1-1-16,-4 0-1 0,-10-4 0 0,1-1 0 15,-5 1 6-15,-4 4 2 0,-5-4 0 0,-5 7 0 16,-4 1 5-16,0 4 0 0,-5 4 1 0,1 4 0 16,-5 4 11-16,-1 8 1 0,-3 0 1 0,3 4 0 15,-3 9-33-15,3 3-6 0,1 4-2 0,0 4 0 16,4 9-17-16,10 3 0 0,-1-3 8 0,10-5-8 0,-1 1 28 16,10-1 1-16,0-3 1 0,13-1 0 15,5-8-92-15,9 1-18 0,9-13-4 0,4 4-804 16,6-8-160-16</inkml:trace>
        </inkml:traceGroup>
      </inkml:traceGroup>
    </inkml:traceGroup>
    <inkml:traceGroup>
      <inkml:annotationXML>
        <emma:emma xmlns:emma="http://www.w3.org/2003/04/emma" version="1.0">
          <emma:interpretation id="{0EFF2148-EAC0-4056-8EEF-841357F2ACE8}" emma:medium="tactile" emma:mode="ink">
            <msink:context xmlns:msink="http://schemas.microsoft.com/ink/2010/main" type="paragraph" rotatedBoundingBox="3735,9349 27307,6011 27717,8904 4145,122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633B91-3C47-41D7-B875-7444217E6B4C}" emma:medium="tactile" emma:mode="ink">
              <msink:context xmlns:msink="http://schemas.microsoft.com/ink/2010/main" type="inkBullet" rotatedBoundingBox="3901,10518 6248,10186 6374,11080 4027,11413"/>
            </emma:interpretation>
          </emma:emma>
        </inkml:annotationXML>
        <inkml:trace contextRef="#ctx0" brushRef="#br0" timeOffset="68899.3991">1579 9919 1036 0,'0'0'46'0,"-4"-8"10"0,-1 0-45 0,5-8-11 16,0 4 0-16,0-8 0 0,5 4 123 0,-5-1 22 16,4-3 5-16,1 0 1 0,4-4-27 0,4 3-6 15,-3 5-1-15,3 4 0 0,1 0-38 0,0 8-8 16,-1 8-2-16,1 4 0 0,4 8-41 0,-4 8-9 15,-1 9-2-15,-4 11 0 0,1 9 3 0,-1 4 0 16,-9 7 0-16,0 1 0 0,0 0-2 0,-5-4 0 16,-4-5 0-16,0 5 0 0,0-12 4 0,0-5 1 15,0-3 0-15,0-5 0 0,-1-4 5 0,1-3 2 16,0-5 0-16,0-8 0 0,5 0-7 0,-6-4-2 16,6-8 0-16,4-4 0 0,0 0-5 0,0 0-2 15,-9-4 0-15,4-4 0 0,1-4-4 0,4-8-1 16,0 0 0-16,4-9 0 0,1-3-9 0,-1-8 0 15,5-1 0-15,5-7 0 0,4-1-15 0,5-8 2 16,4 1 0-16,5-9 0 0,0-4-2 0,5 8 0 0,-6 5 0 16,6 7 0-16,-5 13 4 0,0 3 1 0,-1 13 0 15,-3 4 0-15,-1 12 10 0,0 8-10 0,-4 4 10 0,0 8-10 16,0 4 10-16,-5 5 9 0,-4 7-1 0,-1 5-8 16,-4-1 16-16,5 0-3 0,-5 1-1 0,-4-1 0 15,-1 1-4-15,1-1 0 0,-1-4-8 0,1 1 12 16,-5-5-12-16,0 0 0 0,4-3 0 0,1-5 0 15,-5 0-88 1,5-4-18-16,-1 1-3 0,1-5-992 0</inkml:trace>
        <inkml:trace contextRef="#ctx0" brushRef="#br0" timeOffset="69715.3796">3314 9482 1440 0,'0'0'128'0,"0"0"-103"0,-5 4-25 0,5-4 0 15,0 0 110-15,0 0 17 0,0 0 3 0,0 9 1 16,0-9-43-16,5 8-9 0,-5-8-2 0,13 4 0 16,6-4 5-16,8 0 1 0,5-4 0 0,0 0 0 0,9 0-51 15,-5-5-11-15,10 1-1 0,-1 0-1 16,1 0-19-16,-1 0-16 0,5 0 4 0,5-4-739 16,0 8-147-16</inkml:trace>
      </inkml:traceGroup>
      <inkml:traceGroup>
        <inkml:annotationXML>
          <emma:emma xmlns:emma="http://www.w3.org/2003/04/emma" version="1.0">
            <emma:interpretation id="{4F13AC97-2688-4B11-8489-DA4BC13958D8}" emma:medium="tactile" emma:mode="ink">
              <msink:context xmlns:msink="http://schemas.microsoft.com/ink/2010/main" type="line" rotatedBoundingBox="8420,8686 27307,6011 27717,8904 8829,11579"/>
            </emma:interpretation>
          </emma:emma>
        </inkml:annotationXML>
        <inkml:traceGroup>
          <inkml:annotationXML>
            <emma:emma xmlns:emma="http://www.w3.org/2003/04/emma" version="1.0">
              <emma:interpretation id="{C8C15418-4F59-4E4D-B5B7-49D7846A23A0}" emma:medium="tactile" emma:mode="ink">
                <msink:context xmlns:msink="http://schemas.microsoft.com/ink/2010/main" type="inkWord" rotatedBoundingBox="8620,10103 11075,9755 11189,10564 8735,1091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72079.5638">7898 9434 1497 0,'0'0'133'0,"10"-8"-106"0,-1 0-27 0,9 0 0 0,0-1 144 0,5 1 23 15,0 0 5-15,4 4 0 0,0-4-56 0,1 4-11 16,3 0-2-16,-3 0-1 0,-1 0-51 0,-4 4-11 16,9-4-1-16,-10 0-1 0,6 4-12 0,-5-4-2 15,-1 4-1-15,1 0 0 16,0-4-110-16,-5 0-21 0,0 0-5 0,0 0-976 0</inkml:trace>
          <inkml:trace contextRef="#ctx0" brushRef="#br0" timeOffset="72262.0666">8704 9147 2271 0,'-13'12'100'0,"13"0"22"0,0 4-98 0,0 8-24 0,-5 9 0 16,1-1 0-16,4 0 115 0,-5 5 17 0,5 3 4 0,-5-3 1 16,1-1-49-16,4 1-9 0,0 3-3 0,0-8 0 15,0 5-48-15,0-5-9 0,4-3-3 0,1-1 0 31,0-4-56-31,-1-4-12 0,1 1-3 0,-1-5-1266 0</inkml:trace>
          <inkml:trace contextRef="#ctx0" brushRef="#br0" timeOffset="71863.1014">7015 9341 1414 0,'0'0'63'0,"0"0"13"0,0 0-61 15,0-8-15-15,5 0 0 0,-5 8 0 0,0 0 146 0,0 0 26 16,0 0 6-16,0 0 1 0,13 8-79 0,-3 0-16 15,3 8-4-15,-4 4 0 0,0 4-20 0,1 5-5 16,-6-1-1-16,-4 0 0 0,0 5-5 0,0-1-1 16,-4-3 0-16,-1-5 0 0,0 0-11 0,1 0-2 15,-1-3-1-15,1-5 0 0,-5 0-2 0,4-8-1 16,1 4 0-16,4-4 0 0,-10 0-31 0,10-8 0 16,0 0 0-16,0 0 0 0,0 0 0 0,0 0 0 15,0-12 0-15,5-4 0 0,0 0 0 0,4-4 0 16,-5-5-8-16,5-3 8 0,5 4-12 0,4-9 4 15,-4-3 8-15,9 4-13 0,-5-1 13 0,5 1-12 16,-1-1 12-16,1 5-12 0,0 8 12 0,-5 4 0 16,0 8-10-16,5 4 10 0,-9 4-8 0,4 4 8 15,0 8-10-15,0 4 10 0,-4 4 0 0,0 4 0 16,4 1 0-16,-4-1 10 0,-5 4-10 0,4 1 0 16,-4-1 0-16,-4 0 8 15,-1 5-75-15,-4-1-15 0,-4 5-3 0,-10 3-715 0,1-4-144 0</inkml:trace>
          <inkml:trace contextRef="#ctx0" brushRef="#br0" timeOffset="71474.5955">6332 9284 1922 0,'0'0'42'0,"0"0"9"0,0 0 1 0,0 0 3 0,0 0-44 0,0 0-11 16,0 0 0-16,0 0 0 0,0 0 67 0,0 0 11 15,0 0 2-15,0 0 1 0,14 8-49 0,0 0-11 16,-1-4-1-16,1 0-1 0,4-4-3 0,0 0 0 16,-4 0 0-16,4 0 0 0,-4-4-7 0,4 4-1 15,-4 0-8-15,-1-4 12 0,-3 4-12 0,-1 0 8 16,-9 0-8-16,0 0 0 0,0 0 8 0,0 0-8 16,0 0 0-16,0 8 9 0,0 5-9 0,-5-1 10 15,-4 4-10-15,0 4 10 0,-5-4-10 0,1 5 12 16,-6-1-12-16,1 0 12 0,0 0 0 0,0 0 0 15,-5 1 0-15,5-5 0 0,-5 4 8 0,5-4 3 16,4 0 0-16,-4 1 0 0,9-5-6 0,0-4-1 16,4 4 0-16,1-4 0 0,4-8-16 0,0 0 10 15,4 4-10-15,-4-4 8 0,9 8-8 0,0 0 0 16,5-4 0-16,4 0 0 16,5-4-28-16,0 0-12 0,4-4-1 0,0 0-712 0,5 0-143 15</inkml:trace>
        </inkml:traceGroup>
        <inkml:traceGroup>
          <inkml:annotationXML>
            <emma:emma xmlns:emma="http://www.w3.org/2003/04/emma" version="1.0">
              <emma:interpretation id="{765049B0-FC14-43AE-B982-E86C42FE54EC}" emma:medium="tactile" emma:mode="ink">
                <msink:context xmlns:msink="http://schemas.microsoft.com/ink/2010/main" type="inkWord" rotatedBoundingBox="12007,8510 14727,8125 14965,9799 12244,1018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3338.8651">11632 7864 2638 0,'0'0'58'0,"0"0"12"0,-5 4 2 0,1 8 3 0,-5 8-60 0,-5 4-15 15,-4 9 0-15,-5 7 0 0,-4 9 72 0,-5 3 11 16,-9 13 2-16,-5 4 1 0,-4 4-45 0,-4 8-9 16,-10-4-1-16,5-1-1 0,4 1 2 0,0 4 1 15,-4-12 0-15,5 4 0 0,-1-4-33 0,5-5-16 16,4 1 2-16,5-8 0 16,0-4-79-16,9-5-16 0,1-7-3 0,8-9-1164 0</inkml:trace>
          <inkml:trace contextRef="#ctx0" brushRef="#br0" timeOffset="72881.0421">9961 7924 230 0,'-5'-24'10'0,"1"16"2"0,-1-4-12 0,1-4 0 0,-5-1 0 0,4-3 0 16,0 4 331-16,1 0 63 0,-5 4 13 0,4 0 2 15,-4 12-228-15,9 0-45 0,-14 8-10 0,1 12-2 0,-1 4-58 0,1 13-12 16,-1 7-2-16,5 9-1 0,4 7 9 0,1 5 3 16,4 8 0-16,0 0 0 0,0 8 3 15,0 0 1-15,4 0 0 0,1 0 0 0,-5-4-13 0,0-1-2 16,0 1-1-16,0-8 0 0,0 0-35 0,-5-4-8 16,5-9 0-16,0 1-8 0,0-8 0 0,5-5-11 15,-1-8 0-15,1-7 0 16,4-1-160-16,5-8-32 0,-1 1-6 0</inkml:trace>
          <inkml:trace contextRef="#ctx0" brushRef="#br0" timeOffset="73140.4518">10425 8349 2516 0,'0'0'56'0,"5"-8"11"0,8-4 2 0,1 0 1 0,4-4-56 0,5 4-14 0,0-1 0 0,4 5 0 16,5-4 48-16,0 8 6 0,0 0 2 0,9 0 0 16,-5 4-13-16,10 4-3 0,-5-4 0 0,-5 12 0 15,5 8-4-15,-4 5-2 0,-10 3 0 0,0 9 0 16,-4-5-10-16,-5 12-1 0,5 9-1 0,-9 0 0 16,-1 3 6-16,1-3 2 0,-5-1 0 0,5-3 0 15,-1 0-30-15,6-5 0 0,-6-3 0 0,1-1 0 16,4-8-20-16,-4-3-8 0,-5-1 0 0,4-4-1 15,-3-3-183-15,-1-5-36 0,0-8-7 0</inkml:trace>
          <inkml:trace contextRef="#ctx0" brushRef="#br0" timeOffset="73593.061">12073 7358 2365 0,'37'16'104'0,"-19"0"23"15,9 8-102-15,5 9-25 0,9 11 0 0,0 13 0 16,-9 4 103-16,0 7 15 0,0 1 3 0,-9 12 1 15,-1 0-8-15,-8 4-2 0,-9 0 0 0,-5 0 0 0,0 0-44 16,-5-8-10-16,-9-4-2 0,5 4 0 0,0-4-38 16,-5-5-8-16,-4-7-2 0,0-8 0 0,-5-1-8 0,-4-3 10 15,-5-5-10-15,0-3 10 16,-4-9-62-16,-1-3-12 0,-4-1-2 0,0-8-1 16,-4 4-149-16,-5-7-31 0</inkml:trace>
        </inkml:traceGroup>
        <inkml:traceGroup>
          <inkml:annotationXML>
            <emma:emma xmlns:emma="http://www.w3.org/2003/04/emma" version="1.0">
              <emma:interpretation id="{58DEB5D7-D647-4B37-B4AA-587F69B7D1E3}" emma:medium="tactile" emma:mode="ink">
                <msink:context xmlns:msink="http://schemas.microsoft.com/ink/2010/main" type="inkWord" rotatedBoundingBox="15860,7632 19257,7151 19552,9230 16154,9711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4623.9237">13630 8021 1616 0,'0'0'72'0,"5"-4"14"0,4-4-69 0,0-4-17 16,5 4 0-16,4 4 0 0,5 0 117 0,0 0 20 15,-1 4 4-15,10 0 1 0,5 4-61 0,4-4-12 16,0 4-2-16,4 0-1 0,1-4 0 0,-1 0 0 16,1-4 0-16,4 0 0 0,-5-4-25 0,5-4-5 15,1 0 0-15,3-1-1 0,-4 5-16 0,0-4-3 16,5 0-1-16,-5 0 0 0,-4 4-15 0,-1 4 0 16,1-4-12-16,-5 8 12 0,0-4-44 15,-5 8-3-15,0-4 0 0,-4 4 0 16,0 0-111-16,-5 4-22 0,-4-4-5 0</inkml:trace>
          <inkml:trace contextRef="#ctx0" brushRef="#br0" timeOffset="74709.998">13922 8378 1785 0,'0'0'39'0,"0"0"8"0,0 0 1 0,0 0 4 15,0 0-42-15,0 0-10 0,0 0 0 0,0 0 0 16,9 8 104-16,5-4 20 0,4-4 3 0,0 0 1 16,5 0-33-16,4 0-7 0,0 0 0 0,5-4-1 0,5-4-52 0,8 4-11 15,5-9-1-15,10 5-1 16,-1 4-70-16,0-4-13 0,0-4-3 0,9 8-1044 16</inkml:trace>
          <inkml:trace contextRef="#ctx0" brushRef="#br0" timeOffset="75790.9027">16012 7856 1602 0,'-5'-9'71'0,"5"9"14"0,0 0-68 0,0 0-17 0,0 0 0 0,0 0 0 15,14 4 79-15,8 5 12 0,1 3 2 0,9 0 1 16,0-4-46-16,9 0-10 0,4-4-2 0,6 0 0 15,3 4-24-15,5-4-4 0,5-4-8 0,0-4 11 16,-5 0-177-16,0 0-35 0,73-8-7 16,-50-4-2-16</inkml:trace>
          <inkml:trace contextRef="#ctx0" brushRef="#br0" timeOffset="75627.8893">16039 7370 1602 0,'-23'-4'71'0,"23"4"14"0,0 0-68 0,0 0-17 0,0 0 0 0,14 4 0 16,-1-4 80-16,10 4 12 0,9-4 2 0,9-4 1 15,0-4-22-15,5-4-4 0,8-5-1 0,-4-3 0 16,5 0-14-16,0-4-3 0,-1 3-1 0,1-7 0 16,-5 0-7-16,-5 0-2 0,1 3 0 0,-5-3 0 15,-14 0-26-15,5 3-6 0,-5-3-1 0,-4-4 0 16,0-1-8-16,-5 1 12 0,-4-1-12 0,-5 5 12 15,0-4-12-15,-4-1 0 0,-5-3 9 0,-5 0-9 16,1 3 0-16,-6-3 0 0,-3-1 0 0,-1 1 0 16,-4 4-13-16,-5-1 2 0,5 1 1 0,0 12 0 15,-1-1 10-15,1 5-8 0,0 0 8 0,0 4-8 0,-5 0 8 16,5 4 0-16,4-1 0 0,5 5 0 16,-5 4 0-16,5 4 0 0,-4 9-9 0,4 7 9 0,4 8-9 0,5 13 9 15,-9 3-12-15,9 13 12 0,4-1 0 0,1 5 8 16,-5 8 0-16,0 8 1 0,0-4 11 0,0 4 1 15,-5-1 1-15,1 1 0 0,-10 4 32 0,10-8 6 16,-1 0 2-16,5 0 0 0,0-4-10 0,-9-1-3 16,-5 5 0-16,1-4 0 0,4-4-17 0,0 0-3 15,-5-5-1-15,5 1 0 0,0-4-14 0,4-5-3 16,-9-3-1-16,5-1 0 0,0 5-10 0,0-4 0 16,0-5 0-16,-5-3 0 15,5-1-79-15,0-8-17 0,-5-7-4 0,5-1-1 16,-4-8-60-16,-1 0-12 0,0-4-3 0,-4-7-878 0</inkml:trace>
        </inkml:traceGroup>
        <inkml:traceGroup>
          <inkml:annotationXML>
            <emma:emma xmlns:emma="http://www.w3.org/2003/04/emma" version="1.0">
              <emma:interpretation id="{F58210AF-9A78-47C5-BC1D-A86A3CC67082}" emma:medium="tactile" emma:mode="ink">
                <msink:context xmlns:msink="http://schemas.microsoft.com/ink/2010/main" type="inkWord" rotatedBoundingBox="20962,7679 23437,7328 23671,8984 21197,9334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77904.5409">19759 6706 2055 0,'0'0'91'0,"0"0"19"0,0 0-88 0,0 0-22 16,0 0 0-16,0 0 0 0,9 16 59 0,-9 5 7 15,-5-1 2-15,-4 12 0 0,-5 5 12 0,-4 3 4 16,-5 5 0-16,-13 7 0 0,0 1 9 0,-5 4 3 16,4 3 0-16,-17 1 0 0,-1 0-49 0,0-5-10 15,-4 1-1-15,4 4-1 0,5-5-5 0,5-3-1 16,-1-5 0-16,1 5 0 15,8 0-51-15,1-9-10 0,4-3-3 0,5 3 0 16,-1-3-97-16,6-9-20 0,-6 0-4 0,10 1-1044 0</inkml:trace>
          <inkml:trace contextRef="#ctx0" brushRef="#br0" timeOffset="78178.2577">19936 7516 2156 0,'0'0'48'0,"9"0"9"0,5 0 3 0,-5 4 0 0,0 0-48 0,5 0-12 0,-1 8 0 0,1-4 0 16,-5 4 91-16,0 0 16 0,0 4 3 0,5 5 1 16,-5-1-34-16,0 8-6 0,0 1-2 0,-4-5 0 15,-1-4-13-15,1 4-2 0,4 1-1 0,-4 7 0 16,-1-4-16-16,1 1-3 0,-1 3-1 0,1 0 0 15,4 5-16-15,-9-9-3 0,0 5-1 0,5-5 0 0,-5 4-13 0,0-7 8 16,-5-1-8-16,0 0 0 16,-4-4-59-16,0 5-17 0,5-5-4 0,-10-4-812 15,5 0-161-15</inkml:trace>
          <inkml:trace contextRef="#ctx0" brushRef="#br0" timeOffset="77668.2412">18639 7406 2016 0,'0'-16'179'0,"0"-4"-143"16,9 0-36-16,0-1 0 0,4-7 60 0,6-4 4 15,-6 3 2-15,6-3 0 0,-1 0 9 0,0-1 1 16,9 1 1-16,1-5 0 0,-1 5-20 0,-4 0-4 16,-1-1-1-16,1 9 0 0,5 4-32 0,-10 0-6 15,4 3-2-15,-3 5 0 0,-1 8 0 0,5 0 0 0,-1 4 0 16,-3 8 0-16,8 4-12 0,-9 9 0 0,5 7 0 16,0 4 0-16,4 5 9 0,0-1-1 0,1 13 0 0,-1 3 0 15,-4-3 24-15,0-1 4 0,-1 5 0 0,1-4 1 16,-5-9-25-16,0 1-12 0,1-1 10 0,3 5-10 15,-8-9 8-15,4 0-8 0,-4-3 0 0,-5-5 0 16,0-8-87 0,0 5-23-16,0-1-5 0,0-4-701 0,-4-4-141 0</inkml:trace>
          <inkml:trace contextRef="#ctx0" brushRef="#br0" timeOffset="78656.425">20719 6807 1414 0,'14'-12'63'0,"-5"8"13"0,0-4-61 0,0-4-15 0,5 4 0 0,0-4 0 16,4 0 89-16,0-1 15 0,-4 5 4 0,8-4 0 15,1 4-15-15,-5 0-2 0,1 0-1 0,-1 4 0 16,-5 4-8-16,6 4-2 0,-6 4 0 0,1 0 0 0,0 4-27 0,-1 8-5 15,1 1-2-15,0 11 0 0,-1-4-22 16,-4 13-4-16,5-5 0 0,-9 9-1 0,4-5 36 0,-5 9 7 16,5-1 2-16,-9 5 0 0,5 0 0 0,-5-5 0 15,0 1 0-15,0 3 0 0,-5-3-28 0,5 0-4 16,-4 3-2-16,-1 1 0 0,-4-1-6 0,0-3-2 16,0-1 0-16,-5 5 0 0,1 0-9 0,-6-9-1 15,6 5-1-15,-10-5 0 0,0 1-11 0,0-9 0 16,-8 1 0-16,8-1 0 0,-5-4 0 0,1 1 0 15,-5-5-12-15,-4-4 12 16,4 5-156-16,-9-9-23 0,5-4-5 0,-5 0-1104 0</inkml:trace>
        </inkml:traceGroup>
        <inkml:traceGroup>
          <inkml:annotationXML>
            <emma:emma xmlns:emma="http://www.w3.org/2003/04/emma" version="1.0">
              <emma:interpretation id="{7C983BF7-8DA7-4800-8463-074C71C1A197}" emma:medium="tactile" emma:mode="ink">
                <msink:context xmlns:msink="http://schemas.microsoft.com/ink/2010/main" type="inkWord" rotatedBoundingBox="25592,7738 27513,7466 27717,8904 25796,9176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80393.3238">24407 6795 1497 0,'-5'-16'66'0,"5"16"14"0,0-8-64 0,5 0-16 16,-5 8 0-16,0 0 0 0,0 0 160 0,0 0 28 16,-14 8 5-16,1 4 2 0,-6 8-89 0,6 9-18 15,-5 7-3-15,-1 9-1 0,1 7-11 0,5 5-2 0,3 8-1 0,6 3 0 16,-1 1-6-16,5 0-2 15,-4 0 0-15,4 8 0 0,4 0-27 0,-4-1-6 0,0 1-1 0,5 0 0 16,-5-4-17-16,0-4-11 0,0-8 12 16,0 3-12-16,-5-7 0 0,-4-4-19 0,5-5 3 0,-5-3-893 15,-10-5-179-15</inkml:trace>
          <inkml:trace contextRef="#ctx0" brushRef="#br0" timeOffset="80052.3388">23287 7592 1209 0,'27'-12'108'0,"-27"12"-87"0,0 0-21 0,0-4 0 16,-4-4 61-16,-5 4 8 0,0 0 2 0,4 0 0 16,5 4 45-16,0 0 10 0,0 0 2 0,0 0 0 15,14-4-61-15,4 0-12 0,14 0-3 0,9 0 0 16,4 0-2-16,10 0-1 0,13 0 0 0,5-4 0 16,4 0 5-16,5-5 1 0,5 1 0 0,9 0 0 15,4 0-21-15,-5 0-4 0,-4 0-1 0,0 8 0 16,-9 0-12-16,-4-4-2 0,-1 3-1 0,5 1 0 15,0 4-14-15,-9 0 0 0,-5 0 0 0,-4 4-10 16,-9 5-38-16,-1-1-8 16,-8 4-2-16,-10-4 0 0,-4 0-158 0,-9 0-32 0,4 4-7 15,-27-12-1-15</inkml:trace>
        </inkml:traceGroup>
      </inkml:traceGroup>
    </inkml:traceGroup>
    <inkml:traceGroup>
      <inkml:annotationXML>
        <emma:emma xmlns:emma="http://www.w3.org/2003/04/emma" version="1.0">
          <emma:interpretation id="{F4AEBF41-562C-480A-87F9-EF72F7650F7D}" emma:medium="tactile" emma:mode="ink">
            <msink:context xmlns:msink="http://schemas.microsoft.com/ink/2010/main" type="paragraph" rotatedBoundingBox="4777,11506 20454,10520 20561,12221 4884,132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ECE118-BBE9-4469-AD02-F33763718B51}" emma:medium="tactile" emma:mode="ink">
              <msink:context xmlns:msink="http://schemas.microsoft.com/ink/2010/main" type="line" rotatedBoundingBox="4777,11506 20454,10520 20561,12221 4884,13207"/>
            </emma:interpretation>
          </emma:emma>
        </inkml:annotationXML>
        <inkml:traceGroup>
          <inkml:annotationXML>
            <emma:emma xmlns:emma="http://www.w3.org/2003/04/emma" version="1.0">
              <emma:interpretation id="{2157ECB5-115C-4DAD-BDD2-78F37D728144}" emma:medium="tactile" emma:mode="ink">
                <msink:context xmlns:msink="http://schemas.microsoft.com/ink/2010/main" type="inkWord" rotatedBoundingBox="4790,11714 7500,11544 7583,12861 4873,13031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1983.7155">3337 11401 1612 0,'-14'-33'144'0,"18"13"-116"16,1-8-28-16,4-1 0 0,-4 1 97 0,4 4 14 16,-5 4 2-16,5-1 1 0,1-3-14 0,-6 4-2 0,1 4-1 0,-1-1 0 15,10 5-27-15,-10 4-6 0,-4 8 0 0,14-8-1 16,0 8-18-16,4 8-3 0,0 0-1 0,5 8 0 16,9 5-23-16,0 3-5 0,-1 4-1 0,1 1 0 15,0 7 1-15,5-4 0 0,-5-3 0 0,-1 7 0 16,1-3 1-16,0-1 0 0,0 4 0 0,0-3 0 15,-5 3-14-15,-4 1 11 0,4-1-11 0,-9 4 10 16,-4 1-21-16,0-1-4 0,-1-3-1 0,-8-5 0 16,0 1-118-16,4 3-24 0,-5-8-5 15,-4-7-938-15</inkml:trace>
          <inkml:trace contextRef="#ctx0" brushRef="#br0" timeOffset="82155.9128">4165 11057 2250 0,'-23'4'100'0,"14"4"20"0,-4-4-96 0,4 8-24 15,-5 4 0-15,-4 8 0 0,4 9 82 0,0 3 12 16,-8 9 2-16,-1-1 1 0,-9 5-21 0,0 3-5 16,5 1-1-16,-5 0 0 0,0-1-36 0,0 5-7 15,0-4-2-15,-4 3 0 0,-1-3-16 0,6-5-9 16,-1 5 10-16,0-4-10 15,4-1-15-15,6-3-9 0,-1-5-1 0,9-3-1 16,5-5-157-16,0-4-31 0,14-7-6 0</inkml:trace>
          <inkml:trace contextRef="#ctx0" brushRef="#br0" timeOffset="82343.0468">4566 11583 1094 0,'0'0'97'0,"0"0"-77"0,9 0-20 0,14 0 0 0,-1 4 286 0,6 0 54 16,-1 0 10-16,9-4 2 15,1 4-236-15,4-8-48 0,0 0-10 0,4 4-2 16,-4-8-36-16,0 4-8 0,5 0-2 0,-5 0 0 16,-5 4-94-16,1-8-20 0,-1 4-3 0</inkml:trace>
          <inkml:trace contextRef="#ctx0" brushRef="#br0" timeOffset="81645.8371">2617 11004 1152 0,'0'0'102'0,"0"0"-82"0,5-12-20 0,-1 4 0 15,-4 0 80-15,5 0 12 0,-1 0 3 0,1-5 0 16,-1 5 12-16,1-4 2 0,-10 4 1 0,5 0 0 15,0 0-24-15,0 0-5 0,0 8-1 0,0 0 0 16,0 0-34-16,0 0-7 0,-4 12-2 0,-5 8 0 16,4 4-17-16,-8 13-4 0,4 3-1 0,-5 13 0 15,-4 0 33-15,9 7 6 0,-10 5 2 0,6-4 0 16,-1 3-3-16,0-3 0 0,-4 4 0 0,9-4 0 16,0-1-22-16,4-3-5 0,1-4-1 0,-1 3 0 0,5-11-9 15,0 3-3-15,5-3 0 0,8-1 0 0,-8-7 1 16,9-1 0-16,4 1 0 0,5-9 0 15,-1 0-94-15,6-3-18 0,-5-1-4 0,4-4-1104 16</inkml:trace>
        </inkml:traceGroup>
        <inkml:traceGroup>
          <inkml:annotationXML>
            <emma:emma xmlns:emma="http://www.w3.org/2003/04/emma" version="1.0">
              <emma:interpretation id="{C506A191-CD37-44F1-BD2F-F4107E607838}" emma:medium="tactile" emma:mode="ink">
                <msink:context xmlns:msink="http://schemas.microsoft.com/ink/2010/main" type="inkWord" rotatedBoundingBox="8204,11379 11477,11174 11579,12786 8305,12992"/>
              </emma:interpretation>
            </emma:emma>
          </inkml:annotationXML>
          <inkml:trace contextRef="#ctx0" brushRef="#br0" timeOffset="83271.6303">6801 10733 1670 0,'0'0'148'0,"-4"4"-118"16,-5-4-30-16,-1 8 0 0,6 4 95 0,-5 4 13 16,-5 13 2-16,-4 3 1 0,0 9-3 0,-10 11 0 15,-3 5 0-15,-1 4 0 0,-5 7-23 0,-4-3-5 16,-4 0 0-16,-5-4-1 0,0-1-18 0,-5-3-3 16,0 0-1-16,10-5 0 0,-1-3-36 0,1-1-7 15,-1-7-2-15,5 3 0 0,5-7-12 0,4-5 9 16,5-4-9-16,4 1 8 15,5-5-42-15,-1-4-9 0,10 0-1 0,0-3-820 16,5-1-163-16</inkml:trace>
          <inkml:trace contextRef="#ctx0" brushRef="#br0" timeOffset="83050.0448">5941 11198 979 0,'0'-16'87'0,"-5"4"-70"15,1 0-17-15,-1-4 0 0,5-5 142 0,0 1 25 16,0-4 5-16,9 4 0 0,0-5-46 0,5 1-10 0,0 0-1 0,-1 4-1 16,5-1-26-16,1 1-4 0,3 4-2 0,1 4 0 15,-9 4-10-15,4 8-1 0,9 4-1 0,5 4 0 16,-4 8-46-16,8 8-10 0,-4 5-2 0,0 7 0 16,0 0 32-16,-5 5 7 0,0-1 1 0,1 9 0 15,-6-4-32-15,1 3-7 0,0 1-1 16,-5-5 0-16,0 1 16 0,-4-5 4 0,0 1 0 0,-1-5 0 31,1 0-52-31,-5-3-9 0,0-1-3 0,5-8 0 16,-10-3-119-16,10-1-24 0,0-12-5 0,4 0-550 0,-4-4-110 0</inkml:trace>
          <inkml:trace contextRef="#ctx0" brushRef="#br0" timeOffset="83564.8385">7097 11340 1555 0,'0'0'138'0,"0"0"-110"0,0 0-28 0,0 0 0 15,9 8 140-15,-4 4 24 0,4 8 4 0,-5 1 0 16,1 3-45-16,0 4-10 0,-5 1-1 0,0 7-1 16,4-4-31-16,-4 9-5 0,0-1-2 0,0 5 0 15,0-5-25-15,0 5-4 0,0-1-2 0,0-3 0 0,0-1-21 16,5-3-4-16,-5-5-1 0,4 0 0 0,-4-7-7 15,5-1-1-15,-1-4-8 0,-4-4 12 0,0 1-12 0,5-5 0 16,-1-4 0-16,-4-8 0 16,0 0-93-16,0 0-19 0,0 0-3 0,0 0-721 15,0 0-144-15</inkml:trace>
          <inkml:trace contextRef="#ctx0" brushRef="#br0" timeOffset="84076.5094">7539 10713 1440 0,'0'-21'64'0,"4"13"12"0,5-4-60 0,1-4-16 0,-1 4 0 0,9-4 0 15,-4 0 183-15,4 3 33 0,0 1 8 0,5 0 0 16,-5 8-116-16,0 0-24 0,0 4-5 0,5 8-1 16,0 0-49-16,0 4-9 0,-5 5-3 0,5 7 0 15,-1 4 15-15,-3 5 2 0,3 3 1 0,1 4 0 16,0 5 9-16,0-1 3 0,-5 9 0 0,0 4 0 16,0-1 5-16,-9 1 0 0,0 4 1 0,1-1 0 15,-10 5-9-15,0-8-1 0,-5-1-1 0,-4 1 0 16,0-8-16-16,-5 3-3 0,1-3-1 0,-1-1 0 15,-4-3-10-15,-1-1-1 0,1-7-1 0,-5 3 0 0,-4-3-19 16,4-5-4-16,-4-4-1 0,-5 5 0 16,0-5-117-16,0 5-23 0,-9-9-5 0</inkml:trace>
          <inkml:trace contextRef="#ctx0" brushRef="#br0" timeOffset="84774.9667">8267 11384 1094 0,'0'0'97'0,"5"-12"-77"16,8-8-20-16,6 4 0 0,8-4 226 0,5-1 42 15,4 1 8-15,5 0 1 0,5 4-141 0,-1 0-29 16,5-5-6-16,5 9-1 0,0 0-60 0,-1 0-12 15,-4 4-2-15,0 4-1 16,5-8-223-16,-5 4-45 0</inkml:trace>
          <inkml:trace contextRef="#ctx0" brushRef="#br0" timeOffset="84639.1568">8682 10725 1440 0,'0'0'128'0,"0"0"-103"15,0 0-25-15,0 0 0 0,4 12 69 0,5-4 9 16,5 0 2-16,0 0 0 0,-1-4 24 0,10-4 6 15,0-4 1-15,4-4 0 0,-4 0-11 0,9 0-3 16,-5-4 0-16,0-4 0 0,5-1-56 0,-5 5-11 16,-4-4-2-16,0 0-1 0,-5 0-15 0,0-4-4 15,-8 3 0-15,-1-3 0 0,-5 4-8 0,1-4 0 16,-5-1 0-16,0 5 0 0,-9-4 0 0,4 4 0 16,-4-4 0-16,-5 3 0 0,5 5 0 0,-4 0 0 0,3 0 0 0,-3 4 0 15,4 4 0-15,-5 0 0 0,0 4 0 0,1 4 0 16,-1 0 0-16,5 4 0 0,-5 8 0 0,1 0 0 15,-6 1 0-15,6 11 0 0,-5 4 0 0,4 9 0 16,-4 7 0-16,-1 5 0 0,6 0 8 0,4 3-8 16,-5 5 28-16,5 0 1 0,4 3 0 0,5 1 0 15,-4 4 1-15,-1-4 0 0,10-1 0 0,-5 1 0 16,4-4 5-16,1-5 1 0,-1-3 0 0,-4-4 0 16,10-5-20-16,-6 1-4 0,-4-1-1 0,-4-3 0 15,4-1-11-15,-5-7-14 0,0-1 3 0,-4-8 1 16,0 0-186-16,-4-3-38 15,-1-1-7-15</inkml:trace>
        </inkml:traceGroup>
        <inkml:traceGroup>
          <inkml:annotationXML>
            <emma:emma xmlns:emma="http://www.w3.org/2003/04/emma" version="1.0">
              <emma:interpretation id="{DC109D9B-9FF4-4C47-B868-1ECCA909839C}" emma:medium="tactile" emma:mode="ink">
                <msink:context xmlns:msink="http://schemas.microsoft.com/ink/2010/main" type="inkWord" rotatedBoundingBox="12176,11041 17627,10698 17724,12237 12273,12579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6461.274">11973 10834 2286 0,'0'0'50'0,"0"0"10"0,14 8 3 0,0 4 1 0,-1 0-51 0,1 5-13 16,-5 3 0-16,5 0 0 0,-5 4 99 0,0 1 17 0,5 7 3 0,-10 0 1 15,1 1-39-15,4-1-7 0,-5 1-2 0,1-1 0 16,-1 4-13-16,1-7-3 0,4 3-1 0,-9-8 0 16,5 1-46-16,-1-5-9 0,1-4 0 0,-1 0 0 15,-4-4 0-15,9 1 0 0,-9-13 0 0,5 8 0 32,4 4-103-32,-9-12-17 0,0 0-4 0,0 0-1160 0</inkml:trace>
          <inkml:trace contextRef="#ctx0" brushRef="#br0" timeOffset="86669.3605">12629 11032 2282 0,'23'17'101'0,"-19"-5"21"0,10 0-98 0,-1 8-24 16,-3 4 0-16,3 5 0 0,-4 3 102 0,-4 5 15 15,-5-1 3-15,-5 0 1 0,-4-3-45 0,0 3-10 16,-9-3-2-16,0-5 0 0,-5 0-45 0,-4 1-10 15,-5-5-1-15,4 0-8 0,-3-4 0 0,3-3 0 16,1 3-10-16,-5-4 10 16,5-4-184-16,-10 0-28 0</inkml:trace>
          <inkml:trace contextRef="#ctx0" brushRef="#br0" timeOffset="85300.2878">10293 10320 1152 0,'9'-12'102'0,"5"0"-82"0,-5-4-20 0,9-1 0 15,-4-3 196-15,4 8 34 0,-4 0 7 0,-5 0 2 16,-4 8-86-16,-5 4-17 0,0 0-3 0,-5-4-1 15,-4 4-97-15,0 4-20 0,-9 0-4 0,-5 4-1 16,-5 0-10-16,1 4 10 0,0 0-10 0,-5 4 10 0,0-3-10 0,5 3 0 16,-1-4 0-16,1 0 0 0,0 4 0 15,9-4 8-15,-1 5-8 0,6-5 0 0,-5 0 0 0,4 0 8 16,5-4-8-16,0 0 0 0,0 4 0 0,4-4 0 16,0 1 0-16,5-9 0 0,0 0 0 0,-4 12 0 15,4-4 0-15,0 12 0 0,0 0 8 0,0 9-8 16,0-1 8-16,0 4-8 0,0 9 12 0,0-5-4 15,-5 5 0-15,5 3 0 0,-9-3-8 0,9 3 0 16,-4 1 0-16,-5 3 0 0,9 1 37 0,-5 3 6 16,0 1 1-16,1 0 0 0,-1-1 6 0,5 1 2 15,-4-5 0-15,-1 1 0 0,1-5-32 0,-1-3-7 16,5-5-1-16,-4 1 0 0,-1-5 6 0,0-3 1 16,5-5 0-16,-4 4 0 0,4-8 9 0,0 1 1 15,-5-9 1-15,1 4 0 0,4-4-17 0,0-4-3 16,0-8-1-16,0 0 0 0,0 0-9 0,9 8 0 15,5-4 0-15,-5 0 0 0,4-4 0 0,1 0 0 0,4-4 0 16,5 4 8 0,0-4-89-16,0 0-19 0,4 0-3 0,0 4-785 0,5-4-156 0</inkml:trace>
          <inkml:trace contextRef="#ctx0" brushRef="#br0" timeOffset="85997.5539">10680 10915 1324 0,'-4'-12'118'0,"4"0"-94"16,4-8-24-16,1-1 0 0,-1-3 137 0,10-4 23 16,-5-1 5-16,9 1 1 0,-4-8-42 0,4 3-9 15,5-7-2-15,4 3 0 0,1 5-41 0,3 4-8 16,1-1-1-16,-4 5-1 0,-1 8-6 0,-4 4-2 15,4 4 0-15,5 8 0 0,-5 8-24 0,1 4-5 16,3 4-1-16,1 12 0 0,0 9 7 0,0 7 1 16,-5 1 0-16,1 3 0 0,-1 1-12 0,-4-1-3 15,4-3 0-15,-4 0 0 0,0-5-2 0,-1 0-1 16,1 1 0-16,-5-1 0 0,1-7-14 0,-6-1 0 16,5-4 0-16,-8 1 0 15,3-9-33-15,-4 0-7 0,0-4 0 0,0 5-1 0,-4-9-162 0,4 4-32 0,-4-4-6 0,4-8-2 0</inkml:trace>
          <inkml:trace contextRef="#ctx0" brushRef="#br0" timeOffset="86216.2048">11709 10292 2127 0,'0'-24'94'0,"-4"15"20"0,4 1-91 0,-5 0-23 0,5 8 0 0,0 0 0 15,0 0 82-15,-4 12 12 0,-6 9 2 0,-8 7 1 16,0 4-72-16,-9 9-14 0,-5 7-3 0,0 5-8 15,-9 8 28-15,0-5-2 0,0 5 0 0,0-4 0 16,-4-5 32-16,-1-3 6 0,0-1 2 0,5-3 0 16,0-1-23-16,5-3-5 0,4-1-1 0,5-3 0 15,-5-9-23-15,9 0-5 0,-4-3-1 0,9-1 0 16,4 4-69-16,0-7-15 0,1-1-2 0,8 0-762 16,1 0-152-16</inkml:trace>
          <inkml:trace contextRef="#ctx0" brushRef="#br0" timeOffset="87651.6757">13275 10656 1792 0,'-4'-16'80'0,"4"4"16"0,0 0-77 0,0-5-19 16,4-3 0-16,5 4 0 0,1 0 113 0,-6 4 19 15,5-1 4-15,0 5 1 0,-9 8-55 0,19 0-11 16,-1 0-3-16,0 0 0 0,0 8-38 0,0 1-8 16,5 3-2-16,0 0 0 0,4 0 12 0,1 4 3 0,-1 0 0 0,5 1 0 15,4-1-10-15,1 4-1 0,-1-4-1 0,-4 4 0 16,0 5-14-16,-5-5-9 0,5 0 12 0,-5 8-12 16,1-7 0-16,-6 3 0 0,1 0 0 0,-5 1 0 15,-4-1 0-15,0 0 0 0,-5 0 0 0,0-3 0 31,-5 3-99-31,5-4-26 0,-9 0-6 0,10-3-1 0,-10-5-121 16,4 4-25-16,-4 4-5 0,0-20-1 0</inkml:trace>
          <inkml:trace contextRef="#ctx0" brushRef="#br0" timeOffset="87940.3541">14159 10203 1911 0,'0'0'84'0,"0"0"19"0,0 0-83 0,0 0-20 15,4 12 0-15,-4 8 0 0,0 4 91 0,-9 9 13 0,0 3 4 0,-9 9 0 16,-10-5-20-16,1 9-3 16,-9 3-1-16,-10 1 0 0,1-4-25 0,-5 3-6 15,-1-7-1-15,6 3 0 0,-5-7-33 0,4-1-7 16,1-3-2-16,4-1 0 0,-5 0 19 0,10-3 4 16,4-5 1-16,5 0 0 15,-1-3-78-15,1-1-16 0,9-8-4 0,0 0 0 16,4 1-179-16,0-1-36 0,5 0-7 0,9-16-2 0</inkml:trace>
          <inkml:trace contextRef="#ctx0" brushRef="#br0" timeOffset="88140.8419">14386 10761 1612 0,'0'0'72'0,"0"0"14"0,0 12-69 0,0 5-17 0,5-1 0 0,-1 4 0 16,5 4 194-16,-4 5 35 0,4 3 7 0,0 0 2 16,-4 1-86-16,-1 3-16 0,-4 5-4 0,0-5-1 15,0-4-75-15,0 1-16 0,-4-5-2 0,-1 5-1 16,1-5-9-16,-1 0-1 0,-4-8-1 0,4 1 0 16,1-1-44-16,4-4-9 0,-5-4-1 0,5 0-1 15,-4-4-95-15,4-8-20 0,0 0-3 0,0 0-1066 16</inkml:trace>
          <inkml:trace contextRef="#ctx0" brushRef="#br0" timeOffset="88653.1351">14618 10332 403 0,'19'-12'36'0,"-1"-4"-36"16,5 0 0-16,4-4 0 0,0-1 323 0,5 1 57 15,-5 0 12-15,5 0 3 0,0-5-221 0,0 5-44 16,0-4-9-16,4 4-1 0,5-1-38 0,-4 5-7 16,-1 0-2-16,-4 4 0 0,-5 8-13 0,-4 8-4 15,-9 0 0-15,4 12 0 0,0 4-38 0,-4 13-8 0,-5-1-2 0,0 13 0 16,5-1 7-16,-10 5 1 0,1 3 0 16,-5 5 0-16,0-9 19 0,0 9 4 0,0-4 1 15,0-1 0-15,-5 1-16 0,5-4-4 0,0-5 0 0,0 1 0 16,0-1 2-16,5 1 0 0,-5-5 0 0,4 1 0 15,-4 3 10-15,0-4 3 0,0 1 0 0,0-5 0 16,5 1-13-16,-5-1-2 0,-5 1-1 0,5-5 0 16,0-4 10-16,-4 1 3 0,4-5 0 0,-5-4 0 15,1 0-32-15,4-7 0 0,-5 3 0 0,1-8 0 16,-1 0 12-16,-4 0-4 0,9-8-8 0,0 0 12 16,0 0-12-16,-9 4 8 0,-5-4-8 0,1 0 0 15,-6-4 0-15,-3 4 0 0,-6 0 0 0,-4 0 0 16,1 0-100-16,-10 0-25 0,-5 0-6 0,-4 4-1268 15</inkml:trace>
        </inkml:traceGroup>
        <inkml:traceGroup>
          <inkml:annotationXML>
            <emma:emma xmlns:emma="http://www.w3.org/2003/04/emma" version="1.0">
              <emma:interpretation id="{DDBEC750-50FF-4060-8BA1-92BFE2E0A55A}" emma:medium="tactile" emma:mode="ink">
                <msink:context xmlns:msink="http://schemas.microsoft.com/ink/2010/main" type="inkWord" rotatedBoundingBox="19243,10950 20476,10873 20528,11691 19295,11768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90464.1059">17573 10146 2098 0,'-9'-8'46'0,"-5"0"10"0,-4-4 1 0,5 8 3 0,8-4-48 0,-4 8-12 16,0 0 0-16,9 0 0 15,0 12 86-15,0 4 15 0,0 8 3 0,0 5 1 16,9 3-56-16,-9 4-11 0,9 5-2 0,-4 3-1 0,-1-3 4 0,5 3 1 16,0 1 0-16,0 3 0 0,-4-3-23 0,0 4-4 15,4-9-1-15,-5 5 0 0,1-5-12 0,-5 0-16 16,-5-3 3-16,5-1 1 16,-4 1-219-16,-5-1-43 0</inkml:trace>
          <inkml:trace contextRef="#ctx0" brushRef="#br0" timeOffset="90217.924">16936 10575 1450 0,'0'0'64'0,"-9"0"14"0,-5 0-62 0,5 4-16 16,0-4 0-16,0 4 0 0,-5-4 137 0,14 0 25 16,0 0 5-16,0 0 1 0,5 16-84 0,4 1-17 15,4-1-3-15,6-4-1 0,8 0-30 0,5-4-5 16,4 0-2-16,14-4 0 0,19-4 18 0,-15-4 4 15,1-4 1-15,4 4 0 0,5-8-2 0,-10 4-1 16,1-4 0-16,0 0 0 0,-5 3-37 0,4-3-9 16,6 4 0-16,-10 0 0 0,-9-4 0 0,4 4 0 15,5 4 0-15,-4-4 0 16,-5 8-44-16,-5 0-12 0,-8 0-1 0,-1 8-1 16,-4-4-163-16,-5 4-33 0,-5 4-6 0,-13-12-2 0</inkml:trace>
        </inkml:traceGroup>
      </inkml:traceGroup>
    </inkml:traceGroup>
    <inkml:traceGroup>
      <inkml:annotationXML>
        <emma:emma xmlns:emma="http://www.w3.org/2003/04/emma" version="1.0">
          <emma:interpretation id="{9A1750E4-554D-427D-816C-3F88851150A2}" emma:medium="tactile" emma:mode="ink">
            <msink:context xmlns:msink="http://schemas.microsoft.com/ink/2010/main" type="paragraph" rotatedBoundingBox="5378,13393 33038,12534 33203,17842 5543,187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774AD7-F318-4CE0-BFA4-24649F60003A}" emma:medium="tactile" emma:mode="ink">
              <msink:context xmlns:msink="http://schemas.microsoft.com/ink/2010/main" type="line" rotatedBoundingBox="5368,13545 30419,12456 30491,14115 5440,15204"/>
            </emma:interpretation>
          </emma:emma>
        </inkml:annotationXML>
        <inkml:traceGroup>
          <inkml:annotationXML>
            <emma:emma xmlns:emma="http://www.w3.org/2003/04/emma" version="1.0">
              <emma:interpretation id="{052EAB32-484E-4746-AFFF-AD9259698A8B}" emma:medium="tactile" emma:mode="ink">
                <msink:context xmlns:msink="http://schemas.microsoft.com/ink/2010/main" type="inkWord" rotatedBoundingBox="5379,13795 10038,13592 10099,15002 5440,15204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8987.4734">4684 13699 1728 0,'0'0'153'0,"0"0"-122"15,0 0-31-15,0 0 0 0,9 12 72 0,5-3 9 16,0-1 2-16,4 0 0 0,-5-4-10 0,6 4-1 16,3-8-1-16,1 0 0 0,5 0 1 0,-1-8 0 15,-4 0 0-15,8-4 0 0,1-1-29 0,5 1-6 16,-5-4-1-16,4 4 0 0,-4 0-18 0,0 0-4 16,-5 4-1-16,0 0 0 15,-4 8-164-15,0-5-33 0,0 10-6 0,-14-5-2 0</inkml:trace>
          <inkml:trace contextRef="#ctx0" brushRef="#br0" timeOffset="99689.156">5882 13189 1674 0,'0'-20'74'0,"4"12"15"0,1-4-71 0,4-4-18 0,4 0 0 0,1-1 0 15,4-3 107-15,5 8 17 0,4-4 4 0,5 8 1 16,-4 4-26-16,3 4-6 0,-3 0-1 0,-1 8 0 16,5 0-50-16,-5 4-10 0,5 8-3 0,-5 0 0 15,5 1 6-15,-4 3 1 0,-6-4 0 0,6 0 0 0,-6 9-20 0,-3-1-4 16,-6 0-1-16,1 5 0 0,4-1-6 0,-4 1-1 15,-5-1 0-15,0 4 0 0,-4-7-8 0,4-1 0 16,-5 0 0-16,5 1 0 0,-9-5-9 16,0 0-7-16,0-3-2 0,0-1 0 15,0 0-176-15,-4 0-35 0</inkml:trace>
          <inkml:trace contextRef="#ctx0" brushRef="#br0" timeOffset="99928.179">6701 12930 921 0,'0'-12'82'0,"0"12"-66"15,0-8-16-15,0 8 0 0,0 0 256 0,0 0 47 16,0 0 9-16,-9 12 3 0,-5 9-183 0,-4 7-37 0,0 8-7 0,-5 5-2 16,0-1-21-16,-4 9-4 0,-5 3-1 0,0-3 0 15,-4 8-9-15,-5-5-3 0,0-3 0 0,0 3 0 16,0-3-20-16,5 0-5 0,-1-1-1 0,5-3 0 15,-4 3-10-15,4-3-3 0,-4-5 0 0,-1 5 0 32,10-5-33-32,-1 1-6 0,10-9-2 0,5 0 0 15,-6-7-164-15,10-5-32 0</inkml:trace>
          <inkml:trace contextRef="#ctx0" brushRef="#br0" timeOffset="100232.8464">6961 13319 691 0,'0'0'61'0,"0"0"-49"0,0 0-12 0,0 0 0 0,0 16 266 0,0 4 50 16,0 1 11-16,0 3 1 0,-5 4-148 0,5 1-31 16,0 3-5-16,0 4-2 0,0-3-40 0,0 3-8 15,9 1-2-15,-4-1 0 0,-1 0-48 0,1-3-9 16,4 3-3-16,0-3 0 0,-4-1 0 0,8-4 0 15,-8 5 0-15,4-9 0 0,-5 0-45 0,-4-4-10 16,0 1-1-16,0-5-1 16,0 0-140-16,-4-8-28 0,-1 0-6 0</inkml:trace>
          <inkml:trace contextRef="#ctx0" brushRef="#br0" timeOffset="100442.94">7534 12858 1670 0,'9'4'148'0,"5"0"-118"0,0 8-30 0,-1 0 0 16,1 12 156-16,4 5 24 0,-4 7 6 0,-5 9 1 16,0 3-51-16,-4 9-9 0,-1 3-3 0,-4 5 0 15,0 0-39-15,-4 0-8 0,-1-1-1 0,1 1-1 16,-1 0-21-16,-4-4-4 0,0-5-1 0,4 5 0 0,-8 0-33 0,3-5-6 15,-3-3-2-15,-1-4 0 0,5-5-8 0,-5-3 0 16,1-5 0-16,-1-4 0 16,-4-3-108-16,-5-1-13 0,0-4-3 0</inkml:trace>
          <inkml:trace contextRef="#ctx0" brushRef="#br0" timeOffset="98175.9661">3382 13198 1018 0,'-18'-9'45'0,"18"9"10"0,4-12-44 0,1 0-11 0,0-4 0 0,4 4 0 16,0-4 101-16,-5 3 19 0,1-3 3 0,4 0 1 16,-9 0-26-16,4 0-5 0,6 4-1 0,-6-1 0 15,1 1-22-15,-5 4-5 0,0-4-1 0,0 8 0 16,4 0-32-16,-4-4-6 0,0 8-2 0,0 0 0 15,0 0-6-15,0 0-2 0,0 0 0 0,0 0 0 16,0 0 7-16,-9 4 1 0,0 4 0 0,0 0 0 16,-14 0-13-16,5 8-3 0,-5-3 0 0,-4 11 0 15,0 4 9-15,4 5 2 0,0 3 0 0,-4 4 0 16,4 5 14-16,0-1 3 0,0 1 1 0,5 4 0 16,0-1-14-16,4 1-3 0,-4-1-1 0,4 1 0 15,5-9 1-15,0 5 0 0,0 3 0 0,0 1 0 0,4-5-6 0,1 1-1 16,4-5 0-16,-5 1 0 0,5-5-4 0,5-3-1 15,-5-1 0-15,4 0 0 0,1-7-8 0,4-1 0 16,-4 0 0-16,4-3 8 16,0 3-65-16,0-4-14 0,0-4-2 0,0 4-1058 15</inkml:trace>
          <inkml:trace contextRef="#ctx0" brushRef="#br0" timeOffset="98520.1257">3733 13598 1728 0,'0'-24'153'0,"4"12"-122"0,-4-4-31 0,5-5 0 15,4-3 51-15,4 0 4 0,-3-5 1 0,8 1 0 16,-5 0 32-16,6-1 8 0,-1 1 0 0,5 0 1 15,-10 8-36-15,6-1-7 0,-1 5-2 0,0 4 0 16,0 8-20-16,5-4-4 0,-5 8 0 0,5 8-1 16,-9 4-10-16,4 12-1 0,0 1-1 0,0 7 0 15,5 0 16-15,0 5 3 0,-1-1 1 0,1 5 0 16,0-1-9-16,4 5-2 0,1-5 0 0,-6 1 0 16,1-1-4-16,0 1-2 0,-5-5 0 0,0-4 0 0,-4-7-10 15,0 3-8-15,-1-4 12 0,-4 5-12 0,1-5 0 0,-1 4-9 16,-5-4-1-16,-4 5 0 15,0-5-196-15,-4 0-39 0,-15 21-8 16,6-17-772-16</inkml:trace>
          <inkml:trace contextRef="#ctx0" brushRef="#br0" timeOffset="98756.9413">4548 13246 1670 0,'0'0'148'0,"-5"-12"-118"15,5 4-30-15,-5-4 0 0,1 4 44 0,4 8 4 16,0 0 0-16,0 0 0 0,-9 4 42 0,0 8 9 16,-5 4 1-16,0 4 1 0,1 13-39 0,-10 7-8 0,0 5-2 0,0-1 0 15,-8 5-1-15,-1 3-1 0,-5 1 0 0,1 0 0 16,-1 3-2-16,1-3 0 0,0-9 0 0,4 1 0 16,4-5-26-16,-3 5-6 0,8-5 0 0,0 1-1 15,0-5-15-15,0-3 0 0,5-5 0 0,0 0 0 16,0 1-98-1,0-1-19-15,4-4-4 0,0 0-1000 0</inkml:trace>
        </inkml:traceGroup>
        <inkml:traceGroup>
          <inkml:annotationXML>
            <emma:emma xmlns:emma="http://www.w3.org/2003/04/emma" version="1.0">
              <emma:interpretation id="{56813C33-D18C-4EED-9888-2E1523F9BF3A}" emma:medium="tactile" emma:mode="ink">
                <msink:context xmlns:msink="http://schemas.microsoft.com/ink/2010/main" type="inkWord" rotatedBoundingBox="10971,13444 16113,13220 16177,14697 11035,14921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3245.5127">12902 12518 230 0,'0'-13'10'0,"-5"5"2"0,5-4-12 0,-4 0 0 15,-1 0 0-15,1 4 0 0,4 8 432 0,-9 4 84 16,0 0 17-16,-5 16 3 0,-4 4-361 0,-5 9-73 16,-4 11-14-16,-10 9-4 0,-4-4-11 0,-4 7-2 15,-10 5-1-15,-4 0 0 0,9-5-32 0,-5 1-6 16,5 0-2-16,0-1 0 0,4-7-17 0,1 3-3 16,4-3-1-16,0-9 0 0,0 5-25 0,5-9-4 15,4 1-2-15,4-5 0 16,-3-3-121-16,8-5-24 0,5-4-5 0,4-4-890 0</inkml:trace>
          <inkml:trace contextRef="#ctx0" brushRef="#br0" timeOffset="103039.2764">12060 12777 1764 0,'9'-33'78'0,"0"17"16"0,9-4-75 0,0 0-19 0,5-1 0 0,4 1 0 16,-4-4 116-16,9 4 19 0,5 7 4 0,3 5 1 15,-8 4-35-15,5 8-6 0,4 4-2 0,-5 9 0 16,5 3-36-16,-9 8-7 0,0 9-2 0,-5 7 0 16,-4 1-9-16,-5 3-3 0,-9 1 0 0,0 3 0 15,-4 5-19-15,0-4-4 0,-5-1-1 0,-5 1 0 16,0-5-16-16,1-3 8 0,-1 0-8 0,-4-5 0 31,5-8-60-31,4 1-18 0,0-13-4 0,0 0-1 0,4 0-138 16,1-7-28-16,-5-13-6 0</inkml:trace>
          <inkml:trace contextRef="#ctx0" brushRef="#br0" timeOffset="103505.7055">13011 13076 1324 0,'0'0'59'0,"0"0"12"0,0 0-57 0,0 0-14 0,5 8 0 0,4 0 0 16,5 4 208-16,-5 1 38 0,0 3 8 0,4 0 2 16,-3 4-116-16,-1 0-24 0,0 1-4 0,0 7 0 15,0 0-42-15,0 5-8 0,0-5-2 0,0 8 0 0,0-3-23 0,-4-1-5 16,0 5 0-16,-1-5-1 0,-4-4-31 0,0 1 0 0,-9-5 0 16,9 0 0-1,0 1-119-15,-5-5-29 0,1-4-7 0,4-4-1010 16</inkml:trace>
          <inkml:trace contextRef="#ctx0" brushRef="#br0" timeOffset="103748.1797">13608 12505 2300 0,'4'21'102'0,"1"-5"21"0,8 4-99 0,1 13-24 16,0 3 0-16,4 4 0 0,-4 13 97 0,-5-4 15 0,4 3 2 0,-3 1 1 16,-6 3-11-16,1-3-3 0,4 4 0 0,-5-5 0 15,-4 5-43-15,0 0-9 0,0-9-1 16,0 5-1-16,-4-9-29 0,-1 5-6 0,-4-5 0 16,-5-3-1-16,1-5-11 0,-5 1-16 0,-5-1 4 0,0-7 1 31,-4-1-155-31,-1 0-31 0,-8 0-7 0,0 1 0 0</inkml:trace>
          <inkml:trace contextRef="#ctx0" brushRef="#br0" timeOffset="101899.5735">8955 12849 806 0,'-5'-12'72'0,"5"0"-58"0,0-4-14 16,0-4 0-16,-4-4 144 0,-1 3 27 0,5 5 5 0,-4-4 0 15,4 0-56-15,0 7-11 0,0 1-2 0,-5 4-1 16,5 0-57-16,0 8-11 0,-9 0-2 0,4 0-1 16,-4 8 22-16,0 4 5 0,-5 9 1 0,1 11 0 15,-5 8-3-15,-5 13 0 0,0 8 0 0,0 12 0 16,-4-1-6-16,4 13-2 0,5 0 0 0,4 9 0 16,-4-14-21-16,4 1-5 0,1-8-1 0,4 8 0 15,0-8-16-15,4-4-9 0,0-4 10 0,5 3-10 16,0-7-20-1,0-12-9-15,5-5-3 0,4-7 0 0,0-9-185 16,9-4-38-16</inkml:trace>
          <inkml:trace contextRef="#ctx0" brushRef="#br0" timeOffset="102154.5747">9465 13153 1440 0,'9'-20'128'0,"4"-5"-103"16,10-7-25-16,-5 4 0 0,5-9 120 0,0 5 18 15,4 4 4-15,1-1 1 0,3 5-27 0,1 8-6 16,-4 4-1-16,-6 4 0 0,1 4-45 0,0 4-10 16,0 12-2-16,-1 0 0 0,1 4-12 0,-5 8-4 15,1 5 0-15,-1 3 0 0,-5 4 13 0,6 5 3 16,-6 3 0-16,1 1 0 0,4 4-17 0,-4-5-3 16,4 5-1-16,-4-5 0 0,-1-3-17 0,6-1-3 15,-6-8-1-15,5 1 0 0,-4-5-10 0,4-4 0 16,-4-3 9-16,0-1-9 15,4 0-55-15,0-4-15 0,-4-4-3 0,-1 5-1 16,1-5-136-16,-5 0-27 0,5-4-6 0</inkml:trace>
          <inkml:trace contextRef="#ctx0" brushRef="#br0" timeOffset="102363.5792">10371 12760 1872 0,'0'-20'83'0,"0"20"17"0,4-8-80 0,-4 8-20 0,5-4 0 0,-5 4 0 15,13 8 88-15,-8 4 13 0,-5 9 3 0,0 11 1 16,-5 8-58-16,-8 9-12 0,-5 0-3 0,-5 7 0 16,-5 1 29-16,-3-1 6 0,-6 5 1 0,1-4 0 0,-1 4-28 0,1-1-4 15,-1-7-2-15,1-1 0 0,0-3-20 16,-1-4-4-16,5-1-1 0,-4-3 0 0,-1-5-18 16,10-4-4-16,0 5-1 0,4-9 0 15,0-4-176-15,10-7-35 0</inkml:trace>
          <inkml:trace contextRef="#ctx0" brushRef="#br0" timeOffset="102539.8958">10685 13250 2350 0,'13'-4'52'0,"1"0"10"0,9 0 2 0,0-4 3 0,9 4-54 0,-1 0-13 16,6 4 0-16,-1-4 0 0,1 0 56 0,-5-4 8 0,8 0 1 0,1-1 1 15,-4-3-24-15,-1 4-5 0,-4 4-1 0,5-4 0 32,-6 0-169-32,-3 4-35 0</inkml:trace>
        </inkml:traceGroup>
        <inkml:traceGroup>
          <inkml:annotationXML>
            <emma:emma xmlns:emma="http://www.w3.org/2003/04/emma" version="1.0">
              <emma:interpretation id="{7111D83E-3620-4FD0-A4E5-44F0D6B1DE4C}" emma:medium="tactile" emma:mode="ink">
                <msink:context xmlns:msink="http://schemas.microsoft.com/ink/2010/main" type="inkWord" rotatedBoundingBox="17099,13035 21743,12833 21807,14314 17164,14516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5815.7611">16567 12372 1555 0,'41'-20'138'0,"-5"-1"-110"16,-4 1-28-16,0 0 0 0,-4 0 80 0,-1 4 10 16,-9-1 2-16,-4 9 1 0,-10-4 7 0,1 8 2 15,-5 4 0-15,0 0 0 0,-14-4-58 0,-9 12-11 16,-4 0-2-16,-5 4-1 0,0 5 1 0,-9-1 0 0,-13 4 0 0,-1 4 0 16,10 1-31-16,-6-5 8 0,6 8-8 0,-1 0 0 15,5-3 11-15,10-5-1 16,-1-4 0-16,9 0 0 0,5-4-10 0,0 1 0 0,4-5 0 15,0 0 0-15,10-4 15 0,-1 4 1 0,-4-4 0 16,9-4 0-16,0 16-7 0,5-4-1 0,-1 5 0 0,1 7 0 16,-1 0 20-16,1 8 3 0,4 1 1 0,-5-1 0 15,1 9-20-15,4-5-3 0,-4 1-1 0,-1 3 0 16,1-4 7-16,-5 5 1 0,4-5 0 0,1 5 0 16,-5-1 18-16,0 1 4 0,4-5 1 0,-4 1 0 15,5-1-17-15,-1-4-3 0,-4-3-1 0,5-5 0 16,-5 0-2-16,5-8 0 0,-5 1 0 0,9-5 0 15,-9-12 10-15,4 8 2 0,-4-8 0 0,14 4 0 16,0 0-28-16,-1-4 0 0,1 0 8 0,4 0-8 0,0 0-17 16,1 0-6-16,-6 0-1 0,5 0 0 15,-4-4-184-15,4 0-36 16</inkml:trace>
          <inkml:trace contextRef="#ctx0" brushRef="#br0" timeOffset="106210.4304">17118 12769 1735 0,'-14'-13'76'0,"10"5"17"0,-5-4-74 15,9-4-19-15,0 0 0 0,0 0 0 0,-5-9 121 0,10 1 21 0,8 0 4 0,1-1 1 16,-5-7-71-16,9 4-13 0,14-1-3 0,0 1-1 16,-14 0-20-16,10 4-4 0,13-5-1 0,4 5 0 15,1 12 25-15,-5 0 5 0,-10 8 0 0,1 4 1 16,0 4-26-16,0 8-6 0,-5 4-1 0,-4 8 0 15,-5 5-20-15,1 7-4 0,3 0 0 0,-4 9-8 16,-8-5 16-16,3 5-4 0,5 3-1 0,-4-3 0 16,0 0-11-16,-10-5 10 0,10 0-10 0,0 1 10 15,-1-5-58-15,-4-3-12 0,-4-1-3 16,0-4 0-16,13-3-122 0,-9-1-25 0,-9-4-5 16</inkml:trace>
          <inkml:trace contextRef="#ctx0" brushRef="#br0" timeOffset="106452.7201">18115 12214 2127 0,'0'0'94'0,"0"0"20"0,0 0-91 0,0 0-23 16,0 0 0-16,0 8 0 0,-9 8 91 0,-5 5 13 16,-9 11 4-16,1 8 0 0,-6 9-42 0,-8 0-8 15,-10 3-2-15,-4 5 0 0,9-5-35 0,-4 5-7 16,-5-4-2-16,0-5 0 0,4 1 0 0,1-9 0 0,-1 1 0 0,1-1 0 15,8 1-12-15,1-5 0 0,4-3 0 0,-9-1 0 32,-5 0-39-32,10-3-10 0,9-1-3 0,-1-4-748 0,1 5-149 0</inkml:trace>
          <inkml:trace contextRef="#ctx0" brushRef="#br0" timeOffset="106675.4055">18311 12789 1324 0,'13'-8'118'0,"1"4"-94"15,4-4-24-15,1 4 0 0,-6-1 237 0,5 5 43 16,-4 5 9-16,0-1 2 0,-5 4-150 0,0 4-29 16,0 8-7-16,0 0-1 0,0 5-38 0,-4-1-8 15,-1 4-2-15,1 0 0 0,-1 1-22 0,1 3-5 16,0 1-1-16,4-5 0 0,-5 4-20 0,1-7-8 15,4-5 0-15,0 0 0 0,-4 0 11 0,4-4-11 16,0-7 12-16,0 3-12 16,-5 0-96-16,6-4-25 0,-1 0-6 0,-9-8-1113 0</inkml:trace>
          <inkml:trace contextRef="#ctx0" brushRef="#br0" timeOffset="105386.5509">14737 13068 2206 0,'0'0'48'0,"13"-4"11"0,1 0 1 16,0 0 3-16,9 0-51 0,-1 0-12 0,10 0 0 0,5 0 0 15,-6 0 63-15,15 0 9 0,0 0 3 0,4 4 0 16,-14 0-52-16,5 4-11 0,0 0-1 0,5 0-1 15,-6 4-148-15,-3 0-30 0,-5-4-5 0</inkml:trace>
          <inkml:trace contextRef="#ctx0" brushRef="#br0" timeOffset="105231.8552">14837 12720 1674 0,'0'0'74'0,"0"0"15"16,0 0-71-16,0 0-18 0,14 0 0 0,4 4 0 16,5 0 91-16,-1 0 14 0,-3 0 3 0,3 0 1 15,6 0-31-15,-1-4-6 0,0-4-2 0,1 4 0 0,3-8-22 0,-8 0-4 16,0 0 0-16,0-4-1 0,0-4-12 0,8-1-3 15,-3 5 0-15,4-8 0 0,-5 4-28 0,0 0 0 16,1-1 0-16,-6 1 0 0,-3 4 0 0,-1-4 0 16,-5 0 0-16,1-4 0 0,-9-1 0 0,-1 5 0 15,-4-4 0-15,-4 4 0 0,-1-5 0 0,-4 1 0 16,0 4 0-16,-9-4 0 0,-1 0-16 0,1-1 3 16,-5 1 1-16,-4 0 0 0,0 4 3 0,-1-1 1 15,6 5 0-15,4 0 0 0,4 4 8 0,0 4 0 16,5 8 0-16,0 4 0 0,0 8 0 0,0 13 12 15,4 3 0-15,1 13-1 0,-1 7 0 0,1 9 0 16,-1 4 0-16,0 8 0 0,1-1 31 0,4 1 6 16,0 4 2-16,-9-4 0 0,0 4-26 0,0-4-6 15,-1 0-1-15,1-5 0 0,-4-3-8 0,-1 0-1 16,0-4-8-16,5-1 12 0,-4-11-12 0,4-1-16 16,-10-7 3-16,10-5 1 15,-4-3-144-15,3-5-29 0,-3-4-6 0</inkml:trace>
          <inkml:trace contextRef="#ctx0" brushRef="#br0" timeOffset="107329.1705">19253 12910 806 0,'18'-12'72'0,"-13"8"-58"0,9 0-14 0,-1 0 0 15,1-4 232-15,0 8 43 0,-1 0 9 0,-4 8 1 16,5 4-110-16,-9 0-23 0,4 8-4 0,-5 9 0 15,-4-1-40-15,0 13-8 0,-4-1-2 0,-1 0 0 16,-9-3-59-16,1-1-12 0,-10 1-3 0,5-1 0 16,-5 5-13-16,-4-9-3 0,-1 0-8 0,6 1 12 0,-6-5-24 15,6-8-6-15,-1 1-1 0,5-5 0 16,-1 4-173-16,6-4-36 0,-5-4-6 0</inkml:trace>
        </inkml:traceGroup>
        <inkml:traceGroup>
          <inkml:annotationXML>
            <emma:emma xmlns:emma="http://www.w3.org/2003/04/emma" version="1.0">
              <emma:interpretation id="{6C7E1C80-1DD8-4406-9200-46940C387C0E}" emma:medium="tactile" emma:mode="ink">
                <msink:context xmlns:msink="http://schemas.microsoft.com/ink/2010/main" type="inkWord" rotatedBoundingBox="22434,12972 28006,12730 28065,14078 22493,14320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8372.0411">20055 12611 1555 0,'0'0'138'0,"0"-21"-110"16,4 5-28-16,1 0 0 0,-5-4 100 0,13 0 16 16,1 3 2-16,4-3 1 0,0-4-10 0,10 0-1 15,4-1-1-15,-1 5 0 0,1 0-43 0,0 4-9 16,-5 4-2-16,5-1 0 0,-9 9-7 0,0 4-2 15,4 8 0-15,-4 5 0 0,4 7-11 0,-4 12-2 16,0 5-1-16,0 7 0 0,-1 9 13 0,1-1 2 16,-5 1 1-16,5 4 0 0,-5-1-18 0,5-3-4 15,0 0-1-15,0 3 0 0,-1-7-11 0,-8-1-3 0,-5-7 0 16,9-1 0 0,1-11-38-16,-1-1-8 0,-5-4-2 0,1-8 0 15,4-3-24-15,-9-1-5 0,0-8 0 0,1 0-1 16,-10-4-92-16,9 0-19 0,-9 0-3 0,13-8-841 0</inkml:trace>
          <inkml:trace contextRef="#ctx0" brushRef="#br0" timeOffset="108596.0546">21106 12259 2257 0,'0'0'49'0,"9"-8"11"0,0-5 1 0,-4 1 3 0,0 4-51 0,-5 8-13 15,0 0 0-15,0 0 0 0,0 0 70 0,0 12 11 16,-10 4 3-16,-3 9 0 0,-5 3-32 0,-5 9-7 15,-14 3-1-15,-4 5 0 0,0-1-19 0,-4 1-4 16,-5 7-1-16,0 1 0 0,-5-1 0 0,0 1 0 16,10-8 0-16,-1-5 0 0,1 0 4 0,4-3 0 15,0-1 0-15,0-3 0 16,5-1-55-16,4-4-10 0,0 1-3 0,9-9 0 16,0 4-113-16,10-4-23 0,-1-3-5 0,14-5-869 0</inkml:trace>
          <inkml:trace contextRef="#ctx0" brushRef="#br0" timeOffset="108811.7257">21247 12809 2282 0,'0'0'50'0,"5"8"10"0,4 0 3 0,0 4 1 0,0 5-51 0,0-1-13 0,5 8 0 0,0 0 0 16,-1 5 113-16,-4-1 20 0,5 4 4 0,-5 5 1 15,0-5-67-15,-4 0-14 0,4-7-2 0,-9-1-1 16,4 4-38-16,-4-3-7 0,0 3-1 0,-4-4-8 16,-1 1-143-16,1-5-35 0,-5-4-7 0</inkml:trace>
          <inkml:trace contextRef="#ctx0" brushRef="#br0" timeOffset="109532.8813">22367 12789 1695 0,'0'0'75'0,"9"-4"16"0,5-4-73 0,0 4-18 0,-10 0 0 0,-4 4 0 16,14 8 144-16,-5-4 26 0,-4 4 5 0,-1 8 1 16,1 0-80-16,-5 4-16 0,0 5-4 0,-9 3 0 15,-5 0-14-15,-4 1-3 0,-5-1-1 0,-4 4 0 16,-1-3-44-16,1 3-14 0,0-8 8 0,-1 5-8 15,-8-9 0-15,4 4 0 0,-4-4 0 0,-1 1 0 16,1-1-160-16,4 0-36 0,0-4-8 0</inkml:trace>
          <inkml:trace contextRef="#ctx0" brushRef="#br0" timeOffset="110182.2557">23975 12230 1911 0,'-10'-12'84'0,"10"12"19"0,-9-8-83 0,-4 8-20 15,-1 0 0-15,-4 8 0 0,-5 4 158 0,-9 9 27 16,-9 7 6-16,-9 16 1 0,0 5-104 0,-9 8-21 15,-9-1-4-15,-5 13-1 0,4-8-22 0,6 4-5 16,-1-9-1-16,-4 5 0 16,4-4-59-16,0-1-12 0,5 1-3 0,0-5 0 15,-10-3-144-15,15-4-28 0,8-5-7 0,5-4-807 0</inkml:trace>
          <inkml:trace contextRef="#ctx0" brushRef="#br0" timeOffset="110028.4302">22895 12416 1382 0,'0'0'123'0,"10"-12"-99"0,-1-4-24 0,4 0 0 15,1 0 112-15,4 0 16 0,5-1 4 0,4 1 1 16,1 0-13-16,-6 4-2 0,10 0-1 0,-4 4 0 16,-1 8-38-16,0 4-8 0,1 8-2 0,-6 12 0 15,1 4-4-15,0 9-1 0,0 3 0 0,-1 9 0 16,1 8-11-16,-5-9-2 0,5 5-1 0,0-1 0 16,-5-3-34-16,5-1-8 0,0-11 0 0,-1 3-8 15,-3-7-51-15,-1-1-17 0,-5-8-3 0,10-3-1 16,5-5-180-16,-6-4-36 0,24-4-7 0,-10-8-1 0</inkml:trace>
          <inkml:trace contextRef="#ctx0" brushRef="#br0" timeOffset="110586.2761">24211 12680 1839 0,'0'0'81'0,"5"-5"18"0,8-3-79 0,-3 4-20 16,3 0 0-16,1-4 0 0,9 4 124 0,4 0 22 15,0 0 4-15,1 4 1 0,-1 0-72 0,0 4-15 16,1 0-2-16,-1 8-1 0,-9-4-23 0,0 5-5 16,-4 7-1-16,0 0 0 0,-1 0-32 0,-13 5 0 15,5-1 0-15,-10 0 0 0,1 0 0 0,-5-3 0 16,-5-1 0-16,-4 0 0 0,-5 0 21 0,5 1-2 16,0-5-1-16,-1-4 0 0,6 4 0 0,-1-8 0 15,5 0 0-15,4 0 0 0,1 0 8 0,4-8 2 16,0 0 0-16,0 0 0 0,9 9-28 0,5-5 0 15,-1-4 0-15,10 0 0 16,-5 0-28-16,0-4-10 0,1-1-2 0,-1 1-1 16,0 0-165-16,0-4-33 0,19-16-6 0,-10 4-2 0</inkml:trace>
          <inkml:trace contextRef="#ctx0" brushRef="#br0" timeOffset="111121.0631">25035 12153 1728 0,'5'-8'153'0,"-1"0"-122"16,1 0-31-16,9 0 0 0,4-4 28 0,0 4-1 15,0 0 0-15,5 0 0 0,0-5 29 0,4 5 7 16,-4-4 1-16,4 0 0 0,1 0-7 0,-1-4-1 16,0 0 0-16,0-1 0 0,1 5 7 0,-1 0 1 15,-4 4 0-15,4 0 0 0,-9 4-28 0,5 0-4 16,-5 4-2-16,1 8 0 0,-6 0 18 0,1 8 3 16,-5 0 1-16,5 13 0 0,-1 3-31 0,-4 0-5 15,1 9-2-15,-6 3 0 0,-4-3 14 0,0 12 2 16,0-5 1-16,-4 1 0 0,4-5-18 0,-5 1-3 15,-4-1-1-15,4 5 0 0,-4-5 4 0,5 1 1 16,-5 3 0-16,4-3 0 0,0-1 26 0,1-3 6 16,-1-1 1-16,1 1 0 0,-1-5-19 0,1 1-4 15,4 3-1-15,-5-3 0 0,1-5-7 0,4 0-2 16,0-7 0-16,0-5 0 0,0 0-6 0,0-4-8 16,0 0 11-16,0-3-11 0,0-5 20 0,-5 0-4 0,0 0 0 0,-4 0 0 31,-4-4-39-31,-10 4-8 0,-9-4-1 0,-4 4-1 15,-5-4-51-15,-9 4-9 0,-10 0-3 0,-12 1-821 0,-10 3-165 0</inkml:trace>
        </inkml:traceGroup>
        <inkml:traceGroup>
          <inkml:annotationXML>
            <emma:emma xmlns:emma="http://www.w3.org/2003/04/emma" version="1.0">
              <emma:interpretation id="{54D21192-A78C-4CD5-B81F-A38C43990BA9}" emma:medium="tactile" emma:mode="ink">
                <msink:context xmlns:msink="http://schemas.microsoft.com/ink/2010/main" type="inkWord" rotatedBoundingBox="29200,13027 30441,12973 30489,14076 29248,14130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1688.7037">26825 12756 230 0,'4'-12'20'0,"1"0"-20"16,-5 0 0-16,0 0 0 0,4-4 300 0,1-1 55 16,-1 1 11-16,1 4 2 0,4-4-190 0,5 0-38 15,-1 0-8-15,10 3-2 0,4-3-58 0,10 4-11 16,8 4-2-16,10-4-1 0,4-4-16 0,5 4-3 15,4-1-1-15,10 1 0 0,4-4 13 0,-5 4 2 16,0 4 1-16,1 4 0 0,-1 4-35 0,-13 4-7 16,-5 4-2-16,-4 0 0 15,-10 8-85-15,-4-4-17 0,-9 5-3 0,-5-1-965 0</inkml:trace>
          <inkml:trace contextRef="#ctx0" brushRef="#br0" timeOffset="111964.3226">27530 12348 403 0,'-9'-8'36'0,"5"-1"-36"0,-5-3 0 0,9-4 0 16,-5 4 199-16,10-8 33 0,-1 4 6 0,1-1 2 15,4 5-112-15,0-4-21 0,4 8-5 0,1 0-1 16,-5 4-16-16,-9 4-3 0,9 0-1 0,5 12 0 16,-5 4-5-16,-4 12-2 0,-5 5 0 0,0 15 0 15,0 5-8-15,-9 12-2 0,-5 8 0 0,0 12 0 16,-4 0-10-16,0-4-2 0,-5 12-1 15,-4-4 0-15,-1 4-92 0,1-4-19 0,0-4-3 16,4 0-1029-16</inkml:trace>
        </inkml:traceGroup>
      </inkml:traceGroup>
      <inkml:traceGroup>
        <inkml:annotationXML>
          <emma:emma xmlns:emma="http://www.w3.org/2003/04/emma" version="1.0">
            <emma:interpretation id="{C020F2DC-8741-458E-95BD-88141ADAEFEF}" emma:medium="tactile" emma:mode="ink">
              <msink:context xmlns:msink="http://schemas.microsoft.com/ink/2010/main" type="line" rotatedBoundingBox="6069,15147 33093,14308 33158,16400 6133,17239"/>
            </emma:interpretation>
          </emma:emma>
        </inkml:annotationXML>
        <inkml:traceGroup>
          <inkml:annotationXML>
            <emma:emma xmlns:emma="http://www.w3.org/2003/04/emma" version="1.0">
              <emma:interpretation id="{531F99AE-F4BB-49AF-A80A-98C6B4A0E6E8}" emma:medium="tactile" emma:mode="ink">
                <msink:context xmlns:msink="http://schemas.microsoft.com/ink/2010/main" type="inkWord" rotatedBoundingBox="6081,15556 11132,15399 11184,17082 6133,17239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3035.0838">4156 14994 1407 0,'-23'-20'62'0,"19"8"14"0,-10 4-61 0,5-8-15 0,4 4 0 0,-4-5 0 16,0 5 105-16,0 0 19 0,5 0 3 0,-1 4 1 15,-4 8-42-15,9 0-8 0,-9 8-2 0,-9 4 0 16,-1 12-19-16,1 9-4 0,-5 7-1 0,-4 17 0 16,0 8 0-16,-5 12 0 0,5 3 0 0,4 10 0 15,-5-6-22-15,6 1-5 0,3-4-1 0,1 8 0 16,5-8 7-16,8 0 1 0,1 0 0 0,4-4 0 15,0-4-52-15,9-8-9 0,4 0-3 0,5-9 0 16,5-3-144-16,0-9-28 0,4-7-7 0,5-9-1 0</inkml:trace>
          <inkml:trace contextRef="#ctx0" brushRef="#br0" timeOffset="113267.1917">4762 15387 576 0,'4'-12'51'0,"-4"0"-41"15,0-9-10-15,0 5 0 0,5-4 282 0,-1 0 54 16,5 0 12-16,5-1 1 0,-5-3-176 0,5 4-35 16,-1 0-7-16,1-1-2 0,0 5-45 0,-1 8-8 15,6 4-3-15,-6 0 0 0,5 8-24 0,-4 4-5 16,4 12 0-16,1 5-1 0,-6-1-23 0,10 4-4 16,-5 5 0-16,0 3-1 0,1 0 2 0,3 5 1 15,1-5 0-15,0 5 0 0,-5-1-18 0,0 1 10 16,10-1-10-16,-10 1 8 15,0-1-28-15,0 5-5 0,0-5-2 0,1 1-801 16,-10-1-161-16</inkml:trace>
          <inkml:trace contextRef="#ctx0" brushRef="#br0" timeOffset="113506.8152">5681 14917 1958 0,'0'0'174'16,"-4"-8"-139"-16,4 8-35 0,0 0 0 15,-14 4 113-15,0 9 16 0,-4 3 3 0,-5 12 1 16,1 13-46-16,-10 7-10 0,0 5-1 0,-9 16-1 16,-5 3-55-16,-4 9-12 0,-4-4-8 0,4 0 12 0,4-4-4 0,-4 4 0 15,4-8 0-15,1-1 0 0,8-3-8 0,-3-4 0 16,3-4 0-16,5-5-11 16,9-11-102-16,5-1-21 0,5-12-4 0,-1-3-591 15,9-5-119-15</inkml:trace>
          <inkml:trace contextRef="#ctx0" brushRef="#br0" timeOffset="113672.6293">5754 15585 806 0,'0'0'72'0,"0"0"-58"16,0 0-14-16,14 8 0 0,-5 0 254 0,4 5 48 15,1-5 10-15,4 0 1 0,10 0-154 0,-1-4-31 16,5 0-7-16,4-4-1 0,10-4-61 0,-5 0-13 0,9-4-2 0,0-4-1 15,0-5-23-15,0 1-5 0,0-4-1 16,-4 4 0 0,-5 0-34-16,0-1-8 0,0 5 0 0,-5-4-717 0,1 4-143 0</inkml:trace>
          <inkml:trace contextRef="#ctx0" brushRef="#br0" timeOffset="114593.7548">7807 14804 748 0,'10'-40'67'0,"-10"28"-54"0,0-5-13 0,0 1 0 16,0 8 236-16,0 0 44 0,0 8 8 0,0 0 3 15,0 12-119-15,-5 8-24 0,-4 9-5 0,0 11-1 16,-9 5-49-16,-1 7-9 0,-13 9-3 0,1 8 0 15,-10 4-24-15,0 4-5 0,-5-1 0 0,5 1-1 16,-4-8-31-16,-1 0-7 0,1-8-1 0,8-1 0 16,-4-3-12-16,0-4-18 0,5-9 4 0,8 1 1 15,6-9-138-15,-1 0-27 0,5-7-6 0</inkml:trace>
          <inkml:trace contextRef="#ctx0" brushRef="#br0" timeOffset="114366.9535">7161 15035 1436 0,'-9'-24'64'0,"4"11"12"0,1-3-60 0,-1 0-16 15,1-4 0-15,-1 4 0 0,0-1 111 0,5 1 19 16,0 0 4-16,5 0 1 0,0 0-32 0,4 4-7 15,4-1 0-15,6 1-1 0,-1 4-40 0,5 4-8 16,4 8-2-16,5 4 0 0,0 4-10 0,4 9-3 16,5-1 0-16,-5 8 0 0,1 9 19 0,-1 3 3 15,-4 5 1-15,0 3 0 0,-5 1-33 0,-8-5-6 16,3 1-2-16,-3-1 0 0,-1 1-14 0,-9-5 9 16,0 1-9-16,-5-5 8 15,6-3-70-15,-6-1-14 0,-4-4-4 0,-4-3-703 16,8-1-141-16</inkml:trace>
          <inkml:trace contextRef="#ctx0" brushRef="#br0" timeOffset="114764.6815">8021 15205 2113 0,'14'-12'93'0,"-9"4"20"0,-1 4-90 0,5-5-23 15,0 5 0-15,5 4 0 0,4 4 94 0,0 9 14 16,-4-1 4-16,4 12 0 0,-4 0-45 0,0 9-9 16,-5 3-2-16,4 9 0 0,-3-1-39 0,-6 1-8 15,1-1-1-15,-1 1-8 0,-4-1 10 0,0-3-10 16,-4-1 8-16,4 1-8 15,-5-9-56-15,1 0-16 0,-1-3-3 0,0-9-696 0,5 0-139 0</inkml:trace>
          <inkml:trace contextRef="#ctx0" brushRef="#br0" timeOffset="115049.6948">8522 14602 2174 0,'0'0'96'0,"9"8"20"15,5 8-92-15,0 4-24 0,4 13 0 0,-5 3 0 16,6 5 84-16,-1-1 12 0,0 5 2 0,5-1 1 16,-9 5-22-16,4 3-4 0,-5 5-1 0,1 0 0 15,0-1-16-15,-10 5-4 0,5 4-1 0,-9-5 0 16,5 9-11-16,-5-8-1 0,-9 4-1 0,4-5 0 0,-4 1-24 0,-4 0-5 16,-1-5-1-16,-4 5 0 0,-1-4-20 0,1-1-5 15,-5-7-1-15,5 0 0 16,-5-5-155-16,5-7-31 0,0-5-7 0</inkml:trace>
        </inkml:traceGroup>
        <inkml:traceGroup>
          <inkml:annotationXML>
            <emma:emma xmlns:emma="http://www.w3.org/2003/04/emma" version="1.0">
              <emma:interpretation id="{C23BF4CB-6724-4C12-86C7-A855B76276D8}" emma:medium="tactile" emma:mode="ink">
                <msink:context xmlns:msink="http://schemas.microsoft.com/ink/2010/main" type="inkWord" rotatedBoundingBox="11783,14996 16708,14844 16752,16265 11827,16418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16660.1368">13262 14234 1267 0,'-23'12'56'0,"14"-4"12"0,0 4-55 0,0 8-13 16,-10 8 0-16,6 5 0 0,-5 7 223 0,-1 9 41 16,-3-1 9-16,-6 9 2 0,-4 4-159 0,-4 4-32 15,-5-9-7-15,-5 9-1 0,1-4-36 0,-5-1-8 16,0 1-2-16,-5 4 0 0,0-4-30 0,-4-5-10 15,0-3 0-15,9-5 0 16,9-3-54-16,0-1-10 0,9-11-2 0,5-5-649 16,9-8-130-16</inkml:trace>
          <inkml:trace contextRef="#ctx0" brushRef="#br0" timeOffset="116476.7871">12433 14707 1670 0,'-9'-28'148'0,"4"16"-118"15,-4-13-30-15,9 5 0 0,0-4 69 0,9 4 8 0,-4-1 2 0,0-3 0 16,8 4-15-16,1 0-2 0,4 3-1 0,0-3 0 16,0 8-5-16,1 0 0 0,-1 4-1 0,5 8 0 15,-1 0 1-15,1 8 0 0,5 4 0 0,3 4 0 16,-3 8-7-16,-1 5-1 0,-4-1 0 0,4 0 0 15,-4 9-19-15,0-1-4 0,-10-3-1 0,5 7 0 16,-4 1-12-16,-5-5-4 0,0 0 0 0,-4 1 0 16,4-9-36-16,-4 5-7 0,-5-9-1 15,4 0-1-15,-4-4-163 0,0-3-32 0,5-1-6 0</inkml:trace>
          <inkml:trace contextRef="#ctx0" brushRef="#br0" timeOffset="116882.5304">13553 14788 2646 0,'0'0'58'0,"0"0"12"0,0 0 2 0,0 0 3 0,5 12-60 0,4 0-15 0,0 8 0 0,0 1 0 16,0-1 35-16,-4 12 4 0,-1-3 1 0,1-1 0 16,-5 8-23-16,-5-3-4 0,5-1-1 0,-4 5 0 15,-1-5-29-15,-4 0-7 0,4-7 0 0,-4 3-1 16,0 0-211-16,5-7-41 0,-5 15-9 0,-1-16-2 0</inkml:trace>
          <inkml:trace contextRef="#ctx0" brushRef="#br0" timeOffset="115512.2322">9556 14606 921 0,'0'-12'82'0,"0"-9"-66"16,0 1-16-16,0 0 0 0,0 4 198 0,0 4 36 15,-5 0 7-15,5 12 2 0,-4-4-87 0,-6 12-18 16,-3 8-3-16,4 8-1 0,-5 12-63 0,0 13-13 16,1 4-2-16,-1 11-1 0,0 5-14 0,5 0-2 15,0 8-1-15,5-4 0 0,-5 4-22 0,9-5-5 16,4 1-1-16,1-4 0 15,4-4-67-15,-5 0-14 0,10-5-2 0,0-7-1031 0</inkml:trace>
          <inkml:trace contextRef="#ctx0" brushRef="#br0" timeOffset="115791.3911">10066 14857 1440 0,'27'-49'64'0,"-9"25"12"0,5-8-60 0,4-1-16 0,5-3 0 0,-5 7 0 16,10 9 165-16,-10 0 31 0,0 4 5 0,1 4 2 16,-5 8-86-16,-5 4-17 0,5 4-3 0,-1 12-1 15,-8 4-33-15,4 4-7 0,0 13-2 0,1-1 0 16,-6 5-34-16,5-1-6 0,1 5-2 0,-1-5 0 16,0 1-1-16,-4 7-1 0,4-7 0 0,-4 3 0 0,4 1-10 0,0-5 0 15,0 1 0-15,0-9 8 16,-4 0-8-16,4 1 0 0,-4-5 0 0,4-4 0 15,-4 5-68-15,-5-9-16 0,5 0-4 0,-5-4 0 16,0-4-155-16,0-3-31 0</inkml:trace>
          <inkml:trace contextRef="#ctx0" brushRef="#br0" timeOffset="115962.4967">11117 14452 345 0,'-13'-12'31'0,"8"8"-31"16,1-4 0-16,-6 4 0 0,10 4 440 0,-9 8 81 15,-4 0 17-15,-1 8 3 0,0 8-373 0,-8 9-74 16,-6 7-15-16,-4 13-3 0,-4 8-28 0,-5 3-6 16,-5 5-1-16,-4 0 0 0,0 8-32 0,0-4-9 15,-4 0 0-15,-1-1 0 16,0 1-22-16,5-8-9 0,5-4-1 0,4-1-1 16,4-11-117-16,5-5-23 0,5-3-5 0,4-9-798 0</inkml:trace>
          <inkml:trace contextRef="#ctx0" brushRef="#br0" timeOffset="116139.6495">11245 15071 2131 0,'0'0'94'0,"0"0"20"16,0 0-91-16,13 0-23 0,6-4 0 0,-1 4 0 0,9 0 77 0,1 4 11 15,3-4 3-15,1 0 0 16,5-4-50-16,4 4-9 0,0-4-3 0,4 4 0 15,-4-4-123-15,5 0-25 0,-5 0-5 0</inkml:trace>
          <inkml:trace contextRef="#ctx0" brushRef="#br0" timeOffset="117118.8084">14054 14064 2026 0,'18'-13'90'0,"-4"9"18"0,-1 4-86 0,6 8-22 15,3 1 0-15,-3 7 0 0,-1 8 80 0,5 8 11 16,-1 5 2-16,-3 3 1 0,-6 9 2 0,5 3 0 16,-4 5 0-16,0 0 0 0,-1 8-24 0,-8-5-5 15,4 5-1-15,-9 0 0 0,0-5-22 0,-4-3-4 16,-1 0 0-16,0-1-1 0,-4-7-21 0,-4 8-4 16,-1-5-1-16,0-3 0 15,-4-1-33-15,-5-3-6 0,1-5-2 0,-1 1 0 16,-5-5-190-16,1 1-38 0,-32 23-8 0,13-19-2 0</inkml:trace>
        </inkml:traceGroup>
        <inkml:traceGroup>
          <inkml:annotationXML>
            <emma:emma xmlns:emma="http://www.w3.org/2003/04/emma" version="1.0">
              <emma:interpretation id="{CB3A73CC-1338-4260-9E4B-CF2397AAEC7B}" emma:medium="tactile" emma:mode="ink">
                <msink:context xmlns:msink="http://schemas.microsoft.com/ink/2010/main" type="inkWord" rotatedBoundingBox="17561,14790 22445,14639 22490,16077 17605,16228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19614.1246">19026 14517 1566 0,'0'0'69'0,"0"0"15"0,0 0-68 0,4-4-16 16,-4 4 0-16,0 0 0 0,0 0 125 0,9-4 22 15,0 0 4-15,0 0 1 0,-4 0-64 0,9 4-13 16,-5-4-3-16,4 4 0 0,1-4-25 0,4 4-6 16,1 0-1-16,-1-5 0 0,4 1-23 0,1 4-5 15,0 0 0-15,0 0-1 0,4 0 11 0,-9 4 2 16,1 5 1-16,-1 3 0 0,0 0-4 0,-9 4-1 15,-4 0 0-15,-5 4 0 0,-5 9-9 0,0-1-3 16,-8 0 0-16,-5 5 0 0,-1-1 8 0,-3-3 2 0,-6 3 0 16,6-4 0-16,-6 1-10 0,5-5-8 0,1-4 12 15,4 4-12-15,-1-3 32 0,6-5 0 0,-1-4 0 0,0 4 0 16,10-4-20-16,-5 0-12 0,9-4 12 0,0-8-12 16,0 0 0-16,4 9 0 0,1-1 0 0,8-4 0 15,1 0 0-15,4-4 0 0,5-4 0 0,0 4-12 16,0-8-121-16,4 4-24 15,5-5-5-15,0-3-614 0,-5-4-122 0</inkml:trace>
          <inkml:trace contextRef="#ctx0" brushRef="#br0" timeOffset="119737.5127">19909 14124 1209 0,'0'0'53'0,"0"0"12"0,0 0-52 0,13 0-13 16,1 4 0-16,-5 8 0 0,5 5 252 0,0 3 47 15,-1 4 9-15,5 9 3 0,-4 3-163 0,0 0-33 16,-5 9-7-16,0-5 0 0,-4 5-42 0,4-5-8 16,-5 5-2-16,-4-1 0 0,0-3 12 0,-4 3 3 15,-5 1 0-15,-1 3 0 0,-8-3-56 0,-5-1-15 16,1 5 0-16,-6-4 0 16,-4-5-21-16,1 5-10 0,-10-5-1 0,4 1-1 15,-8-1-180-15,-1 0-36 0,-54 33-7 0,27-28-2 0</inkml:trace>
          <inkml:trace contextRef="#ctx0" brushRef="#br0" timeOffset="117849.6871">15219 14185 518 0,'5'-8'46'0,"0"-4"-37"16,4 0-9-16,0-1 0 0,4 1 174 0,-8 0 33 15,-5 4 6-15,0 8 2 0,0 0-11 0,0 0-1 16,0 0-1-16,-5 12 0 0,1 13-98 0,-5 7-19 16,-5 12-4-16,5 9-1 0,-5 12-3 0,5 0-1 15,5 7 0-15,-1-3 0 0,1 4-27 0,4-4-5 16,0-4-2-16,4-1 0 0,-4 1-31 0,0-4-11 16,5-1 0-16,4-7-805 0,0 0-168 15</inkml:trace>
          <inkml:trace contextRef="#ctx0" brushRef="#br0" timeOffset="118142.2557">15679 14610 1958 0,'5'-16'174'0,"4"0"-139"0,9-9-35 0,0 5 0 15,5-4 84-15,9-1 11 0,0 5 1 0,0-4 1 16,4 4-13-16,-4 4-2 0,4-1-1 0,-4 9 0 15,-4 0-13-15,3 4-2 0,-3 4-1 0,-1 8 0 16,0 0-26-16,-4 13-6 0,0 3-1 0,0 8 0 0,-1 1-32 0,-3 3 0 16,3 4 0-16,-3 5 0 0,3-1 0 0,1 1 0 15,-9-5 0-15,9 1 0 0,-1-1 0 0,1-3-20 16,-5-5 2-16,1 1 1 16,-6-5-102-16,5-4-20 0,5 0-4 0,-5-7-625 15,-8-5-126-15</inkml:trace>
          <inkml:trace contextRef="#ctx0" brushRef="#br0" timeOffset="118294.2468">16795 14035 2149 0,'0'0'47'0,"0"0"9"0,-5 0 3 0,5 0 2 0,0 12-49 0,-9 9-12 15,-14 7 0-15,1 4 0 0,8 9 84 0,-18 15 15 0,-18 1 2 0,-5 8 1 16,1 4-73-16,-6-1-14 0,1 5-3 0,-4-4-1 15,8-4-11-15,0 0 0 0,5-5 0 0,-4-3 0 32,-1 0-107-32,5-5-26 0,4-3-6 0</inkml:trace>
          <inkml:trace contextRef="#ctx0" brushRef="#br0" timeOffset="118517.3776">16927 14586 2530 0,'0'0'56'0,"0"0"11"0,0 0 2 0,0 0 3 0,4 8-58 0,5 4-14 16,10 0 0-16,-1 0 0 0,0 0 28 0,5 0 2 16,4-3 1-16,5-1 0 0,9 0-31 0,-5-4-18 15,-8-4 2-15,8 0-758 16,5 0-152-16</inkml:trace>
          <inkml:trace contextRef="#ctx0" brushRef="#br0" timeOffset="119026.4998">18834 13873 2066 0,'0'0'45'0,"0"0"10"0,0 0 1 0,0 0 3 0,0 0-47 0,-4 13-12 16,-1 7 0-16,1 4 0 0,-10 8 96 0,-4 9 16 16,-9 7 4-16,-10 9 1 0,-4 0-42 0,-4 8-9 15,-5-1-2-15,-10 5 0 0,1 4-35 0,-9-4-7 16,0-9-2-16,-1 5 0 0,10-8-20 0,-5-1 0 15,1-7 0-15,3 0 0 16,1-5-117-16,14-3-22 0,13-9-4 0,0-4-949 0</inkml:trace>
          <inkml:trace contextRef="#ctx0" brushRef="#br0" timeOffset="118816.1938">17937 14286 1728 0,'23'-24'153'0,"-14"12"-122"0,0-4-31 0,1-5 0 15,-6-7 82-15,5 4 10 0,14-1 3 0,-5 1 0 16,0 4 26-16,5 0 6 0,0 8 1 0,4-1 0 16,1 5-52-16,-6 8-9 0,6 4-3 0,-1 8 0 15,-4 5-35-15,-1 7-7 0,-3 0-2 0,3 13 0 16,-3-1 16-16,-6 9 4 0,1 3 0 0,-5 5 0 15,5-1-24-15,-5 1-5 0,0-4-1 0,-5 3 0 16,6-3-10-16,-1-5 0 0,-5 1 0 0,1-9 0 16,4 1 0-16,-5-9-16 0,6 0 4 0,-6-8 1 15,5 5-192-15,-4-9-38 16</inkml:trace>
        </inkml:traceGroup>
        <inkml:traceGroup>
          <inkml:annotationXML>
            <emma:emma xmlns:emma="http://www.w3.org/2003/04/emma" version="1.0">
              <emma:interpretation id="{9E9F4698-1385-4DE0-9F5E-37034C3652C1}" emma:medium="tactile" emma:mode="ink">
                <msink:context xmlns:msink="http://schemas.microsoft.com/ink/2010/main" type="inkWord" rotatedBoundingBox="23285,14704 28825,14532 28872,16050 23332,16222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1654.5151">23023 13999 1267 0,'0'0'112'0,"0"0"-89"16,5-8-23-16,-5 0 0 0,0 8 122 0,0-8 20 16,0 8 4-16,0 0 1 0,-5-9-46 0,5 1-9 0,-5 0-1 0,-4 4-1 15,5 4-70-15,-10-4-20 0,0 4 9 0,1 4-9 16,-5-4 16-16,-1 0 0 0,-3 8-1 0,-1-4 0 16,0 4-15-16,0-4 0 0,1 1 0 0,-1 3 0 15,5 0 0-15,-1-4 14 0,6 0-2 0,-6 4-1 16,1 0 5-16,5-4 2 0,-1 0 0 0,0 4 0 15,1-4-10-15,-1 4-8 0,0 0 9 0,1 1-9 16,-1 3 12-16,0-4-3 0,5 4-1 0,-4 0 0 16,3 0-8-16,1 8-11 0,0 1 3 0,5 3 0 15,-1 8 8-15,1 5 0 0,4 7 0 0,0 5 0 16,0 3 8-16,4 1 3 0,-4 4 1 0,0 3 0 16,0 1 19-16,0-8 4 0,0-1 1 0,0-3 0 15,-4-5 0-15,4-3 0 0,0-9 0 0,-5-3 0 16,5-1 11-16,0-4 2 0,-5-4 1 0,5 1 0 0,0-5-3 0,5-4-1 15,-5 0 0-15,5 0 0 0,-1-4-27 0,5 5-6 16,5-5-1-16,0 0 0 0,8 0-4 0,1-4 0 16,4 0-8-16,5-4 12 0,-4 0-12 0,8 0 0 15,0 0 0-15,1 0 0 16,-1-4-88-16,-4 4-18 0,-5-8-3 0,5 0-1 16,-4 0-130-16,-1-5-25 0,28-15-6 0,-10-4-1 0</inkml:trace>
          <inkml:trace contextRef="#ctx0" brushRef="#br0" timeOffset="122179.5657">24402 14157 1857 0,'0'0'40'0,"0"-8"9"0,0-1 2 0,0 9 2 0,0 0-42 0,-4-4-11 0,-5 0 0 0,-5 8 0 16,-4 0 127-16,-5 9 23 0,-4-1 5 0,-10 12 1 15,1 4-87-15,-5 1-17 0,-9 7-3 0,0 5-1 16,0-1-36-16,0 5-12 0,-9 3 8 0,-1-3-8 15,-3-1 0-15,8-3 0 0,5-5 0 0,-5 0 0 0,5-3-12 0,5-1-5 16,-1-7-2-16,10 3 0 16,-5-4-123-16,9 0-25 15,0-3-5-15,0-1-781 0</inkml:trace>
          <inkml:trace contextRef="#ctx0" brushRef="#br0" timeOffset="121986.8238">23396 14416 1616 0,'9'-12'72'0,"-4"3"14"0,4-3-69 0,0 4-17 15,5-8 0-15,-1 4 0 16,6-8 125-16,-1-1 22 0,0-3 4 0,5 4 1 16,-5 0-44-16,9-1-8 0,1 5-1 0,4-4-1 15,-1 8-34-15,1 0-6 0,5 8-2 0,-5 4 0 16,-1 12-19-16,-3 4-4 0,-1 8-1 0,0 5 0 0,1 3 7 0,-10 4 1 15,5 13 0-15,-10 0 0 0,-3 3-24 0,-1 1-4 16,-5-1 0-16,1 1-1 0,-1-4-11 0,-8-5 0 16,-1 1 0-16,5-9 0 15,5 0-62-15,-1-7-18 0,1-9-3 0,-1 0-1 16,5-8-61-16,5 0-13 0,4-3-2 0,1-5-549 16,-1-4-110-16</inkml:trace>
          <inkml:trace contextRef="#ctx0" brushRef="#br0" timeOffset="122589.6249">24412 14711 1209 0,'0'0'108'0,"0"0"-87"0,0 0-21 0,0 0 0 16,0 0 186-16,9 8 33 0,-5 0 6 0,1 4 2 15,-1 5-79-15,-4-1-16 0,-9 4-4 0,5 4 0 16,-1 5-51-16,1 3-10 0,-6 4-3 0,-3-3 0 16,8 3 0-16,-4 1-1 0,0-1 0 0,4 1 0 15,-4-1-51-15,5 0-12 0,-5-7 0 0,0-5 0 32,4 0-43-32,1-4-11 0,-1 1-2 0,0-1-783 0,1-8-156 0</inkml:trace>
          <inkml:trace contextRef="#ctx0" brushRef="#br0" timeOffset="133423.3438">24685 14772 1400 0,'9'-12'62'0,"-5"8"13"0,-4 0-60 0,5 0-15 0,0-1 0 0,-1 5 0 16,5 0 94-16,-9 0 16 0,0 0 3 0,5 17 1 15,4-1-36-15,-9 0-7 0,4 4-2 0,-4 0 0 16,0 9-11-16,-4-1-2 0,-1 0-1 0,1 5 0 15,-5-1-41-15,0 1-14 0,-5-5 9 0,5 4-9 0,-5-7 0 16,5-5 0-16,0 0 0 0,0 0 0 16,0-8-110-16,4 1-21 0,1-1-4 0</inkml:trace>
          <inkml:trace contextRef="#ctx0" brushRef="#br0" timeOffset="133761.0534">25131 14355 1882 0,'0'-24'84'0,"4"12"16"0,1-5-80 0,4 1-20 0,0 0 0 0,5 0 0 16,-5 4 94-16,5 0 14 0,4-1 4 0,-4 1 0 15,-1 4-45-15,1 4-9 0,0 0-2 0,-1 12 0 16,1 0-35-16,-1 4-7 0,-3 9-2 0,-6-1 0 16,10 4-1-16,-5 0-1 0,-5 5 0 0,6 3 0 15,-1 0 6-15,0 1 2 0,0-5 0 0,5 5 0 16,-5-1-5-16,4 0-1 0,1 1 0 0,0-5 0 16,4 0-12-16,-5 1 9 0,-3-5-9 0,3 0 8 15,1-8-77 1,-5 1-16-16,0-5-3 0,0 4-1 0,0-8-117 15,5 0-23-15,-5 0-5 0,5-4-1 0</inkml:trace>
          <inkml:trace contextRef="#ctx0" brushRef="#br0" timeOffset="134233.2436">25818 14088 864 0,'0'-16'76'0,"0"8"-60"15,5-5-16-15,0 5 0 0,-5 8 157 0,0 0 29 16,0 0 6-16,-10 0 0 0,-3 4-50 0,4 4-10 0,-14 13-3 0,5 3 0 16,-10 8-53-16,1 5-10 15,0 3-2-15,-1 5-1 0,-8 3 0 0,0 1 0 0,-1-1 0 0,5 1 0 16,-4 0-41-16,9-1-8 16,-1-3-2-16,1-5 0 0,4-7-4 0,-4-1-8 0,9-4 11 0,-1 1-11 15,6-5 0-15,-5-4-16 16,4-4 2-16,0 4 0 15,1 1-196-15,-1-5-39 0</inkml:trace>
          <inkml:trace contextRef="#ctx0" brushRef="#br0" timeOffset="134318.5055">25909 14658 1810 0,'0'0'80'0,"0"0"17"0,-4-8-77 0,4 8-20 16,0 0 0-16,0 0 0 0,0 0 118 0,0 0 20 16,0 0 4-16,0 0 1 0,0 13-67 0,-5-1-12 15,1 12-4-15,4 0 0 0,0 5-10 0,0 3-2 16,0-4-1-16,0 5 0 0,0-1-18 0,4 0-3 15,1-3-1-15,-5-1 0 0,4 0-25 0,1-3 0 16,0 3 8-16,-5-4-8 16,4-3-143-16,-4-5-30 0</inkml:trace>
          <inkml:trace contextRef="#ctx0" brushRef="#br0" timeOffset="134567.3259">26451 14683 1612 0,'0'0'144'16,"0"0"-116"-16,0 0-28 0,0 0 0 15,5 12 175-15,-10 8 29 0,1 0 5 0,-1 9 2 16,-4-5-92-16,0 4-19 0,-9 5-3 0,4-1-1 16,-4 4-62-16,0 1-13 0,4-5-2 0,-4 1-1 15,-5-1-75-15,0 0-15 0,-4 1-4 0,0-5-703 16,-1-4-141-16</inkml:trace>
          <inkml:trace contextRef="#ctx0" brushRef="#br0" timeOffset="121077.9697">20910 14667 2372 0,'10'0'52'0,"8"-9"12"0,9 1 1 0,5 0 1 0,4 0-53 0,1 0-13 15,-1 0 0-15,10 0 0 16,8 0 28-16,1 0 4 0,0 4 0 0,8 0 0 31,-13 0-196-31,1 0-40 0,49-9-7 0,-23 1-1 0</inkml:trace>
          <inkml:trace contextRef="#ctx0" brushRef="#br0" timeOffset="120802.263">21202 14480 1566 0,'0'0'34'0,"0"0"7"0,9-8 2 0,0 0 1 0,0 0-35 0,5-4-9 0,4 4 0 0,0-4 0 15,5-4 76-15,4 3 12 0,1-3 4 0,8 0 0 16,-4 0-42-16,4-4-8 0,1-1-2 0,-1 1 0 16,-8 0-40-16,-6 0 0 0,1-1 0 0,-5-3 0 31,-4 4-27-31,-5-4-1 0,0-1 0 0,-9-3 0 0,0 8 28 0,-4-9 0 0,-1 9 0 0,-4-4 8 15,0 0 19-15,4 7 4 0,-8-3 1 0,3 8 0 16,-3 0-7-16,4 0-1 0,-5 0 0 0,5 4 0 16,0 0 5-16,-5 8 1 0,1-5 0 0,-1 10 0 15,0-1-38-15,5 4-8 0,0 0-2 0,0 4 0 16,-5 8 34-16,1 0 8 0,-1 13 0 0,0 3 1 16,-4 5 5-16,0 7 1 0,4 9 0 0,-4 4 0 15,4 3 14-15,1 5 3 0,-1-4 1 0,5 4 0 16,4-5 7-16,5-3 0 0,-4-4 1 0,4 3 0 0,4-11-24 0,-4 0-5 15,0-9 0-15,5 1-1 0,-5-1-19 0,4-8-8 16,1 5 0-16,0-9 8 16,-5-4-76-16,0-3-15 0,-5-1-3 0,5 0-1106 15</inkml:trace>
        </inkml:traceGroup>
        <inkml:traceGroup>
          <inkml:annotationXML>
            <emma:emma xmlns:emma="http://www.w3.org/2003/04/emma" version="1.0">
              <emma:interpretation id="{EAEEE5A0-622D-4E70-9342-5BA016FC7693}" emma:medium="tactile" emma:mode="ink">
                <msink:context xmlns:msink="http://schemas.microsoft.com/ink/2010/main" type="inkWord" rotatedBoundingBox="29346,14800 33105,14683 33147,16057 29388,16173"/>
              </emma:interpretation>
              <emma:one-of disjunction-type="recognition" id="oneOf29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6327.1589">28864 14335 1785 0,'-4'-21'79'0,"4"9"17"0,4-4-77 0,1 0-19 16,-1 0 0-16,10 0 0 0,0-5 56 0,4 5 7 16,-4 0 1-16,4 4 1 0,5-4 16 0,-5 4 3 0,0 3 1 0,0 5 0 15,5-4-9-15,-5 8-3 16,-4 0 0-16,-1 8 0 0,10 5-15 0,0-1-3 15,0 8-1-15,-1 4 0 0,-3 5-32 0,3 7-6 0,1 0-2 0,0 9 0 16,0-1-14-16,-5 5 0 0,0 0 0 16,0 3 0-16,1 1 0 0,-1-9 0 0,0 1 0 0,-9-9 0 31,5 1-76-31,-5-9-16 0,-9 0-2 0,0-8-687 0,-5 1-138 0</inkml:trace>
          <inkml:trace contextRef="#ctx0" brushRef="#br0" timeOffset="136532.6853">29647 13954 1958 0,'-4'8'174'0,"-1"5"-139"16,-8-1-35-16,3 12 0 0,1 4 89 0,-4 9 11 15,-6 3 3-15,-3 5 0 0,-1 7-22 0,-4 1-4 16,-5 4-1-16,0-5 0 0,-5 1-38 0,1-5-8 15,-5 1-2-15,0-1 0 0,0 1-20 0,5-4-8 16,4-9 0-16,0 4-798 16,5-3-164-16</inkml:trace>
          <inkml:trace contextRef="#ctx0" brushRef="#br0" timeOffset="136940.7044">29725 14828 1612 0,'0'0'144'0,"-5"-8"-116"0,5-4-28 0,-4 4 0 16,4-4 150-16,4 4 24 0,-4-4 5 0,5 4 1 15,8 0-77-15,6-1-15 0,-1 1-4 0,5 8 0 16,4-4-63-16,0 4-13 0,1 0-8 0,-1 4 10 16,-4 4-10-16,-1 1 0 0,-3-1-10 0,-6 4 10 0,-8 0-13 0,-5 4 3 15,0-4 1-15,-9 8 0 0,-5 1 9 0,-9 7 0 16,-9-4 0-16,1 5 0 0,-1-1 21 0,-5 0 7 15,5-3 0-15,0 3 1 0,5 0 5 0,0-3 1 16,4-1 0-16,5-4 0 0,4 0-22 0,5-4-4 16,5 1-1-16,-1-9 0 15,5-8-50-15,9 8-10 0,9-4-3 0,5 0-738 16,4-4-148-16</inkml:trace>
          <inkml:trace contextRef="#ctx0" brushRef="#br0" timeOffset="137360.8417">30116 14100 1728 0,'0'0'153'0,"0"-8"-122"0,0-8-31 0,5 8 0 15,-1-9 152-15,5 5 25 0,1 0 5 0,-1 0 1 16,4 4-94-16,6-4-18 0,3 0-4 0,1-1-1 16,4 1-42-16,5 0-8 0,0 4-1 0,0-4-1 15,0 4-14-15,-5 0 0 0,1-4 0 0,-1 4 0 16,0 4 8-16,0 4-8 0,5 0 0 0,-9 0 0 16,0 0 23-16,-5 8-2 0,0 4 0 0,-4 0 0 15,4 8-2-15,-4 8-1 0,-5-3 0 0,0 7 0 0,0 5-1 16,-4 3 0-16,-5 0 0 0,0 5 0 0,0 4 7 15,-5 3 0-15,-4 1 1 0,-5 3 0 0,-4 5-3 0,0 0-1 16,-5 0 0-16,0-1 0 0,1 1 0 0,-1 0 0 16,-9-9 0-16,5 1 0 0,-1-5-13 0,6 1-8 15,3-4 10-15,-3-5-10 0,8-4 12 0,0 1-4 16,5-13-8-16,0 0 12 16,0 1-30-16,4-9-6 0,1 0-2 0,4-4 0 15,-5 0-104-15,1-4-21 0,-1 1-4 0,5-9-1057 0</inkml:trace>
          <inkml:trace contextRef="#ctx0" brushRef="#br0" timeOffset="135107.169">26957 14314 1198 0,'0'0'53'0,"0"0"11"0,0-8-51 0,0 0-13 16,0-4 0-16,0 4 0 0,0-4 119 0,4 4 21 15,1-4 4-15,-1 0 0 0,10 3-20 0,-5-3-5 16,5 4-1-16,-1 0 0 0,6 0-41 0,-1 4-8 15,-5 0-1-15,6 4-1 0,3 0-16 0,-3 8-3 16,-6 4-1-16,5 4 0 0,-4 1-21 0,4 7-4 16,-4 4-1-16,4 9 0 0,-4-1 3 0,0 4 0 15,-5-3 0-15,4 3 0 0,6 1-24 0,-6 3 0 16,5 1 0-16,1-1 0 0,3-3 0 0,-8-1 0 16,4-7 0-16,0-1 0 15,1-8-171-15,-1 1-38 0,-9-9-8 0</inkml:trace>
          <inkml:trace contextRef="#ctx0" brushRef="#br0" timeOffset="135326.9873">27740 13979 1785 0,'0'0'159'0,"0"0"-127"0,0 0-32 0,-9 4 0 16,-1 8 101-16,1 0 15 0,0 8 2 0,0 0 1 0,0 9-41 0,-5 3-8 15,-4 5-2-15,0-1 0 16,-9 0-28-16,-1 9-7 0,1 3-1 0,-9-3 0 0,-1 4 7 0,-4-1 1 16,0-3 0-16,5 3 0 15,-10-3-40-15,-4-1-21 0,0-3 2 0,0-1 1 16,5 1-93-16,4-5-18 0,0-4-4 0</inkml:trace>
          <inkml:trace contextRef="#ctx0" brushRef="#br0" timeOffset="135768.1634">27772 14828 288 0,'0'0'25'0,"0"0"-25"0,13-8 0 0,1 0 0 0,0 0 232 0,4 0 42 0,-5 0 8 0,1-4 2 16,0 4-128-16,-1 0-26 0,1 0-5 0,0-1-1 15,-5 1-16-15,4 0-4 0,-3 0-1 0,-1 4 0 16,4-4-32-16,1 4-7 0,0 0 0 0,-5 0-1 15,4 4-31-15,1 4-5 0,-5 0-2 0,0 4 0 16,-9-8-10-16,5 12-3 0,-1 4 0 0,-4 5 0 16,-4-5-12-16,-5 4-18 0,0-4 4 0,0 4 1 15,-10 1 21-15,1-1 4 0,0 0 0 0,-5 0 1 0,0 1-13 16,-4-1 0-16,0 0 0 0,-1 0 0 0,10-3 18 0,0 3 1 16,4-4 0-16,1 0 0 0,4-4-6 0,-1-4-1 15,10 1 0-15,0-9 0 0,-9 4 2 0,9-4 0 16,14 8 0-16,4 0 0 0,0-8-30 15,10 4-5-15,4 0-2 0,-1-8-1132 16</inkml:trace>
          <inkml:trace contextRef="#ctx0" brushRef="#br0" timeOffset="135939.4721">28464 14808 1900 0,'0'0'169'0,"0"0"-135"0,0 12-34 0,-10 5 0 16,6 3 165-16,-1 4 27 0,1 0 4 0,-1 9 2 16,-4-1-121-16,0 0-24 0,-5 5-5 0,-4-5 0 31,0 1-159-31,-5 3-31 0,-4-8-6 0</inkml:trace>
        </inkml:traceGroup>
      </inkml:traceGroup>
      <inkml:traceGroup>
        <inkml:annotationXML>
          <emma:emma xmlns:emma="http://www.w3.org/2003/04/emma" version="1.0">
            <emma:interpretation id="{A7F95C9D-BED4-4573-9863-822F0760BA9A}" emma:medium="tactile" emma:mode="ink">
              <msink:context xmlns:msink="http://schemas.microsoft.com/ink/2010/main" type="line" rotatedBoundingBox="10164,17273 26100,17153 26107,18187 10172,18307"/>
            </emma:interpretation>
          </emma:emma>
        </inkml:annotationXML>
        <inkml:traceGroup>
          <inkml:annotationXML>
            <emma:emma xmlns:emma="http://www.w3.org/2003/04/emma" version="1.0">
              <emma:interpretation id="{6C446BE8-AA8B-4042-96FD-CDBA8C05B696}" emma:medium="tactile" emma:mode="ink">
                <msink:context xmlns:msink="http://schemas.microsoft.com/ink/2010/main" type="inkWord" rotatedBoundingBox="10166,17498 11031,17491 11037,18301 10172,18307"/>
              </emma:interpretation>
              <emma:one-of disjunction-type="recognition" id="oneOf30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8663.9085">8358 16706 1036 0,'-9'-12'92'0,"9"12"-73"0,-9-4-19 0,9 4 0 16,0 0 147-16,0 0 25 0,-4 8 6 0,-1 0 1 15,0 8-43-15,1 5-8 0,4 11-1 0,0 4-1 16,0 5-55-16,4 7-11 0,1-3-3 0,-5 4 0 15,5 3-13-15,4 1-2 0,0-1-1 0,0 5 0 32,5 4-53-32,-5-5-12 0,0 5-1 0,-5-4-696 0,5-1-139 0</inkml:trace>
          <inkml:trace contextRef="#ctx0" brushRef="#br0" timeOffset="138581.6989">7817 17180 1670 0,'-14'0'148'0,"5"0"-118"0,0-4-30 0,0 4 0 16,4 0 50-16,5 0 4 0,0 0 1 0,0 0 0 15,0 0-39-15,0 0-8 0,14 8-8 0,-1 0 11 0,6 0-11 0,-1-4 8 16,4-4-8-16,6 0 8 0,4-4 10 15,0 4 2-15,-1-8 0 0,10 4 0 0,0 0-5 0,5 0-1 16,4-4 0-16,0 4 0 0,0 0-14 0,0 0 0 16,0 4 8-16,-9-5-8 0,5 1-15 0,-5 4-5 15,-5-4-2-15,-4 0 0 16,0 0-134-16,-5-4-28 0,-4 4-4 0</inkml:trace>
        </inkml:traceGroup>
        <inkml:traceGroup>
          <inkml:annotationXML>
            <emma:emma xmlns:emma="http://www.w3.org/2003/04/emma" version="1.0">
              <emma:interpretation id="{5A86FAD6-8559-4AA2-AEAF-5400ED2BA33E}" emma:medium="tactile" emma:mode="ink">
                <msink:context xmlns:msink="http://schemas.microsoft.com/ink/2010/main" type="inkWord" rotatedBoundingBox="12236,17704 14089,17689 14090,17857 12238,17871"/>
              </emma:interpretation>
              <emma:one-of disjunction-type="recognition" id="oneOf31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9097.4362">9852 16969 2361 0,'0'-8'210'0,"-5"-8"-168"16,5 0-34-16,-4 4-8 0,-1 4 56 0,5-1 8 15,0 9 3-15,0 0 0 0,0 0-50 0,9 9-9 16,0 3-8-16,0 8 9 16,5 0-189-16,-5 4-37 0</inkml:trace>
          <inkml:trace contextRef="#ctx0" brushRef="#br0" timeOffset="139100.6114">10721 17058 2257 0,'0'0'49'0,"9"-4"11"0,-4-4 1 0,9 0 3 0,-1 0-51 0,1 0-13 0,9 4 0 0,-1 4 0 15,1 0 0-15,9 0 0 0,0 0 0 0,0 4 0 16,-9 4-116-16,-5 0-25 0,18 4-6 16,-9-4-1-16</inkml:trace>
          <inkml:trace contextRef="#ctx0" brushRef="#br0" timeOffset="139235.5492">11618 17022 1728 0,'0'0'76'0,"0"0"16"0,9-8-73 0,0 0-19 16,0 0 0-16,1 4 0 0,-10 4 44 0,9 0 4 16,0-4 2-16,-9 4 0 0,9 0-42 0,-9 0-8 15,9 4 0-15,-9-4 0 0</inkml:trace>
        </inkml:traceGroup>
        <inkml:traceGroup>
          <inkml:annotationXML>
            <emma:emma xmlns:emma="http://www.w3.org/2003/04/emma" version="1.0">
              <emma:interpretation id="{18783F1C-38B1-42BE-BBA2-C6C55F1DB879}" emma:medium="tactile" emma:mode="ink">
                <msink:context xmlns:msink="http://schemas.microsoft.com/ink/2010/main" type="inkWord" rotatedBoundingBox="22767,17817 25864,17794 25865,17941 22768,17964"/>
              </emma:interpretation>
              <emma:one-of disjunction-type="recognition" id="oneOf32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41726.8742">20442 17160 1094 0,'0'0'97'0,"-10"0"-77"0,1-5-20 0,-4-3 0 0,4 0 132 0,-1 0 24 15,1 4 4-15,0-4 0 0,9 8-52 0,0 0-12 16,-4-4-1-16,4 4-1 0,0 0-48 0,0 0-10 16,0 0-1-16,0 0-1 15,0 0-25-15,9-4-9 0,0 0 0 0,5 0 9 0,-1 4-9 0,5 0 0 16,1 0 0-16,-1 0 0 0,0 4 0 0,5 0 0 15,4-4 0-15,5 0 0 0,0 4 0 0,0-4 0 16,4 4 8-16,5-4-8 0,0 0 25 0,9 0 0 16,0-4 0-16,0 4 0 0,5 0-17 0,0 0-8 15,-1-4 0-15,5 0 8 0,1 4 0 0,8 0-8 16,0-4 12-16,5 0-4 0,0 4 4 0,4-4 1 16,5 4 0-16,-4 0 0 0,-1 0-5 0,5 4 0 15,0-4-8-15,0 0 12 0,-5 0-4 0,-4 4-8 16,5-8 11-16,-1 4-11 0,-4 0 9 0,-5-4-9 15,0 4 0-15,1-4 9 0,4 0-9 0,-10-4 0 16,1 4 0-16,-5-1 8 0,0-3-8 0,1 4 0 0,-6-4 0 0,1 4 0 16,-5-4 0-16,-5 4 0 0,1 0 0 0,-10-4 0 15,1 4-13-15,-5 4-5 0,0-8-1 0,-5 4 0 32,-9 0-25-32,-4 0-4 0,-1 0-2 0,-4 4 0 15,1-4-111-15,-10 4-23 0</inkml:trace>
        </inkml:traceGroup>
        <inkml:traceGroup>
          <inkml:annotationXML>
            <emma:emma xmlns:emma="http://www.w3.org/2003/04/emma" version="1.0">
              <emma:interpretation id="{0682E90F-513E-42DE-962C-E9495762B4DA}" emma:medium="tactile" emma:mode="ink">
                <msink:context xmlns:msink="http://schemas.microsoft.com/ink/2010/main" type="inkWord" rotatedBoundingBox="25426,17158 26100,17153 26107,18076 25433,18081"/>
              </emma:interpretation>
              <emma:one-of disjunction-type="recognition" id="oneOf33">
                <emma:interpretation id="interp33" emma:lang="" emma:confidence="0">
                  <emma:literal>&gt;</emma:literal>
                </emma:interpretation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)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s</emma:literal>
                </emma:interpretation>
              </emma:one-of>
            </emma:emma>
          </inkml:annotationXML>
          <inkml:trace contextRef="#ctx0" brushRef="#br0" timeOffset="142248.7863">23028 16370 2070 0,'0'0'45'0,"0"0"10"0,4-8 1 0,-4 8 3 0,9-8-47 0,-9 8-12 16,0 0 0-16,14 4 0 0,4 0 52 0,0 4 9 16,0 4 2-16,5 9 0 0,0-5-22 0,4 12-4 15,5 1-1-15,0 3 0 0,0 0-12 0,9 5-4 16,0-5 0-16,0 9 0 0,0-1-8 0,0-4-3 16,0 5 0-16,0-5 0 0,-5 1-1 0,-4-5-8 15,-5 1 12-15,-4-1-4 0,-9-8 4 0,-5 5 0 16,-14-1 0-16,-4-4 0 0,-9 0 7 0,-9 5 1 15,-10-5 1-15,-13 0 0 0,-9 5-13 0,-9-5-8 0,-1 0 8 16,-3-4-8 0,-10-3-126-16,-9 3-30 0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3:57.98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763ED93-0A5C-410C-A468-F34E054C2F70}" emma:medium="tactile" emma:mode="ink">
          <msink:context xmlns:msink="http://schemas.microsoft.com/ink/2010/main" type="writingRegion" rotatedBoundingBox="2141,9127 9127,8233 9388,10269 2402,11163"/>
        </emma:interpretation>
      </emma:emma>
    </inkml:annotationXML>
    <inkml:traceGroup>
      <inkml:annotationXML>
        <emma:emma xmlns:emma="http://www.w3.org/2003/04/emma" version="1.0">
          <emma:interpretation id="{95CD40FD-3F31-46DC-8433-E525FD8C1B18}" emma:medium="tactile" emma:mode="ink">
            <msink:context xmlns:msink="http://schemas.microsoft.com/ink/2010/main" type="paragraph" rotatedBoundingBox="2141,9127 9127,8233 9388,10269 2402,111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6AC5EC-E935-478B-952F-5111959D78A7}" emma:medium="tactile" emma:mode="ink">
              <msink:context xmlns:msink="http://schemas.microsoft.com/ink/2010/main" type="line" rotatedBoundingBox="2141,9127 9127,8233 9388,10269 2402,11163"/>
            </emma:interpretation>
          </emma:emma>
        </inkml:annotationXML>
        <inkml:traceGroup>
          <inkml:annotationXML>
            <emma:emma xmlns:emma="http://www.w3.org/2003/04/emma" version="1.0">
              <emma:interpretation id="{514E839E-B87F-4C84-82C2-492A0983AC72}" emma:medium="tactile" emma:mode="ink">
                <msink:context xmlns:msink="http://schemas.microsoft.com/ink/2010/main" type="inkWord" rotatedBoundingBox="2147,9169 9132,8275 9388,10269 2402,11163"/>
              </emma:interpretation>
            </emma:emma>
          </inkml:annotationXML>
          <inkml:trace contextRef="#ctx0" brushRef="#br0">3318 9049 864 0,'0'0'38'0,"0"0"8"0,-13 4-37 0,13-4-9 0,-9 0 0 0,9 0 0 16,0 0 208-16,0 0 40 0,0 0 8 0,0 0 2 16,0 0-155-16,0 0-31 0,0 0-7 0,0 0-1 15,9-4 1-15,0 4 0 0,0-4 0 0,5 4 0 16,4-4-17-16,0 0-3 0,0-4-1 0,-4 4 0 15,4-4 8-15,5 4 2 0,-5-4 0 0,5 4 0 16,0 0-18-16,-1-4-3 0,1 4-1 0,0 0 0 16,4 0-21-16,0 4-11 0,1 0 10 0,-1 4-10 15,0 0 0-15,-4 0 0 0,0 0 0 0,4 0 0 0,-9 0 8 16,5 0-8-16,-5-4 0 0,1 4 0 0,-1-4 0 16,0 0 0-16,-4-4 0 0,4 4 0 0,-4 0 0 0,4 0 8 15,-5-4-8-15,1 0 0 0,0 4 9 0,4-4-1 16,-4-4 0-16,-1 4 0 0,1 0-8 0,-5-1 0 15,5 1 0-15,-5 0 0 0,0 0 0 0,0 0 0 16,-9 4 0-16,0 0 0 0,9-4 0 0,0 0 0 16,-9 4 0-16,0 0 0 0,14 0-13 0,-14 0 5 15,0 0 8-15,0 0-13 16,0 0-42-16,0 0-8 0,0 0-1 0,0 0-1 16,0 0 0-16,0 0 0 0,0 0 0 0,0 0 0 15,0 0-89-15,0 0-18 0</inkml:trace>
          <inkml:trace contextRef="#ctx0" brushRef="#br0" timeOffset="723.7761">5581 8094 1623 0,'9'-8'72'0,"-9"8"15"0,0 0-70 0,9 4-17 15,-4 0 0-15,4 4 0 0,-5 9 110 0,6-1 18 0,-1 8 4 0,-5 8 1 16,5 5-20-16,-9 11-4 0,5 13-1 0,-5 8 0 16,-5 4-14-16,1 12-3 0,-5 4-1 0,-10 4 0 15,1 4-27-15,0-4-6 0,0 0-1 0,0-8 0 16,-1-4-28-16,1-8-7 0,5-4-1 0,-1-9 0 16,0-11 2-16,1 0 0 0,3-9 0 0,-3 0 0 15,-5-11-22-15,4-5-12 0,0-4 2 0,5-3 0 16,0-9 10-16,9-8 9 0,0 0-1 0,0 0-8 15,-14-8 16-15,1-9-4 0,4-3-1 0,4-4 0 16,-4-5-11-16,4-7 0 0,5-4 0 0,10-9 0 16,-6-4-13-16,5-3 5 0,9-5 8 0,5-8-13 15,0-8 13-15,4 0 0 0,5-8 9 0,5-4-9 16,-1-4-22-16,10-4-10 0,-1 0-3 0,10 0 0 16,-5 4 5-16,9 4 1 0,0 4 0 0,0 4 0 15,1 4 9-15,3 8 1 0,6 9 1 0,-1 7 0 0,-4 0 3 0,-1 9 1 16,1 3 0-16,-5 9 0 0,-4 4 14 0,-5 7 0 15,5 5 9-15,-10 8-9 0,-4 4 0 0,-9 12 0 16,-5 4-13-16,-9 0 4 0,1 13 34 0,-10-5 7 16,-5 4 2-16,-8 9 0 0,-5 7-10 0,-10 5-3 15,-12 3 0-15,-6 1 0 0,1-5-1 0,-10 1-1 16,1 3 0-16,-10 1 0 0,-4 4-19 0,-5-1-12 16,0-3 1-16,1-1 1 15,3 1-71-15,6-1-15 0,-1-7-2 0,10-1-747 16,-5-3-150-16</inkml:trace>
          <inkml:trace contextRef="#ctx0" brushRef="#br0" timeOffset="-2934.1679">300 8677 1382 0,'0'-36'123'0,"4"11"-99"15,-4-3-24-15,5-4 0 0,-1-1 88 0,1 1 13 16,-5 0 3-16,5-1 0 0,-1 5 5 0,1 4 2 16,-1-1 0-16,1 5 0 0,-1 4-47 0,-4 4-8 15,0 0-3-15,0 12 0 0,0 0-18 0,0 0-4 16,0 0-1-16,0 0 0 0,-4 20-10 0,-1 8-3 16,1 13 0-16,-5 15 0 0,-5 13 9 0,5 8 2 15,-5 8 0-15,0 8 0 0,1 4 14 0,-1 0 3 0,-4 0 1 16,4 5 0-16,1-13-1 0,-6 0 0 0,1-8 0 0,5 8 0 15,-6-13-30-15,1 1-7 0,0-8 0 0,0 4-8 16,-1-8 12-16,6 0-4 0,-1-13 0 0,1 1-8 16,3-9 8-16,6-3-8 0,-5-9 0 0,4-4 0 15,5 1-80 1,-4-9-19-16,8-4-4 0,-4-4-1 0,9-4-122 16,-9-8-25-16</inkml:trace>
        </inkml:traceGroup>
        <inkml:traceGroup>
          <inkml:annotationXML>
            <emma:emma xmlns:emma="http://www.w3.org/2003/04/emma" version="1.0">
              <emma:interpretation id="{F19CDAE1-1464-4AF5-8A4B-E93FBE217847}" emma:medium="tactile" emma:mode="ink">
                <msink:context xmlns:msink="http://schemas.microsoft.com/ink/2010/main" type="inkWord" rotatedBoundingBox="2421,9091 3918,8900 4161,10795 2664,10987"/>
              </emma:interpretation>
            </emma:emma>
          </inkml:annotationXML>
          <inkml:trace contextRef="#ctx0" brushRef="#br0" timeOffset="-2722.8186">154 9316 1267 0,'5'-4'112'0,"-5"-4"-89"16,4 0-23-16,-4 0 0 0,0 4 122 0,5-4 20 15,-5 8 4-15,0 0 1 0,4-4-41 0,5 0-8 16,-4-4-2-16,9 4 0 0,-1-4 0 0,1 4 0 16,9-4 0-16,4-1 0 0,9 1-43 0,10 0-9 15,0-4-1-15,13 0-1 0,4 0-10 0,1 0-1 16,9 0-1-16,0 3 0 0,-5 1-30 0,0 0 8 15,5 0-8-15,5-4 0 16,-5 0-31-16,-10 0-9 0,1 4-1 0,-9 0-1 16,-5 4-117-16,-9-1-23 0,-9 5-5 0</inkml:trace>
          <inkml:trace contextRef="#ctx0" brushRef="#br0" timeOffset="-2432.3591">1520 8098 1209 0,'0'0'108'0,"0"0"-87"0,-14 0-21 0,14 0 0 16,0 0 189-16,-9 8 34 0,0 5 6 0,0 7 2 15,0 8-98-15,0 9-19 0,-5 15-4 0,-4 5-1 0,0 4-9 16,-1 7-1-16,-3 9-1 0,-6 12 0 0,6-4-24 0,-1 4-5 15,-4 4-1-15,4 4 0 16,0-3-31-16,0-1-6 0,0-4-2 0,1 4 0 0,4-12-18 16,-1-4-11-16,1 4 12 0,-5 4-12 0,10-13 0 0,-1 1-11 15,0-8 0-15,5 0 0 16,-4-9-125-16,3-7-26 0,6-5-5 0</inkml:trace>
        </inkml:traceGroup>
      </inkml:traceGroup>
    </inkml:traceGroup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5:22.69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F13E6E7-BA5D-4395-BDF9-6E813984A319}" emma:medium="tactile" emma:mode="ink">
          <msink:context xmlns:msink="http://schemas.microsoft.com/ink/2010/main" type="writingRegion" rotatedBoundingBox="2540,947 33033,-475 33669,13158 3176,14581"/>
        </emma:interpretation>
      </emma:emma>
    </inkml:annotationXML>
    <inkml:traceGroup>
      <inkml:annotationXML>
        <emma:emma xmlns:emma="http://www.w3.org/2003/04/emma" version="1.0">
          <emma:interpretation id="{A85CDEE1-5FF0-4011-9857-0A7204BBF00E}" emma:medium="tactile" emma:mode="ink">
            <msink:context xmlns:msink="http://schemas.microsoft.com/ink/2010/main" type="paragraph" rotatedBoundingBox="2880,758 27269,103 27320,1988 2931,2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4D85C8-6E37-40C1-B22C-8F080AEA2961}" emma:medium="tactile" emma:mode="ink">
              <msink:context xmlns:msink="http://schemas.microsoft.com/ink/2010/main" type="line" rotatedBoundingBox="2880,758 27269,103 27320,1988 2931,2643"/>
            </emma:interpretation>
          </emma:emma>
        </inkml:annotationXML>
        <inkml:traceGroup>
          <inkml:annotationXML>
            <emma:emma xmlns:emma="http://www.w3.org/2003/04/emma" version="1.0">
              <emma:interpretation id="{259948A7-E1FC-4A04-9075-D23AA5D56AE3}" emma:medium="tactile" emma:mode="ink">
                <msink:context xmlns:msink="http://schemas.microsoft.com/ink/2010/main" type="inkWord" rotatedBoundingBox="2886,962 4752,912 4781,1977 2915,202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23 231 1479 0,'-14'-41'65'0,"14"25"15"0,-4-4-64 0,-1 0-16 0,5-5 0 0,0 5 0 0,0 0 98 0,5 0 17 16,-1 4 3-16,1 3 1 0,-1 1-12 0,5 4-3 15,5 12 0-15,-5 4 0 0,9 13-68 0,1 7-13 16,3 8-3-16,10 9-1 0,0 7-8 0,0 5-2 15,4 0 0-15,-4 8 0 0,0-5-9 0,-5 5 0 16,1-8 9-16,-1 7-9 0,-9-3 9 0,0-4-9 16,-4-5 12-16,0-3-12 0,-5-5 22 0,0-7-2 15,-4-17-1-15,-1 0 0 0,1-3-19 0,-5-5 0 16,4 0-8-16,-4-12 8 0,0 0 13 0,5-8 9 16,-1 0 2-16,-4-13 0 0,9 1-4 0,-4-4-1 0,-1-17 0 0,6 1 0 15,-6-9-10-15,1-3-1 0,-1-5-8 0,5 0 12 16,-4-3 5-16,4-5 1 0,0 0 0 0,0 0 0 15,0 1-27-15,0 7-6 0,10 13-1 0,-10 11 0 16,4 5 16-16,1 16-9 0,-5 12 9 0,9 4-8 16,-4 4 8-16,4 20-13 0,-4 5 5 0,0 11 8 15,-1 9 0-15,-4-5 0 0,-4 9 0 0,4 8 0 16,0-5-12-16,0-3 12 0,0 4-10 0,5-5 10 16,-5-3 0-16,0 0 0 0,0-17 0 0,5 0 0 15,0 1 0-15,-1-17 0 0,-4-8 0 0,0 0 0 16,1-4 25-16,-1-3 5 0,4-5 1 0,-4-5 0 15,5-7-5-15,0-8-1 0,-1-8 0 0,1-1 0 0,0-3 12 16,-1-4 3-16,6-1 0 0,-6-3 0 0,1-5-40 0,0 1 0 16,-1-5 0-16,1 1-12 0,0-1 12 0,-1-4 0 15,1 1 0-15,0 3 8 0,-1 1-8 0,-4 3 0 16,0 1 0-16,1 3 0 16,-1 9-72-16,-5 8-12 0,1 7-2 15,-1 9-731-15,-4 8-147 0</inkml:trace>
          <inkml:trace contextRef="#ctx0" brushRef="#br0" timeOffset="335.7279">1498 846 1670 0,'0'0'148'0,"0"0"-118"15,0 0-30-15,0 0 0 0,0 0 58 0,0 0 6 0,0 0 0 0,9 0 1 16,14-4 25-16,-5-8 5 0,5-4 1 0,-5-5 0 15,0-3-24-15,0-8-5 0,10-1-1 0,-1 1 0 16,-9 0-43-16,5-1-9 0,0 5-2 0,4-13 0 16,-9 13-12-16,0-12 9 0,-4 3-9 0,4 1 8 15,-4-1-8-15,0 5 10 0,-10-4-10 0,-4 3 10 16,-4 5-10-16,-1 8 0 0,1 3 9 0,-1 5-9 16,-4 0 8-16,-5 12-8 0,-4 0 10 0,4 4-10 15,-4 12 8-15,-5 5-8 0,1 3 0 0,-1 20 9 16,5-3 17-16,-1 3 3 0,1 5 1 0,5 8 0 15,-1-9-16-15,5 1-3 0,4-5-1 0,10 5 0 16,8-9 0-16,-3 9 0 0,-1-9 0 0,0-3 0 0,9-1-10 0,5 1 0 16,4 3 0-16,0-16 8 15,-4-3-96-15,14-5-20 0,8 0-4 16</inkml:trace>
        </inkml:traceGroup>
        <inkml:traceGroup>
          <inkml:annotationXML>
            <emma:emma xmlns:emma="http://www.w3.org/2003/04/emma" version="1.0">
              <emma:interpretation id="{EB9FACD7-F180-446E-82C6-30C53E8A6998}" emma:medium="tactile" emma:mode="ink">
                <msink:context xmlns:msink="http://schemas.microsoft.com/ink/2010/main" type="inkWord" rotatedBoundingBox="6378,732 9256,654 9305,2472 6427,25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97.0628">4366 482 2253 0,'-4'-29'49'0,"4"13"11"0,0 0 1 0,0 0 3 0,4-4-51 0,1 3-13 0,-5 1 0 0,9 4 0 16,-5 4 61-16,-4 8 10 0,0 0 1 0,9 8 1 16,5 4-45-16,0 4-10 0,-5 1-2 0,-5 7 0 15,6 4-16-15,-1 5 0 0,-5-5 0 0,-4 8 0 16,5-3 10-16,-5-1-2 15,4 1 0-15,-4-1 0 0,-4-4 20 0,4 1 3 0,0-1 1 0,-5-8 0 16,5 0-20-16,5 1-3 0,-5-13-1 0,0 8 0 16,4-4-8-16,-4-4 8 0,0-8-8 0,0 0 8 15,0 0 0-15,9-12 0 0,-4-4 0 0,4 0 0 0,0-13 4 0,0-3 0 16,5-5 0-16,0-7 0 0,-1 3-12 0,10-7 0 16,4 3 0-16,1 1 0 0,-1 12 9 0,0 3 0 15,5-3 0-15,-4 16 0 0,3-1-9 0,-8 13 0 16,0-4 0-16,0 16 0 0,-1-4 0 0,-3 13 0 15,-1-5 0-15,0 12 0 0,-9-4 0 0,5 13 0 16,-1-13 0-16,1 4 0 0,-14 0 20 0,5 5 0 16,-1 3-1-16,5-4 0 15,-4 5-39-15,-1-5-8 0,1 1-2 0,0 3 0 16,-5-4-104-16,0 5-21 0,-10-5-4 0</inkml:trace>
          <inkml:trace contextRef="#ctx0" brushRef="#br0" timeOffset="1835.5819">5309-247 2142 0,'0'0'47'0,"4"-12"9"0,-4 0 3 0,5 4 1 0,-5 8-48 0,0 0-12 0,0 0 0 0,0 0 0 15,9 20 86-15,-5 0 14 0,5 5 4 0,-4 7 0 16,4 9-32-16,-4-1-7 0,-1 9-1 0,5 3 0 15,-4-3-38-15,4 3-8 0,0 5-2 0,0 4 0 0,5-1-8 0,-10 1-8 16,6-4 12-16,-1-1-12 16,-9 1-21-16,4 0-11 0,-4 3-3 15,-4-3 0-15,-5 8-171 0,-1-12-34 0</inkml:trace>
          <inkml:trace contextRef="#ctx0" brushRef="#br0" timeOffset="1193.2363">3865 231 1134 0,'-13'-20'50'0,"8"8"10"0,1 7-48 0,-1 1-12 0,0-8 0 0,-4 4 0 16,5 8 108-16,-5-8 20 0,0 8 3 0,0 8 1 15,-10-4-39-15,6 12-7 0,-6-7-2 0,1 11 0 16,-5 4-17-16,-4 12-4 0,4-7-1 0,1 15 0 16,-1 1-11-16,0-1-3 0,5 5 0 0,0-5 0 15,4 5-18-15,5 0-4 0,4-5-1 0,1 1 0 16,4-9-1-16,4 4-1 0,5-7 0 0,1-1 0 15,-1 5-23-15,4-17 0 0,6 4 0 0,-1-4 8 0,5-7-8 16,-1-1 0-16,6-4 0 0,-1-8 0 0,5-4 11 16,-5-4-3-16,5 0 0 0,0-9 0 15,0-3-8-15,-5 0 8 0,0-12-8 0,-8 7 8 0,-1-7-8 16,-5-1 0-16,-3-11 0 0,3 3 0 0,1-3 0 0,-5-1 0 16,-9 1 0-16,9-21 0 0,-9 21 0 0,0-9 0 15,0 17-9-15,-9-1 9 0,0 13 0 0,0-4 0 16,0 3 0-16,-5 5 0 0,0 4 0 0,-4 0 0 15,4 12 0-15,-8-8 9 0,3 3-1 0,1 9 0 16,0 4 0-16,4 5 0 0,1-1-22 0,-1 4-5 16,5 4-1-16,4 4-1097 0</inkml:trace>
          <inkml:trace contextRef="#ctx0" brushRef="#br0" timeOffset="2258.8895">5759 405 2149 0,'0'0'47'0,"5"-8"9"0,-1-4 3 0,-4 12 2 0,0 0-49 0,0 0-12 15,0 0 0-15,10 12 0 0,-10 0 44 0,4 8 7 16,-8 0 1-16,4-7 0 0,-5 7-8 0,0 8-2 0,1-12 0 0,4 9 0 16,0 3-27-16,0-8-6 15,4 0-1-15,6-12 0 0,-6 5-8 0,10-1 8 0,4-4-8 0,5 0 8 16,-5-8-8-16,5-4 0 15,-1 0 0-15,1-8 0 0,5 4 8 0,-6-13 0 16,1 9 0-16,4-8 0 0,-4 0-8 0,4 0 0 16,1-1 0-16,-5 5 0 0,-1 4 0 0,1 4 0 0,0 0 0 15,0 4 0-15,-5 8 0 0,5 4 8 0,-5 4-8 16,0 8 8-16,0 5 0 0,-4 7-8 0,0 8 12 0,-1 5-4 16,1-1 20-16,-10 9 3 0,6 0 1 0,-1 11 0 15,0-15-9-15,-5 8-2 0,-4-5 0 0,-4 1 0 16,-5-1-9-16,0 5-1 0,-1-12-1 0,-8 3 0 15,0-3 18-15,-5-9 4 0,-4-8 1 0,0 1 0 16,-1-1-20-16,1-4-4 0,0-7-1 0,-1-5 0 16,1-4 7-16,4-8 1 0,0 0 0 0,1-8 0 15,4-4 17-15,-1-5 4 0,6-3 1 0,4-8 0 16,-1 0-23-16,10-5-5 0,5-3-1 0,4-5 0 0,9 1-9 16,10-9-9-16,3 1 9 0,15-9-13 15,4 4-159-15,9-11-31 0,10 7-6 16,-15 8-991-16</inkml:trace>
        </inkml:traceGroup>
        <inkml:traceGroup>
          <inkml:annotationXML>
            <emma:emma xmlns:emma="http://www.w3.org/2003/04/emma" version="1.0">
              <emma:interpretation id="{FBE40279-E3D8-4050-9BD1-6F822CA6CFC5}" emma:medium="tactile" emma:mode="ink">
                <msink:context xmlns:msink="http://schemas.microsoft.com/ink/2010/main" type="inkWord" rotatedBoundingBox="11117,1024 14181,942 14214,2198 11151,228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594.4298">8241 401 1382 0,'-5'-33'123'0,"10"13"-99"0,-1 0-24 0,5 0 0 16,0-9 105-16,5 5 16 0,4 0 3 0,5 4 1 15,0-1-5-15,4 1-2 0,-9 12 0 0,5 4 0 16,4 4-69-16,1 4-13 0,-1 8-4 0,5 13 0 15,-5-1 0-15,1 8 0 0,-1 5 0 0,0 11 0 16,-4-7-9-16,0-5-3 0,-10 5 0 0,1 11 0 16,-5-11 20-16,0 7 3 0,-9-7 1 0,5-5 0 15,-5 5-29-15,-5-9-6 0,-4 0-1 0,5 1 0 16,-6-5 4-16,-3-4 0 0,-1-3 0 0,0-1 0 16,1-4-12-16,-1 0 0 0,1-8 0 0,-1-4 0 0,0-4 0 15,1-8 0-15,-1-4 0 0,0 0 8 0,1-8 2 16,3-9 0-16,1 1 0 0,5-4 0 0,-1-21 0 15,5 8 0-15,5-3 0 0,4-5 0 0,0 9-10 0,9-5-14 16,0 5 3-16,10 3 1 0,-5 5 10 0,4 3 0 16,-4 9 0-16,-1 4 0 0,1 0-8 0,4 8 0 15,-8 3 0-15,3 9 0 0,1 0 8 0,-5 9 0 16,1 3 0-16,-1 8 0 0,-5 0 0 0,1 4-8 16,0 5 8-16,-1-1-8 0,1 0 8 0,0 1 0 15,4 3 0-15,0-4 0 0,0-3 0 0,1-1 0 16,-6 0 0-16,5 5 0 0,5-9 0 0,0-4 0 15,-5 0 0-15,0-4 0 0,1 1 0 0,3-1 8 16,1-4-8-16,-5 4 0 0,5-8 0 0,0 0 0 16,-5-8 0-16,5 0 0 0,4 4 0 0,-4-12 0 0,-9 4 0 15,-1-13 0-15,1 5 0 0,0 0 0 0,4-12 0 0,-5 7 0 16,1-3 11-16,0 0-3 0,-1-8 0 0,1 3 0 16,-5 1 4-16,5 0 1 0,-10-5 0 0,6 9 0 15,-6 4-27-15,5-5-6 16,-4 5 0-16,4 0-1 0,-5 8 21 0,-4 4-11 0,0-8 11 0,0 11-8 15,0 5 8-15,0 0 0 0,-18 9 0 0,5 3 0 16,-6 0-8-16,1 4 0 0,0 8 0 0,0 5 0 16,-1-9 8-16,1 8 0 0,0 5 0 0,0 3 0 15,4-8 0-15,5 1 9 0,0 3-1 0,0 0-8 16,0-7 8-16,9 3-8 0,0-4 0 0,4 1 0 0,1 3 0 16,13 0 0-16,-4 5 0 0,8-17 0 0,1 4 0 15,5 0 10-15,8-8-10 0,0-3 8 0,5-5-8 0,9-4 0 16,1-4 0-16,3-5 0 0,1 1 19 0,-1-4 1 15,-3-4 1-15,-6 0 0 0,1 0-21 0,-5-5 0 16,0-11 0-16,-10 8 0 0,1-5-11 0,-9 1-6 16,0 0-2-16,-5-1 0 0,-9 9 19 0,0-8 0 15,-4 8 0-15,-5-1 9 0,-5 5 0 0,-4 0 0 16,0 8 0-16,-5-4 0 0,1 4 7 0,-5 8 0 16,-1 0 1-16,1 0 0 0,-5 8-17 0,5 4 0 15,-5 0 8-15,5 4-8 0,0 0 0 0,0 1 0 16,-5 11 0-16,5-8 0 0,0 4 0 0,4-3 0 15,0-1 0-15,1 0 0 0,3 0 0 0,1 5-17 16,9-5 3-16,-4 0 1 0,8 0 30 0,-4 1 7 16,9-1 0-16,1 4 1 0,3 0-40 0,1-3-8 0,4-1-1 15,5-8-1 1,4 4-233-16,5 0-46 0</inkml:trace>
          <inkml:trace contextRef="#ctx0" brushRef="#br0" timeOffset="3985.0765">11036 543 1324 0,'0'-21'59'0,"0"13"12"0,-4 4-57 0,-1-12-14 0,0 12 0 0,1-8 0 16,-10 12 288-16,1-4 56 0,-1 4 10 0,-4 0 2 15,-5 4-231-15,-4 0-46 0,-1 4-10 0,-4 0-1 0,1 4-26 16,-1 4-5-16,4 1-1 0,6 7 0 0,-6 8-21 16,1-8-5-16,13 13-1 0,1-9 0 0,4 1-9 0,-1 3 0 15,10-4 0-15,5 5 0 0,0-9 0 0,-1 4 0 16,5-3 0-16,5-1 0 15,-1-4 8-15,6-4-8 0,-6 0 8 0,6-3-8 0,-1-5 0 16,0-8 8-16,0 0-8 0,5-8 0 0,-5-9 14 0,0-3-2 16,1 0-1-16,3-17 0 0,-3-3-11 0,3-5 0 15,-3-3 0-15,8-13 0 0,0 5 8 0,1-9-8 16,8-4 0-16,0-12 8 0,-4 4-8 0,-4 4 0 16,-1 0 0-16,0 9-11 0,-4 15 11 0,-5 9 12 15,0 7-2-15,-9 13-1 0,-4 12-9 0,-5 8-12 16,0 0 2-16,-5 12 1 0,1 16 9 0,-1 13 12 15,-8-1-2-15,-1 13-1 0,0 4-9 0,-4 3 0 0,5 1 9 0,-6 8-9 16,6 0 15-16,4-5-2 0,4 5 0 0,0 0 0 16,5-4-13-16,0-5-10 0,5 1 2 15,4 0 0 1,0-13-20-16,0 1-4 0,5-9-1 0,-5 1 0 16,0-5-182-16,-4-7-36 0,8 27-7 0,1-35-2 0</inkml:trace>
        </inkml:traceGroup>
        <inkml:traceGroup>
          <inkml:annotationXML>
            <emma:emma xmlns:emma="http://www.w3.org/2003/04/emma" version="1.0">
              <emma:interpretation id="{7CC6925E-FDC1-4D94-9C4B-ACF30157DA4C}" emma:medium="tactile" emma:mode="ink">
                <msink:context xmlns:msink="http://schemas.microsoft.com/ink/2010/main" type="inkWord" rotatedBoundingBox="15468,576 17232,528 17270,1955 15506,200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840.094">13454-388 1152 0,'0'0'51'0,"-5"-8"10"0,1 0-49 0,-1 3-12 0,5 5 0 0,0 0 0 16,0 0 151-16,0 0 27 0,0 0 6 0,0 9 0 15,0 11-64-15,0 0-14 0,0 8-2 0,0 13-1 16,0-1-31-16,-5 9-7 0,1 3-1 0,-10 13 0 15,5 0 0-15,-5 4 0 0,1 0 0 0,-1 3 0 16,0-3-27-16,-4 0-5 0,0 0-2 0,-5 4 0 16,5-9-18-16,-9 9-3 0,4-8-1 0,-4 12 0 15,-1-8-88-15,1 0-17 0,0 3-4 0,-5-3-1035 16</inkml:trace>
          <inkml:trace contextRef="#ctx0" brushRef="#br0" timeOffset="5174.1367">13900 555 2026 0,'0'0'90'0,"0"0"18"0,0 0-86 0,0 0-22 15,0 0 0-15,0 0 0 0,0 0 65 0,-9 4 9 16,0 4 2-16,-1-4 0 0,6 4-20 0,-1 0-3 16,1 12-1-16,4-4 0 0,4 1-35 0,1-5-7 15,4 8-2-15,5-4 0 0,4 0-8 0,5-3 0 16,-5-1 0-16,5 0 0 15,-1-4-20-15,6-4-5 0,4 0-2 0,-5-4 0 0,5-4 27 0,-5 0 0 16,0 4 0-16,1-12 0 0,-6 4 0 0,6-9 0 16,-5 1 0-16,-1-4 0 0,-3 4 0 0,3-4 0 15,-8-1 0-15,-5 1 0 0,0 0 46 0,-4 4 14 16,-10 0 4-16,-4 3 0 0,0 1-51 0,-5 0-13 16,-4 4 0-16,-5 4 0 0,-9 0 0 0,1 0 0 15,-1 4 0-15,-5 0 0 0,1 4 53 0,4 0 9 0,-4 8 2 0,-5-8 0 16,4 4-64-16,5 4-21 0,0 1 0 15,5 7 0 1,9-4-106-16,0 0-21 0,0 4-4 0,4-7 0 0</inkml:trace>
          <inkml:trace contextRef="#ctx0" brushRef="#br0" timeOffset="4621.461">12611 340 1036 0,'0'0'92'0,"0"0"-73"15,0 0-19-15,0 0 0 0,-13 0 120 0,13 0 20 16,0 0 4-16,0 0 0 0,0 0-12 0,9-12-2 15,4 4-1-15,19 0 0 0,9-4-45 0,9 0-8 16,10-5-3-16,8 1 0 0,0-4-7 0,14 4-2 16,0-9 0-16,9 5 0 0,-9 4-22 0,0 8-5 15,-9-8-1-15,-5 4 0 0,-9 4-36 16,-9-5 0-16,0 5 0 0,-4 0-8 16,-5 8-36-16,-9-4-6 0,0 4-2 0,-9 4-695 15,-5-4-139-15</inkml:trace>
        </inkml:traceGroup>
        <inkml:traceGroup>
          <inkml:annotationXML>
            <emma:emma xmlns:emma="http://www.w3.org/2003/04/emma" version="1.0">
              <emma:interpretation id="{48D7A934-AD8E-430B-945A-6D4761BCE68C}" emma:medium="tactile" emma:mode="ink">
                <msink:context xmlns:msink="http://schemas.microsoft.com/ink/2010/main" type="inkWord" rotatedBoundingBox="18835,329 23377,207 23420,1786 18877,190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009.536">16645 239 1958 0,'9'-4'174'0,"5"0"-139"15,4-4-35-15,5 4 0 0,-5 8 58 0,5 4 5 16,4-8 1-16,-4 8 0 0,-9 0 23 0,8 4 5 15,1 8 0-15,0-7 1 0,0 3-46 0,-5 4-10 16,0 0-1-16,-4 0-1 0,4 5 9 0,-9-5 1 16,-9 0 1-16,5 5 0 0,-1-9-30 0,-4 0-7 15,-4-4-1-15,-1 0 0 0,5-4 2 0,0 0 0 16,0 5 0-16,-4-9 0 0,4-4-10 0,0 0 12 0,0 0-12 0,0 0 12 16,0 0-12-16,0 0 0 15,9-9-12-15,4-3 12 0,1 0 44 0,4-4 16 0,0 0 3 0,5-8 1 16,0 3-64-16,0-7-20 0,-1 0 0 0,1-1 0 15,4 1 32-15,1 4 7 0,-1 3 1 0,-4-3 0 16,0 12-32-16,-5 4-7 0,5 4-1 0,-5 4 0 16,-5 0 20-16,1 0 0 0,9 8 0 0,-5 4 0 15,-4 0 0-15,-1-4 0 0,1 9 0 0,0-5 0 16,-5 8 8-16,0-8-8 0,0 4 11 0,-4 4-11 16,4-3-11-16,-5 3-9 0,-8 4-1 0,-5-4-1 15,4 1-211 1,1 3-43-16,-1 0-8 0</inkml:trace>
          <inkml:trace contextRef="#ctx0" brushRef="#br0" timeOffset="6259.8391">17761 0 2188 0,'0'0'97'0,"0"0"20"0,4-12-93 0,1 4-24 15,4-4 0-15,9 8 0 0,0-4 107 0,0 0 17 16,5 0 3-16,5-1 1 0,3 9-103 0,1-12-25 16,5 4 0-16,8-4 0 0,10 8 38 0,4 0 2 15,5-4 1-15,0 4 0 0,-5 4-14 0,-5 0-3 16,-4-4-1-16,-9 4 0 16,-9 0-47-16,-4 0-8 0,-6 4-3 0,1-8 0 15,-5 0-103-15,-4 4-21 0,0 0-4 0,-10-12-554 16,1 3-111-16</inkml:trace>
          <inkml:trace contextRef="#ctx0" brushRef="#br0" timeOffset="6445.637">18612-704 2066 0,'0'0'45'0,"0"0"10"0,0 0 1 0,0 0 3 0,0 0-47 0,0 16-12 0,-5 9 0 0,-4 3 0 16,5 8 77-16,-1-3 14 0,-4 7 2 0,0 5 1 15,0-5 3-15,0 13 1 0,-5-13 0 0,10 9 0 16,-10-1-51-16,0 5-11 0,5 4-1 0,-5-5-1 15,-4 5 24-15,-4 0 5 0,3-1 1 0,-3 13 0 16,-6-8-52-16,1-9-12 0,0 5 0 0,4 4 0 16,0-5-186-16,5-3-40 0,0 0-8 15,4-17-2-15</inkml:trace>
          <inkml:trace contextRef="#ctx0" brushRef="#br0" timeOffset="6746.6237">18735 482 2188 0,'0'0'48'0,"0"0"11"0,0 0 1 0,0 0 1 0,9 0-49 0,0-4-12 16,5 4 0-16,4-4 0 0,9 0 54 0,1 4 8 15,13-12 2-15,0 3 0 0,0 1 0 0,0-4 0 16,-1 0 0-16,1-4 0 0,0 0-52 0,-4-1-12 16,-5 1 0-16,0-4 0 0,-5 0 54 0,0-4 8 0,-9 3 2 15,5-3 0-15,-5 4-52 0,-4 0-12 0,-5-5 0 0,0 5 0 16,0 4 0-16,-4 4-12 0,0 0 3 0,-5-1 0 15,0 5 9-15,-5 0 12 0,-4 4-2 0,-5 4-1 16,-4 8-9-16,-5 0 0 0,-4 9 0 0,-5 3 0 16,-9 12 0-16,14-8 0 15,-5 13 0-15,5-5 0 0,-5 9 0 0,4 3 0 0,1 1 0 0,4 3 0 32,5 1-100-32,-5 12-23 0,10-5-4 0,8-3-1 0,1-9-51 15,4 1-10-15,4 24-3 0,5-21 0 0</inkml:trace>
          <inkml:trace contextRef="#ctx0" brushRef="#br0" timeOffset="5481.1609">15967 170 2419 0,'13'-20'53'0,"6"0"11"0,-1-5 3 0,5 9 1 0,-10-4-55 0,-4 12-13 15,-4-4 0-15,4 8 0 0,0 0 66 0,-9 4 10 16,0 0 3-16,-9 20 0 0,4-8-24 0,1 12-5 15,-10 9-1-15,-4 7 0 0,4 1 12 0,1-5 3 16,4 9 0-16,4-5 0 0,5 1-64 0,0-5 0 16,14 4-9-16,-5 1 0 0,0-13 9 0,9 5 9 15,0-5-1-15,1 0-8 16,3-3-43-16,-8-5-15 0,-9 0-3 0,-1 0-821 16,5-8-164-16</inkml:trace>
          <inkml:trace contextRef="#ctx0" brushRef="#br0" timeOffset="5621.6382">16322-299 1612 0,'18'-20'144'0,"-9"11"-116"0,-4-3-28 0,4 4 0 16,-9-4 193-16,0 12 33 0,9-8 6 0,-9 8 2 16,0 0-168-16,0 8-34 0,0 8-6 0,-5 9-767 15,1-5-154-15</inkml:trace>
          <inkml:trace contextRef="#ctx0" brushRef="#br0" timeOffset="7033.5514">19650 288 1638 0,'64'-37'72'0,"-37"21"16"0,5 4-71 0,-5 0-17 16,1 4 0-16,-1 4 0 0,-4-1 126 0,-5 10 22 16,-4-1 4-16,-5 8 0 0,4 4-60 0,-4 0-12 15,-4 4-2-15,4 5-1 0,-4 3-21 0,-1-4-4 16,5 0 0-16,-9 5-1 0,0-5 10 0,0-4 3 15,5 9 0-15,-1-9 0 0,-4-8-25 0,5 4-5 16,-1-4-1-16,-4 1 0 0,5-9-12 0,0 4-2 16,4 0-1-16,-9-8 0 0,0 0-4 0,9 0-1 15,0-4 0-15,5 0 0 0,-1-4-13 0,-4-1 0 16,5 1 0-16,0-4 0 0,-1 4 32 0,6-12 4 16,3 4 1-16,6 0 0 0,3-5-29 0,6-3-8 15,4-4 0-15,-5 3 0 16,1 5-56-16,-5 0-13 0,-5 0-3 0,0-1 0 15,-9 9-123-15,-4 8-25 0,9 0-4 0,-5 8-876 0</inkml:trace>
        </inkml:traceGroup>
        <inkml:traceGroup>
          <inkml:annotationXML>
            <emma:emma xmlns:emma="http://www.w3.org/2003/04/emma" version="1.0">
              <emma:interpretation id="{2F6C944E-E01D-45F7-B92C-4B30C864698B}" emma:medium="tactile" emma:mode="ink">
                <msink:context xmlns:msink="http://schemas.microsoft.com/ink/2010/main" type="inkWord" rotatedBoundingBox="24066,273 27272,187 27312,1686 24106,1772"/>
              </emma:interpretation>
              <emma:one-of disjunction-type="recognition" id="oneOf5">
                <emma:interpretation id="interp5" emma:lang="" emma:confidence="0">
                  <emma:literal>et</emma:literal>
                </emma:interpretation>
                <emma:interpretation id="interp6" emma:lang="" emma:confidence="0">
                  <emma:literal>it</emma:literal>
                </emma:interpretation>
                <emma:interpretation id="interp7" emma:lang="" emma:confidence="0">
                  <emma:literal>at</emma:literal>
                </emma:interpretation>
                <emma:interpretation id="interp8" emma:lang="" emma:confidence="0">
                  <emma:literal>It</emma:literal>
                </emma:interpretation>
                <emma:interpretation id="interp9" emma:lang="" emma:confidence="0">
                  <emma:literal>ot</emma:literal>
                </emma:interpretation>
              </emma:one-of>
            </emma:emma>
          </inkml:annotationXML>
          <inkml:trace contextRef="#ctx0" brushRef="#br0" timeOffset="8936.6543">22750 20 1382 0,'0'0'61'0,"0"0"13"0,0 0-59 0,19 0-15 16,-1 0 0-16,5 0 0 0,4 0 167 0,0 0 30 15,10-12 7-15,-5 8 0 0,-5 0-96 0,0-8-20 0,5 4-4 0,0-8-1 16,4 0-32-16,-8 3-7 0,-1 1 0 0,-4 0-1 16,4-8-18-16,-9 8-3 0,-4-4-1 0,-9 3 0 15,-5-7-21-15,0 4 0 0,0 4 0 0,0 0 0 16,-10 4 0-16,1-4 0 0,0 3 0 0,-4 9 0 16,-6 0 0-16,1 9 0 0,-5 3 0 0,1 0 0 15,-6 4 0-15,1 8 0 0,0 1 0 0,-1-1 0 16,1 4 23-16,0 1 0 0,9-1 0 0,4 4 0 15,0-12-37-15,5 5-7 0,0-1-2 0,9 4 0 16,0-7 53-16,9 11 10 0,9-8 3 0,1 1 0 16,-6-1-21-16,5-4-4 0,10 0-1 0,4 1 0 0,-1-5-3 15,6-8-1-15,4 4 0 0,0-4 0 16,-5-4-13-16,1-4-12 0,-1 0 3 0,0-4 0 16,5-4 37-16,-9-8 8 0,0 0 2 0,5-9 0 15,-1-3-18-15,0 4-3 0,1-17-1 0,8 5 0 0,-4-9-3 0,0-3-1 16,9-1 0-16,1-8 0 0,-1 1-12 0,-5-1 8 15,-4-4-8-15,0-7 0 0,-4-1 0 0,-6 4 0 16,1-4 0-16,0 5 0 0,-9 7 0 0,-5 12 0 16,0 13 0-16,-9 4-10 0,1 7 10 0,-10 9-8 15,0 12 8-15,0 0-8 0,-10 8 8 0,-3 13 0 16,-1 11 8-16,-4 0-8 0,0 9 0 0,-1 3-12 16,-3 1 2-16,4 7 0 0,-1 1 10 0,1 0 14 15,4-5-3-15,1 5-1 0,4-5-10 0,-5 1 0 16,5 4 0-16,4-5 0 0,10-7 0 0,-5-1 0 15,4 1 0-15,1-5 0 0,0 0 0 0,-1-3-16 0,1-1 4 0,4-3 1 32,-5-5-133-32,5-4-26 0,-4-8-6 0</inkml:trace>
          <inkml:trace contextRef="#ctx0" brushRef="#br0" timeOffset="9126.2334">23716-226 1785 0,'0'0'159'0,"13"-4"-127"0,10-1-32 0,4 1 0 16,5-4 132-16,0 0 21 0,5 4 4 0,-1-12 1 15,-4 12-61-15,4-12-12 0,1 12-2 0,-5-8-1 0,4 4-14 0,0-5-4 16,5 5 0-16,0 4 0 16,0 4-104-16,0 0-22 0,-4 0-4 0,-1 4-747 15,-4 0-150-15</inkml:trace>
          <inkml:trace contextRef="#ctx0" brushRef="#br0" timeOffset="8105.9295">21553 33 1011 0,'0'0'44'0,"0"0"11"0,0 0-44 0,0 0-11 16,0 0 0-16,0-4 0 0,-4-5 76 0,4 9 14 15,-5-8 2-15,5 8 1 0,-5-8-14 0,5 8-3 16,-4-4-1-16,4 4 0 0,-5-12-26 0,5 12-5 15,0 0 0-15,0 0-1 0,0 0-43 0,0 0 0 16,0 0-16-16,0 0 5 16,0 0-22-16,0 0-5 0,0 0-1 0,0 0 0 15,0 0 4-15,0 0 1 0,0 0 0 0,0 0 0 0,0 0 22 0,0 0 12 16,0 0-12-16,0 0 12 0,0 0 19 0,0 0 10 16,0 0 3-16,0 0 0 0,0 0 12 0,0 0 2 15,0 0 1-15,0 0 0 0,0 0-7 0,5-8-2 16,-5 8 0-16,4-12 0 0,1 4-9 0,4 0-1 15,-9 8-1-15,5-8 0 0,4 4 2 0,0-5 1 0,0 1 0 0,0 4 0 16,0-4 1-16,-9 8 0 0,0 0 0 0,0 0 0 16,0 0 6-16,0 0 2 15,-9 12 0-15,0 5 0 0,-5 7-23 0,1 0-5 0,-6 8-1 0,6 9 0 16,-5-5 12-16,-5 17 2 0,5 8 1 0,-5 7 0 16,0-15 23-16,5 4 5 0,0-5 1 0,-1 1 0 15,6-9-43-15,-1 1-11 0,-4-5 0 0,4 1 0 16,5-5 47-16,-5-7 7 0,5-5 2 0,0-8 0 15,0-4-39-15,0 0-7 0,5-3-2 0,-6-1 0 16,10-8-8-16,0 0 0 0,0 0 0 0,0 0 0 16,-4 0 0-16,-5-17 0 0,4 1 0 0,5-8 0 0,0 0 32 15,5-13 4-15,4 5 0 0,-5-9 1 0,6 1-27 16,3-9-10-16,-4-3 0 0,14-9 9 0,9-8-9 16,4 0-11-16,1 1 3 0,13-9 0 15,0 4-20-15,9 0-3 0,9 4-1 0,-4 0 0 16,-9 17-25-16,-1 3-6 0,6 13-1 0,-6 12 0 0,-4 7 52 0,-4 17 12 15,-1 9 0-15,-13 11 0 0,-9 0 0 0,-5 8 0 16,-9 5 0-16,-9 3 0 0,-9 5 0 0,0-1 0 16,-14 5 0-16,1-1 0 0,-10-3 0 0,-5-1 0 15,-4 0 0-15,-9 1 0 0,0-1 0 0,0 1 0 16,0-1 0-16,0-3-786 16,4-5-157-16</inkml:trace>
          <inkml:trace contextRef="#ctx0" brushRef="#br0" timeOffset="8401.8125">22109 20 1537 0,'0'0'68'0,"0"0"14"0,0 0-66 0,0 13-16 0,0 3 0 0,4 8 0 16,-4-4 112-16,0 5 20 0,5 7 3 0,-5-8 1 15,0 1-24-15,4-1-5 0,1-4-1 0,-1 0 0 16,1-4-31-16,-1 5-7 0,6-13 0 0,-6 4-1 15,-4-12-17-15,5 8-3 0,-5-8-1 0,0 0 0 16,9 4-23-16,-9-4-5 0,0 0-1 0,0 0 0 16,0 0-17-16,0 0 0 0,4-4 0 0,1 0 0 15,-1 0 27-15,1-8-2 0,4 4 0 0,0-4 0 16,-4 3-11-16,4-11-2 0,0 4-1 0,5-4 0 0,-1 0-11 16,5-1 0-16,-4-3 9 0,4 0-9 0,-4-5 24 15,4 5 1-15,5 4 0 0,4-12 0 16,1 7-122-16,-6 1-25 0,-3 0-5 0,-1 8-1127 15</inkml:trace>
        </inkml:traceGroup>
      </inkml:traceGroup>
    </inkml:traceGroup>
    <inkml:traceGroup>
      <inkml:annotationXML>
        <emma:emma xmlns:emma="http://www.w3.org/2003/04/emma" version="1.0">
          <emma:interpretation id="{2E1D3E8D-23E9-48D8-8DD2-61F4640DB8E5}" emma:medium="tactile" emma:mode="ink">
            <msink:context xmlns:msink="http://schemas.microsoft.com/ink/2010/main" type="paragraph" rotatedBoundingBox="3984,2410 31464,1251 31545,3176 4065,43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5619DA8-92B7-4978-B926-7D21E1584993}" emma:medium="tactile" emma:mode="ink">
              <msink:context xmlns:msink="http://schemas.microsoft.com/ink/2010/main" type="line" rotatedBoundingBox="3984,2410 31464,1251 31545,3176 4065,4336"/>
            </emma:interpretation>
          </emma:emma>
        </inkml:annotationXML>
        <inkml:traceGroup>
          <inkml:annotationXML>
            <emma:emma xmlns:emma="http://www.w3.org/2003/04/emma" version="1.0">
              <emma:interpretation id="{AC4DCD97-E490-4632-A8C6-535375E98474}" emma:medium="tactile" emma:mode="ink">
                <msink:context xmlns:msink="http://schemas.microsoft.com/ink/2010/main" type="inkWord" rotatedBoundingBox="3994,2665 10036,2410 10102,3957 4060,421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103.2634">2745 2420 2307 0,'-22'0'102'0,"22"0"22"0,0 0-100 0,0 0-24 16,-14 12 0-16,5 9 0 0,9-1 51 0,-5 8 5 16,-4 9 0-16,0-1 1 0,5 9-39 0,-6-1-8 15,6-3-2-15,-5 7 0 0,0 1-8 0,4-1-12 16,5-3 2-16,0-1-1111 0</inkml:trace>
          <inkml:trace contextRef="#ctx0" brushRef="#br0" timeOffset="11239.5313">2950 2161 1839 0,'-27'-24'81'0,"18"12"18"0,0-4-79 0,4 4-20 16,1-1 0-16,-6 1-541 15,6 4-112-15</inkml:trace>
          <inkml:trace contextRef="#ctx0" brushRef="#br0" timeOffset="11548.1275">3128 2319 1407 0,'0'0'62'0,"9"16"14"0,0 1-61 0,5 3-15 0,-5 8 0 0,9 0 0 0,0 1 89 16,0 3 15-16,1 0 4 0,3 13 0 0,1-9-20 15,-5 5-4-15,5 3-1 0,-9 1 0 0,-1-5-15 0,-3 5-2 16,3-9-1-16,-4 1 0 0,0-5-10 0,1-4-3 16,-6-3 0-16,1-5 0 0,-1-8-23 0,-4 0-5 15,0-12 0-15,5 8-1 16,-1-4 8-16,5-8 1 0,-4 0 1 0,4-8 0 0,0-4 1 0,5-12 0 16,-1-5 0-16,1-3 0 0,0-5-6 0,4-3 0 15,-4-9-1-15,4 5 0 0,0-1-15 0,5-3-4 16,-5 7 0-16,0-12 0 15,0 9-55-15,1 3-11 0,-1-3-2 0,0 7-1 16,0 13-156-16,-4 4-31 0</inkml:trace>
          <inkml:trace contextRef="#ctx0" brushRef="#br0" timeOffset="11713.0606">4102 2477 1843 0,'-4'20'81'0,"8"-4"18"0,1 5-79 0,-1 3-20 0,-4 4 0 0,5 5 0 15,-1-5 117-15,1 4 20 0,-5-7 4 0,0 7 1 16,-5-4-74-16,5 1-14 0,0-1-3 0,0 4-1 16,0-11-40-16,0-5-10 0,0 4 0 0,5-8 0 31,-1 0-122-31,-4-12-26 0,0 0-6 0</inkml:trace>
          <inkml:trace contextRef="#ctx0" brushRef="#br0" timeOffset="10936.6761">1853 2695 1497 0,'5'-44'66'16,"-10"28"14"-16,0-4-64 0,1-5-16 0,-1 1 0 0,1 4 0 16,-5-5 130-16,0 5 22 0,-1 4 5 0,-3 0 1 15,4 0-99-15,-5 4-20 0,-4 7-4 0,0 1-1 0,-10 8-34 0,1 1-16 16,-5 7 2-16,-4 0 0 0,-5 12 14 15,0 0 0-15,0 9 0 0,0-1 0 0,-5 13 12 0,1 7-12 16,8 1 12-16,1-1-12 0,4 13 42 16,5-16 2-16,4 7 0 0,5-7 0 0,9-4-12 15,4-5-1-15,1-4-1 0,4-3 0 0,9-5-18 16,4-8-3-16,1 5-1 0,9-13 0 0,-5-4 1 0,14-8 0 16,9-4 0-16,-5-8 0 0,5-4 0 0,5-9 0 15,4 1 0-15,0-8 0 0,-5-1-9 0,1-7 0 16,-1-5 0-16,-4-3 0 0,-9-1 0 0,0-4 0 15,-9-3 0-15,0-1 0 0,4 0 0 0,-9-3 0 16,-4-9 0-16,0-8 0 0,-1-4 0 0,-4 0-11 16,-4 0 11-16,-1-4-8 0,-4 8 8 0,5 1-12 0,0 3 12 15,-5 12-12-15,0 12 12 0,0 9 0 16,0 8-9-16,0 11 9 0,0 9 15 0,0 12 7 16,0 12 2-16,0 17 0 0,4 7-11 0,-4 13-1 15,0 7-1-15,-4 9 0 0,4 4 15 0,0 4 3 0,-5 0 1 16,5 12 0-16,-5-17-30 0,1 1 0 0,4 0 0 0,0 4 0 15,-5-17 0-15,5 9 0 0,9-4 0 0,1 4 0 32,-1-5-130-32,4-3-32 0,24 40-6 0,-5-44-2 0</inkml:trace>
          <inkml:trace contextRef="#ctx0" brushRef="#br0" timeOffset="11839.5232">4271 1991 1836 0,'9'-20'81'0,"-9"20"17"0,4-4-78 0,-4 4-20 16,0 0 0-16,5 12 0 15,-1 4-80-15,-4 5-20 0,9 23-4 0,-4-3-1 0</inkml:trace>
          <inkml:trace contextRef="#ctx0" brushRef="#br0" timeOffset="12819.8006">5049 2182 1382 0,'0'0'61'0,"0"-9"13"0,5 5-59 0,-10-4-15 16,5 4 0-16,0 4 0 0,0 0 168 0,0 0 32 16,0 0 5-16,-14 8 2 0,5 9-137 0,0 3-27 15,0 4-6-15,-5 8-1 0,-4 1-25 0,5-1-11 0,-1 1 8 0,-4 7-8 16,4-8 24-16,0 5-1 0,5-1 0 0,0 1 0 15,0-5-3-15,0-4 0 0,4 1 0 0,5-1 0 16,5-4 2-16,0-3 0 0,-1-5 0 0,1 0 0 16,8-8-22-16,-4 0 0 0,5 0 0 0,0-8 0 15,4-8 8-15,5-8 0 0,-5 0 0 0,9-5 0 16,-4-11-8-16,0 0 12 0,0-5-4 0,4-11 0 16,-9-5 4-16,9-8 0 0,1-7 1 0,-6-5 0 15,6-4-13-15,-1 0 0 0,5-4 0 0,-9 0 0 16,4 4 0-16,-9 8 0 0,-4 5 0 0,0-1 0 15,-10 16 0-15,-4 9 0 0,0 8 0 0,-4 7 0 0,-6 13 28 16,1 8 4-16,0 8 0 0,-4 16 0 16,3 5-32-16,-8 11 0 0,0 9 0 0,4-1 0 0,1 9 0 15,-1-1 0-15,0 5 0 0,5 4 0 0,5-1 0 16,-1 5 0-16,5 0 0 0,5 4 0 0,-5-9 16 0,9-3-4 16,0 0 0-16,5-1 0 0,4-7-3 0,0-1-1 15,5-3 0-15,-5-9 0 0,5 5-8 0,4-17 8 16,0 4-8-16,5-15 8 0,-4-1-8 0,3-4 0 15,1-8 0-15,5-8 0 0,-1 4 0 0,1-8 13 16,-1-5-3-16,-4-3-1 0,0 0-9 0,-5-4 0 16,-4-1 0-16,0-3 0 0,-5-4 0 0,-5-1 0 15,-3 5 0-15,-1-4 0 0,-5 3 28 0,1-3 3 16,-1 4 1-16,-4 3 0 0,0 5-9 0,-4 0-2 16,4 4 0-16,0 8 0 0,0-5-9 0,0 13-3 15,-9 0 0-15,4 4 0 0,-4 5-9 0,0 3 0 16,0 4 0-16,0 8 0 0,0 0 0 0,4 5 0 15,1 3 0-15,-1 0 8 0,0 1-8 0,5-1 0 16,0 1 0-16,5-1 0 16,0-8-77-16,8 5-8 0,1-1-2 0,4-4 0 15,0 0-79-15,10-3-16 0,-6-5-3 0,6-4-1 16,-1 0-40-16,5-8-8 0,-5 0-2 0,10-8 0 16,-1-4 77-16,0-8 15 0,1-4 4 0,-1-1 0 0,5-11 61 0,-4 4 13 15,8-5 2-15,-4-3 1 0,0 0 174 0,-4-1 34 0,-1 1 7 0,-4 3 2 16,-5 5 52-16,-9 4 10 0,5-5 3 0,-9 9 0 15,-5 4-30-15,-5-4-5 0,-4 8-2 0,-4 4 0 16,-5 8-86-16,-9 0-18 0,-5 8-3 0,-4 4-1 16,-5 8-31-16,0 0-7 0,-5 5 0 0,1 3-1 0,4 0-45 0,0 5-9 15,0-5-1-15,10 4-1 0,8 1 21 0,0-1 0 16,10-8 0-16,-1 1 8 0,10 3-8 0,4-8 0 16,4 0 0-16,1-8 0 0,0 1 0 0,9-1-14 15,-1-8 3-15,6-4 1 0,3-4 10 0,1 0 0 16,-4-8-9-16,-1 3 9 15,0-15-32-15,-4 0-1 0,4 0-1 0,-4-13 0 0,4-3 68 16,1-13 14-16,-5-4 2 0,8-7 1 0,-3-13-31 0,4 4-5 16,-1-12-2-16,10-4 0 0,-9 8-13 0,5-12 0 15,4 0 8-15,-5 8-8 0,-4 16 0 0,4 12 8 16,-13 13-8-16,5 3 0 0,-15 17 36 0,-4 16 2 16,-4 4 0-16,-1 12 0 0,1 12-22 0,-10 9-5 15,1 11-1-15,-5 9 0 0,-9 3-1 0,-1 21 0 16,-8-4 0-16,4 8 0 0,0 4-9 0,1-12 0 15,-1 12 0-15,5-5 8 0,0-3 14 0,-1-4 2 0,6 0 1 0,-6-4 0 32,6-1-63-32,-1-3-13 0,0 0-2 0,5-13-863 0,-9 5-172 0</inkml:trace>
        </inkml:traceGroup>
        <inkml:traceGroup>
          <inkml:annotationXML>
            <emma:emma xmlns:emma="http://www.w3.org/2003/04/emma" version="1.0">
              <emma:interpretation id="{1997985E-7FD4-4147-9C10-96CD5BFBD868}" emma:medium="tactile" emma:mode="ink">
                <msink:context xmlns:msink="http://schemas.microsoft.com/ink/2010/main" type="inkWord" rotatedBoundingBox="11659,2232 14254,2123 14330,3903 11734,401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3797.9698">9411 2335 1882 0,'-5'-8'41'0,"10"0"9"0,-5-4 2 0,0 0 1 0,0 0-42 0,-5 0-11 16,5-5 0-16,0 1 0 0,-4-8 95 0,-1 8 17 16,0 0 3-16,-4 3 1 0,0 5-77 0,-9 4-15 15,-5 4-4-15,-9 8 0 0,-9 9-20 0,0 7 0 16,-9 16 0-16,-4 5 0 0,4 7 0 0,4 1 0 15,1 4 0-15,8 7 8 0,5-3 0 0,5 0 1 16,4-5 0-16,10-7 0 0,8-4 17 0,5-1 3 16,0-7 1-16,9-1 0 0,-4-12-10 0,8-4-1 0,1-11-1 15,0-5 0-15,4-4 25 0,0-8 5 0,9-5 0 16,10-11 1-16,-5-4-20 0,9-1-4 0,4-11-1 0,1-5 0 16,-5 5 4-16,0-1 1 0,0-7 0 0,-5-5 0 15,1 5-29-15,-10-5 0 0,0-8 0 0,5-3 0 16,0-5 0-16,-5-4 0 0,5-8 0 0,-5 0 0 15,5-4-20 1,-4-4-9-16,-1 4-3 0,9-32 0 0,-4 16 32 0,-4 16 0 0,-6 8 0 0,6 12 0 16,-15 12 0-16,1 17-16 0,-5 12 5 0,-4 7 1 15,-1 13 10-15,-4 4 11 0,-4 17-3 0,-6 15 0 16,-3 13-8-16,-1-5 0 0,0 5 0 0,-4 3 0 0,0 9 28 16,-5-1 3-16,5 5 1 0,4 0 0 0,1-5-20 0,-5 17-4 15,4 0-8-15,5 4 12 0,0-16-12 16,4 8 0-16,1-9 0 0,4 5 0 15,4-4-52-15,1-9-16 0,-1 1-3 0,5-9-768 16,5-3-153-16</inkml:trace>
          <inkml:trace contextRef="#ctx0" brushRef="#br0" timeOffset="13989.3145">10189 2267 2487 0,'0'0'55'0,"0"0"11"0,-4 8 2 0,4 4 2 0,-5 4-56 0,5 0-14 0,-9 4 0 0,4 1 0 16,1-1 60-16,-1 0 10 16,-4 0 2-16,5 1 0 0,-1-1-45 0,1 4-9 15,-1-4-2-15,5 1 0 0,0-1-16 0,0 0 0 0,5-4 0 0,-5 4 0 32,4 1-150-32,-4-1-34 0,5-8-6 0,4-4-2 0</inkml:trace>
          <inkml:trace contextRef="#ctx0" brushRef="#br0" timeOffset="14088.9933">10390 1882 2300 0,'4'-24'102'0,"1"16"21"15,-1-4-99-15,5-1-24 0,5 5 0 0,-5 8-676 16,5 0-141-16</inkml:trace>
          <inkml:trace contextRef="#ctx0" brushRef="#br0" timeOffset="15382.0076">10781 2291 1594 0,'0'0'35'0,"0"0"7"0,0-8 2 0,5 0 1 0,-1 0-36 0,5-1-9 16,0 5 0-16,1 0 0 0,3 0 108 0,1-8 19 15,0 8 4-15,8-4 1 0,1 0-55 0,4 4-10 16,5 0-3-16,5 0 0 0,-5-4-36 0,8 4-7 16,1 0-1-16,5 4-1 15,-5 0-108-15,4 4-22 0,47 4-4 0,-20 0-821 0</inkml:trace>
          <inkml:trace contextRef="#ctx0" brushRef="#br0" timeOffset="14405.1679">10918 2327 1497 0,'18'-12'133'0,"-14"4"-106"15,10-8-27-15,0 4 0 0,-1-9 159 0,6 1 26 16,-1-4 6-16,0 0 1 0,5-1-68 0,-5-3-14 16,5 0-2-16,4-1-1 0,-4-7-55 0,4 0-12 15,-4-1-1-15,-5-7-1 0,0-1-38 0,1 1-20 0,3 3 3 0,-8-12 0 16,0 1 17-16,-1 7 0 0,-4-7 0 0,5 11 0 15,-9 5 0-15,4 3 0 0,-9 9 0 0,4 4 0 16,-8 0 16-16,4 8 8 0,0 12 0 0,0 0 1 16,-9 8-17-16,-5 8-8 0,9 0 8 0,-8 12-8 15,-1 1 33-15,0 7 2 0,5 5 0 0,-4 3 0 16,-1 1-14-16,5 3-2 0,-5 1-1 0,1-1 0 16,4-11-5-16,-5 7-1 0,5 5 0 15,0-9 0-15,4 1-3 0,1 3-1 0,-1 1 0 0,-4 3 0 16,0 5-21-16,-5 0-5 0,-4 3-1 0,-5 5-1303 15</inkml:trace>
          <inkml:trace contextRef="#ctx0" brushRef="#br0" timeOffset="14588.8604">11154 2198 2746 0,'0'0'60'0,"14"-8"13"0,-5 0 3 0,5-1 1 0,-5-3-61 0,0 4-16 15,0-4 0-15,-9 12 0 0,0 0 16 0,0 0 0 16,5-8 0-16,-5 8 0 0,0 0-16 0,0 0 0 16,0 0 0-16,4 8-10 15,1 4-155-15,-5 0-31 0,4 5-7 0,1-1-1 0</inkml:trace>
          <inkml:trace contextRef="#ctx0" brushRef="#br0" timeOffset="15130.3642">11195 2194 403 0,'14'8'36'0,"-14"-8"-36"16,0 0 0-16,9-8 0 0,5 0 133 0,-10-5 20 16,-4 13 4-16,5-12 1 0,4 4-60 0,-4 0-12 15,8-4-2-15,-4-4-1 0,-4 0 2 0,4-1 1 16,0-3 0-16,0 4 0 0,0-4-4 0,0 0-1 16,1 3 0-16,-6 1 0 0,1 8 6 0,-1-8 1 15,1 4 0-15,4 0 0 0,-9 12-20 0,0 0-3 16,0 0-1-16,0 0 0 0,0 0-51 0,0 0-13 15,0 0 0-15,-5 12 0 0,1 4 0 0,-5 4 0 16,0 8 0-16,-5 9 0 0,0-5 54 0,1 13 8 16,3 3 2-16,1 9 0 0,0 4-36 0,-4-1-8 15,8-3 0-15,-4 8-1 0,0 4-1 0,9-9 0 16,-5 1 0-16,5-4 0 0,0-5-18 0,-4-3 0 16,4-9 0-16,0-3 0 0,0-13-11 0,0-4-5 0,4-4-2 15,-4-16-796-15,0 0-159 16</inkml:trace>
        </inkml:traceGroup>
        <inkml:traceGroup>
          <inkml:annotationXML>
            <emma:emma xmlns:emma="http://www.w3.org/2003/04/emma" version="1.0">
              <emma:interpretation id="{9CB6BC5C-8DAE-4DB7-8A86-13AE36E98A6C}" emma:medium="tactile" emma:mode="ink">
                <msink:context xmlns:msink="http://schemas.microsoft.com/ink/2010/main" type="inkWord" rotatedBoundingBox="14768,2373 19923,2156 19974,3370 14820,358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7565.7818">15566 2052 1659 0,'41'-44'36'0,"-23"23"8"0,-4 1 2 0,4-8 1 0,-4 3-38 0,0 5-9 0,-5 0 0 0,0 4 0 16,-5 0 120-16,1 12 21 0,-5-13 5 0,0 17 1 15,0 0-15-15,0 0-2 0,0 0-1 0,-9 8 0 16,0 5-82-16,-5 3-17 0,-4 4-3 0,-5 8-1 16,0 5-16-16,0-1-10 0,1 5 12 0,3 3-12 15,6-4 32-15,4 1-1 0,0 3 0 0,9 1 0 16,4-5-31-16,5-3 0 0,0-1 0 0,10 0 0 15,-1-3-45-15,5-9-15 0,-5 4-4 0,5-8 0 16,-1-4 52-16,1 1 12 0,4-5 0 0,1-4 0 0,4-8 0 16,4 0 0-16,-4-4 0 0,9-5 0 0,-9 1 0 0,9-4 0 15,-5-4 0-15,5-12 0 0,-5-1 0 16,1-3 0-16,4-1 0 0,0 1 0 0,-9-1 23 0,4 5 7 16,-9 8 2-16,-4-5 0 0,-9 5 0 0,4 0 0 15,0 4 0-15,-4-1 0 0,-5 5-32 0,-4 0 0 16,-1 4 0-16,5-4 0 0,-9 8 57 0,0 8 6 15,0 0 1-15,0 0 0 0,0 0-52 0,0 0-12 16,-9 16 0-16,5-4 0 0,-1 8 0 0,1 4 0 16,-6 1 0-16,-3-1 0 0,4-8 0 0,4 4 0 15,1 9 0-15,-1-13 0 0,-9 0 0 0,14-4 0 16,5 4 0-16,-1-3 0 16,1-5-19-16,0 0-6 0,8 0-2 0,1 0 0 15,4-8-8-15,0 0-1 0,1 0-1 0,-1-4 0 0,4 0 67 0,6-4 14 0,-5-4 2 16,-1 0 1-16,6-5-39 0,-1 1-8 15,5 0 0-15,0 4 0 0,0-4 0 0,-1-1 0 16,6 5 0-16,-5 8 0 0,4 0 0 0,-4 0 0 0,14 4 0 16,-10 8 0-16,0-4 16 0,-8 4 1 0,-1 5 0 0,-9-1 0 15,0-4-17-15,-8 4 0 0,-6 0 0 0,-4 4 0 16,0-4-11-16,-9 1-5 0,-5-1-2 0,-8-4 0 16,3 4 18-16,-8-4 0 0,0 0 11 0,-5 8-11 15,-5-12 16-15,1 4-3 0,4 1-1 0,-4-5 0 16,-5 4 8-16,4 0 2 0,-4-4 0 0,0 4 0 15,0-4-35-15,-4 0-7 0,-1 0-2 0,1 0 0 16,-1 4-34-16,1 0-6 0,-10 0-2 0,5 5-819 16,14-1-164-16</inkml:trace>
          <inkml:trace contextRef="#ctx0" brushRef="#br0" timeOffset="15883.4184">11915 2267 2145 0,'4'-21'95'0,"5"9"20"0,-4 0-92 0,4 0-23 16,5 0 0-16,9 0 0 0,-5 3 65 0,4 5 9 0,1 4 2 0,5 0 0 31,-6 4-112-31,1 1-23 0,0 7-4 0,4-4-948 0</inkml:trace>
          <inkml:trace contextRef="#ctx0" brushRef="#br0" timeOffset="15750.2497">12015 2052 1868 0,'0'0'83'0,"4"-12"17"0,6 4-80 0,-1-4-20 0,4-5 0 0,1 5 0 16,4 0 75-16,5 0 11 0,-5-8 2 0,10 0 1 16,-1 3-20-16,-4 1-4 0,-5 0-1 0,0 0 0 15,-4-4-64-15,-5 3 0 0,0 9-8 0,-5-12-1 16,1-8 9-16,-5 3 12 0,0-7-2 0,0 8-1 16,-5-9-9-16,5 1 0 0,-4-4 0 0,4 3 0 15,-5 5 0-15,1 0 0 0,-1-1 0 0,5 5 0 16,0 4 0-16,0 4 0 0,-4 3 0 0,4 13 0 15,0 0 53-15,0 0 9 0,-5 17 2 0,1 3 0 0,-10 12-52 16,9 9-12-16,-4 7 0 0,5 1 0 0,-5 3 54 0,4 5 8 16,5 12 2-16,0 4 0 0,0-4-52 0,5-5-12 15,-5-3 0-15,0 8 0 0,0-4 54 0,0-1 8 16,-5-7 2-16,-9 0 0 16,1-1-103-16,-5-11-20 0,-10 3-4 0,-4 1-820 15,0-9-164-15</inkml:trace>
          <inkml:trace contextRef="#ctx0" brushRef="#br0" timeOffset="16168.3658">12502 2388 1036 0,'0'0'92'0,"0"0"-73"0,9 8-19 0,5 0 0 16,-1-4 184-16,6 4 34 0,-1-8 6 0,5 0 2 16,-1 0-87-16,6-12-18 0,-1 4-3 0,5-4-1 0,0-4-61 15,0 0-12-15,0-1-2 0,-5 1-1 16,-4-4 19-16,-1 0 3 0,-3-5 1 0,-1-3 0 0,-5 4-52 15,-3-1-12-15,-6 1 0 0,1-4 0 0,-1 0 0 0,-4-5 0 16,0 9 0-16,-4 4 0 0,4-1 18 0,-5 1 1 16,-4 8 0-16,4 0 0 0,-4 8 15 0,-4 0 3 15,-1 4 1-15,0 4 0 16,1 4-25-16,-1 8-5 0,-4 0 0 0,0 9-8 0,4 3 15 0,-4 4-4 16,0 9-1-16,-1 3 0 0,6 9-10 0,-1 0 0 15,0-5 0-15,5 1 0 16,0-5-64-16,0-3-17 0,5-5-4 0,4 0-1 15,0-11-119-15,4-5-24 0,1-4-5 0,4-4-691 0</inkml:trace>
          <inkml:trace contextRef="#ctx0" brushRef="#br0" timeOffset="16403.4095">12971 2335 576 0,'14'-24'51'0,"4"-4"-41"16,5-17-10-16,4 5 0 0,0 3 156 0,5 9 28 0,-5-8 7 0,5 3 1 16,0 5 0-16,-4 4 0 0,-1 7 0 0,-9 9 0 15,0 0-24-15,0 4-5 0,-4 0-1 0,4 4 0 16,-4 8-94-16,0 0-18 0,-1 8-4 0,1 5-1 15,0 3-28-15,-1 0-5 0,-4 5-2 0,-4-5 0 16,4 4 23-16,-4-4 5 0,-5 1 1 0,4-1 0 16,-4 0-31-16,0-3-8 0,0-5 0 0,0-4 0 15,0 0 13-15,0-8-1 0,0-4-1 0,0 0 0 16,0 0 2-16,0 0 1 0,0 0 0 0,5-4 0 16,-1-4 5-16,1 0 1 0,-1-4 0 0,1 0 0 15,-1-1-2-15,-4 1 0 0,5-4 0 0,0 0 0 16,-1-4-159-16,5-1-32 15,0 5-7-15,10 0-1021 0</inkml:trace>
          <inkml:trace contextRef="#ctx0" brushRef="#br0" timeOffset="16698.4207">13750 2182 979 0,'0'0'87'0,"0"0"-70"16,0 0-17-16,0 0 0 0,0 0 170 0,13 0 30 16,1 0 7-16,4 0 1 0,-4-9-76 0,9-3-16 15,-5 0-2-15,4 0-1 0,1 0-41 0,0-4-8 16,4-5-1-16,-4 1-1 0,0 0-37 0,-5-4-7 15,0 3-2-15,0-7 0 0,1 4-8 0,-6 0-8 16,-4-1 9-16,1 1-9 0,-6 0 54 0,-4 8 5 16,-9-1 1-16,4 5 0 0,1 0-44 0,-5 4-16 15,-5 4 11-15,0 8-11 0,1 4 53 0,-5 0 5 16,-5 12 1-16,0 1 0 0,0 3-47 0,5 4-12 16,4 5 0-16,-4 3 0 0,5-4-12 0,3 1-4 15,6 3 0-15,4 1-1 0,0-1 17 0,0 5-12 16,4-5 12-16,1 0-10 15,4-7-179-15,-4-1-36 0,4 21-7 0,9-21-2 0</inkml:trace>
          <inkml:trace contextRef="#ctx0" brushRef="#br0" timeOffset="16964.1665">14269 2133 1962 0,'22'-28'43'0,"-8"20"9"0,-5-13 1 0,5 5 3 0,4 0-45 0,0 0-11 0,-4 4 0 0,4 4 0 15,0-1 96-15,0 5 18 0,1 4 3 0,-1 8 1 0,5-3-42 16,-1 7-9-16,6 0-2 0,-5 8 0 15,-10 0-16-15,1 5-3 0,4-13-1 0,-9 8 0 0,0 0-14 0,-4-4-3 16,-10 5-1-16,5-1 0 0,0-4-27 0,0 0-11 16,-4-4 1-16,-1 5 0 0,5-9 10 0,0-8 0 15,-9 8 8-15,9-8-8 0,0 0 9 0,0 0-9 16,0-8 12-16,5 0-12 0,-5-13 0 0,13-3 0 16,5 0 0-16,1-1 0 15,3 5 0-15,6-4 0 0,-1 0 0 0,5-5 0 0,0 5 0 0,0 4 0 16,-5 0 0-16,14 3 0 0,-9 5 0 0,-5 8 0 15,-9 4 0-15,5 4 0 0,-5 4 0 0,-4 0 0 16,4 9 0-16,-9-1 0 0,0 4 0 0,1 4 0 16,-6-3 0-16,1 7 0 15,-1 0-154-15,-4 1-28 0,0-9-6 0,5 8-548 16,-1-4-111-16</inkml:trace>
        </inkml:traceGroup>
        <inkml:traceGroup>
          <inkml:annotationXML>
            <emma:emma xmlns:emma="http://www.w3.org/2003/04/emma" version="1.0">
              <emma:interpretation id="{9A7E4AD2-3CEC-4AAC-BE59-2A31E702AAE3}" emma:medium="tactile" emma:mode="ink">
                <msink:context xmlns:msink="http://schemas.microsoft.com/ink/2010/main" type="inkWord" rotatedBoundingBox="21904,2467 23671,2392 23710,3327 21944,340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8309.8588">19764 1599 921 0,'-5'-12'82'0,"1"-5"-66"0,4 1-16 0,-5 0 0 16,-4-4 176-16,-5 8 31 0,1-4 6 0,-5 7 2 15,4 5-61-15,-13 8-12 0,-10 0-2 0,-4 13-1 16,-4 7-11-16,-1 12-1 0,1 5-1 0,-5 3 0 16,4 1-68-16,0 3-14 0,5-3-2 0,1 8-1 15,8-13-14-15,0 5-3 0,4-1-1 0,6-3 0 16,-6-5 5-16,15-4 0 0,4 9 1 0,4-13 0 16,0 0-46-16,5 1-10 0,5-1-1 15,9-4-1-15,-1 5 29 0,10-9 0 0,0 0 0 0,0 0 0 16,9 1-211-1,-1-5-36-15,1 0-7 0,0-8-2 0,5 4 77 0,-1-8 15 0,5 0 4 16,0-4 0-16,0-4 47 0,0 0 9 16,45-28 3-16,-17 12 0 0</inkml:trace>
          <inkml:trace contextRef="#ctx0" brushRef="#br0" timeOffset="18983.8142">20674 1894 1324 0,'10'-32'59'0,"-1"24"12"0,-5-4-57 0,1-5-14 16,-1 9 0-16,-4-8 0 0,0 0 174 0,-4 8 32 15,-5 0 6-15,-5 4 2 0,5-4-109 0,-9 4-21 16,-1 4-5-16,-3 8-1 0,-15 4-39 0,5 12-8 16,-4-4-2-16,4 1 0 0,-9 7 15 0,9 0 2 15,0 1 1-15,14-1 0 16,4 4-63-16,5-3-12 0,0-9-2 0,9 0-1 0,9 0 50 0,5 5 9 16,-5-13 3-16,14 4 0 15,4-4-47-15,5-4-8 0,-5 0-3 0,10 0 0 0,-5-4 27 0,0-4 0 16,-5 0 0-16,0-4 0 0,1-4 0 0,-10-4 0 15,5 4 0-15,-5-4 0 0,4 0 16 0,-3 0 9 16,-6-9 2-16,6-3 0 0,-10 4-27 0,4-9 0 0,-8 1 0 0,-5 4 0 16,0 0 0-16,-9 3 0 0,0 5 0 0,-5 4 0 15,-4 4 33-15,-5 4 2 0,-4 4 0 0,-1 0 0 32,-3 4-92-32,3 4-19 0,-4 8-3 0,0 0-1 0</inkml:trace>
        </inkml:traceGroup>
        <inkml:traceGroup>
          <inkml:annotationXML>
            <emma:emma xmlns:emma="http://www.w3.org/2003/04/emma" version="1.0">
              <emma:interpretation id="{014D4839-5C7A-4BDB-9BB3-64077D270D34}" emma:medium="tactile" emma:mode="ink">
                <msink:context xmlns:msink="http://schemas.microsoft.com/ink/2010/main" type="inkWord" rotatedBoundingBox="24265,1554 29969,1314 30050,3225 24345,346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9849.8786">22796 1680 864 0,'0'0'38'0,"0"0"8"0,0 0-37 0,0 0-9 0,5 12 0 0,4-4 0 16,0 0 245-16,4-4 47 0,10-4 10 0,-5 0 2 16,10 0-186-16,-1-4-37 0,5 0-7 0,4 0-2 15,1-4-26-15,4 4-6 0,-5-4 0 0,14-4-1 16,-9-5-20-16,0 1-4 0,-9 0-1 0,-5 0 0 16,-4-8-5-16,-5-1-1 0,1 9 0 0,-6-12 0 15,-4 3-8-15,0 1 10 0,-4 8-10 0,0 0 10 16,-5 4 16-16,-5 4 3 0,-4 4 1 0,-5-1 0 15,1 10 7-15,-6-1 2 0,-3 4 0 0,-1 4 0 16,0 4-18-16,-9 16-3 0,-4-3-1 0,-1 3 0 16,1 4-6-16,13-7-2 15,-4 7 0-15,0-3 0 0,-1 3-9 0,1 0-12 0,4-3 2 0,5 7 1 16,4-11-192 0,1 7-39-16</inkml:trace>
          <inkml:trace contextRef="#ctx0" brushRef="#br0" timeOffset="20071.0544">24062 1526 1324 0,'9'-16'118'0,"0"4"-94"15,0-9-24-15,0 9 0 0,0-4 248 0,-9 4 44 16,0 4 10-16,-4 8 2 16,-10 0-162-16,5 4-32 0,-9 4-6 0,-5 4-2 0,0 4-62 0,-4 0-12 15,4 5-2-15,-9 11-1 0,5-8-25 0,4 5 0 16,9 3 8-16,1 0-8 0,4 1 23 0,0-1 2 15,9 1 1-15,0-5 0 0,0 0-26 0,9 1-20 16,-5-9 3-16,5 0 1 16,0 0-123-16,5 0-24 0,0-7-5 0,-1 3-959 0</inkml:trace>
          <inkml:trace contextRef="#ctx0" brushRef="#br0" timeOffset="20247.8057">24358 1449 2480 0,'4'-24'55'0,"10"16"11"0,0-4 2 0,8-5 1 0,10-3-55 0,-5 4-14 16,5-4 0-16,-4-1 0 0,4 5 68 0,4 0 10 0,0-4 2 0,5 4 1 15,0-1-41-15,19-3-8 0,-10 0-1 0,0 0-1 16,0 4-47-16,-5-1-10 0,-4-3-1 0,-4 4-1 16,-1-4-115-16,-4-1-22 0,-9 1-5 0,-1 0-548 15,-3 0-109-15</inkml:trace>
          <inkml:trace contextRef="#ctx0" brushRef="#br0" timeOffset="20447.6255">25063 761 1666 0,'0'-20'36'0,"0"20"8"0,0 0 2 0,0 0 2 0,0 0-39 0,0 0-9 16,0 0 0-16,0 0 0 0,0 0 118 0,0 16 22 16,-4 0 4-16,-1 8 0 0,-4 13-64 0,5-1-12 15,-6 13-4-15,1-5 0 0,-4 9 52 0,-6 0 9 16,1 11 3-16,0 1 0 0,0-4-103 0,0 8-25 15,4-5 0-15,-4 9 0 0,0 0 0 0,4-20 0 16,0 3 0-16,1-7 0 0,-6-1 0 0,6 5 0 16,-5-12 0-16,4-5-848 15,-4 0-176-15</inkml:trace>
          <inkml:trace contextRef="#ctx0" brushRef="#br0" timeOffset="20663.269">25792 429 2552 0,'18'-16'56'0,"-9"12"12"0,0 0 3 0,5 8 0 15,-5 4-57-15,0 12-14 0,0 1 0 0,-9 11 0 16,0 8 54-16,-9 9 8 0,0-5 2 0,0 17 0 0,-9 4-9 0,-1 4-2 16,-3 4 0-16,-1 7 0 0,-4-3-32 0,4-4-6 15,-4 8-2-15,4 0 0 0,9-8-13 0,0 0-12 16,-4-4 3-16,5-5 0 15,3-11-164-15,1-9-33 0,0-7-6 0,0-1-2 0</inkml:trace>
          <inkml:trace contextRef="#ctx0" brushRef="#br0" timeOffset="19369.7014">21421 1619 2188 0,'5'-16'195'0,"-5"16"-156"0,0 0-31 0,0 0-8 0,13 8 38 0,-4 4 6 15,-9 12 2-15,5-3 0 0,-5 7 6 0,0 0 0 16,-5 5 1-16,5 7 0 0,-4-12-1 0,4 9-1 15,-5-5 0-15,5 1 0 0,-4-5-15 0,4 0-2 16,0-3-1-16,4-1 0 0,-4-4-19 0,5 0-4 16,-5 5-1-16,-5-13 0 0,10-4-9 0,-5 4 0 15,0-4 0-15,4 0 0 0,-4-8 0 0,0 0 0 16,0 0 0-16,0 0 0 0,0 0 0 0,0 0 0 16,0 0 0-16,5-8 0 0,4-4 53 0,5-8 9 15,-5-1 2-15,4 1 0 0,1 0-52 0,0-4-12 16,4-1 0-16,0 1 0 0,10 0 0 0,-6-5 0 15,1 1 0-15,4 4 0 16,-4 0-24-16,0-1-7 0,-5 5-1 0,5-4-1 16,0 4-203-16,-1 3-41 0,19-11-8 0,-22 12-2 0</inkml:trace>
          <inkml:trace contextRef="#ctx0" brushRef="#br0" timeOffset="19585.151">22131 1558 1922 0,'9'-16'85'0,"-9"16"18"0,0 0-83 0,0 0-20 0,0 0 0 0,14 8 0 16,-5 8 101-16,0 5 16 0,0-1 3 0,0 8 1 15,5 5-33-15,-9-5-6 0,-1 4-2 0,1-3 0 0,-1-1-21 0,1 4-5 16,-5-7-1-16,0-5 0 0,4 0-23 0,-4-4-5 16,0 0-1-16,0-3 0 0,0-1-8 0,5-4-1 15,-5-8-1-15,0 0 0 0,0 0-2 0,0 0-1 16,0 0 0-16,0 0 0 0,0 0 10 0,5 0 3 15,4-12 0-15,0 0 0 0,0-1-1 0,5-3 0 16,-1-4 0-16,5-8 0 0,5-1-13 0,0-3-2 16,0 4-8-16,9-5 12 15,-5 1-104-15,5 8-20 0,-5-9-5 0,5 1-1191 0</inkml:trace>
          <inkml:trace contextRef="#ctx0" brushRef="#br0" timeOffset="21130.4984">26270 1275 2419 0,'0'0'53'0,"4"-8"11"0,-4 4 3 0,0 4 1 0,0 0-55 0,0 0-13 0,0 0 0 16,9 8 0-16,-4 4 54 0,4 8 8 16,-4 5 2-16,-5-1 0 0,9-4-52 0,-9 0-12 15,4-3 0-15,1 3 0 0,4 0 0 0,0 0 0 0,0-4 0 0,0-3 0 16,0-1 0-16,1-4 0 16,3 0 0-16,-4-4 0 0,5-4 0 0,4 0 0 15,0-4 0-15,5-4 0 0,0 0 54 0,0 0 8 0,4-4 2 0,5-1 0 16,9-7-64-16,0 4-28 0,-5 0 3 0,10-4 0 15,-1 3 40-15,5-3 8 0,-4 8 1 0,-1 4 1 16,1 0-25-16,-10 8 0 0,-4 0 0 0,-9 8 0 16,0 0-15-16,-5 12-8 0,-9 0-1 0,0 5-1 15,-4 7-11-15,-5 5-3 16,0 11 0-16,0-7 0 0,-5 7 83 0,-4 1 16 0,-5-1 3 0,1 5 1 16,-5-5-52-16,-1-11-12 15,1 3 0-15,0-3 0 0,-5-1 54 0,0 1 8 0,-8 3 2 0,-1-8 0 0,0 1-52 16,-18 3-12-16,0-3 0 0,4-5 0 0,5-4 0 15,0-4 0-15,9-7 0 0,0-5 0 0,5-4 54 0,4 0 8 16,5 0 2-16,4-8 0 0,5-8-52 0,0 4-12 16,5-13 0-16,8 1 0 0,5 0 0 0,0 0 0 15,10-5 0-15,-1 1 0 0,5-4 0 0,-1 3 0 16,10 5 0-16,0 0 0 16,0-4-100-16,4-1-22 0,5 5-5 0,5-4-1 15,4-4-102-15,18-1-21 0,1-3-4 0,3-1-1 0</inkml:trace>
        </inkml:traceGroup>
        <inkml:traceGroup>
          <inkml:annotationXML>
            <emma:emma xmlns:emma="http://www.w3.org/2003/04/emma" version="1.0">
              <emma:interpretation id="{A9729022-79C5-41C8-B6D7-8080748205C2}" emma:medium="tactile" emma:mode="ink">
                <msink:context xmlns:msink="http://schemas.microsoft.com/ink/2010/main" type="inkWord" rotatedBoundingBox="31368,1979 31495,1974 31529,2784 31402,2790"/>
              </emma:interpretation>
              <emma:one-of disjunction-type="recognition" id="oneOf11">
                <emma:interpretation id="interp15" emma:lang="" emma:confidence="1">
                  <emma:literal>:</emma:literal>
                </emma:interpretation>
                <emma:interpretation id="interp16" emma:lang="" emma:confidence="0">
                  <emma:literal>"</emma:literal>
                </emma:interpretation>
                <emma:interpretation id="interp17" emma:lang="" emma:confidence="0">
                  <emma:literal>;</emma:literal>
                </emma:interpretation>
                <emma:interpretation id="interp18" emma:lang="" emma:confidence="0">
                  <emma:literal>.</emma:literal>
                </emma:interpretation>
                <emma:interpretation id="interp19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21838.9268">28483 1121 1728 0,'9'-20'76'0,"-5"16"16"0,5-4-73 0,5-4-19 16,-5 4 0-16,0 0 0 0,0-1 157 0,0 5 28 15,-4-4 6-15,-1 4 1 16,1 0-103-16,4 0-20 0,-4-4-4 0,4 4-1 0,-5 4 0 0,5-4 0 16,-9 4 0-16,0 0 0 0,0 0-51 0,0 0-13 15,-4 16 0-15,-5 4-851 16,-9 1-173-16</inkml:trace>
          <inkml:trace contextRef="#ctx0" brushRef="#br0" timeOffset="21996.7598">28578 1825 2188 0,'9'0'48'0,"0"-8"11"0,0 0 1 0,1 4 1 0,-1 0-49 0,0 0-12 0,-5 4 0 0,-4 0 0 16,0 0 54-16,0 0 8 0,0 0 2 0,0 0 0 31,0 0-204-31,0 0-40 0</inkml:trace>
        </inkml:traceGroup>
      </inkml:traceGroup>
    </inkml:traceGroup>
    <inkml:traceGroup>
      <inkml:annotationXML>
        <emma:emma xmlns:emma="http://www.w3.org/2003/04/emma" version="1.0">
          <emma:interpretation id="{A6738F52-370F-4E6D-92F6-E503585900CA}" emma:medium="tactile" emma:mode="ink">
            <msink:context xmlns:msink="http://schemas.microsoft.com/ink/2010/main" type="paragraph" rotatedBoundingBox="4177,5028 33196,3320 33439,7440 4419,91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9A9D7E0-3300-4427-B412-5DB0E262583A}" emma:medium="tactile" emma:mode="ink">
              <msink:context xmlns:msink="http://schemas.microsoft.com/ink/2010/main" type="line" rotatedBoundingBox="4177,5028 33196,3320 33377,6395 4358,8103"/>
            </emma:interpretation>
          </emma:emma>
        </inkml:annotationXML>
        <inkml:traceGroup>
          <inkml:annotationXML>
            <emma:emma xmlns:emma="http://www.w3.org/2003/04/emma" version="1.0">
              <emma:interpretation id="{EEAFCE7D-2D11-4673-80E3-753F9BD5B62F}" emma:medium="tactile" emma:mode="ink">
                <msink:context xmlns:msink="http://schemas.microsoft.com/ink/2010/main" type="inkWord" rotatedBoundingBox="4205,5506 9296,5206 9416,7244 4325,7544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5272.3479">3592 4549 2188 0,'0'-12'48'0,"5"0"11"0,-1-4 1 0,1-1 1 0,-1 1-49 0,-4 4-12 15,0-4 0-15,0 8 0 0,0 0 0 0,-4 0 0 16,-1 4 0-16,-4-1 0 0,-4 1 12 0,-6 8 0 16,-3-4 0-16,-1 5 0 0,-5-1-12 0,1 0 9 15,4-4-9-15,-4 8 8 0,0-4-8 0,4 0 0 16,-4 0 9-16,8 4-9 0,-3-8 14 0,3 8-2 16,1-4 0-16,0 4 0 0,4-4 0 0,1 4 0 15,4 0 0-15,0 0 0 0,-1 5-12 0,1-1 0 16,0 8 0-16,0 4 0 0,-5 1 0 0,5 3 0 15,-9 12 0-15,4 9 0 0,1 8 0 0,-5-1 0 16,4 13 0-16,0 0 0 0,10 4 0 0,-1-9 0 16,1 1 0-16,4 8 0 0,4 0 34 0,1-4 4 15,-1-1 1-15,10 5 0 0,-5-8-21 0,5 0-4 16,-5-13-1-16,4 1 0 0,1 0 31 0,0-9 7 0,-1-3 1 16,-3-5 0-16,-1 9-23 0,4-5-4 0,-4 5-1 0,1-5 0 15,-1 1 13-15,0-5 3 0,-5-4 0 16,1 1 0-16,-1-5-23 0,1-4-4 0,0 1-1 0,-1-9 0 15,1-4-3-15,4 0-1 0,0-4 0 0,4 0 0 16,6-4-8-16,-1-4 0 0,9 4-12 0,1 0 12 16,3-8-152-16,1 0-24 0,5-4-4 15,-1-8-972-15</inkml:trace>
          <inkml:trace contextRef="#ctx0" brushRef="#br0" timeOffset="25532.0496">3979 5160 2354 0,'0'-40'104'0,"0"23"22"0,9-7-101 0,5-4-25 15,4-5 0-15,0-3 0 0,5 0 41 0,0 7 3 16,13-3 1-16,1 0 0 0,-5 3 7 0,4-3 0 15,0 3 1-15,1 5 0 0,-5 12-4 0,-5 0-1 16,0 4 0-16,1 12 0 0,-10 4-38 0,0 8-10 16,0 4 0-16,-4 13 0 0,4 7 0 0,-4 9 0 0,4-1 0 15,-4 5 8-15,4 0 12 0,-9-1 1 16,5 5 1-16,-1 0 0 0,-4-9-9 0,5 1-1 0,-5 3-1 16,5-3 0-16,0-5-11 0,-1-3 8 0,-4-1-8 0,10-3 8 15,-1-5-8-15,-5-4 0 0,6 1 0 0,-1-9 0 16,-5 0-102-16,1-4-16 15,0-3-3-15,-5-1-1096 0</inkml:trace>
          <inkml:trace contextRef="#ctx0" brushRef="#br0" timeOffset="25747.9614">5190 4634 1728 0,'-4'-16'76'0,"4"16"16"0,0-12-73 0,0 4-19 16,-5-1 0-16,5 9 0 0,0 0 208 0,-9 13 39 15,0 7 7-15,-9 4 2 0,-1 9-154 0,1 3-30 16,-4 12-7-16,-6 5-1 0,-8 4-23 0,-5-5-5 16,-9 5 0-16,0 4-1 0,0-5-5 0,4 1-1 15,-4-8 0-15,0 11 0 0,4-3-29 0,5-4 0 16,-4 3 0-16,8 1 0 16,1-4-40-16,0-5-15 0,8-3-2 0,-4 3-830 15,10-7-165-15</inkml:trace>
          <inkml:trace contextRef="#ctx0" brushRef="#br0" timeOffset="26004.1042">5331 5496 2419 0,'9'-16'107'0,"-9"16"22"0,0 0-103 0,10 4-26 0,3 4 0 0,1 0 0 15,-5 4 80-15,0 8 10 0,5 1 2 0,-1 7 1 16,1 4-46-16,-9 1-10 0,4-1-1 0,0 5-1 16,-5 3 36-16,1-4 7 0,0-3 2 0,-1 3 0 15,1-3-57-15,-5-5-11 0,4 4-3 0,1-3 0 16,-5-5-9-16,4 0 0 0,-4-8 9 0,0 5-9 16,0-1-80-16,5-4-20 0,-1 0-4 0,1 0-784 15,-1-7-156-15</inkml:trace>
          <inkml:trace contextRef="#ctx0" brushRef="#br0" timeOffset="26771.4314">6460 5601 1825 0,'10'-8'80'0,"-10"8"18"16,0 0-78-16,0 0-20 0,4-4 0 0,-4 4 0 15,5 12 105-15,-1 4 18 0,1 1 3 0,-5 7 1 16,-9 4-50-16,4 9-9 0,-13 7-3 0,0-3 0 16,-5-1-43-16,-4 5-9 0,4-1-1 0,-9 9-1 15,0 3-11-15,0-7 0 0,5 4 0 0,4-5 8 16,-4-3-144-16,4-13-28 0,0 0-7 15</inkml:trace>
          <inkml:trace contextRef="#ctx0" brushRef="#br0" timeOffset="24733.973">1393 5860 2257 0,'14'-4'49'0,"4"-4"11"0,0 0 1 0,5 0 3 0,0 0-51 15,13 0-13-15,1 0 0 0,8 0 0 0,1 3 54 0,-1 1 8 0,5 0 2 0,5 4 0 16,0-4-52-16,4 4-12 0,-5 0 0 0,1 4-734 16,-5 0-150-16</inkml:trace>
          <inkml:trace contextRef="#ctx0" brushRef="#br0" timeOffset="24569.7176">1625 5334 2070 0,'0'0'45'0,"0"0"10"0,0 8 1 0,0-8 3 0,0 0-47 0,0 8-12 16,0-8 0-16,9 8 0 0,1 0 50 0,8-8 8 15,5-4 2-15,4-4 0 0,0-4-36 0,10-4-8 0,-1-4 0 0,5 0-1 16,0-9-2-16,0 5 0 0,0-4 0 0,-5-1 0 16,-4 5-13-16,-4-4 11 15,-6-1-11-15,-8 1 10 0,4 0 8 0,-9-1 2 0,-9-3 0 0,0 0 0 16,-4-1-20-16,-1 1 8 16,-4-5-8-16,-5 1 0 0,1 4 0 0,-5-1 0 0,-1 1 0 0,6 4 0 15,-10 3 0-15,5 1 0 0,4 4 0 0,0 4 0 16,1-1 0-16,4 5-16 0,-5 4 2 0,0 4 0 15,10 4 22-15,-5 0 4 0,-5 4 0 0,5 4 1 16,0 4-37-16,0 5-7 16,0 3-1-16,-1 8-1 0,6 5 33 0,-5 7 11 0,4-4 0 0,5 17 0 15,-4 8 16-15,4-5 3 0,0 5 1 0,4 8 0 16,-4-4 20-16,5-1 4 0,-5 9 1 0,4 0 0 0,-4 4-20 16,5-8-3-16,-10 0-1 0,5-1 0 0,0-7 7 15,0-4 1-15,0-5 0 0,0 1 0 0,-4-4-31 0,4-1-9 16,-5-3 0-16,1-5 0 0,4 1 0 0,-5-5 0 15,5-4 0-15,-4 5 0 0,-1 3 0 16,0-3-11-16,1-5 0 0,-1 8 0 16,1-7-161-16,-5-1-32 0,4-3-6 0</inkml:trace>
        </inkml:traceGroup>
        <inkml:traceGroup>
          <inkml:annotationXML>
            <emma:emma xmlns:emma="http://www.w3.org/2003/04/emma" version="1.0">
              <emma:interpretation id="{453C31FB-9E3D-473D-B119-61EDA89A54A6}" emma:medium="tactile" emma:mode="ink">
                <msink:context xmlns:msink="http://schemas.microsoft.com/ink/2010/main" type="inkWord" rotatedBoundingBox="10049,5545 12625,5394 12723,7063 10147,7215"/>
              </emma:interpretation>
            </emma:emma>
          </inkml:annotationXML>
          <inkml:trace contextRef="#ctx0" brushRef="#br0" timeOffset="27061.47">7189 5087 2329 0,'18'-40'103'0,"0"24"21"0,5-5-99 0,0-3-25 16,4 0 0-16,5 0 0 0,0-1 44 0,0 1 3 16,0-4 1-16,4 3 0 0,-4-3-6 0,0 8-1 15,0 8 0-15,-5 4 0 0,5 8-6 0,-9 8-2 16,4 8 0-16,-4 8 0 0,-10 0-20 0,6 9-4 16,-1 7-1-16,0 5 0 0,0-1 9 0,5 5 2 0,-5-5 0 0,5 9 0 15,0 4-19-15,0-5 10 0,-5 5-10 0,4 0 8 16,1-9 11-16,-5 1 1 0,1-5 1 15,-1 1 0 1,-4-9-85-16,-1 1-16 0,1-9-4 0,-5 0-1 16,0 1-107-16,-4-9-20 0,-1 12-5 0,-4-32-1 0</inkml:trace>
          <inkml:trace contextRef="#ctx0" brushRef="#br0" timeOffset="27274.2358">8332 4549 1785 0,'0'0'159'0,"-9"0"-127"16,-1 0-32-16,1 4 0 0,0 0 147 0,-4 8 23 16,-1 8 5-16,0 5 1 0,-4 7-90 0,0 5-18 15,-9-1-3-15,-1 8-1 0,-4 5-7 0,-4 4-1 16,0-5-1-16,-10 1 0 0,0-5-25 0,1 5-5 16,-1-1-1-16,1 5 0 0,4-8-24 0,0 3 8 15,-5 5-8-15,1 3 0 16,-1-3-84-16,5-4-21 0,0-1-5 0,5 1-1086 0</inkml:trace>
          <inkml:trace contextRef="#ctx0" brushRef="#br0" timeOffset="27656.8452">8509 5528 2188 0,'-13'-12'97'0,"13"12"20"0,0 0-93 0,0 0-24 16,0 0 0-16,0 0 0 0,0 0 86 0,4 12 13 15,5 9 2-15,0 7 1 0,0 0-61 0,1 13-12 16,-6-1-2-16,5 1-1 0,0-1 30 0,-4 1 7 16,-1-1 1-16,-4 1 0 0,0-5-22 0,0-4-4 15,-9 1-1-15,9-1 0 0,-4-8-8 0,-1 1-1 16,1-9-1-16,-1-8 0 15,5-8-175-15,0 0-36 0,0 0-6 0</inkml:trace>
          <inkml:trace contextRef="#ctx0" brushRef="#br0" timeOffset="28082.6937">9097 4650 2188 0,'4'-24'97'0,"1"16"20"0,-1-8-93 0,14 3-24 0,10 1 0 0,4-4 0 15,-1 4 56-15,6-4 6 0,-1 0 2 0,5-1 0 16,-4 5-43-16,-1 0-8 0,1 4-1 0,-15 0-1 16,6 0 33-16,-6 4 8 0,1 0 0 0,0 4 1 15,-5 4-33-15,0 4-8 0,-4 0 0 0,4 4-1 16,0 8-11-16,-4 5-16 0,0 3 4 0,-1 4 1 15,1 1 11-15,0 7 0 0,-1 13 0 0,-3 12 0 16,-1-5 37-16,0 5 10 0,0 4 1 0,-5 4 1 0,1 0-27 0,-5-1-6 16,0 5 0-16,0-16-1 0,0 0 25 0,4 3 6 15,-4-7 1-15,-4 4 0 0,-5-1-24 0,4-3-5 16,-8-4-1-16,4 7 0 0,-1-11 18 16,-3-4 3-16,-1-5 1 0,5-12 0 0,0-3-6 0,0-9-1 15,4 0 0-15,1-4 0 16,-1-4-12-16,1 4-4 0,-1 1 0 0,-4-9 0 0,4 0-6 0,-8 0-2 15,8 0 0-15,-9 4 0 0,1-4-8 0,-5 0 0 16,-5-4 0-16,0 4 0 0,-4-4 0 0,-5 4-17 16,0 0 4-16,-9 4 1 15,-4-4-159-15,-6 4-31 0,-3 4-6 0,8-8-1097 0</inkml:trace>
        </inkml:traceGroup>
        <inkml:traceGroup>
          <inkml:annotationXML>
            <emma:emma xmlns:emma="http://www.w3.org/2003/04/emma" version="1.0">
              <emma:interpretation id="{7B7F03EB-40A3-4FF5-91B9-AA0D2576701B}" emma:medium="tactile" emma:mode="ink">
                <msink:context xmlns:msink="http://schemas.microsoft.com/ink/2010/main" type="inkWord" rotatedBoundingBox="13743,6427 14789,6366 14819,6869 13772,6930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8634.1238">10859 5561 2257 0,'0'0'49'0,"0"0"11"0,0 0 1 0,9-4 3 0,-5-8-51 0,10 8-13 0,-1-5 0 0,15 5 0 16,-1 0 28-16,10 0 4 0,8 0 0 0,5-4 0 15,0-4 8-15,9 4 1 0,10-4 1 0,4 4 0 16,-5 4-6-16,0-9 0 0,0 1-1 0,1 4 0 16,-1 0-35-16,-13 0 0 0,-5 4 0 0,-9 4 0 15,-9 0-147-15,-5 4-36 16,-9 4-7-16</inkml:trace>
          <inkml:trace contextRef="#ctx0" brushRef="#br0" timeOffset="28840.5621">11100 5868 2098 0,'-18'8'46'0,"18"-8"10"0,-14 4 1 0,14-4 3 0,0 0-48 0,0 9-12 16,-5 3 0-16,5 0 0 0,0-12 66 0,9 12 11 15,1-8 3-15,8 4 0 0,0 0-16 0,5-4-4 16,-5-4 0-16,18 0 0 0,5-4-22 0,9 4-5 16,1-4-1-16,8-4 0 15,0 4-112-15,0 0-22 0,0 4-5 0,0-8-1 0</inkml:trace>
        </inkml:traceGroup>
        <inkml:traceGroup>
          <inkml:annotationXML>
            <emma:emma xmlns:emma="http://www.w3.org/2003/04/emma" version="1.0">
              <emma:interpretation id="{31FB71A6-F4FD-4EC1-A1FF-A8B3844BFCD8}" emma:medium="tactile" emma:mode="ink">
                <msink:context xmlns:msink="http://schemas.microsoft.com/ink/2010/main" type="inkWord" rotatedBoundingBox="16127,4559 20429,4306 20534,6089 16232,6342">
                  <msink:destinationLink direction="with" ref="{547EA1B3-55FF-4773-AF40-15EB70446BA7}"/>
                </msink:context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0358.3838">13303 4703 1094 0,'0'0'97'0,"0"0"-77"15,0-8-20-15,0 8 0 0,0 0 210 0,0 0 38 16,0 0 8-16,0 0 2 0,5-8-160 0,4 0-32 16,0 8-6-16,9 0-2 0,5 0-40 0,4 4-8 15,10-4-2-15,-1 4 0 16,5 0-29-16,0 0-7 0,0 0 0 0,5-4-624 16,-5 0-125-16</inkml:trace>
          <inkml:trace contextRef="#ctx0" brushRef="#br0" timeOffset="30189.428">13344 4003 1728 0,'0'0'38'0,"0"0"8"0,0 0 2 0,0 0 0 0,14-4-39 0,0-4-9 15,-1-5 0-15,1 9 0 0,4 0 104 0,10 4 20 16,-6-4 3-16,10 0 1 0,0-4-52 0,0 4-11 16,4-8-1-16,-4 8-1 0,-5-4-50 0,5 0-13 15,-4-4 0-15,-1-1 0 0,-4 1 56 0,-5 4 7 16,0-4 1-16,-4 4 0 0,-5-4-52 0,-4 0-12 16,4 0 0-16,-5-1 0 15,-4 1-25-15,-4 0-8 0,4-4-2 0,0 0 0 0,-5 0 56 0,-4-5 11 16,4 5 3-16,-4 0 0 15,5-4-59-15,-1 3-11 0,1 5-2 0,-1-4-1 16,-4 4 10-16,0 4 1 0,0-4 1 0,-5 8 0 0,5 0 39 0,-9 0 8 16,0 4 2-16,-1 4 0 0,-3 4-23 0,3 4 0 15,1 4 0-15,0 4-8 0,0 9-9 0,0-1-2 0,-1 4 0 0,6 9 0 16,4-1 19-16,-1 5 0 0,1 7 0 0,5-3 0 16,4 4 26-16,4 3 9 0,1 9 1 15,4 4 1-15,0-4 1 0,0-1 0 0,0 1 0 0,5 16 0 16,0-8-5-16,-5-4-1 0,0-9 0 0,-5 1 0 15,1-4-16-15,0-5-3 0,-5-3-1 0,-5-1 0 16,-4-7-53-16,0-1-11 16,-5-7-3-16,-4-1-1156 0</inkml:trace>
          <inkml:trace contextRef="#ctx0" brushRef="#br0" timeOffset="30803.5525">14961 3610 2224 0,'13'-4'99'0,"-8"4"20"0,-1-4-95 0,-4 4-24 0,0 0 0 0,0 0 0 16,0 0 48-16,-13 8 4 0,-5 0 2 0,-10 0 0 15,-8 0-26-15,-1 5-4 0,-4-1-2 0,-4 0 0 16,-5 4-35-16,-5 0-7 0,5 0-2 0,-5 5 0 16,5-9 22-16,0 0 0 0,5 4 0 0,4-4 0 0,9-4-12 15,0 0 3-15,5 1 0 0,8-5 0 16,1 8 9-16,9-4 0 0,0-4 0 0,0 4 0 0,9 8 0 16,0-4 11-16,4 4-1 0,1 9 0 0,4-5-10 0,0 8 0 15,5 1 0-15,-5 7 8 0,0 9 12 0,5-1 3 16,-10 1 0-16,5 3 0 0,-4 1 1 0,0 3 1 15,-5 1 0-15,4 0 0 0,-4-9-9 0,0 5-1 16,-4-1-1-16,4 5 0 0,0-5 40 0,0 1 8 16,-5-9 2-16,10 1 0 0,-5-5-52 0,4 1-12 15,1-9 0-15,-1 0 0 0,1-7 16 0,-1-1 1 16,1-4 0-16,4-4 0 0,-4 0-5 0,4-4 0 16,-9-8-1-16,9 4 0 0,-9-4 0 0,13 0 0 15,-3 0 0-15,3-4 0 0,-4-4-3 0,5 0-8 16,-5 4 12-16,5-4-4 15,-5 4-57-15,4 0-12 0,1 4-3 0,4 0 0 16,1 0-140-16,3-4-28 0,28-4-5 0,-13-8-2 0</inkml:trace>
          <inkml:trace contextRef="#ctx0" brushRef="#br0" timeOffset="31268.6203">14992 4152 1670 0,'0'-16'148'0,"5"-8"-118"16,0 0-30-16,-1-5 0 0,5 1 114 0,0-4 17 16,0-1 3-16,10 1 1 0,-6 4-39 0,6-1-8 15,3 1-2-15,6 0 0 0,-1 3-28 0,-4 5-6 16,-1 4 0-16,1 4-1 0,5 8-30 0,-6 8-5 15,-3-4-2-15,3 12 0 0,-4 4-22 0,5-4-5 16,0 8-1-16,4 9 0 0,5-1 62 0,-4 4 13 16,-1 5 3-16,0 3 0 0,-4 5-56 0,4 3-8 15,1 5-8-15,-1-4 8 0,-4-1 0 0,-1-3 0 16,-3-5 0-16,-6-3 9 16,1-1-28-16,0-4-5 0,-5-3-2 0,0-9 0 15,0 0-178-15,-5-4-35 0</inkml:trace>
          <inkml:trace contextRef="#ctx0" brushRef="#br0" timeOffset="31461.1492">15880 3638 2188 0,'0'0'48'0,"0"0"11"0,0 0 1 0,-4 17 1 0,-1 3-49 0,1 0-12 15,-10 8 0-15,0 1 0 0,-8 3 85 0,-1 5 15 16,-14 3 2-16,1 5 1 0,-5-1-35 0,9-3-6 15,-9-5-2-15,0 8 0 0,-9 1-24 0,5-1-6 16,-6 1-1-16,1 0 0 0,5-1-29 0,-14 9 0 16,9-1 0-16,-1-3 0 15,11-9-96-15,3 1-26 0,5-5-5 0,9 1-1025 16</inkml:trace>
          <inkml:trace contextRef="#ctx0" brushRef="#br0" timeOffset="31718.6027">16131 4407 2188 0,'13'-4'195'0,"-4"0"-156"0,-9 4-31 0,0 0-8 15,0 0 74-15,14 8 14 0,0-4 2 0,-5 9 1 16,-14 3 8-16,10 0 1 0,4 8 1 0,0 0 0 15,-9-3-29-15,5 3-7 0,4 8-1 0,-5 1 0 16,5-1-51-16,-4 5-13 0,-14-1 0 0,9-4 0 16,4 9 0-16,1-9 0 0,-14-3 0 0,9-1 0 15,4-4-82-15,1-4-19 0,-5 1-4 0,-9-1-1171 16</inkml:trace>
          <inkml:trace contextRef="#ctx0" brushRef="#br0" timeOffset="34293.4036">16691 3885 1094 0,'0'-32'97'0,"4"20"-77"0,-4-8-20 0,9-1 0 15,0-3 123-15,1 0 21 0,3-1 4 0,1 1 0 16,0 0-65-16,4 4-14 0,0 3-2 0,0 1-1 15,0 0-40-15,1 0-8 0,-1 4-2 0,5 0 0 0,4 4-16 16,0 3 0-16,1 1-11 0,-1 4 11 0,5 0-8 16,-5 4 8-16,-4 1 0 0,0-1 0 0,-1 4-8 0,-3 4 8 15,-6 4 0-15,-4 0 0 0,5 0 0 0,0 1 0 16,-10 3 0-16,5 4 0 0,-4 0 8 0,-1 5 9 16,10-1 2-16,-5 4 0 0,-4 1-19 0,4 3 0 15,-5 5 0-15,5 11 0 0,1-3 41 0,-1 12 5 16,4 3 1-16,6-11 0 0,3 0-24 0,6-5-5 15,-1 5-1-15,5 3 0 0,0-3 38 0,0 4 7 16,-5 3 2-16,0 9 0 0,-4-12-52 0,-5-5-12 16,0-7 0-16,-9-1 0 0,-9-7 44 0,5-5 5 15,4-7 2-15,-9-5 0 0,-9 0 4 0,-5-8 1 16,5 0 0-16,-4 4 0 0,3-7-8 0,-8-1-2 16,-9 0 0-16,-5 0 0 0,-4 0-18 0,-5 0-3 15,-5 4-1-15,-4-4 0 0,9 0-24 0,0 0 0 16,0-4 0-16,-4 5 0 15,-1-1-85-15,5 0-23 0,0 4-4 0,5 0-725 0,-1 0-146 16</inkml:trace>
        </inkml:traceGroup>
        <inkml:traceGroup>
          <inkml:annotationXML>
            <emma:emma xmlns:emma="http://www.w3.org/2003/04/emma" version="1.0">
              <emma:interpretation id="{3958A632-0782-4E9B-9DF5-BA2132933099}" emma:medium="tactile" emma:mode="ink">
                <msink:context xmlns:msink="http://schemas.microsoft.com/ink/2010/main" type="inkWord" rotatedBoundingBox="21216,4025 25719,3760 25817,5431 21314,5696">
                  <msink:destinationLink direction="with" ref="{547EA1B3-55FF-4773-AF40-15EB70446BA7}"/>
                  <msink:destinationLink direction="with" ref="{26FA2C0A-8EE3-4842-A0F5-26CD287DA93C}"/>
                </msink:context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5640.7342">21253 3100 2311 0,'13'-8'51'0,"5"0"10"0,-4 0 3 0,0 4 0 0,-5 0-51 0,-9 4-13 16,0 0 0-16,0 0 0 0,0 0 27 0,-14 0 2 16,-4 0 1-16,-9 4 0 0,-5 0-30 0,-9 0 0 15,-9 8 0-15,9-4 0 16,4 4 0-16,-8 0 0 0,-1 9 0 0,1-13 0 0,8 4 0 0,-4 4 0 15,10-4 0-15,-6 4 0 0,5-3 0 0,5-5 0 0,4 4 0 16,5 0 0-16,0 0 0 0,9 0 0 0,0 4 0 16,4 1 0-16,0-9 0 0,5 8 0 0,5 0 0 15,0 4 0-15,8 1 0 0,-4-1 0 0,0 0 0 16,5 4 0-16,0-3 29 0,4 3 0 0,0 8 0 0,-4 1 0 16,4-1 4-16,9 8 1 0,-8 1 0 0,-1-1 0 15,-5 1-4-15,-3-1-1 0,-1 5 0 0,-9-1 0 16,4 9 1-16,-4-4 0 0,0-1 0 0,-4 1 0 15,-1 3-6-15,1-3 0 0,-6-1-1 0,1 1 0 16,0-5-32-16,0-3-7 0,0-5 0 0,4-11-1 16,1-1 51-16,4-4 10 0,-5-4 3 0,5 1 0 0,0-9-30 15,0 4-5-15,0-4-2 0,0 4 0 0,0-12-10 16,0 0 8-16,9 8-8 0,1 0 8 0,-6 0-8 0,5-4 0 16,5 4 9-16,0-4-9 15,-1-4-98-15,1 0-24 0,4 0-5 0,-4-4-717 16,-1-4-144-16</inkml:trace>
          <inkml:trace contextRef="#ctx0" brushRef="#br0" timeOffset="35959.1316">21799 3719 2188 0,'-9'-12'48'0,"0"-4"11"0,4 0 1 0,5-4 1 0,-4-5-49 0,4 1-12 15,0 0 0-15,9-1 0 0,-5-3 74 0,5 4 12 0,1-8 2 0,8 3 1 16,0 1-40-16,5 0-8 0,-5-1-1 0,5 5-1 16,4 4-31-16,0-1-8 0,-4 5 0 0,4 0 0 15,1 8 52-15,-1 4 10 0,-4-4 2 0,0 8 0 16,-1 4-52-16,-3 0-12 0,-1 8 0 0,-5 8 0 16,-4 13 0-16,1 3 0 0,-1 5 0 0,0 3 0 15,-5 1 12-15,1 3 4 0,4 1 0 0,-4 3 0 16,-1 1-25-16,1-9-5 0,-1 5-1 0,5-4 0 15,0-5 38-15,1-4 7 0,-1 9 2 0,-5-5 0 16,5-11-32-16,-4 3 0 0,-1 1 0 0,1-5 0 16,0-4-36-16,-1-4-14 15,5 1-2-15,0-1-1 0,-9-8-134 0,5 0-26 0,9-4-6 16</inkml:trace>
          <inkml:trace contextRef="#ctx0" brushRef="#br0" timeOffset="34509.0505">18393 4201 2131 0,'23'-20'94'0,"-14"12"20"0,5 0-91 0,4-5-23 15,0-3 0-15,5 0 0 0,0 0 68 0,9 0 10 16,0-1 2-16,4 1 0 0,5 4-22 0,5 0-4 16,-1 8-1-16,5-4 0 15,-9 8-85-15,0 0-16 0,5-4-4 0,-1 4-1056 0</inkml:trace>
          <inkml:trace contextRef="#ctx0" brushRef="#br0" timeOffset="35192.0087">19322 4189 2188 0,'0'0'48'0,"0"0"11"0,5-4 1 0,8 0 1 0,1 0-49 0,9 4-12 0,0 0 0 0,8 0 0 15,6 0 54-15,-1 4 8 0,5 4 2 0,0-4 0 16,0-4-52-16,0 4-12 0,0 0 0 0,-4 0-1072 16</inkml:trace>
          <inkml:trace contextRef="#ctx0" brushRef="#br0" timeOffset="35025.3136">19545 3545 1785 0,'0'0'79'0,"9"-4"17"0,-4-8-77 0,4 0-19 0,5 0 0 0,-1 4 0 16,1 0 93-16,9-4 15 0,0 3 4 0,13-7 0 15,-4-4-90-15,0 0-22 0,0 4 0 0,-5-1 0 16,-4 5 0-16,-1-4 0 0,-3 4 0 0,-1-4 0 15,-4 0 0-15,-5 3 0 0,0-11 0 0,-5 8 0 0,5-4 0 0,-9 4 0 16,0-5 0-16,0 1 0 0,0-4 0 0,0 4 0 16,-9-1 0-16,9 1 0 0,-4 0 31 0,-1 4 1 15,-4-1 1-15,5 1 0 0,-6 4-21 0,1 0-12 16,0 8 12-16,0-4-12 0,0 0 0 0,-5 4 0 16,1 4 0-16,-1 4 0 0,5 0 0 0,-5 0 0 15,-4 4 0-15,4 0 0 0,1 4-10 0,4 4 10 16,-5 1-10-16,5 7 10 0,-5 4 0 0,5 1 0 15,9 7 8-15,-4 8-8 0,-1-3 40 0,0 7 0 16,10 5 1-16,0 0 0 0,-5-1 11 0,0 1 1 16,4 0 1-16,5 3 0 0,-9 1-6 0,0-5 0 15,-4-3-1-15,-1 8 0 0,5 7-7 0,0 1-2 16,0 0 0-16,0 4 0 0,0-5-10 0,5-7-3 16,-1-4 0-16,-8 3 0 0,-5-3-8 0,-1-4-1 15,1-5-1-15,-4-3 0 16,-1-1-91-16,-4-8-19 0,-5-3-3 0,-4-1-764 15,-1-4-153-15</inkml:trace>
          <inkml:trace contextRef="#ctx0" brushRef="#br0" timeOffset="36211.7949">22682 3242 1958 0,'-4'0'87'0,"4"0"17"0,0 0-83 0,0 8-21 15,-9 4 0-15,4 4 0 0,-4 0 56 0,0 9 6 16,-5 7 2-16,-4 5 0 0,-5-5 0 0,0 4 0 16,5 1 0-16,-9-1 0 0,-10 5 0 0,6-1 0 15,-6 1 0-15,-4 3 0 0,0 1 0 0,-4-5 0 16,-1 9 0-16,-4-1 0 15,5 1-103-15,-10 3-20 0,0-3-4 0,1 0-752 16,8-5-150-16</inkml:trace>
          <inkml:trace contextRef="#ctx0" brushRef="#br0" timeOffset="36395.1347">22878 3772 2131 0,'0'0'189'0,"0"0"-151"0,0 0-30 0,0 0-8 16,9 8 48-16,-9 8 8 0,0 0 1 0,0 9 1 15,0-1 6-15,0 0 0 0,-4 9 1 0,-1-1 0 0,5 4-20 0,-5 5-4 16,1-5-1-16,-5 5 0 0,4-5-17 0,-4 1-4 16,5-5-1-16,-6-4 0 0,1 5-30 0,0-9-5 15,0-4-2-15,5 1 0 16,4-5-217-16,-5-4-44 0</inkml:trace>
        </inkml:traceGroup>
        <inkml:traceGroup>
          <inkml:annotationXML>
            <emma:emma xmlns:emma="http://www.w3.org/2003/04/emma" version="1.0">
              <emma:interpretation id="{A704436B-1E79-4484-9C4C-A9FF0014CDF9}" emma:medium="tactile" emma:mode="ink">
                <msink:context xmlns:msink="http://schemas.microsoft.com/ink/2010/main" type="inkWord" rotatedBoundingBox="26536,3862 29317,3698 29437,5739 26656,5903"/>
              </emma:interpretation>
            </emma:emma>
          </inkml:annotationXML>
          <inkml:trace contextRef="#ctx0" brushRef="#br0" timeOffset="41634.6329">25227 4610 1216 0,'-100'0'54'0,"82"-4"11"0,13 4-52 0,5 0-13 15,0 0 0-15,0 0 0 16,0 0 116-16,14-4 21 0,9 0 4 0,-1 4 1 0,1-9-62 0,5 9-13 15,3-4-3-15,6-4 0 0,4 4 27 0,13-8 5 0,10 4 0 16,9-4 1-16,0 0-23 0,9-4-5 0,4 3-1 0,5 1 0 16,-13 0-32-16,-5 4-8 0,-5 4 0 15,0-4-1-15,-13 4-13 0,-14 0-2 0,-5 4-1 0,-4 0 0 16,5 0-19-16,-6 0-4 0,1 0-1 16,-9 0 0-1,0 4-43-15,0 0-8 0,-1 0-1 0,1 0-679 0,-5 0-135 0</inkml:trace>
          <inkml:trace contextRef="#ctx0" brushRef="#br0" timeOffset="41854.7397">25696 4828 806 0,'0'0'72'0,"0"0"-58"15,0 0-14-15,0 0 0 0,0 0 197 0,0 0 37 16,0 0 7-16,0 0 2 0,14-4-93 0,-1 0-18 16,6 0-4-16,8-4-1 0,0-4-44 0,1 0-9 15,13 0-2-15,0 3 0 0,9 1-52 0,-5 8-12 16,1-8-8-16,-5 8-708 16,0 0-149-16</inkml:trace>
          <inkml:trace contextRef="#ctx0" brushRef="#br0" timeOffset="36756.895">23657 3080 2214 0,'4'-4'48'0,"14"-4"11"0,10-4 1 0,-1 0 3 0,0-5-51 0,1 1-12 0,3 0 0 16,6-8 0-16,-1 12 64 0,-4-5 9 0,0 1 3 0,0 0 0 15,-5 0-36-15,1 4-6 0,-1 8-2 0,-9 0 0 16,0 4-20-16,0 4-4 0,-4 0 0 0,-5 8-8 16,5 4 9-16,-5 4-9 0,0 9 0 0,0-1 9 15,-4 8-9-15,-1 5 0 0,-4-1 0 0,5 9 8 16,-5 7 5-16,-5 1 1 0,1-4 0 0,4 11 0 15,-5 1 11-15,1 0 3 0,-1-4 0 0,1-1 0 16,-6-3-4-16,6-8-1 0,-1-1 0 0,1 5 0 16,-1-9 9-16,5 1 3 15,-4-1 0-15,-1 1 0 0,1 3-11 0,4-7-1 16,-5-1-1-16,5-3 0 0,-5-5-7 0,1 1-2 0,-1-5 0 0,1-4 0 0,-5 0-13 0,0 1 9 16,-5-1-9-16,-9 0 8 15,0 1-52-15,-8-1-12 0,-10 4-1 0,-28 5-1283 16</inkml:trace>
        </inkml:traceGroup>
        <inkml:traceGroup>
          <inkml:annotationXML>
            <emma:emma xmlns:emma="http://www.w3.org/2003/04/emma" version="1.0">
              <emma:interpretation id="{53341506-FE49-4604-AD0D-17FC913B004D}" emma:medium="tactile" emma:mode="ink">
                <msink:context xmlns:msink="http://schemas.microsoft.com/ink/2010/main" type="inkWord" rotatedBoundingBox="30186,4051 33229,3872 33377,6395 30335,6574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2623.0945">27367 4282 2188 0,'0'0'48'0,"0"0"11"0,18 0 1 0,5-4 1 0,4 4-49 0,5-4-12 0,5 0 0 0,4 0 0 0,0-8 88 0,13 3 16 16,5-3 2-16,1 4 1 0,8-8-31 0,5 4-7 15,9 4-1-15,4 0 0 0,1 0-30 0,8 4-6 16,5 0-2-16,42-1 0 0,-29 1-30 0,-3 0-15 16,-10 0 2-16,5 0 0 0,-19 0 13 0,-4 0 0 15,-14-4 0-15,1 8 0 0,-19-4 0 0,-9 4 0 16,-9-4 0-16,-10 4-9 16,-22 0-170-16,0 0-33 0,0 0-8 0,-13 0 0 0</inkml:trace>
          <inkml:trace contextRef="#ctx0" brushRef="#br0" timeOffset="42391.947">28437 3193 1900 0,'5'-36'84'0,"-1"24"18"0,-4-9-82 0,0 5-20 16,-4-4 0-16,4 4 0 0,-10 4 61 0,1 0 8 16,0-1 2-16,-4 9 0 0,-6 0-38 0,1 4-7 15,0 8-2-15,-5 1 0 0,-4 7-24 0,-5 4-19 16,-4 12 3-16,-5 5 1 0,-5 7 63 0,1 5 13 15,-1 3 3-15,5-3 0 0,5 8-64 0,4-5-16 16,14 1-2-16,-1-5 0 0,10-3 26 0,5-9 4 16,-1 1 2-16,14-5 0 0,0-8 9 0,10-3 1 15,-1-1 1-15,0-8 0 0,5-4 3 0,4-4 1 16,5-4 0-16,9-4 0 0,-5 4 0 0,1-8 0 16,4 0 0-16,0 0 0 0,0-8-5 0,0 0 0 15,0-5-1-15,4 1 0 0,-4-8-5 0,14-9-1 16,-5 1 0-16,-5-5 0 0,-4-3-6 0,-9-1-2 15,-9 1 0-15,0-1 0 0,-10 5-9 0,-4 3 0 16,-9 1 0-16,0 0 0 0,-9 7-21 0,-9 5-3 16,-5 4-1-16,-8 4 0 15,-6-1-69-15,-4 13-14 0,0 0-2 0,0 8-1018 0</inkml:trace>
          <inkml:trace contextRef="#ctx0" brushRef="#br0" timeOffset="43132.4859">28492 4950 2649 0,'0'-8'58'0,"0"-5"12"0,0 5 2 0,0-4 4 0,0 4-61 0,-5 0-15 16,1 0 0-16,-6 4 0 0,-3 0 18 0,-5 8 1 15,-5 0 0-15,-5 8 0 0,1 4-19 0,0 9 0 16,-10-1 0-16,1 4 0 0,0 4 11 0,-5 1-2 16,0 3 0-16,0 1 0 0,4-1 22 0,5-3 4 15,0 3 1-15,10-4 0 0,3 5-36 0,6-5 0 16,4 5 0-16,4-5 0 0,1-8 19 0,8-4-3 16,5 5-1-16,5-1 0 0,0-4-15 0,13-4 0 15,0-3 0-15,5-1 0 0,5-4-21 0,-10-4-1 16,0-4 0-16,10 0 0 0,-6-8 10 0,1-4 1 15,5-9 1-15,-5-3 0 0,-1 4 10 0,15-17 8 16,0-3-8-16,-1-5 11 0,-4 1 3 0,-9 3 1 16,-9 1 0-16,4-9 0 0,-4 5-15 0,-5-5 0 15,-4 1 0-15,-5-5 0 0,-5 1 42 0,-4-9 12 16,-4 4 2-16,-5 5 1 0,-5 11-40 0,0 9-8 0,-8 3-1 16,3 5-8-1,-8 8-48-15,0 12-16 0,-1 0-3 0,-8 8-813 0,0 4-164 0</inkml:trace>
          <inkml:trace contextRef="#ctx0" brushRef="#br0" timeOffset="45711.8747">28633 4715 1497 0,'4'-8'32'15,"1"0"8"-15,-1 0 0 0,1 0 4 0,-5 4-36 0,0 4-8 0,0 0 0 0,0-9 0 0,-9 5 53 0,0 0 9 16,-5 0 2-16,0 8 0 0,-4 4 0 0,0 1 0 15,0 3 0-15,0 0 0 0,-1 4-20 0,1 4-4 16,5 0-1-16,-6-3 0 0,6-1-25 0,-6 0-5 16,6 0-1-16,4-4 0 15,0 5-140-15,-1-5-29 0,-8 20-6 0,5-12-1 0</inkml:trace>
          <inkml:trace contextRef="#ctx0" brushRef="#br0" timeOffset="46855.3173">29826 3602 633 0,'22'-20'56'0,"-17"16"-44"0,4-4-12 0,0-5 0 16,0-3 104-16,0 4 18 0,0 0 4 0,1 0 1 16,-1 0-20-16,0 4-4 0,4-4-1 0,1 3 0 15,-5-3-22-15,9 0-4 0,1 4 0 0,3-4-1 16,-3 4-9-16,8 0-2 0,-4 0 0 0,4 4 0 16,0 0-51-16,1-1-13 0,-1 5 0 0,0 5 0 15,-4-1 22-15,0-4 2 0,0 4 0 0,-5 0 0 16,-5 8-16-16,1 0-8 0,4 0 8 0,-9 0-8 15,-4 4 0-15,-5 5 0 0,0 3 0 0,-9 4 0 16,4 1 17-16,-8 3 6 0,-1 0 1 0,-13 5 0 16,-1-1 43-16,-8 1 9 0,-1-1 1 0,-3 5 1 15,-1-5-39-15,0 4-8 0,-5 5-2 0,5 3 0 0,0-3-8 16,5 4-1-16,-1-5-1 0,5 9 0 0,0-1-10 16,5 1-1-16,0-5-8 0,9 9 12 15,-1-8-156-15,1-1-31 0,-5 57-6 0,14-40-2 16</inkml:trace>
          <inkml:trace contextRef="#ctx0" brushRef="#br0" timeOffset="46903.2045">29935 5168 2419 0,'0'0'53'0,"0"0"11"0,0 0 3 0,0 0 1 0,0 0-55 0,0 0-13 15,0 0 0-15,0 0 0 0,0 0 16 0,0 0 1 0,0 0 0 0,-5 4-1109 16</inkml:trace>
        </inkml:traceGroup>
      </inkml:traceGroup>
      <inkml:traceGroup>
        <inkml:annotationXML>
          <emma:emma xmlns:emma="http://www.w3.org/2003/04/emma" version="1.0">
            <emma:interpretation id="{4127458E-A3D8-470A-94F3-FC6DF8E0838E}" emma:medium="tactile" emma:mode="ink">
              <msink:context xmlns:msink="http://schemas.microsoft.com/ink/2010/main" type="line" rotatedBoundingBox="19023,6883 23912,6745 23950,8096 19061,8233"/>
            </emma:interpretation>
          </emma:emma>
        </inkml:annotationXML>
        <inkml:traceGroup>
          <inkml:annotationXML>
            <emma:emma xmlns:emma="http://www.w3.org/2003/04/emma" version="1.0">
              <emma:interpretation id="{445B92E7-34EA-4360-86E0-CCE99BEBEB10}" emma:medium="tactile" emma:mode="ink">
                <msink:context xmlns:msink="http://schemas.microsoft.com/ink/2010/main" type="inkWord" rotatedBoundingBox="19024,6922 20727,6874 20764,8186 19061,8233"/>
              </emma:interpretation>
            </emma:emma>
          </inkml:annotationXML>
          <inkml:trace contextRef="#ctx0" brushRef="#br0" timeOffset="38998.7444">16194 6524 1994 0,'-41'-24'44'0,"37"11"8"0,13-3 3 0,0-4 1 0,-4 0-44 0,4-4-12 15,4-1 0-15,6 1 0 0,8-4 79 0,0-5 13 16,-9 1 4-16,14 0 0 0,0 3-30 0,0-3-6 16,0 4 0-16,0-1-1 0,0-3-26 0,0 12-5 0,-1-1 0 0,-3 5-1 15,-5 8 29-15,-1 4 7 0,6 0 1 0,-1 8 0 16,-9-4-52-16,5 8-12 0,9 12 0 0,-5 5 0 15,-4 7 16-15,-5 4 0 0,0 5 0 0,5 7 0 16,0 5 9-16,-5 0 3 16,-4-1 0-16,4 1 0 0,5-1 7 0,-1-3 1 0,-8 0 1 0,4-9 0 15,-4 5-37-15,4-9 0 16,0-4 0-16,5 1 0 0,-9-9 0 0,9 0 9 0,-5-7-9 0,0-1 0 16,-9 0-121-1,0 0-31-15,0 0-7 0,-4-4-1093 0</inkml:trace>
          <inkml:trace contextRef="#ctx0" brushRef="#br0" timeOffset="39223.1195">17542 5921 2386 0,'-23'12'106'0,"14"-4"22"0,0 0-103 0,0 4-25 15,-9 9 0-15,-5 3 0 0,-4 8 52 0,-5 5 4 16,0-1 2-16,-4 9 0 0,-5-1-3 0,0 1-1 15,4-5 0-15,-8 9 0 0,-1-9-18 0,-4 5-4 16,-9-1-1-16,4 1 0 0,1-1-11 0,-10 5-1 16,-9-9-1-16,5 13 0 0,8-5-18 0,1 1 0 15,-4-4-8-15,3-1 8 16,6 1-140-16,4-9-23 0,13 4-4 0,1 1-975 0</inkml:trace>
          <inkml:trace contextRef="#ctx0" brushRef="#br0" timeOffset="39484.7152">17747 6653 2534 0,'0'0'56'0,"14"4"11"0,-14-4 2 0,4 17 3 0,5-5-58 0,-4 8-14 16,-1 8 0-16,-4 1 0 0,5 11 80 0,-5-7 12 15,0 3 4-15,0 0 0 0,0 1-11 0,4-1-1 16,-4-7-1-16,5 3 0 16,0 0-55-16,4-7-10 0,-5-1-2 0,1-4-1 15,4-4-7-15,-5 0 0 0,6-3-8 0,-1-1 12 0,-5-4-12 0,5 0-13 16,0 0 2-16,-9-8 1 16,0 0-139-16,0 0-28 0,0 0-6 0</inkml:trace>
        </inkml:traceGroup>
        <inkml:traceGroup>
          <inkml:annotationXML>
            <emma:emma xmlns:emma="http://www.w3.org/2003/04/emma" version="1.0">
              <emma:interpretation id="{9AD8E227-BD20-4709-8E9A-0301207F3C35}" emma:medium="tactile" emma:mode="ink">
                <msink:context xmlns:msink="http://schemas.microsoft.com/ink/2010/main" type="inkWord" rotatedBoundingBox="21505,6813 23912,6745 23945,7918 21538,7985"/>
              </emma:interpretation>
            </emma:emma>
          </inkml:annotationXML>
          <inkml:trace contextRef="#ctx0" brushRef="#br0" timeOffset="39721.4548">18639 6694 2188 0,'19'-20'97'0,"-6"8"20"0,5 3-93 0,14 1-24 0,9-4 0 0,0 0 0 16,0 4 56-16,0-4 6 0,5 0 2 0,-1 4 0 15,-4 4-52-15,0 4-12 0,-4-5 0 0,4 5-716 16,-5 0-143-16</inkml:trace>
          <inkml:trace contextRef="#ctx0" brushRef="#br0" timeOffset="40094.582">19759 6148 1958 0,'5'-29'87'0,"-1"21"17"0,6-8-83 0,3 4-21 16,1 0 0-16,4 0 0 0,-4-5 0 0,4 5 0 15,0-4 0-15,0 4 0 0,1-4 107 0,-1 8 17 16,5-5 3-16,-5 5 1 0,0 8-52 0,0 0-11 16,0 0-1-16,1 0-1 0,3 8-20 0,-3 1-4 15,-1 3-1-15,5 4 0 0,-1 8-9 0,1 0-1 0,0 5-1 16,0 7 0-16,-1 1 29 0,6 3 7 0,-6 1 1 15,1-1 0-15,-14-4-52 0,5-3-12 0,0 3 0 16,4-3 0-16,-5-5 0 0,-3-4 0 0,-1-4 0 0,0 1 0 16,0-5 0-16,0 0 0 0,-9 0 0 0,5-4 0 31,-1-4-210-31,-4 5-45 0,0-13-9 0,0 0-1 0</inkml:trace>
          <inkml:trace contextRef="#ctx0" brushRef="#br0" timeOffset="40391.772">20756 5791 2235 0,'0'0'99'0,"0"0"21"0,0 0-96 0,0 0-24 15,0 0 0-15,-9 9 0 0,0 7 0 0,5-4-16 16,-6 8 2-16,1 0 1 0,-4 1 61 0,-5 3 13 16,4 4 3-16,-9 5 0 0,0-1 51 0,-9 8 10 15,-13 5 3-15,-1 3 0 0,5-3-85 0,-4 4-17 16,-10-1-3-16,5-3-1 0,0-5-3 0,5 1-1 15,4-5 0-15,4-4 0 0,1 5-18 0,-1-5 0 0,10 1 0 0,-5-1 0 16,0-4-80-16,5 1-19 0,0 3-4 0,-1 0-730 31,6-3-147-31</inkml:trace>
          <inkml:trace contextRef="#ctx0" brushRef="#br0" timeOffset="40683.4551">20943 6479 806 0,'0'0'36'0,"23"-4"7"0,-5 8-35 0,-4 0-8 16,-14-4 0-16,9 13 0 0,-5-1 334 0,1 8 65 16,-1 0 13-16,1 4 2 0,4 1-236 0,-4 7-47 15,-1-4-10-15,1 5-1 0,-5-5-63 0,-5 5-12 16,5-5-2-16,-4 0-1 0,-1-4 3 0,-4 1 1 15,4-9 0-15,5 4 0 16,0-4-80-16,0 1-16 0,-4-5-3 0,4 0-817 16,4-4-163-16</inkml:trace>
        </inkml:traceGroup>
      </inkml:traceGroup>
    </inkml:traceGroup>
    <inkml:traceGroup>
      <inkml:annotationXML>
        <emma:emma xmlns:emma="http://www.w3.org/2003/04/emma" version="1.0">
          <emma:interpretation id="{4FFA38E9-0F34-474F-ACCB-D1325A01AA90}" emma:medium="tactile" emma:mode="ink">
            <msink:context xmlns:msink="http://schemas.microsoft.com/ink/2010/main" type="paragraph" rotatedBoundingBox="2901,8682 22804,7753 22894,9672 2991,106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321A5D-50CA-4A5F-A435-490094CF4EE2}" emma:medium="tactile" emma:mode="ink">
              <msink:context xmlns:msink="http://schemas.microsoft.com/ink/2010/main" type="line" rotatedBoundingBox="2901,8682 22804,7753 22894,9672 2991,10602"/>
            </emma:interpretation>
          </emma:emma>
        </inkml:annotationXML>
        <inkml:traceGroup>
          <inkml:annotationXML>
            <emma:emma xmlns:emma="http://www.w3.org/2003/04/emma" version="1.0">
              <emma:interpretation id="{D063A772-939D-448F-81F7-AE5FF68FCA58}" emma:medium="tactile" emma:mode="ink">
                <msink:context xmlns:msink="http://schemas.microsoft.com/ink/2010/main" type="inkWord" rotatedBoundingBox="2909,8859 5436,8741 5518,10484 2991,10602"/>
              </emma:interpretation>
            </emma:emma>
          </inkml:annotationXML>
          <inkml:trace contextRef="#ctx0" brushRef="#br0" timeOffset="48034.8434">246 8301 1875 0,'-5'-25'83'0,"1"13"17"15,-1 0-80-15,1 8-20 0,-1 0 0 0,5 4 0 0,0 0 52 0,0 0 7 16,-14 8 1-16,10 16 0 0,-5 13-12 0,0 7-3 16,0 9 0-16,4 8 0 0,0 3-13 0,1 5-2 15,-5 4-1-15,4 4 0 0,-4-4 25 0,9 4 5 16,-4-5 1-16,-1 5 0 0,0-8-16 0,5-4-4 16,0-4 0-16,0-9 0 0,0 5-25 0,-9-9-6 15,5-3-1-15,-1-5 0 0,5 1-8 0,-4-9-11 16,-1-8 3-16,5-3 0 15,5-1-199-15,-5-8-39 0,0-12-8 0</inkml:trace>
          <inkml:trace contextRef="#ctx0" brushRef="#br0" timeOffset="48493.2092">77 8572 979 0,'-4'-8'87'0,"-5"-5"-70"0,9-3-17 0,0-4 0 16,4-4 192-16,1-1 34 0,-1-3 7 0,6 0 2 16,8-1-92-16,9 5-19 0,0-4-3 0,10 0-1 15,-1-5-65-15,5 1-14 0,0 3-2 0,5 1-1 16,-5 8-12-16,4 0-2 0,1 8-1 0,-5 3 0 16,-5 9-7-16,-4 13 0 0,4-1-1 0,-13 12 0 0,-5 0-6 0,-4 13-1 15,-5 3 0-15,-13 13 0 0,-10-1-8 0,-4 5 0 16,-14 0 0-16,0-1 0 0,0-3 0 0,-4 0-11 15,-5-9 11-15,4-3-12 0,-4-1 12 16,5-8 0-16,-1-3 0 0,6-5 0 0,3-4 0 0,10 0 0 16,0-11 0-16,4-1 11 0,10-4-11 0,4-4 0 15,0 0 9-15,0 0-9 0,13-4 0 0,6 0-8 16,3-4 0-16,1 3 0 0,4 1 8 0,1 0-12 16,-1 4 12-16,0 4-12 0,5 5 12 0,0-1 0 15,-5 0-9-15,5 4 9 0,-9 4 0 0,4 0-9 16,-8 0 9-16,-1 5 0 0,-9 3 0 0,0 0 12 15,0 1 0-15,-9-1 0 0,-9 4 28 0,-5 4 6 16,1-3 1-16,-6 3 0 0,-3-3-2 0,-6 7 0 16,1-4 0-16,-5 1 0 0,-4-5-28 0,-1 4-5 0,-4-3-2 15,5-1 0-15,-1 0-22 0,1-3-5 16,0-5-1-16,4 0 0 16,4-4-38-16,6 1-7 0,3-5-1 0,6-4-736 0,-1-4-148 0</inkml:trace>
          <inkml:trace contextRef="#ctx0" brushRef="#br0" timeOffset="49131.2477">1343 8887 1497 0,'0'0'66'0,"-9"-4"14"0,-5 4-64 0,5-4-16 15,0 8 0-15,5 4 0 0,-6 5 186 0,1 7 34 16,0 0 6-16,0 8 2 0,5 9-132 0,4 3-27 16,-5 5-5-16,5-1 0 0,5 1-15 0,4-1-2 15,-9-7-1-15,9-5 0 0,0-4-18 0,5-3-3 16,-1-5-1-16,5 0 0 0,1-12-10 0,3 4-2 16,1-12-1-16,-5 0 0 0,1-12 16 0,3 4 3 0,10-12 1 0,0 0 0 15,0-5-31-15,-5-3 0 16,5 0 0-16,-5-5 0 0,1 1 0 0,-5-4 0 15,-1-5 0-15,1-3 0 0,-5 3 0 0,1 5 9 16,-6 3-9-16,1 9 8 0,-5 4-8 0,0 4 0 16,-9 16 0-16,0 0 0 0,0 0 0 0,9 16 8 15,-4 0-8-15,-1 8 12 0,1 1-12 0,-1 3-11 16,1 0 3-16,4 1 0 0,0-5 8 0,0-4 0 16,0-4 0-16,0 0-8 0,5-3 8 0,0-5 0 0,-5-4 0 15,9 0 0-15,-4-4 0 0,-1 0 0 0,6-4 0 16,-6 4 0-16,1-8 0 0,4 0 0 0,-9-1 8 15,5 1-8-15,-5-8 8 0,0 4-8 0,5-8 10 0,-5 4-10 16,-5-9 9-16,1 5-9 0,9-8 8 0,-5-1-8 16,0-7 13-16,-5-4-2 0,5-5-1 0,1-4 0 15,8-3 2-15,-5-9 0 0,-3-4 0 0,8-7 0 16,0 3-12-16,0-12 0 0,0 0 0 0,1-8 0 16,-6 12 0-16,6 4 0 0,-1 4 0 0,-5 5 0 15,-4 11 0-15,1 12 0 0,-6 9 0 0,5 12 0 16,-9 4-9-16,5 8 9 0,-10 8 0 0,-4 12 0 0,-5 12-10 15,-4 12 10-15,0 13-8 0,-5 8 8 0,1 3 0 16,-1 5 0-16,5 0 9 0,4 12-9 0,9-8 20 16,1 3-2-16,4-7-1 0,9 4 0 0,0-8-6 15,9-9-2-15,0-3 0 0,10-1 0 0,-5-7-9 0,4-1 8 16,-4-11-8-16,-1 3 8 0,-3-12-21 0,3 0-5 16,-3-7-1-16,-1 3 0 15,0-8-125-15,-4 0-24 0,-1-4-6 0</inkml:trace>
          <inkml:trace contextRef="#ctx0" brushRef="#br0" timeOffset="49353.5702">2012 8098 2073 0,'-13'4'184'0,"4"-4"-147"0,-1 0-29 0,1 0-8 15,5 0 94-15,4 0 18 0,-5 0 3 0,5 0 1 16,0 0-36-16,0 0-8 0,0 0 0 0,0 0-1 16,9 0-47-16,14 0-10 0,9-4-2 0,9 0 0 15,14-4-12-15,8 0 9 0,10-4-9 0,0 4 8 16,-5 0-68 0,10 0-15-16,4 3-2 0</inkml:trace>
        </inkml:traceGroup>
        <inkml:traceGroup>
          <inkml:annotationXML>
            <emma:emma xmlns:emma="http://www.w3.org/2003/04/emma" version="1.0">
              <emma:interpretation id="{A14A4F17-16E1-4DBE-A467-77E8C1E7E7BD}" emma:medium="tactile" emma:mode="ink">
                <msink:context xmlns:msink="http://schemas.microsoft.com/ink/2010/main" type="inkWord" rotatedBoundingBox="7575,9234 8997,9167 9041,10119 7619,10186"/>
              </emma:interpretation>
            </emma:emma>
          </inkml:annotationXML>
          <inkml:trace contextRef="#ctx0" brushRef="#br0" timeOffset="50341.2706">4717 8547 1436 0,'-9'-32'64'0,"9"16"12"0,-5 0-60 0,1-9-16 16,4-3 0-16,-5 0 0 0,5 3 120 0,-5-3 20 0,5 0 5 0,0 8 1 16,0 7-23-16,0 5-5 0,0 0-1 0,0 8 0 15,0 16-61-15,5 9-12 0,0 11-2 0,4 13-1 16,-5 7-21-16,1 9-5 0,-1 0-1 0,-4 12 0 15,5-8 5-15,-5-1 1 0,0 1 0 0,0 4 0 16,4-12-9-16,-4-5-2 0,5-11 0 16,0-5 0-16,-5-11 0 0,4-9 0 0,-4-4 0 0,5-4 0 15,-5-12 11-15,9 4 1 0,0-8 1 0,0-8 0 16,5 0-6-16,-1-8 0 0,5-9-1 0,-4 5 0 16,4-4-7-16,5-5 0 0,0 1-8 0,-9-8 12 15,4 3 6-15,-5-3 1 0,1-5 0 0,4-8 0 16,0 5-19-16,1 7 0 0,-1 5 0 0,0 4 0 15,-4 7-19-15,4 9-10 16,-4 4-3-16,-1 8 0 0,1 12 32 0,-5 4 0 0,5 8 0 0,-1 9 0 0,-4-1 0 0,1 9 0 16,3-1 0-16,-4 0 0 0,5-3 0 0,-5 3 0 15,5-7 0-15,-1-1 0 0,1 0 0 0,-5-8 0 16,5-3 0-16,-5-5 0 0,5 0 0 0,-1-4 10 16,-4-8-2-16,0 0 0 0,1 0 8 0,3-8 0 15,1 0 1-15,0-4 0 0,-5 0-1 0,0-9 0 16,4 1 0-16,-3 0 0 0,-1-9 0 0,4-3 0 15,1 0 0-15,-5-1 0 0,-4-3-16 0,4-5 10 16,0 1-10-16,0-5 8 0,0-3 9 0,0-1 2 16,0 1 0-16,5-1 0 0,0 1-19 0,4 7-16 15,-5 1 4-15,1 7 0 16,0 17-198-16,-1 4-39 0</inkml:trace>
          <inkml:trace contextRef="#ctx0" brushRef="#br0" timeOffset="50738.3422">5691 8984 1728 0,'0'0'153'0,"14"5"-122"0,4-1-31 0,0 4 0 16,5 0 72-16,-5 0 9 0,9-4 2 0,-8 0 0 16,8-4 9-16,-4-4 3 0,4 0 0 0,-4-8 0 15,0-4 1-15,-1-1 0 0,1 1 0 0,4-4 0 16,-8-4-32-16,3-5-5 0,-8 1-2 0,0 0 0 0,-5-5-23 15,0 5-5-15,0-4-1 0,0 3 0 16,-9-3-4-16,0 4 0 0,-4-1-1 0,-1 1 0 16,0 0-11-16,-4 3-1 0,0 5-1 0,0 4 0 15,-5 8-10-15,1 4 0 0,-5 4 9 0,4 4-9 0,-9 8 11 0,5 4-3 16,-5 4 0-16,5 1 0 0,-5 3-8 0,10 4 0 16,-1 0 0-16,5 1 0 0,4 3 0 0,5-3 0 15,5-1 0-15,-1 4 0 0,10-3 0 0,4-1 0 16,0-4 0-16,5 4 0 15,0-3-75-15,4-5-17 0,1 0-3 0,8 5-789 16,-4-5-157-16</inkml:trace>
        </inkml:traceGroup>
        <inkml:traceGroup>
          <inkml:annotationXML>
            <emma:emma xmlns:emma="http://www.w3.org/2003/04/emma" version="1.0">
              <emma:interpretation id="{DAA89B49-C883-416D-9C5D-14EC14627BA4}" emma:medium="tactile" emma:mode="ink">
                <msink:context xmlns:msink="http://schemas.microsoft.com/ink/2010/main" type="inkWord" rotatedBoundingBox="11029,8303 17202,8015 17286,9803 11112,10091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1863.8786">8609 8305 2131 0,'0'0'47'0,"5"-17"9"0,-5 17 3 0,14-12 1 0,-5-4-48 0,4 4-12 16,1 8 0-16,4 0 0 0,-4 4 56 0,4 0 8 0,0 4 3 0,5 8 0 15,-5 8-12-15,1 5-3 0,3-5 0 0,-4 8 0 16,1 0 0-16,-6-3 0 0,1 3 0 16,0-8 0-16,-10 5-22 0,5-5-5 0,-4-4-1 0,-1 0 0 15,-4-4 7-15,0 0 1 16,-4 1 0-16,4-13 0 0,0 0-20 0,0 0-3 0,-9 4-1 0,0-4 0 16,9 0-8-16,-9-4 0 0,-1-5 0 0,6-3 0 15,-1-8 0-15,5-4 0 0,0 4 0 0,5-9 0 16,-5-3 0-16,9 4 0 0,0-1 0 0,0 1 0 15,0 4-11-15,0 3-1 0,10 1 0 0,-6 12 0 16,-4 0 12-16,5 8 0 0,0-4 0 0,-1 12 0 16,-3 0 0-16,-1 8 9 0,0-4-9 0,4 9 0 15,1 3 12-15,4 0-12 0,-4 5 12 0,0-5-12 0,-5 0 0 16,0 4 0-16,0-3-10 0,5-1 10 16,-5 0-186-16,0-3-30 0,4-5-5 15,-3-8-2-15</inkml:trace>
          <inkml:trace contextRef="#ctx0" brushRef="#br0" timeOffset="52020.4205">9415 8151 2372 0,'0'0'52'0,"0"0"12"0,0 0 1 0,0 0 1 0,0 0-53 0,5 12-13 0,4-4 0 0,5 0 0 15,-1-8 54-15,10 0 8 0,0 0 2 0,9-8 0 16,4 0 0-16,10-4 0 0,4 0 0 0,13-5 0 16,-3 5-27-16,-1-4-5 0,-5 4 0 0,1-4-1 15,-9 8-50-15,-1-4-9 0,-8-1-3 0,-1 9 0 16,-4-4-128-16,-9 0-25 0,-5 4-6 0</inkml:trace>
          <inkml:trace contextRef="#ctx0" brushRef="#br0" timeOffset="52291.5287">9971 7256 1324 0,'0'0'118'0,"-5"13"-94"15,5-1-24-15,5 12 0 0,4 0 196 0,-5 9 36 16,5 7 6-16,1 9 2 0,-1-9-80 0,-5 9-15 15,1 3-3-15,-1 1-1 0,1-5-72 0,-1 5-14 16,-4-4-3-16,-4 3-1 0,4 1 25 0,-5-5 6 16,1 5 1-16,-1 8 0 0,5-9-67 0,-4 9-16 15,-5 0 0-15,-1 4 0 16,1-5-150-16,-9-3-34 0,-18 52-6 0,8-40-2 0</inkml:trace>
          <inkml:trace contextRef="#ctx0" brushRef="#br0" timeOffset="52508.0195">10339 8426 1670 0,'23'-4'148'0,"5"0"-118"0,8-4-30 0,5-4 0 16,-5 0 108-16,5-5 15 0,-4 1 3 0,4 0 1 16,-9 0-22-16,-5-4-4 0,0-1-1 0,-4-3 0 15,-9 4-28-15,-1-4-7 0,1 3-1 0,-9-3 0 16,-1 0 0-16,-4-1 0 0,0 5 0 0,-4 0 0 15,-6 4-22-15,1-4-5 0,5 7-1 0,-10 1 0 16,0 4 0-16,1 8-1 0,-5 4 0 0,-1 4 0 16,1 4-35-16,-5 9 0 0,5 7 0 0,0 4 0 15,4 5 8-15,1 7-8 0,-1 5 0 0,9 8 0 16,-4 3 0-16,5 1 0 0,-1 4 0 0,5-1 0 16,5-7-89-16,-1-4-15 0,5-5-4 0,-4-3 0 15,-5-9-120-15,5-7-24 0,13 11-4 0,0-24-2 16</inkml:trace>
          <inkml:trace contextRef="#ctx0" brushRef="#br0" timeOffset="52771.0488">11082 8171 2419 0,'0'0'53'0,"9"8"11"0,0 0 3 0,4 0 1 0,1 4-55 0,4 1-13 15,-4 3 0-15,0 0 0 0,-1 8 100 0,1 1 18 16,-9-5 3-16,-1 8 1 0,1-4-54 0,-5 1-12 15,4-1-1-15,-4-4-1 0,-4 0-11 0,-1-3-3 0,5-1 0 0,-4-4 0 16,4-12-18-16,0 0-4 0,-5 8-1 0,5-8 0 16,0 0-3-16,0 0-1 0,0 0 0 0,0 0 0 15,-9-4 3-15,4-8 1 0,5-4 0 0,0-1 0 16,5-3-5-16,-1-4-2 0,1-8 0 0,9 3 0 16,8 9-10-16,6-12 0 0,4-1 0 0,9-3 8 15,0 3-84-15,4 1-18 0,1 8-3 16,-1 0-1-16,-4-1-99 15,0 9-20-15</inkml:trace>
          <inkml:trace contextRef="#ctx0" brushRef="#br0" timeOffset="53733.1746">11933 8098 633 0,'18'-8'56'0,"-9"0"-44"0,0-4-12 0,1 4 0 0,-6-4 123 16,5 4 22-16,-4-5 5 0,4 5 1 0,-5-4-27 0,1 4-4 16,-1-4-2-16,-4 8 0 0,0 0-15 0,0 4-3 15,0-12-1-15,0 12 0 0,0 0-28 0,0 0-6 0,-4-4-1 0,4 4 0 16,0 0 8-16,0 0 2 15,0 0 0-15,0 0 0 0,0 0-39 0,0 0-8 16,0 0-2-16,0 0 0 0,0 0-8 0,0 0-1 16,0 0-1-16,0 0 0 0,0 0-4 0,0 0-1 15,0 0 0-15,0 0 0 0,0 0-10 0,0 0 0 16,0 0 0-16,0 0 0 0,0 0 0 0,0 0 0 16,0 0 0-16,-5 8 0 0,5-8 8 0,0 0-8 15,0 0 0-15,0 0 8 0,0 0 0 0,0 0 0 16,-4 8 0-16,4-8 0 0,0 0 5 0,0 0 1 15,0 0 0-15,0 0 0 0,0 0-6 0,0 0 0 16,0 0-8-16,0 0 12 0,0 0-12 0,-5 8 0 16,1 12 0-16,-1 0 0 0,1 5 0 0,-1 7 0 15,-4 4 0-15,4 13 0 0,-4 4 0 0,0 7 0 0,0 5 9 16,0 4-9-16,0-4 20 0,-5-1 0 0,-4-3-1 16,0 0 0-16,4-9 17 0,-4-3 3 0,4-9 1 0,5-3 0 15,-5-5-16-15,5-7-4 0,0-5 0 16,5-4 0-16,-5-4 14 0,4 0 2 0,5-12 1 0,0 0 0 15,0 0-13-15,0 0-2 0,-4-8-1 0,-1 0 0 16,0-4-8-16,5-4-1 0,-4-5-1 0,8-3 0 16,1-4-11-16,0-5 0 0,4-3 9 0,0-4-9 15,4-5 0-15,6-8 0 0,3-3 0 0,6-9 0 16,4-4 0-16,-1 0-20 0,10 1 4 0,9-5 1 16,1 0-20-16,-1 4-4 0,0 0-1 15,4 1 0-15,-8 11-19 0,4 4-4 0,-5 13-1 16,1 3 0-16,-10 13 64 0,1 8 0 0,-1 8 0 0,-4 8 10 0,-5 8-10 15,-4 4 0-15,-5 4 0 0,-4 9 0 0,-5 3-8 16,-4 0 8-16,-5 5-10 0,-5 3 10 0,-8-8 0 0,-6 9 0 16,-8-5 0-16,-9 9 0 0,-5 3 0 0,-5 1 18 15,-4-1-2-15,-9 1-1 16,0-5-161-16,-1 1-32 0</inkml:trace>
          <inkml:trace contextRef="#ctx0" brushRef="#br0" timeOffset="51241.8943">8218 8361 1594 0,'0'-16'71'0,"0"16"14"0,0 0-68 0,0 0-17 0,-5-8 0 0,1 0 0 15,4 8 142-15,0 0 25 0,0 0 5 0,0 0 0 16,-9 12-74-16,4 4-15 0,1 4-3 0,4 1-1 16,0-1-24-16,0 8-5 0,4-3-1 0,1-1 0 15,4 0-18-15,-5 0-4 0,10 1-1 0,0-5 0 16,-5 0-17-16,4 4-9 0,1-7 10 0,-5 3-10 16,0 0-114-16,0 0-29 0,-4 1-5 0</inkml:trace>
          <inkml:trace contextRef="#ctx0" brushRef="#br0" timeOffset="51388.4672">8405 7961 2282 0,'-19'-29'101'0,"15"21"21"0,-5-4-98 0,4 0-24 16,-4 0 0-16,4 4 0 0,1 0 57 0,4 8 7 15,0 0 0-15,0 0 1 16,-5 8-215-16,5 4-43 0</inkml:trace>
          <inkml:trace contextRef="#ctx0" brushRef="#br0" timeOffset="54004.5382">12566 8114 2419 0,'13'-16'107'0,"-3"16"22"0,-1 0-103 0,4 4-26 0,-4 4 0 0,1 0 0 16,3 9 50-16,-4 3 5 0,0 0 1 0,-4 4 0 16,4 5-10-16,-4-1-2 0,-1 4 0 0,1 5 0 15,-10-1-11-15,5-3-2 0,0 3-1 0,-4 0 0 16,-1-7-8-16,-4-1-2 0,0-8 0 0,0 1 0 15,4-5 6-15,-4-8 1 0,0 4 0 0,0-4 0 16,4-4 5-16,-4 0 0 0,5-4 1 0,-5-4 0 16,4 0-16-16,5-4-3 0,-5-8-1 0,5 0 0 15,0-5 10-15,5-3 1 0,0-8 1 0,8-5 0 16,1-3-8-16,9 3-1 0,4-7-1 0,5 3 0 16,4 1-69-16,1 0-14 15,-1-1-2-15,5 5-885 0,-4 7-177 0</inkml:trace>
          <inkml:trace contextRef="#ctx0" brushRef="#br0" timeOffset="54536.6648">12894 8519 748 0,'0'0'67'0,"0"0"-54"15,0 0-13-15,9-4 0 0,0 0 302 0,4 0 58 16,1-4 11-16,4 0 2 0,1-4-208 0,3-5-41 16,1 1-9-16,9-4-2 0,-5-4-43 0,14 3-9 15,0-7-1-15,5 4-1 0,-5 8-26 0,-5-1-5 16,-4-7 0-16,4 0-1 0,-13 0-16 0,0-1-3 15,-5 1-8-15,-9 0 12 0,-4 4-4 0,-5-1-8 16,-5 1 11-16,-8 0-11 0,4 4 12 0,-5 4-12 16,-4 3 12-16,-1 5-12 0,-8-4 0 0,4 12 0 15,1 0 0-15,-1 4 0 0,-4 5 0 0,-1 3 0 16,10 4 0-16,0 4 0 0,0 5 0 0,8-5 0 16,-3 4 0-16,8 1 0 0,-4 7 0 0,9-4 0 0,-4 9 0 15,4-5 0-15,4 1 18 0,5 11-3 0,-4-7-1 0,8-5 0 16,-8-3 12-16,9-9 2 0,-5-4 1 15,4 0 0-15,-3-4 5 0,8-7 1 0,-5 3 0 0,6-8 0 16,3 0-15-16,1-4-4 0,4-8 0 0,1 4 0 16,4-4-8-16,0-1-8 0,-1-3 12 0,1 0-12 15,5-4 9-15,-5 0-9 0,4-4 0 0,-4-5 9 16,4 1-9-16,-4-8 8 0,0-1-8 0,0-7 8 16,0-1 4-16,0-7 0 0,0-5 0 0,4 1 0 15,-4-5-12-15,0 0 10 0,0-3-10 0,-1-5 10 16,-3 0-10-16,-1-4 0 0,5 0 0 0,-9 1 8 0,-1 3-8 0,1 4 0 15,-9 0 0-15,4 9 0 0,-4 11 0 0,-1 9 0 16,-8 8 0-16,4 8 0 0,-4 3 0 0,-5 13 0 16,0 0 0-16,-5 29-11 0,-4 7 3 0,-5 9 0 15,1 7 0-15,-6 9 0 0,-3 4 8 0,-1 8 0 16,0-1 0-16,-4 9 0 0,-1-4 0 0,6 0 9 16,-1-4-1-16,0 8-8 0,5-8 26 0,0 0-2 15,4-9 0-15,0 1 0 0,1-12-24 0,4-5-17 16,4-7 2-16,1-1 1 15,-6-11-62-15,10-9-13 0,0 0-3 0,-4-8-1305 0</inkml:trace>
          <inkml:trace contextRef="#ctx0" brushRef="#br0" timeOffset="54704.1332">13713 7912 2610 0,'0'0'57'0,"14"0"12"0,4-4 3 0,5 0 1 0,9 0-58 0,0 0-15 0,4 0 0 0,9-4 0 16,6 4 12-16,-6-4-1 0,5 8 0 0,5 0 0 16,-5 0-111-16,-5 4-23 0,42-8-4 15,-32 8-1-15</inkml:trace>
        </inkml:traceGroup>
        <inkml:traceGroup>
          <inkml:annotationXML>
            <emma:emma xmlns:emma="http://www.w3.org/2003/04/emma" version="1.0">
              <emma:interpretation id="{BD943306-A5D6-4E6B-A1C9-E417ECAAEE12}" emma:medium="tactile" emma:mode="ink">
                <msink:context xmlns:msink="http://schemas.microsoft.com/ink/2010/main" type="inkWord" rotatedBoundingBox="18105,8363 18991,8321 19047,9524 18162,956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5619.4306">15284 8159 1440 0,'0'0'128'0,"0"0"-103"0,0 0-25 0,0 0 0 16,0 0 116-16,0 0 17 0,0 0 4 0,4 12 1 16,1 0-27-16,-5 4-6 0,0-3-1 0,0 11 0 15,-5 0-33-15,1 8-7 0,4 1-2 0,-5 7 0 0,5-3-19 0,0-1-4 16,0-3-1-16,0-5 0 0,0 0-13 0,5-8-2 15,-1 1-1-15,6-9 0 0,-6 0-6 0,5-4-2 16,5-8 0-16,-5 0 0 0,5 0-2 0,4-8 0 16,0 0 0-16,5-4 0 0,-5 0-4 0,5-9-8 15,0 5 11-15,-1-4-11 0,1 0 9 0,-5-1-9 16,0 1 0-16,1-4 9 0,-6 4-9 0,-4-5 0 16,5 5 0-16,-5 4 0 0,-4 0 0 0,-5 0-16 15,4 3 3-15,1 5 0 16,-1 0-67-16,-4 8-12 0,0 0-4 0,0 0 0 15,-4-8-63-15,4 4-13 0,-5-4-2 0,1 4-1 16,4 0 69-16,0-4 14 0,0-4 2 0,0 0 1 16,4-5 24-16,1-3 5 0,-1 0 0 0,6-4 1 0,-1-1 86 0,0-3 17 15,0 4 3-15,5-5 1 0,-1 1-8 0,1-4 0 16,-1 3-1-16,6 1 0 0,-6-4 14 0,6 3 3 0,-1 1 1 0,0 0 0 0,0 3-13 0,0 1-2 31,1 0-1-31,-1-5 0 0,0 5-4 0,-4 4-1 0,-1 0 0 0,1 0 0 16,-5-5 14-16,0 5 2 0,0-4 1 0,0 3 0 15,1 1-8-15,-1 0-1 0,0 0-1 0,-5 4 0 16,5 3-43-16,1-3-12 0,-1 4-1 0,0 0 0 16,-9 0 61-16,0 4 13 0,4 0 3 0,-4 8 0 15,0 0-52-15,0 0-12 0,0 0 0 0,0 0 0 16,0 0 0-16,-13 8 0 0,-1 4 0 0,-4 4 0 16,0 4 0-16,-5 1 0 0,0-1 0 0,0 4 0 15,5 4 48-15,0 1 6 0,0 3 2 0,-1 9 0 0,10-1-24 16,-4 5-5-16,-1-1-1 0,9 5 0 15,-4-5 6-15,0 1 2 0,0 3 0 0,0 1 0 16,4-5-18-16,1 1-3 0,-1-1-1 0,1 1 0 0,-1-9-3 0,5 5-1 16,-4-5 0-16,4-3 0 0,0-5-8 15,0-4 0-15,4-4 0 0,1-3 8 16,-1 3-33-16,-4-8-7 0,5-4-2 0,-1 0 0 16,-4-8-101-16,5 12-20 0,-5-12-4 0,0 0-1 0</inkml:trace>
          <inkml:trace contextRef="#ctx0" brushRef="#br0" timeOffset="55950.1379">15261 7641 1324 0,'-18'-16'118'0,"9"8"-94"0,4-5-24 0,1 5 0 16,4-4 219-16,4 4 39 0,1 4 8 0,4-4 2 0,0 4-194 0,5 4-38 16,-1 0-8-16,10 4-1072 15</inkml:trace>
          <inkml:trace contextRef="#ctx0" brushRef="#br0" timeOffset="55854.6716">15612 7920 2091 0,'-5'-12'46'0,"5"12"10"0,5-8 1 0,4 0 2 0,-5-4-47 0,5 4-12 0,5-1 0 0,-5 1 0 15,5 4 24-15,9 0 2 0,-1-4 1 0,10 4 0 16,0-4-27-16,9 0 0 0,9 4 0 0,-4 0 0 15,-1-4 20-15,1 8-2 0,4 0 0 0,-9 0-678 16,-18 0-135-16</inkml:trace>
        </inkml:traceGroup>
        <inkml:traceGroup>
          <inkml:annotationXML>
            <emma:emma xmlns:emma="http://www.w3.org/2003/04/emma" version="1.0">
              <emma:interpretation id="{24D38B65-6D26-4123-8CCB-11F9DF0274BC}" emma:medium="tactile" emma:mode="ink">
                <msink:context xmlns:msink="http://schemas.microsoft.com/ink/2010/main" type="inkWord" rotatedBoundingBox="20705,8870 22851,8770 22880,9381 20733,9482"/>
              </emma:interpretation>
            </emma:emma>
          </inkml:annotationXML>
          <inkml:trace contextRef="#ctx0" brushRef="#br0" timeOffset="56832.6333">18175 8191 1267 0,'0'0'112'16,"0"-8"-89"-16,9-4-23 0,0 0 0 0,5 0 158 0,-5-4 27 15,0-5 6-15,5 5 1 16,-5 0-50-16,4-4-10 0,-3-5-1 0,-1 9-1 0,-5 0-65 0,5-4-13 16,-4 4-2-16,-5 3-1 0,4 1-8 0,-8 4-1 15,-1 0-1-15,1 4 0 0,-10 0-15 0,0 4-2 16,-4 4-1-16,-5 12 0 0,-8 0-3 0,-6 13-1 16,1-1 0-16,-5 17 0 0,9-1-17 0,-5 5-19 15,6-1 4-15,3 5 1 0,1-5 14 0,4-7 0 16,5-1 0-16,4-3 0 0,5-9 0 0,0-4 0 15,5-7 0-15,4-1 0 0,4-8 0 0,-4-8 0 16,9 4 10-16,5-8-10 0,4-4 21 0,5-4-1 16,0-4 0-16,8-9 0 0,1 1-9 0,9-4-3 15,9-9 0-15,5 1 0 0,-14-5-8 0,0 5 8 16,-5-1-8-16,5 1 8 0,-9 8-24 0,-4 3-6 16,-1 1-1-16,-9 8 0 0,0 0 40 0,-4 12 8 15,0 0 2-15,-5 12 0 16,-9-8-43-16,0 20-9 0,0 0-2 0,-5 13 0 0,-4 3 36 0,0 0 7 15,0 1 2-15,4 3 0 0,1-3-18 0,-1-5 0 0,5-4 0 0,0 1 0 16,9-9 0-16,-4 0 0 0,-1-4 0 0,1-7 0 16,0-1 10-16,8-4-10 0,-4 0 8 0,5-8-8 15,0-4 16-15,8 0-1 0,1-5-1 0,4 1 0 16,1-8-6-16,8-4-8 0,1-1 11 0,8-3-11 16,1-4 8-16,8-1-8 0,5-3 0 0,5-5 0 15,5 5 0-15,-6-4 0 0,6-1 0 0,8 1 0 16,-9-1 0-16,5 5-9 0,0-1 9 0,0 5-12 15,-5 8 12-15,-4 3 0 0,-10 1 0 0,1 8-8 16,-14 4 8-16,-5 4 0 0,1 4 0 0,-10 0 0 16,-9 4 9-16,1 0-9 0,-6 4 12 0,1 8-12 0,-5 5 14 15,-4-1-4-15,-1 4-1 0,-4 0 0 16,5 1 11-16,-10 3 3 0,5 0 0 0,-4 1 0 0,-5-1 4 0,4 0 1 16,-9 1 0-16,-4-5 0 0,0-4-5 15,-9 0-1-15,-5 1 0 0,-5-5 0 0,-4-4-3 0,-4-4-1 16,-1 4 0-16,1 0 0 0,-1-8-9 0,1 4-1 15,-1-8-8-15,5 0 12 0,0 0-12 0,9-4 9 16,-4 0-9-16,4-4 8 0,5 0-8 0,-1-4-9 16,1 0 9-16,-5 0-13 15,5 4-110-15,-5-5-21 0,0 5-5 0,0-4-1216 0</inkml:trace>
        </inkml:traceGroup>
      </inkml:traceGroup>
    </inkml:traceGroup>
    <inkml:traceGroup>
      <inkml:annotationXML>
        <emma:emma xmlns:emma="http://www.w3.org/2003/04/emma" version="1.0">
          <emma:interpretation id="{473C1F3B-7BE5-450D-A867-65632EB8042D}" emma:medium="tactile" emma:mode="ink">
            <msink:context xmlns:msink="http://schemas.microsoft.com/ink/2010/main" type="paragraph" rotatedBoundingBox="13845,10810 30804,8337 31439,12689 14480,1516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82B849B-D906-4505-B054-B8B79946FA52}" emma:medium="tactile" emma:mode="ink">
              <msink:context xmlns:msink="http://schemas.microsoft.com/ink/2010/main" type="line" rotatedBoundingBox="13845,10810 30804,8337 31122,10517 14163,12990"/>
            </emma:interpretation>
          </emma:emma>
        </inkml:annotationXML>
        <inkml:traceGroup>
          <inkml:annotationXML>
            <emma:emma xmlns:emma="http://www.w3.org/2003/04/emma" version="1.0">
              <emma:interpretation id="{88575457-4680-4055-A657-3110CE802037}" emma:medium="tactile" emma:mode="ink">
                <msink:context xmlns:msink="http://schemas.microsoft.com/ink/2010/main" type="inkWord" rotatedBoundingBox="13845,10810 16397,10438 16710,12585 14158,12957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8631.5479">11273 11724 1677 0,'-9'16'36'0,"9"-3"8"0,-9-5 2 0,4 4 2 0,0-4-38 0,5 4-10 16,-4 0 0-16,4-12 0 0,4 12 88 0,-4-12 16 15,10 4 4-15,3 0 0 0,1 0-45 0,9-12-9 16,4-4-2-16,5-8 0 0,0-4-15 0,13-13-3 16,5-7-1-16,5-9 0 0,4 5 5 0,0-9 1 15,1 0 0-15,-6 1 0 0,1 3-20 0,-5-4-4 16,-5 1-1-16,1-1 0 0,-5 0-14 0,-9 1 0 15,0-5 0-15,-5 0 0 0,0 1 14 0,-8 3-3 16,3-4-1-16,-4 1 0 0,-4 3-10 0,-5-4 0 0,0 1 0 16,0-1 0-16,1 4 0 0,-6 13 0 0,-4-1 0 0,5-3 0 15,-1 3 0-15,-4 1 0 0,5-5-12 0,-5 4 12 16,0 1-9-16,0-9 9 0,0 5 0 0,0 3 0 16,-5 5 0-16,-4 3 0 0,9 5 0 0,-4 0 0 15,-1 7-10-15,-4 5 10 0,4 0-8 0,1 4 8 16,-1 8 0-16,1-1 0 0,-5 5 0 0,9 4 0 15,0 0 0-15,0 0 0 0,-10 0 0 0,1 9 0 16,0-1-12-16,0 0 4 0,-4 4 0 0,-1 0 0 16,5 8 8-16,0-4 0 0,-5 9 0 0,5-5 0 0,0 4 0 15,-5 0 0-15,0 5 0 0,5 3 0 0,-4 1 0 16,-1 3 0-16,-4 4 0 0,-5 9 0 0,5 4 8 0,-5 3 3 16,0 5 1-16,1 8 0 0,-1 8 21 15,0-4 5-15,0 3 1 0,0 5 0 0,1-8-20 0,4 4-4 16,4-4-1-16,0 8 0 0,5-12 3 0,0-1 1 15,4 1 0-15,5-8 0 0,5-4 10 0,0-5 1 16,-1-7 1-16,5-1 0 0,5-3-30 0,0-1 8 16,-1 5-8-16,5-5 0 0,5-3 9 0,0 3-1 15,-5-8 0-15,9 5 0 0,1-5-8 0,-1-7 0 16,5-1 0-16,0-8 0 0,0 0 0 0,0-8 0 16,-1-4 0-16,1-4 8 0,0 0-8 0,0-8 0 15,-5-4 0-15,5-4 0 0,0-8 0 0,-5-1 0 16,5-3 0-16,-4-4 0 0,-1-9 0 0,0 5 0 15,1-9 0-15,-1-3 8 0,0 3-8 0,0 1 0 16,-8 3 0-16,-1 1 8 0,0 3-8 0,0 5 0 0,-4 4 0 16,4 7 0-16,-9 9 0 0,-4 0 0 0,-5 12 0 0,0 0 0 15,0 0 0-15,0 0 0 0,0 8 0 0,0 4 0 16,-5 4 0-16,1 5 0 0,-1 7 0 0,-4-4 0 16,5 5 0-16,4-1 8 0,-5 0-8 0,5-3 8 15,0-1-8-15,5 0 0 0,-5 0 0 0,4-3 0 16,1-5 8-16,-1 4-8 0,10-8 8 0,-5 0-8 15,0 1 9-15,0-9-9 0,5 0 10 0,-5 4-10 16,5-4 10-16,-1-4-10 0,1 0 10 0,-5-8-10 0,9 4 10 16,-4-4-10-16,0-1 10 0,4 1-10 15,-5-4 0-15,6 0 0 0,3-8 0 0,-3 4-10 16,3-1 10-16,1-3 0 0,-5-4 0 0,5 4 0 0,-5 4 8 16,1-1 3-16,-1-3 1 0,0 8 0 0,0 4-12 0,-4 0 0 15,-1 4 0-15,1 0 0 0,0 4 0 0,-1 0 0 16,1 4 0-16,-5 4 0 0,5-4 0 0,0 4 0 15,-1 4 0-15,-4-4 0 0,0 4 0 0,-4 0 0 16,4 1 0-16,0-1 0 0,0 0 0 0,-4 0 15 16,-1-4-4-16,-4-8-1 0,0 8 2 0,0-8 0 15,0 0 0-15,5 8 0 0,0 4-12 0,-1-3 8 16,-4-9-8-16,0 0 8 0,0 8-8 0,0-8 0 16,-4 8 0-16,4-8 0 0,0 0 0 0,0 0 0 15,0 0 0-15,0 0 0 0,0 0 0 0,0 0 0 16,4-12 0-16,1-1 0 0,4 1 0 0,-5-4 8 15,5-4-8-15,0 4 0 0,-4-5 0 0,4 5 0 16,5 0 8-16,-1 0-8 0,6 4 0 0,-1 4 0 16,0 0 0-16,0 4 0 0,-4 4 0 0,4 4 0 0,-4 0-9 15,4 4 9-15,-9 4 0 0,5-4 0 0,-5 4-8 0,0 4 8 16,0-4 0-16,-4-3 0 0,-5 3 0 0,0 0 0 16,0-4 0-16,0-8 0 0,-5 4 0 0,5-4 0 15,0 0-10-15,0 0 10 0,0 0-8 0,0 0 8 16,0 0 0-16,0 0 0 0,0 0 0 0,0 0 0 15,9-12 0-15,0 0 9 0,5-9 0 0,-5 1 0 16,9 4-9-16,-4 0-12 0,0 0 2 0,4 3 1 16,-5 1 9-16,6 4 0 0,-6 0 0 0,1 8 0 15,0 4 0-15,-1 8 0 0,1 0 0 0,-5 5-8 0,5 3 8 16,-5 4 0-16,0-4 10 0,-4 9-10 0,-1 3 0 16,1-4 8-16,-10 9-8 0,1-1 0 15,-1 5-152-15,-9-5-34 0</inkml:trace>
          <inkml:trace contextRef="#ctx0" brushRef="#br0" timeOffset="68768.5529">13080 10842 1324 0,'37'-53'59'0,"-19"29"12"0,5-8-57 0,-1 3-14 15,6-3 0-15,4 0 0 0,4 7 235 0,-4 9 44 16,-5 4 9-16,1 12-856 0,-1 4-170 15</inkml:trace>
        </inkml:traceGroup>
        <inkml:traceGroup>
          <inkml:annotationXML>
            <emma:emma xmlns:emma="http://www.w3.org/2003/04/emma" version="1.0">
              <emma:interpretation id="{41561704-44CD-4C43-B2D4-210635B650A1}" emma:medium="tactile" emma:mode="ink">
                <msink:context xmlns:msink="http://schemas.microsoft.com/ink/2010/main" type="inkWord" rotatedBoundingBox="17644,10748 21399,10201 21620,11714 17865,12261">
                  <msink:destinationLink direction="with" ref="{701E79C2-F330-4370-84B8-68AA6AAFB1F1}"/>
                </msink:context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1117.4023">16540 10049 1184 0,'0'0'52'0,"-4"-8"12"0,4 0-52 0,0 0-12 0,4-1 0 0,-4-3 0 16,0 4 94-16,5-4 16 0,-5 0 3 0,5 4 1 16,-1-4-26-16,1 4-4 0,-1-5-2 0,5 5 0 15,0 0-13-15,-4 0-2 0,-5 8-1 0,5-4 0 16,4 0-33-16,-9 4-6 0,0 0-2 0,0 0 0 15,0 0-9-15,0 0-3 0,-14 0 0 0,0 4 0 16,-4 0-13-16,0-4 9 0,4 4-9 0,1 0 8 16,-10 0-8-16,9 0 0 0,-4-4 0 0,4 4 0 15,1 0 9-15,-6 1-9 0,6-1 10 0,-1 4-10 16,5-8 0-16,0 4 0 0,-9 0 0 0,9-4 0 16,4 4 0-16,-4 0 0 0,-5 0 0 0,10-4 0 15,-5 4 0-15,4 0 0 0,5-4 0 0,-5 12 0 16,-8-4 0-16,13 8 0 0,0-3 0 0,-5 3 0 15,1 4 0-15,-1 0 0 0,5 0 0 0,0 5 0 0,0 7 0 16,0-4 0-16,-4 5 0 0,4 3 0 0,4 5 16 16,-4-1-4-16,5 1 0 0,-1 3 0 0,-4-3 23 0,5-1 4 15,-1-3 1-15,-4-1 0 0,-4 0-23 0,4-7-4 16,4 3-1-16,-4-8 0 0,0 1 0 0,-4-5 0 16,4 0 0-16,-5-4 0 0,1 0 23 0,-1-3 4 15,5-5 1-15,-4 0 0 0,4-8-26 0,0 8-5 16,0-8-1-16,0 0 0 0,0 0 4 0,0 0 0 15,-5 8 0-15,5-8 0 0,0 8-12 0,0-8 0 16,0 0 0-16,0 0 0 0,0 0 0 0,0 0 8 16,14 4-8-16,-5-4 8 0,-9 0 0 0,13 0 0 15,6 0 0-15,-1 0 0 0,0 0-8 0,0 0 0 16,5-4 0-16,0 8 0 0,0 0 0 0,4 0-12 0,-4 4 2 16,9 0-824-16,4 5-165 0</inkml:trace>
          <inkml:trace contextRef="#ctx0" brushRef="#br0" timeOffset="81856.2688">16786 10320 1152 0,'14'-8'51'0,"-9"0"10"0,-5 0-49 0,0-8-12 0,4 3 0 0,5-7 0 16,0 0 164-16,-4 0 29 0,4-1 7 0,9 1 0 16,5-4-75-16,0 0-15 0,-10-1-3 0,6 1-1 0,3 0-34 0,1 4-6 15,-5-5-2-15,0 5 0 0,-4 4-18 0,0 0-4 16,4-1-1-16,-4 5 0 0,-5 4-14 0,4 4-3 15,1 0-1-15,0 8 0 0,-1 0-23 0,-3 4 0 16,-1 0 0-16,4 9 0 0,1 3 0 0,0 0 0 16,-1 0 0-16,1 9 0 0,0-1 16 0,-5 0 1 15,9 5 1-15,-4-1 0 0,8 4 6 0,-3-3 0 16,-6-5 1-16,1-4 0 0,-5 5-9 0,9 3-1 16,-4-4-1-16,-1 1 0 0,-3-5-6 0,-1 0 0 15,0 1-8-15,4-1 12 0,-3-4-12 0,3 4 0 16,1-3 0-16,0-1 0 15,-1 0-236-15,-8-4-54 0</inkml:trace>
          <inkml:trace contextRef="#ctx0" brushRef="#br0" timeOffset="82071.8282">17633 10045 633 0,'0'-16'28'0,"5"12"6"0,-5-5-34 0,0-3 0 16,0 0 0-16,0 0 0 15,9 0 264-15,-9 0 47 0,-5 4 9 0,5 4 1 16,0-4-147-16,0 8-30 0,0 0-5 0,0 0-2 16,-9 0-58-16,0 12-12 0,-5 0-3 0,-4 8 0 15,-5 4-42-15,-4 1-9 0,0 3-1 0,-1 4-1 16,-3 1 3-16,3-1 1 0,-4 0 0 0,5-3 0 0,4 3-4 15,1-4-1-15,-6 1 0 0,10 3 0 16,0 1-18-16,-5-1-4 0,0-8-1 0,0 5 0 16,5-5-142-16,0 4-28 0,0-4-5 0</inkml:trace>
          <inkml:trace contextRef="#ctx0" brushRef="#br0" timeOffset="83078.579">18025 9968 403 0,'4'0'36'0,"5"-8"-36"16,5 4 0-16,0-4 0 15,-1-4 153-15,1 3 24 0,0-3 5 0,-1 4 1 0,1-4-51 0,4-4-9 16,0 4-3-16,1-4 0 0,-1-1-12 0,5 1-4 16,-1 0 0-16,1 0 0 0,0 0 4 0,4 3 0 15,-4-3 0-15,4 0 0 0,-4 4-36 0,-5 0-6 16,0 8-2-16,-4 4 0 0,0 0-32 0,-5 8-6 16,4 4-2-16,-3 8 0 0,-1 0-24 0,-5 5 0 15,5-1 0-15,-4 8 0 0,4 1 12 0,-4 3-4 16,-1-3 0-16,5 3 0 0,-9-4 20 0,9 5 3 15,0-5 1-15,1 1 0 0,-1-1-21 0,0 0-11 16,-5-3 12-16,5-5-12 0,-4 4 35 0,0-8 0 16,4 1 0-16,-5-1 0 0,1 4-11 0,-1 0-1 15,5-3-1-15,1-1 0 0,-6 0-12 0,5 0-2 16,-4 1-8-16,-1-1 12 0,5 0-12 0,-4-4 9 16,-5-4-9-16,4 5 8 0,1-5 0 0,-5-12 0 15,0 0 0-15,-9 12 0 0,9-12 12 0,0 0 3 0,0 0 0 16,-5 8 0-16,-4 0-3 0,0-4 0 0,0-4 0 15,0 4 0-15,-5-4-20 0,1 4 9 0,-6 0-9 16,1 4 0-16,-5-4-12 0,-4 0-10 0,4 5-2 0,-4-1 0 31,-5 0-160-31,0 0-32 0,-41 4-6 0,10-4-2 0</inkml:trace>
          <inkml:trace contextRef="#ctx0" brushRef="#br0" timeOffset="80472.0536">14933 10704 1317 0,'-18'0'58'0,"18"0"13"0,-9 0-57 0,0-4-14 0,0 4 0 0,9 0 0 16,0 0 96-16,0 0 16 0,0 0 3 0,0 0 1 15,0 0-23-15,0 0-4 0,18-4-1 0,0 0 0 16,5 0-4-16,4-4-2 0,5-4 0 0,5 0 0 16,4 0-14-16,0 0-2 0,9-1-1 0,-5 5 0 15,1 0-53-15,-1 8-12 0,1 0 0 0,-1 4-1146 16</inkml:trace>
          <inkml:trace contextRef="#ctx0" brushRef="#br0" timeOffset="80253.0504">15434 10344 864 0,'0'0'76'0,"-9"-8"-60"16,9 8-16-16,0 0 0 0,-5-8 130 0,5 8 23 15,-4-8 5-15,4 0 1 0,-5 0-25 0,5 8-5 16,0 0-1-16,0 0 0 0,0 0-59 0,0 0-12 15,0 0-2-15,0 0-1 0,14 0-23 0,-5 0-5 16,0 0-1-16,0 0 0 0,5-4 7 0,-5 0 0 16,5-8 1-16,-5 3 0 0,4-3-10 0,6 0-3 0,-6-4 0 0,1-4 0 15,0 0 10-15,-1-1 2 16,-4-3 0-16,1 4 0 0,-1-5-20 0,0 5-3 0,-5-4-1 16,5 0 0-16,-4-1-8 0,0 5 0 0,-5-4 0 15,4 4 0-15,-4-5 0 0,0 5 0 0,0 4-10 0,-4-4 10 16,-1 4 0-16,0-1 0 0,1 1 0 0,-1 0 0 15,1 0 0-15,-1 0-9 0,-8 3 9 0,3 1 0 16,1 4 0-16,-4-4 0 0,-1 4 0 0,0 0 8 16,1 4-8-16,-1 0 0 0,0 0 8 0,5-4-8 15,-4 4 0-15,4 4 0 0,-1 0 0 0,1 0 0 16,-4 4 0-16,4 0 0 0,-1 0 0 0,6 8 0 16,-5 4 0-16,4 4 0 0,1 5 0 0,-1 3 0 0,1 8 0 15,-1 5 0-15,-4-1 0 0,4 9 0 0,-4-1 15 0,5 5-2 16,-5 0 0-16,-1-1 0 0,1 5 22 0,5 0 4 15,-5-1 1-15,4 1 0 0,-4 0-16 0,5-1-2 16,-1-3-1-16,-4-1 0 0,9-3-7 16,0 4-2-16,0-9 0 0,0 1 0 0,0-1 2 0,4-3 0 15,1-9 0-15,0 4 0 0,-1 1-14 0,1-9 9 16,-5 5-9-16,0-5 8 0,0 0-8 0,0 1 0 16,-5-9 0-16,1 4 0 15,4-4-85-15,-5-4-23 0,0 5-4 0,1-9-1061 0</inkml:trace>
        </inkml:traceGroup>
        <inkml:traceGroup>
          <inkml:annotationXML>
            <emma:emma xmlns:emma="http://www.w3.org/2003/04/emma" version="1.0">
              <emma:interpretation id="{7C8C5C27-4E0D-4EE7-A0D1-591F51F69811}" emma:medium="tactile" emma:mode="ink">
                <msink:context xmlns:msink="http://schemas.microsoft.com/ink/2010/main" type="inkWord" rotatedBoundingBox="22111,10176 27283,9422 27519,11043 22348,11797">
                  <msink:destinationLink direction="with" ref="{701E79C2-F330-4370-84B8-68AA6AAFB1F1}"/>
                </msink:context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4663.1337">22027 9098 1728 0,'18'-20'76'0,"-9"11"16"0,0-3-73 0,5 4-19 15,-5 0 0-15,-5 4 0 0,-4 4 92 0,0 0 16 16,0 0 2-16,0 0 1 0,-4-8-75 0,-5 8-16 15,-10 0-2-15,1 0-1 0,-9 4-17 0,-5 0 0 16,0 8 0-16,-4-4 0 0,-5 4 0 0,9-3 0 16,0 3 0-16,0 0 0 0,0 4 19 0,5-4 0 15,0 0 0-15,4 0 0 0,0 1-19 0,5 3 0 16,0 0 0-16,0-4 0 0,4 4 0 0,5 5 0 16,0-5 0-16,4 0 0 0,-4 4 0 0,9 4 0 15,-5-3 0-15,10 3 0 0,-5-4 0 0,9 4 0 16,0 1 0-16,5 3 0 0,0 0 26 0,4 1 5 15,-5-5 1-15,6 4 0 0,-1 5 18 0,-5-5 4 16,6 4 1-16,-10 1 0 0,0 3-11 0,-5-7-1 0,1 3-1 16,4 4 0-16,0-7-25 0,-4-1-5 0,-10 0 0 0,5 1-1 15,-4-5 8-15,-1-4 1 0,1 0 1 0,-1 5 0 16,-9-9-9-16,5 4-1 0,5-4-1 0,-1 0 0 16,-4-3 8-16,4-1 2 0,5 0 0 0,0-4 0 15,0 4-20-15,0-12 0 0,0 0 0 0,10 8 0 16,-6-4-30-1,5 0-13-15,-9-4-2 0,9 0-1 0,-9 0-154 16,0 0-30-16</inkml:trace>
          <inkml:trace contextRef="#ctx0" brushRef="#br0" timeOffset="85625.6585">21685 10146 288 0,'0'0'12'0,"0"0"4"0,-4-4-16 0,4 4 0 15,-5-4 0-15,5 4 0 0,-5-12 258 0,5 12 49 16,5-8 9-16,-5 8 3 0,5-8-176 0,-5-1-35 16,4 1-8-16,5 0 0 0,5 0-22 0,-5 4-4 15,5-4-1-15,-1 4 0 0,6 0-36 0,-1 4-7 16,5 0-2-16,-5 4 0 0,4 4-41 0,1-4-9 16,5 0-2-16,-6 0-600 15,6 4-121-15</inkml:trace>
          <inkml:trace contextRef="#ctx0" brushRef="#br0" timeOffset="86130.2796">23406 9167 2008 0,'0'0'89'0,"0"0"19"0,0 0-87 0,0 0-21 15,0 0 0-15,-9 16 0 0,-9 0 61 0,-10 12 8 16,-3 5 2-16,-10 3 0 0,-9 5-23 0,-5 7-4 0,0 5 0 0,-8-1-1 16,-1-3 32-16,5 4 6 0,-1-1 2 0,6 1 0 15,-1-5-60-15,5 1-12 0,5-5-3 0,4-3 0 16,4-1-8-16,10-7-12 0,0-5 2 0,8 0-798 16,6 1-160-16</inkml:trace>
          <inkml:trace contextRef="#ctx0" brushRef="#br0" timeOffset="85907.3895">22459 9596 1670 0,'-4'-17'148'0,"4"5"-118"0,0-4-30 0,9 0 0 16,0-4 70-16,0-1 8 0,5 1 2 0,4-4 0 15,0 4 35-15,0-1 7 0,9-3 2 0,-4 4 0 16,5 0-53-16,-6 3-11 0,1 5-1 0,0 0-1 16,0 8-15-16,-5 4-3 0,0 0-1 0,5 4 0 15,-5 4-3-15,0 8-1 0,5 1 0 0,-5 7 0 0,0 4-46 0,1 5-9 16,-6 3-1-16,6-4-1 0,-1 5 22 0,-5-1 0 16,1 1 0-16,0 3 0 0,-10 1 0 0,5-5 0 15,5 0 0-15,-5-3 0 16,-4-1-98-16,4-7-18 0,0-5-4 0,0-4-639 15,-4 0-127-15</inkml:trace>
          <inkml:trace contextRef="#ctx0" brushRef="#br0" timeOffset="86333.2087">23570 9620 2419 0,'0'0'53'0,"0"0"11"0,0 0 3 0,0 0 1 0,5 8-55 0,-5 4-13 16,4 0 0-16,1 8 0 0,-5 1 79 0,0-1 13 15,0 4 2-15,-5 5 1 0,1-5-35 0,4 4-6 16,-5 0-2-16,0 5 0 0,1-5-36 0,4 1-7 16,-5-1-1-16,1 0-8 0,-1-4 0 0,1-3 0 15,-1-1-10-15,-4 0-867 16,4-4-174-16</inkml:trace>
          <inkml:trace contextRef="#ctx0" brushRef="#br0" timeOffset="86777.0259">23993 9134 1587 0,'14'-16'70'0,"-5"12"15"0,0-4-68 0,5 0-17 0,0-4 0 0,-1 4 0 15,5-5 116-15,1 5 20 0,-1 0 4 0,5-4 1 16,-5 0-61-16,9 0-12 0,-4 0-2 0,0 4-1 15,4 4-29-15,0-5-5 0,1 5-2 0,-1 4 0 16,0 0-10-16,-4 4-3 0,-5 5 0 0,5 3 0 16,-5 4 4-16,-4 4 1 0,-5 4 0 0,-4 5 0 15,4 3 4-15,-5 4 1 0,1 1 0 0,-5 3 0 16,4-3-2-16,-4 3 0 0,5 1 0 0,-5-1 0 0,-5-3 11 16,5-1 1-16,0 5 1 0,-4-5 0 0,-1-4-29 15,5 1-8-15,0-5 0 0,0 4 0 0,-4-3 49 0,4 3 9 16,0-4 2-16,0 1 0 0,0-1-19 0,4-4-3 15,1 5-1-15,-1-9 0 0,-4 0-13 0,0 0-4 16,-4-3 0-16,-5-1 0 0,4 0-20 16,-9 0 0-16,5-4 0 0,-9 4 0 0,0 1 8 0,-9-5 3 15,-5 4 1-15,-5-4 0 16,-4 8-91-16,-4-3-17 0,-5 3-4 0,-14 0-1283 0</inkml:trace>
          <inkml:trace contextRef="#ctx0" brushRef="#br0" timeOffset="83602.4954">19331 9964 1897 0,'0'0'41'0,"0"0"9"0,0 0 2 15,0 0 2-15,0 0-43 0,0 0-11 0,0 0 0 0,0 0 0 16,0 0 71-16,0 0 12 0,9 0 2 0,1-4 1 0,8 4-39 0,5-4-8 16,4 0-2-16,5 0 0 0,4 4-13 0,1 0-2 15,-1 0-1-15,5 0 0 16,-5 4-93-16,5 4-20 0,-4 0-3 0</inkml:trace>
          <inkml:trace contextRef="#ctx0" brushRef="#br0" timeOffset="84273.2331">20260 9972 1872 0,'0'0'83'0,"5"-8"17"0,4 0-80 0,4 0-20 0,6-4 0 0,3 3 0 16,1 5 64-16,4-4 8 0,5 4 3 0,5 4 0 16,-5 0-25-16,4 0-5 0,0 0-1 0,1 4 0 15,-5 0-44-15,4 0 0 0,-4 0-10 0,4 5-667 16,-4-5-134-16</inkml:trace>
          <inkml:trace contextRef="#ctx0" brushRef="#br0" timeOffset="84055.5078">20397 9677 1785 0,'0'0'159'0,"9"0"-127"0,0-9-32 0,5 5 0 16,-1-4 60-16,5-4 5 0,1 0 2 0,3 0 0 15,6-8 23-15,-1-1 5 0,0-3 1 0,1 4 0 16,-6-4-42-16,6 3-8 0,4-3-2 0,-1 0 0 16,-3-1-30-16,4 5-6 0,-5-8-8 0,-9 8 11 15,0-5-3-15,-4-3 0 0,-5 8 0 0,0-4 0 16,-9-1-8-16,5-3 0 0,-10 4 0 0,1-1 0 16,-1 5 0-16,-4 0 8 0,0 0 0 0,0-5 0 15,0 9-8-15,0 0 0 0,0 0 0 0,4 8 0 16,5 8 0-16,0 0-11 0,-9-12 3 0,9 12 0 15,0 0 8-15,-9-4 0 0,-5 0 0 0,5 4 0 16,9 0 0-16,0 0 0 0,-14 8 0 0,5 4 0 16,0 0 0-16,5 12 0 0,-6 9 0 0,6 7 0 15,-1 0 0-15,1 5 0 0,4 4 0 0,-5 3 0 0,1 1 30 16,-1-1 8-16,5 5 2 0,0 4 0 16,0-5-16-16,-4 5-4 0,-1 0 0 0,5 0 0 0,-4-9-6 0,-1 1-2 15,5-1 0-15,0-3 0 0,0-9-12 0,0 1 0 16,0-1 0-16,5-7 0 0,-1-1 0 0,1-4 0 15,-5-3 0-15,4-5 0 16,1-4-119-16,-5 0-26 0,4-4-6 0,5 1-956 0</inkml:trace>
        </inkml:traceGroup>
        <inkml:traceGroup>
          <inkml:annotationXML>
            <emma:emma xmlns:emma="http://www.w3.org/2003/04/emma" version="1.0">
              <emma:interpretation id="{119BA7BC-49C8-4036-89FD-F39AE1D0D44F}" emma:medium="tactile" emma:mode="ink">
                <msink:context xmlns:msink="http://schemas.microsoft.com/ink/2010/main" type="inkWord" rotatedBoundingBox="30449,9614 30979,9537 31025,9852 30495,9929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01255.2921">27968 8645 864 0,'14'-13'38'0,"-10"9"8"0,-4 4-37 0,0 0-9 16,0 0 0-16,0 0 0 0,0 0 192 0,0 0 37 15,-9 8 7-15,-5 1 2 0,5 7-122 0,-9 0-25 16,-9 4-5-16,-5 4-1 0,0 1-25 0,5-1-6 15,-5 4-1-15,0-3 0 0,5-1-22 0,-1 0-5 16,6-8-1-16,-1 5 0 0,9-9-12 0,1 0-2 16,3-4-1-16,1 4 0 0,5-4-2 0,4-8 0 15,0 0 0-15,0 0 0 0,0 0-8 0,0 0 0 16,9 4 0-16,0-4 0 0,0 0 0 0,0-4 0 16,0 0 0-16,5-4 0 0,0 0 0 0,-1-4 0 0,6-8 0 15,3-9 0-15,6 5 0 0,-6-4 0 16,6-1 0-16,4-3 0 0,-5 4 0 0,5-1 0 0,0 1 0 15,-5 4 0-15,0 3 12 0,1 5 1 0,-6-4 0 16,-3 8 0-16,-6 8 11 0,-4 0 3 0,-9 4 0 0,0 0 0 16,9-4-12-16,-9 4-3 0,5 8 0 0,-5 0 0 15,-5 0-12-15,1 4 0 0,-10 4 0 0,1-4 0 16,-1 9 10-16,-4-5 2 0,-1 0 1 0,1 4 0 16,-5-3-13-16,5-1 11 0,0-4-11 0,0 0 10 15,0 0-10-15,9-4 0 0,-1 0 0 0,1-4 8 16,5 4-8-16,-1-8 10 0,1 9-10 0,4-9 10 15,0 0-10-15,0 0 0 0,0 0 0 0,0 0 8 16,0 0-8-16,0 0 0 0,9-13 9 0,0 5-9 16,5 0 0-16,-5-8 8 0,4 0-8 0,6 0 0 0,-6-1 0 15,5-3 0-15,1 0 0 0,-1 4 0 0,-5-4 0 0,1 3 0 16,4 5 0-16,-4 0 0 0,0 8 0 0,-1 0 0 16,-8 4 0-16,-5 0 0 15,0 0-38-15,0 0-6 0,-5 12 0 0,-8 8-719 16,-1 5-143-16</inkml:trace>
        </inkml:traceGroup>
      </inkml:traceGroup>
      <inkml:traceGroup>
        <inkml:annotationXML>
          <emma:emma xmlns:emma="http://www.w3.org/2003/04/emma" version="1.0">
            <emma:interpretation id="{756C38FE-8CED-4409-83EE-08E9E054353B}" emma:medium="tactile" emma:mode="ink">
              <msink:context xmlns:msink="http://schemas.microsoft.com/ink/2010/main" type="line" rotatedBoundingBox="21038,12570 25628,12426 25663,13531 21073,13675"/>
            </emma:interpretation>
          </emma:emma>
        </inkml:annotationXML>
        <inkml:traceGroup>
          <inkml:annotationXML>
            <emma:emma xmlns:emma="http://www.w3.org/2003/04/emma" version="1.0">
              <emma:interpretation id="{E7ED4CF6-DB9F-4715-9FAF-5CCDBCFC6917}" emma:medium="tactile" emma:mode="ink">
                <msink:context xmlns:msink="http://schemas.microsoft.com/ink/2010/main" type="inkWord" rotatedBoundingBox="21038,12570 25628,12426 25663,13531 21073,13675"/>
              </emma:interpretation>
            </emma:emma>
          </inkml:annotationXML>
          <inkml:trace contextRef="#ctx0" brushRef="#br0" timeOffset="89397.1453">19850 12133 1209 0,'0'0'108'0,"0"0"-87"0,0-4-21 0,0 4 0 16,0 0 152-16,0 0 25 0,0 0 6 0,9 0 1 15,1-4-64-15,3 4-13 0,1 0-3 0,0 4 0 16,4 0-41-16,0-4-9 0,5 0-2 0,-1 0 0 15,10 0-6-15,5-4-2 0,4-4 0 0,4 4 0 0,1 0 0 16,4-8-1-16,0 4 0 0,9-5 0 0,-4 1-15 16,-5 0-4-16,0 0 0 0,-5 0 0 0,1 4 4 0,4-8 0 15,-9 7 0-15,9-3 0 0,0 4-28 0,0-4 8 16,0 4-8-16,0 0 0 0,1 0 0 0,-6 4 8 16,-4 0-8-16,-5 4 0 0,-4 0 0 0,0 0 0 15,-9 0 0-15,-9 4 0 16,-1 0-97-16,-13-4-25 0,0 0-5 0,-4 12-1055 15</inkml:trace>
          <inkml:trace contextRef="#ctx0" brushRef="#br0" timeOffset="89866.4924">21498 11793 2102 0,'0'-24'93'0,"-4"16"19"0,4-9-89 0,0 5-23 0,4-4 0 0,6 4 0 16,-1 0 95-16,4-4 14 0,6 0 3 0,-1-1 1 15,5 5-71-15,4-4-14 0,5-4-4 0,4 0 0 16,-4-1 8-16,0 5 2 0,4 0 0 0,-4 4 0 15,0 0-8-15,0 8-2 0,0 0 0 0,-5 4 0 16,-4 4 13-16,0 0 3 0,-1 0 0 0,1 8 0 0,-5 4-20 16,-4 4-3-16,4 5-1 0,0-1 0 15,-4 0 4-15,-5 8 1 0,-4 5 0 0,4-1 0 0,0 5-9 16,-4-1-3-16,4 1 0 0,-5-1 0 0,-4-3-9 16,9-1 0-16,-4-4 0 0,-1-3 8 0,5-1-8 0,1-4-17 15,3-3 4-15,1-1 1 16,4-4-96-16,-4-8-20 0,4 4-3 0,0-8-1 15,5 0-129-15,-5-4-27 0</inkml:trace>
          <inkml:trace contextRef="#ctx0" brushRef="#br0" timeOffset="89950.9092">22486 11522 2084 0,'-4'-16'92'0,"4"16"20"0,0 0-90 0,0 0-22 0,-9-4 0 0,0-4 0 15,0 8 118-15,-5 8 19 16,0 4 4-16,-4 8 1 0,-9 8-61 0,-10 5-12 0,-4 3-2 0,-4 13-1 15,4-5-21-15,-5 5-4 0,-4-1-1 0,-4 5 0 16,3-8-25-16,6-1-6 0,-10-3-1 0,10 7 0 16,8-7-20-16,-4-5-4 0,-4 0 0 0,8 1-864 15,6-1-173-15</inkml:trace>
          <inkml:trace contextRef="#ctx0" brushRef="#br0" timeOffset="90276.6851">22669 12084 2487 0,'0'0'55'0,"0"0"11"0,0 9 2 0,0 3 2 0,0 0-56 0,0 4-14 15,0 4 0-15,0 0 0 0,-5 1 105 0,5 3 19 16,5 0 3-16,-5 1 1 0,4-1-52 0,1 0-9 16,-5 0-3-16,9 5 0 0,-5-5-35 0,5 0-7 15,-4-3-2-15,4-1 0 0,0-4-20 0,0 0 9 16,-4-4-9-16,4-4 0 0,0 5 0 0,0-5-11 16,-4 0 0-16,-5-8 0 15,0 0-103-15,4 12-21 0,-4 0-4 0,-4-4-1153 0</inkml:trace>
          <inkml:trace contextRef="#ctx0" brushRef="#br0" timeOffset="88449.7775">18161 12012 1612 0,'5'-17'144'0,"-5"5"-116"15,4 0-28-15,1-4 0 0,4 0 108 0,5-4 15 16,-1-5 3-16,6 5 1 0,3-4-9 0,1-1-2 16,4 5 0-16,5 0 0 0,-4 4-68 0,3 0-13 15,-8 3-3-15,5 9-1 0,-6 0 1 0,1 4 1 16,4 8 0-16,-4 9 0 0,4-1-10 0,-4 12-3 0,-5 5 0 0,5 3 0 16,0 4 8-16,0 1 2 15,-1 7 0-15,1 5 0 0,-5-4 4 0,10 3 1 0,-5 5 0 16,-5-4 0-16,0-17-21 0,-4 4-4 0,4-3-1 0,0-1 0 15,0-7-9-15,0-1 0 0,-4-8 0 16,0 0 0-16,-1-3-18 0,1-9-2 0,0 0-1 0,-1 0 0 31,-3-8-137-31,-1 0-27 0,-9 0-6 0,4-4-1 0</inkml:trace>
          <inkml:trace contextRef="#ctx0" brushRef="#br0" timeOffset="88677.446">19113 11704 2329 0,'4'-12'51'0,"-4"12"10"0,5-8 3 0,-5 8 2 0,0 0-53 0,0 0-13 16,4 8 0-16,1 8 0 0,-10 4 44 0,1 5 7 15,-5 3 1-15,-9 8 0 0,-5-3-23 0,-5-1-4 16,-8 5-1-16,0-1 0 0,4 0 20 0,-9-3 4 16,0 3 1-16,0-3 0 0,-5 3-10 0,5-4-3 15,0 1 0-15,0-1 0 0,5-4-20 0,4 5-4 16,5-9 0-16,-5 0-1 15,9-3-41-15,-4-1-8 0,0 4-2 0,-5-4 0 16,9 5-140-16,0-1-29 0,-4-4-6 0,9 4-815 0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5:52.09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47EA1B3-55FF-4773-AF40-15EB70446BA7}" emma:medium="tactile" emma:mode="ink">
          <msink:context xmlns:msink="http://schemas.microsoft.com/ink/2010/main" type="inkDrawing" rotatedBoundingBox="15898,6637 23313,6106 23324,6252 15909,6783" semanticType="underline" shapeName="Other">
            <msink:sourceLink direction="with" ref="{31FB71A6-F4FD-4EC1-A1FF-A8B3844BFCD8}"/>
            <msink:sourceLink direction="with" ref="{3958A632-0782-4E9B-9DF5-BA2132933099}"/>
          </msink:context>
        </emma:interpretation>
      </emma:emma>
    </inkml:annotationXML>
    <inkml:trace contextRef="#ctx0" brushRef="#br0">0 639 2188 0,'13'-16'48'0,"-13"16"11"0,-4-12 1 0,8 4 1 0,1 0-49 0,-5 8-12 0,4-8 0 0,5 0 0 0,1 4 54 0,-1 0 8 15,4 4 2-15,1-4 0 16,0 4-52-16,-1-5-12 0,5 1 0 0,1 4 0 16,-1 0 54-16,5 0 8 0,-1 0 2 0,6-4 0 15,-10 4 0-15,5-4 0 0,-1-4 0 0,1 4 0 0,0 0 0 0,-5-4 0 16,5 0 0-16,0 0 0 0,-5 4-52 0,5 0-12 16,-5 0 0-16,0 4 0 0,0 0 0 0,1 0 0 15,-6 0 0-15,5 0 0 0,1 8 0 0,-1-4 0 16,-4 0 0-16,-1 0 0 0,5 4 0 0,-4 0 0 15,0-4 0-15,4 4 0 0,5-8 18 0,-1 4 1 16,1 0 0-16,9 0 0 0,5-4-31 0,-1 0-5 16,0 4-2-16,14-4 0 0,1-4 19 0,-1 4 0 15,4 0 0-15,1-4 0 0,-5 4 0 0,0-4 0 16,5-4 0-16,8 4 0 0,1 0 0 0,0-4 0 16,9 0 0-16,9 4 0 0,4-4 0 0,-4 0 0 15,5-4 0-15,-15 3 0 16,10 5 0-16,14-4 0 0,9 4 0 0,9 0 0 0,8-4 0 0,11 4 0 15,12 0 0-15,65-8 0 0,-37 4 0 0,0 0 0 16,9 0 0-16,14 0 0 0,-28-1 0 0,0 1 0 0,5 0 0 0,14-8 0 16,-28 4 0-16,5-4 0 0,5-4 0 0,-1 3 0 15,-31 1 0-15,4-4 0 0,14-4 0 0,0-1 0 0,-37 5 0 0,5 4 0 16,4-4 0-16,19-1 0 16,-9 1 0-16,-10 4 0 0,-8 0 0 0,-1 0 0 15,-9 4 0-15,-4-1 0 0,4 5 0 0,0 0 0 16,-18 0-107-16,-4 4-17 0,-14 0-4 0,-14 0-1 15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6:50.58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01E79C2-F330-4370-84B8-68AA6AAFB1F1}" emma:medium="tactile" emma:mode="ink">
          <msink:context xmlns:msink="http://schemas.microsoft.com/ink/2010/main" type="inkDrawing" rotatedBoundingBox="17855,12509 26911,11706 26916,11762 17860,12565" semanticType="underline" shapeName="Other">
            <msink:sourceLink direction="with" ref="{41561704-44CD-4C43-B2D4-210635B650A1}"/>
            <msink:sourceLink direction="with" ref="{8A1F6550-077F-4209-A16F-0CB03EAAEC67}"/>
            <msink:sourceLink direction="with" ref="{7C8C5C27-4E0D-4EE7-A0D1-591F51F69811}"/>
          </msink:context>
        </emma:interpretation>
      </emma:emma>
    </inkml:annotationXML>
    <inkml:trace contextRef="#ctx0" brushRef="#br0">-10 817 288 0,'0'0'12'0,"0"0"4"0,0 0-16 0,0 0 0 0,-4-8 0 0,4 8 0 16,0-4 252-16,0 4 47 0,0-8 9 0,0 8 3 16,0 0-206-16,0 0-41 0,4-8-8 0,-4 8-1 0,9-9-44 0,-4 5-11 15,9-4 0-15,-14 8 0 0,9 0 10 0,4 0 0 16,1-4 0-16,4 0 0 0,0 0 26 0,1 4 4 15,-1 0 2-15,0-4 0 0,5 0 21 0,0 4 4 16,-1-4 1-16,10 4 0 16,-4 0-6-16,8 4-1 0,0-8 0 0,10 4 0 0,-5 0-33 0,9-4-6 15,-5 0-2-15,10 4 0 0,-5-4-11 0,5 0-9 16,4 0 12-16,5-4-12 0,-5 0 17 0,5 4-3 16,4-5-1-16,9 1 0 0,5-4 11 0,-4 4 1 15,-5 0 1-15,9-4 0 0,9 4-8 0,4-4-2 16,-13 4 0-16,9-1 0 0,5 5 0 0,-1 0 0 15,-4 0 0-15,1-4 0 0,-1 4 4 0,4 4 0 16,1-4 0-16,4 0 0 0,-4 0 0 0,-1-4 0 16,1 0 0-16,4 0 0 0,0-4-20 0,9 4 0 15,-4-1 0-15,0-3 0 0,-5 0 0 0,5 0 10 0,-10 0-10 16,15 0 8-16,-1 0-8 0,0 3 0 0,0-3 0 0,1 0 0 16,-6 4 0-16,6-4 0 0,-1 4 0 0,0-4 0 15,-4 4 0-15,-5 0 0 0,-4-5 0 0,-1 1 0 16,1 0 0-16,-5 4 0 0,5 0 0 0,-10 0 0 15,1 0 0-15,-5 0 0 0,-5 0 0 0,9-1 0 16,1-3 0-16,-1 4 0 0,10 0 0 0,-5 0 0 16,0 0 0-16,0 0 0 0,-4 0 0 0,-1 0 0 15,1 4 0-15,-5 0 0 0,4 0 0 0,-4-5 0 16,-4 1 0-16,-6 4 0 0,1-4 0 0,0 0 0 16,0 4 0-16,-5-4 0 0,0 0 0 0,5 0 0 0,0 0 0 15,0 0 0-15,-5-1 0 0,1 1 0 16,-6 0 0-16,6 4 0 0,-6 0 0 0,1 0 0 0,4 4 0 15,5-4 0-15,-4 4 0 0,-1-4 0 0,-4 4 0 0,-5-4 0 16,-9-4 0-16,0 0 0 0,-9 8 8 0,4-4 0 16,-4-4 0-16,0 8 0 0,5-4-8 0,-1 0-9 15,1 4 9-15,-1-8-13 0,1 8 13 0,0-5 0 16,-1 5 0-16,-4 0 0 0,-5 0-12 0,-4-4 3 16,0 0 1-16,-9 4 0 15,-9 0-109-15,-1 0-22 0,-13 0-4 0,0 0-927 0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6:00.73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6FA2C0A-8EE3-4842-A0F5-26CD287DA93C}" emma:medium="tactile" emma:mode="ink">
          <msink:context xmlns:msink="http://schemas.microsoft.com/ink/2010/main" type="inkDrawing" rotatedBoundingBox="22957,6223 26366,5874 26381,6021 22972,6369" semanticType="underline" shapeName="Other">
            <msink:sourceLink direction="with" ref="{3958A632-0782-4E9B-9DF5-BA2132933099}"/>
          </msink:context>
        </emma:interpretation>
      </emma:emma>
    </inkml:annotationXML>
    <inkml:trace contextRef="#ctx0" brushRef="#br0">20073 5318 921 0,'0'0'40'0,"0"0"10"0,0 0-40 0,10-4-10 16,-6-4 0-16,-4 8 0 0,0 0 22 0,9-4 2 15,-9 4 1-15,5-4 0 0,4 0-2 0,-5 0-1 16,-4 4 0-16,0 0 0 0,0 0-7 0,0 0-2 16,14-4 0-16,-5-5 0 0,-9 9 24 0,9-4 5 0,0-4 1 0,5 8 0 15,0 0 11-15,-1 0 2 0,1-4 1 0,4 0 0 16,0 4-45-16,5 0-12 0,-5 0 0 0,10 0 0 15,8 4 35-15,1-4 5 0,-1 0 0 0,0 0 1 16,5 0-14-16,0 0-3 0,0-4-1 0,5 4 0 0,-5 0 51 0,9 0 10 16,0-4 3-16,9 0 0 15,0 4-15-15,1-4-2 0,3 4-1 0,6-4 0 16,-1 4-27-16,5 0-6 0,-5-4 0 0,9 0-1 16,5 0-27-16,-4 0-8 0,-5 0 0 0,-1 0 0 0,6 4 55 15,-5-4 7-15,0 0 2 0,-5 4 0 16,5-4-76-16,-5 0-14 0,9-5-3 0,-4 1-1 0,-4-4 39 15,-1 0 8-15,9-4 2 0,-4 0 0 0,-5 0 4 0,1-5 1 16,3 1 0-16,1-4 0 0,-4 4-7 0,-1-1-1 16,0 1 0-16,-4 4 0 0,-5 4-2 0,-4 4-1 15,-5 0 0-15,-9 4 0 0,-9-5-5 0,-5 5 0 16,-4 4-8-16,-5 0 12 0,0 0-12 0,-4 0 0 16,0 0 8-16,-5 0-8 0,0 4 0 0,-5 0 0 15,5-4 0-15,-4 5 0 16,-5-5-25-16,0 0-2 0,0 0 0 0,0 0 0 15,0 12-92-15,0-12-18 0,-5 12-4 0,-4 0-583 16,0-4-116-16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7:22.2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AAD784A-305B-432C-9643-DD9AC75A7B52}" emma:medium="tactile" emma:mode="ink">
          <msink:context xmlns:msink="http://schemas.microsoft.com/ink/2010/main" type="inkDrawing" rotatedBoundingBox="16667,16090 25252,15659 25255,15727 16671,16159" semanticType="underline" shapeName="Other">
            <msink:sourceLink direction="with" ref="{F5AFAF6D-D36C-4CCB-8D8F-38C8114D7EAF}"/>
            <msink:sourceLink direction="with" ref="{D61F202C-BCF8-483E-A3C5-8FFCF39722EB}"/>
            <msink:sourceLink direction="with" ref="{DFD27E58-D717-4FD8-B9B3-EE45C8D49FF8}"/>
          </msink:context>
        </emma:interpretation>
      </emma:emma>
    </inkml:annotationXML>
    <inkml:trace contextRef="#ctx0" brushRef="#br0">0 495 1666 0,'0'0'74'0,"0"0"15"0,5-13-71 0,-5 13-18 0,5-8 0 0,-5 8 0 16,9-8 84-16,0 4 12 0,0 0 4 0,0 0 0 16,5 0-30-16,-5 0-6 0,4 0 0 0,1 4-1 15,0-4-22-15,-1 4-4 0,1-4-1 0,4 4 0 16,5 0-5-16,-5 0-2 0,5-4 0 0,4 0 0 16,1 0-1-16,3 4 0 0,6-8 0 0,-1 8 0 15,-4 0 7-15,5-4 1 0,-1 0 0 0,0-1 0 16,1 5-23-16,4 0-4 0,0 0-1 0,4 0 0 15,1 0-8-15,-5 0 0 0,0 5 0 0,0-5 8 16,4 0 0-16,1 0 0 0,4 0 0 0,0 0 0 16,0-5-8-16,0 5 0 0,0 0 0 0,5 0 8 15,0-8-8-15,4 8 0 0,4-4 0 0,6 0 0 0,-1 0 0 0,0 0 0 16,1 0 0-16,-6 0 0 16,1 4 0-16,0 4 0 0,0-8 0 0,8 4 0 15,6-4 0-15,-1 0 0 0,-8 0 0 0,-6 0 0 0,-4 0 0 0,5 0 8 16,4 0-8-16,-4 0 8 0,-5 4-8 0,1-4 0 15,3 4 0-15,6 0 0 0,-1 0 8 0,0 0 0 16,1-4 0-16,3 4 0 0,6-4-8 0,-10 4 0 16,0-9 0-16,1 5 0 0,13 0 0 0,-10 0 0 15,-3 0 0-15,-6 0 0 0,6 0 0 0,-1 0 0 16,0 0 0-16,-4 4 0 0,0 0 28 0,0-4 3 16,-1 4 1-16,1 0 0 0,0-8-32 0,0 4 0 15,-1 0 0-15,1 0 0 0,0-4 0 0,-5 4 0 16,0 0 0-16,-4-4 0 0,-1 4 0 0,-4-5 0 15,5 5 0-15,0-4 0 0,-5 0 0 0,0 4 0 0,0 0 0 0,5-4 0 16,4 4 0-16,-9-4 14 0,4 8-4 16,-3-4-1-16,-1-4-9 0,0 8 0 15,0-4 0-15,-5 0 0 0,5 0 0 0,1 0 0 0,-1-1 0 16,-5 5 0-16,1-4 0 0,-1 4 0 0,1-4 0 16,8 4 0-16,-4-4 0 0,-4 4 0 0,4-4 0 0,0 4 0 15,0 0 0-15,0-4 0 0,0 4 0 0,5-4 0 16,4 0 0-16,-4 4 0 0,-1 0 8 0,1 0-8 15,4 0 8-15,-4 0-8 0,4 0 12 0,-4 0-4 16,4-4-8-16,0 4 0 0,9 0 0 0,-4 0 0 16,9-4 0-16,-5 0 0 0,10 0 8 0,-10 0-8 15,5 0 0-15,-5 0 12 0,0 0-12 0,1 0 12 16,-1 0 0-16,0-4 0 0,5 4 0 0,-5-1 0 0,5 1-12 16,0 4 0-16,-5 0-12 0,-4 0 12 0,0 0 0 0,-5 0 0 15,-4 0 0-15,-1 0 0 0,-4 0 0 0,-4 0 0 16,-1-4 0-16,-13 0 8 15,-13 4-30-15,-1-8-6 0,0 4-2 0,-13 0 0 16,-5 4-92-16,-5-8-18 0,-9-4-4 0,-8 0-1030 0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7:32.99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64EB170-D726-4E4E-930D-56925F426B54}" emma:medium="tactile" emma:mode="ink">
          <msink:context xmlns:msink="http://schemas.microsoft.com/ink/2010/main" type="inkDrawing" rotatedBoundingBox="24977,15624 32379,15501 32383,15705 24981,15827" semanticType="underline" shapeName="Other">
            <msink:sourceLink direction="with" ref="{F5AFAF6D-D36C-4CCB-8D8F-38C8114D7EAF}"/>
            <msink:sourceLink direction="with" ref="{20BE5995-2603-46AB-B0B5-28944399585B}"/>
          </msink:context>
        </emma:interpretation>
      </emma:emma>
    </inkml:annotationXML>
    <inkml:trace contextRef="#ctx0" brushRef="#br0">0 235 1630 0,'0'0'72'0,"5"-8"16"0,4 0-71 0,-4 4-17 16,4-4 0-16,-5 4 0 0,5 0 68 0,-4 0 9 16,4-1 3-16,0 5 0 0,-9 0-41 0,9-4-8 15,5 4-2-15,-1 4 0 0,-3-4-16 0,3 5-3 16,5-5-1-16,1 0 0 0,3 0 15 0,-3 0 4 15,3 0 0-15,1 0 0 0,0 0 9 0,-5 0 3 16,5 0 0-16,9 0 0 0,4 0 9 0,1 0 3 16,8 0 0-16,1 0 0 0,-1-5-32 0,10 5-7 15,4 0-1-15,9 0 0 0,-4 0-2 0,9 0-1 16,4 5 0-16,5-5 0 0,-4 0 2 0,4 0 0 16,-5 0 0-16,14 0 0 0,-4 0 17 0,-1 0 3 15,1-5 1-15,-5 1 0 0,-10 0-17 0,1 0-3 16,0-4-1-16,9 4 0 0,-5-4 6 0,10 0 2 15,-5 4 0-15,9 0 0 0,0 4-19 0,0 0 0 0,0-4 8 0,9 4-8 16,-4 0 0 0,9 0 0-16,-1 0 0 0,-4 4 0 0,-4 0 0 0,-5 0 8 0,-4 0-8 0,4-4 0 15,0 4 0-15,0-4 0 0,0 0 0 0,-5 0 0 16,-4 0 0-16,-4-4 0 0,-5-4 0 0,-1 4 0 16,10-4 0-16,0-4 0 0,5 4 0 0,-1-5 10 15,1-3-10-15,-1 4 0 0,1 0 0 0,-1 0 0 16,1-4 0-16,-5 8-9 0,4-1 9 0,-8 5-10 15,-1 4 0-15,-9-4 0 0,-4 0 0 0,-5 4 0 16,-4 0 10-16,-10 0 0 0,1 0-9 0,-5 0 9 16,0 0 0-16,0 0 0 0,-5 0 0 0,-4-4 0 15,-4 4 0-15,-1 0 0 0,5 0 0 0,0 4-11 0,4 0 11 16,-4 0 0-16,9-4 8 0,-5 4-8 0,5 1 0 0,-4 3 0 16,-1-4 0-16,1 0 8 0,-1 4-8 0,0 0-16 15,-4-4 4-15,5 4 0 16,4 4 12-16,0-4 0 0,-5-4 0 0,0 4 8 0,-4 0-8 0,5-3 0 15,4-1 0-15,-5 0-8 0,1 0 8 0,-1 0 0 16,5-4 0-16,0 0 0 0,-5 4 0 0,1-4 0 16,-1 0 0-16,1 0 8 0,4 0-8 0,0 4 0 15,-5-4 0-15,5 0 0 0,0 0 0 0,-5 0 0 16,-4 4 0-16,0-4 0 0,0 0 0 0,-9 0 0 16,-5 0 0-16,-9 0-8 15,5 4-20-15,-14-4-3 0,0 0-1 0,9 0 0 16,5 4-29-16,-5 0-7 0,4 0 0 0,1 0-1 15,-5 0-90-15,5 0-17 0,-10 4-4 0,-4-8-700 0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35.49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C187C63-B5AE-4A78-A747-48FB55E781E7}" emma:medium="tactile" emma:mode="ink">
          <msink:context xmlns:msink="http://schemas.microsoft.com/ink/2010/main" type="inkDrawing" rotatedBoundingBox="4176,14478 9382,13978 9391,14067 4184,14568" semanticType="underline" shapeName="Other">
            <msink:sourceLink direction="with" ref="{96663B63-66BE-4C6B-BBE0-39D84DE06285}"/>
          </msink:context>
        </emma:interpretation>
      </emma:emma>
    </inkml:annotationXML>
    <inkml:trace contextRef="#ctx0" brushRef="#br0">0 446 864 0,'0'0'76'15,"0"0"-60"-15,0 0-16 0,0 0 0 0,0 0 212 0,0 0 39 16,0 0 8-16,14 0 1 0,4 0-143 0,5 0-29 15,-5 0-5-15,14 0-2 0,9 4-31 0,-5-4-6 16,-8 4-2-16,4-4 0 0,13 4-30 0,5 0-12 16,-4-4 11-16,4 4-11 0,9-4 10 0,0-4-10 15,14 4 10-15,0-4-10 0,4 0 12 0,1-4-4 16,8 4-8-16,-4 0 12 0,-5-8 2 0,5 4 0 16,9-4 0-16,5-1 0 0,0 1 2 0,-1 4 0 15,-8-4 0-15,4 4 0 0,4-4 5 0,-3 4 2 16,-1-4 0-16,4 4 0 0,14-1 5 0,-4 1 0 15,4 0 1-15,5-4 0 0,5 4-4 0,8 0-1 16,1-4 0-16,4 4 0 0,-9-4-10 0,9-1-2 16,-5-3-1-16,-4 4 0 0,-5-4-2 0,-4 0 0 0,-9-1 0 0,-5-3 0 15,0 0-9-15,-4 8 0 0,-5 0 0 0,-5 0 0 16,-4 4 0-16,-13-1 10 0,3 5 1 0,-8-4 0 16,-5 4 1-16,-8-4 1 0,-1 4 0 0,0 0 0 15,0 0-13-15,-9 4 0 0,-5-4 0 0,1 0 0 16,-1 0 25-16,-4 8 6 0,-5-4 1 0,-4 0 0 31,-5 0-61-31,0 0-12 0,-4 4-3 0,0-4 0 16,-14 0-164-16,4 4-34 0,-4-4-6 0,0 0-428 0,0 0-86 0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6:59.15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E8EA3E8-08A4-4531-B974-E1F4341BB25A}" emma:medium="tactile" emma:mode="ink">
          <msink:context xmlns:msink="http://schemas.microsoft.com/ink/2010/main" type="writingRegion" rotatedBoundingBox="27864,10521 33244,9915 33432,11587 28053,12193"/>
        </emma:interpretation>
      </emma:emma>
    </inkml:annotationXML>
    <inkml:traceGroup>
      <inkml:annotationXML>
        <emma:emma xmlns:emma="http://www.w3.org/2003/04/emma" version="1.0">
          <emma:interpretation id="{9ECEC966-8011-4158-88E1-72E5E707E7ED}" emma:medium="tactile" emma:mode="ink">
            <msink:context xmlns:msink="http://schemas.microsoft.com/ink/2010/main" type="paragraph" rotatedBoundingBox="27864,10521 33244,9915 33432,11587 28053,121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A5CBDB-1560-4C97-90A6-F21A633A904D}" emma:medium="tactile" emma:mode="ink">
              <msink:context xmlns:msink="http://schemas.microsoft.com/ink/2010/main" type="line" rotatedBoundingBox="27864,10521 33244,9915 33432,11587 28053,12193"/>
            </emma:interpretation>
          </emma:emma>
        </inkml:annotationXML>
        <inkml:traceGroup>
          <inkml:annotationXML>
            <emma:emma xmlns:emma="http://www.w3.org/2003/04/emma" version="1.0">
              <emma:interpretation id="{ACBA313F-EBAB-4C33-9DA9-7977BD9091EB}" emma:medium="tactile" emma:mode="ink">
                <msink:context xmlns:msink="http://schemas.microsoft.com/ink/2010/main" type="inkWord" rotatedBoundingBox="27864,10521 33244,9915 33432,11587 28053,12193"/>
              </emma:interpretation>
            </emma:emma>
          </inkml:annotationXML>
          <inkml:trace contextRef="#ctx0" brushRef="#br0">25077 10466 1094 0,'0'0'97'0,"0"0"-77"16,0-8-20-16,5-5 0 0,4 1 86 0,0 4 14 0,0-4 2 0,9 0 1 16,-4 0 25-16,8 0 6 15,6-1 1-15,4 5 0 0,4 4-67 0,-4-4-14 16,4 4-2-16,10 0-1 0,-5 4-14 0,4 0-2 15,1 0-1-15,9 0 0 0,-1 0-26 0,-4 0-8 0,0 0 0 0,5 0 0 16,-9 0 0-16,-1 0 0 0,-4 4 0 0,0-4 0 31,-14 4-79-31,1-4-9 0,-10 4-3 0,0 0-521 0,-18-4-104 0</inkml:trace>
          <inkml:trace contextRef="#ctx0" brushRef="#br0" timeOffset="358.7793">25227 10636 1954 0,'0'0'43'0,"0"0"9"0,0-13 1 0,0 13 3 0,0 0-45 0,0 0-11 16,0 0 0-16,5-8 0 0,-5 8 54 16,13-4 9-16,6 0 1 0,-1 0 1 0,5 4-1 0,-1 0 0 15,6 0 0-15,-1 0 0 0,0 0-29 0,5 0-7 16,0 0 0-16,5-4-1 0,-1 4-27 0,5 0 0 15,4-4 0-15,6 4 0 16,-1 0-98-16,-5 0-25 0,10 4-5 0</inkml:trace>
          <inkml:trace contextRef="#ctx0" brushRef="#br0" timeOffset="3498.5363">26684 9689 288 0,'9'-4'25'0,"-4"-9"-25"0,-1 1 0 0,1-4 0 16,4 0 210-16,-4 4 37 0,4 0 7 0,-5-5 2 15,1 5-107-15,4-4-21 0,-5 4-4 0,-4 0 0 16,5 0-39-16,0 0-7 0,-1 3-2 0,-4 1 0 0,0 0-16 15,0 8-3-15,5-8-1 0,-5 8 0 0,0 0-16 16,4-4-3-16,1 0-1 0,-5 4 0 0,0 0-15 0,0 0-3 16,0 0-1-16,0 0 0 0,0 0 6 0,9 4 1 15,-9-4 0-15,0 0 0 0,9 8 5 0,0 4 2 16,-4 5 0-16,-1 3 0 0,1 4-12 0,-1 8-3 16,-4-3 0-16,5 3 0 15,-5 9 26-15,0-1 5 0,-5 5 1 0,1 3 0 0,-1-3-20 0,5 7-3 16,-4-3-1-16,-1-1 0 15,-4 5 7-15,4-4 1 0,-4-1 0 0,0 5 0 0,0-1-32 0,5 1 0 16,-6-4 0-16,1-5 0 0,0-3 0 0,0-5 17 16,0 0-3-16,0-3-1 0,0-5 3 0,0-4 1 15,0-3 0-15,4-1 0 0,-4 0 2 0,0 0 0 16,0 1 0-16,4-5 0 0,1 0-7 0,-5 0-2 0,4-4 0 16,0 0 0-16,5-12-2 0,-4 13-8 0,4-13 12 0,0 0-4 15,0 0-8-15,0 0 8 0,0 0-8 0,0 0 8 16,-5 4-8-16,5-4 8 0,0 0-8 0,0 0 8 15,0 0-8-15,0 0 0 0,0 0 0 0,-4-8 8 16,4-1-18-16,-5 1-4 0,1-8-1 0,4 4 0 31,-5 0-86-31,1-4-18 0,-1 4-3 0,5-5-739 0,0 1-148 0</inkml:trace>
          <inkml:trace contextRef="#ctx0" brushRef="#br0" timeOffset="3926.9698">26702 9964 864 0,'0'0'76'0,"0"0"-60"16,-4-12-16-16,-1 0 0 0,5-1 108 0,0 1 18 15,0 0 4-15,0 0 1 0,0-4-3 0,5 4-1 16,-1-5 0-16,1 1 0 15,-1-4-40-15,6 4-8 0,-1-4-2 0,0-1 0 16,4 1-14-16,6-4-3 0,-6 4-1 0,6-5 0 16,-1 1-27-16,4 0-6 0,-3 4-1 0,8-9 0 0,0 9 6 0,1-8 1 0,-1 7 0 0,5 1 0 15,4 0-32-15,5 0 0 0,5 4 0 0,-5 3 0 16,0-3 11-16,0 4-11 0,4 0 12 0,-4 4-12 16,-4 0 0-16,-6 4 0 0,1 4 0 0,-4 0-12 15,-10 0 12-15,0 0 0 0,-4 4 0 0,-5 0 0 16,-9-4 0-16,4 12 16 0,-4 4-3 0,-4 0-1 15,-5 0 0-15,-5 5 0 0,-4 7 0 0,-9 0 0 16,-1 1 13-16,-4 3 3 0,-4 0 0 0,4 1 0 16,-4-1 0-16,-5 1 1 0,4-1 0 0,-4 0 0 15,0 1-16-15,5-9-3 0,-1 4-1 0,1-7 0 16,0 3-9-16,-1-4 0 0,-4-4-12 0,9 0 12 16,-4 1-63-1,0-9-5-15,4 4 0 0,0-4-1 0,9-4-95 0,0 0-20 0,5 0-3 0</inkml:trace>
          <inkml:trace contextRef="#ctx0" brushRef="#br0" timeOffset="6173.0659">28209 9292 115 0,'0'0'0'0,"14"-8"10"0,-5 0-10 0,0 0 0 16,-4 0 0-16,4 0 0 0,-5 4 294 0,6-5 57 16,-6 5 11-16,-4 4 2 0,9-8-210 0,-9 8-42 15,9-8-9-15,0 0-2 0,-4 4-43 0,-5 4-9 16,0-8-1-16,0 8-1 0,5-8 7 0,-5 8 2 16,0 0 0-16,0 0 0 0,0 0-15 0,0 0-2 15,-5-4-1-15,5 4 0 0,-9 0-5 0,-5 0-1 16,1 8 0-16,-1 0 0 15,-4 8 0-15,-5 8-1 0,-4 5 0 0,-5 7 0 0,0 5 2 0,0 3 1 16,-4 1 0-16,-10 24 0 0,5-1 10 0,5-3 3 0,-1 0 0 16,5 0 0-16,0-5-10 0,10-3-1 0,-1-4-1 15,5-1 0-15,0-7-11 0,8 3-3 0,-3-3 0 0,8-1 0 16,1-3-12-16,4-1-9 0,4-7 12 0,1 3-12 16,8-4 0-16,1-3-20 0,4-1 2 0,0-4-874 15,10 1-174-15</inkml:trace>
          <inkml:trace contextRef="#ctx0" brushRef="#br0" timeOffset="6910.614">28423 9851 1674 0,'0'0'74'0,"0"-13"15"0,9 1-71 0,-4 0-18 0,4-4 0 0,5-4 0 16,-5 8 111-16,5-5 18 0,4 1 4 0,0 0 1 16,0 4-61-16,5-4-12 0,-9-1-2 0,8 1-1 15,1 8-12-15,4-8-2 0,1 4-1 0,4 0 0 0,-1 0-12 16,-3 3-3-16,4-3 0 0,0 8 0 0,-10 0-7 16,1-4-1-16,4 8-1 0,-8 4 0 0,3 0-9 15,-8 4-2-15,4 4 0 0,-4 9 0 0,-5 3-8 0,5 4 0 16,-10 5 9-16,5 3-9 0,-4 1 12 15,-1 3-3-15,1-4 0 0,0 1 0 0,-5-1-9 0,0 5 0 16,4-5 0-16,-4 1 0 0,0-1-12 0,0-4 1 16,0-3 1-16,-4-1-800 15,4 0-160-15</inkml:trace>
          <inkml:trace contextRef="#ctx0" brushRef="#br0" timeOffset="7023.3513">29443 9417 2055 0,'0'-8'91'0,"0"8"19"0,0 0-88 0,0 0-22 0,0 0 0 0,0 0 0 15,0 0 72-15,-9 8 9 0,0 9 3 0,-5 3 0 16,-4 4-16-16,-5 0-2 0,-4 5-1 0,-5 7 0 15,-4 1-9-15,-5 3-3 0,0 1 0 0,0 3 0 0,0 5-5 0,-9-9-2 16,0 5 0-16,-10-1 0 16,6-3-46-16,-5 3 0 0,-1 5 0 0,6-5-13 15,-1 1-71-15,5-1-15 0,0-3-2 0,9-1-1096 16</inkml:trace>
          <inkml:trace contextRef="#ctx0" brushRef="#br0" timeOffset="7382.1611">29525 10097 748 0,'0'0'33'0,"0"0"7"0,9-8-32 0,0 0-8 0,5 0 0 0,-5 0 0 16,0 4 318-16,-9 4 62 0,0 0 12 0,9-4 2 15,-9 4-235-15,0 0-47 0,0 0-10 0,14 12-2 16,-5 4-32-16,0 4-6 0,-4 5-2 0,-5 3 0 15,-5 0-16-15,5 9-4 0,0-5-1 0,-9 5 0 16,5-1-7-16,4 0 0 0,-5 5-1 0,0-5 0 16,1-3-17-16,-5 3-3 0,0-3-1 0,0-1 0 15,-1-8-71 1,-3 0-15-16,4-3-2 0,0-9-1192 0</inkml:trace>
          <inkml:trace contextRef="#ctx0" brushRef="#br0" timeOffset="7865.2785">30235 9276 1785 0,'0'0'159'0,"14"-4"-127"0,0 0-32 0,-1 0 0 15,1 0 88-15,0 4 12 0,-1 4 3 0,6 4 0 16,-6 8-32-16,1 0-7 0,-1 8 0 0,1 5-1 15,0 11-2-15,-10 1 0 0,1 11 0 0,-5 5 0 16,0 8 9-16,-9 4 2 0,0-1 0 0,-5-3 0 16,0 0-16-16,-4 0-2 0,-5-1-1 0,1-7 0 15,-1 0-17-15,-9-5-4 0,-4 9-1 0,-1-8 0 16,-4-1-19-16,0 1-3 0,-4-1-1 0,-1-3 0 16,-4 0-8-16,5-9 0 0,-6 0 0 0,1-3-11 15,0-5-213-15,-9-3-44 0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6:23.43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8CF14DB-9EE0-44E7-8550-81D3ABA1971B}" emma:medium="tactile" emma:mode="ink">
          <msink:context xmlns:msink="http://schemas.microsoft.com/ink/2010/main" type="writingRegion" rotatedBoundingBox="3835,11783 32940,12711 32741,18959 3636,18031"/>
        </emma:interpretation>
      </emma:emma>
    </inkml:annotationXML>
    <inkml:traceGroup>
      <inkml:annotationXML>
        <emma:emma xmlns:emma="http://www.w3.org/2003/04/emma" version="1.0">
          <emma:interpretation id="{1E0B956F-CDE5-4E08-B4BC-62827A296F6A}" emma:medium="tactile" emma:mode="ink">
            <msink:context xmlns:msink="http://schemas.microsoft.com/ink/2010/main" type="paragraph" rotatedBoundingBox="4591,11563 17727,12886 17517,14973 4380,136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C50FC4-D252-4A9E-98D0-F2E6C3B56216}" emma:medium="tactile" emma:mode="ink">
              <msink:context xmlns:msink="http://schemas.microsoft.com/ink/2010/main" type="inkBullet" rotatedBoundingBox="4569,11779 5186,11841 4997,13711 4380,13649"/>
            </emma:interpretation>
          </emma:emma>
        </inkml:annotationXML>
        <inkml:trace contextRef="#ctx0" brushRef="#br0">1557 12032 1209 0,'0'0'108'0,"0"0"-87"0,0 0-21 0,0 0 0 16,0 0 118-16,0 0 19 0,0 0 4 0,9 4 1 0,0-4-36 0,9 0-7 15,10-4-2-15,-1 0 0 0,5 0-36 0,4-8-7 16,1 4-2-16,13-9 0 0,0-3-40 0,5 4-12 16,-1-4 0-16,5 3 0 15,1 5-88-15,-6 8-21 0,5 0-5 0</inkml:trace>
        <inkml:trace contextRef="#ctx0" brushRef="#br0" timeOffset="-385.4334">2026 11542 1299 0,'-27'12'57'0,"22"-4"13"0,-4 0-56 0,4 1-14 0,-4-1 0 0,5 0 0 16,-1 4 51-16,5-12 7 0,0 12 2 0,0-12 0 15,0 0-34-15,5 12-6 0,4-4-2 0,0-4 0 16,5-4 29-16,-1-8 5 0,1 0 2 0,0-8 0 16,4 0 10-16,0-4 3 0,-4-5 0 0,4 1 0 15,5-4-29-15,-5-1-6 0,-4-3 0 0,4 4-1 16,0-5-6-16,-4 5-1 0,-1 0 0 0,-4-5 0 16,-9 1-4-16,5 3 0 0,0-3-1 0,-10 0 0 15,0 3-19-15,-4 1 10 0,-4 0-10 0,4 3 8 16,-1 5-8-16,1 0 0 0,0 0 0 0,5 0 0 15,-5 3 0-15,-1-3 0 0,-3 4 9 0,-1 0-9 0,5 4 0 16,-5 3 0-16,5-3 0 0,5 8 0 16,-5-4 0-16,9 8 0 0,0 0 0 0,0 0 0 15,-14 0 0-15,0 8 0 0,5 0 0 0,0 0 0 0,0 9 8 0,-5 3-8 16,1 4 10-16,4 9-10 0,4 7 16 0,0 13-4 16,5 7 0-16,-4 5 0 0,8 4 22 0,1 8 4 15,0 0 1-15,4 4 0 0,-5 0-5 0,5 0-1 16,0-1 0-16,1 1 0 0,-1-4-8 0,-5-4-1 15,1-4-1-15,4-4 0 0,-9-5-12 0,0-7-3 16,4 0 0-16,-4-9 0 0,-4 1 5 0,4-5 1 16,-5 1 0-16,5-1 0 0,-4 1-14 0,4-5-15 15,0-4 3-15,0 1 1 16,0-5-120-16,4-4-24 0,-4 1-5 0,0-5 0 16,0-8-56-16,0 0-10 0</inkml:trace>
      </inkml:traceGroup>
      <inkml:traceGroup>
        <inkml:annotationXML>
          <emma:emma xmlns:emma="http://www.w3.org/2003/04/emma" version="1.0">
            <emma:interpretation id="{9D2E2BA2-4414-4AFA-855E-754B4819A812}" emma:medium="tactile" emma:mode="ink">
              <msink:context xmlns:msink="http://schemas.microsoft.com/ink/2010/main" type="line" rotatedBoundingBox="6074,11712 17727,12886 17536,14778 5884,13604"/>
            </emma:interpretation>
          </emma:emma>
        </inkml:annotationXML>
        <inkml:traceGroup>
          <inkml:annotationXML>
            <emma:emma xmlns:emma="http://www.w3.org/2003/04/emma" version="1.0">
              <emma:interpretation id="{01BA25E3-B0AB-46A3-A558-F267D1A8B575}" emma:medium="tactile" emma:mode="ink">
                <msink:context xmlns:msink="http://schemas.microsoft.com/ink/2010/main" type="inkWord" rotatedBoundingBox="6046,11991 8517,12240 8354,13853 5884,1360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633.5141">3579 11158 1681 0,'0'-12'36'0,"-5"-1"8"0,-4 1 2 0,9 0 2 0,-5 0-38 0,5 4-10 15,0 0 0-15,0 8 0 0,-13-8 34 0,4 4 5 16,-5 4 1-16,-4-4 0 0,4 4-32 0,-9 4-8 15,0-4 0-15,1 0 0 0,-1 4 0 0,0-4 0 16,5 0 0-16,0 0 0 0,-5 0 0 0,5 0-8 16,0 0 8-16,4 0-12 0,0 4 12 0,1 0 0 15,-1 4 0-15,5 0-8 0,-5 4 8 0,1 0 0 16,-1 4 0-16,5 9-8 0,0-1 8 0,-5 12 11 16,5 5-3-16,0 12 0 0,4-1 32 0,5 13 5 15,-4 8 2-15,8 12 0 0,-4-4 23 0,5 0 5 0,-1 4 1 16,5 0 0-16,-4-9-20 0,4 1-4 0,-4 0-1 15,-1-4 0-15,5-4-7 0,-4-4 0 16,-1-9-1-16,1-7 0 0,0-5-2 0,-1-3 0 0,-4-13 0 16,5-4 0-16,-5-3-17 0,4-5-3 0,1-4-1 0,-1-4 0 15,-4-8-5-15,14 4-2 0,-5 0 0 0,5-8 0 16,4 0-13-16,0 0 9 0,0 0-9 0,5-4 8 16,0 0-100-16,0 4-21 15,4-4-4-15,-4 0-1045 0</inkml:trace>
          <inkml:trace contextRef="#ctx0" brushRef="#br0" timeOffset="792.8335">3947 11744 1796 0,'0'-24'40'0,"5"8"8"0,4 0 1 0,0-4 1 0,9-5-40 0,5-3-10 16,4-4 0-16,1 3 0 0,4 1 104 0,-5 0 20 15,5 3 3-15,-5 5 1 0,0 8-45 0,-8 4-9 16,-1 8-2-16,0 12 0 0,0 4-35 0,-4 17-7 16,-5 7-2-16,0 5 0 0,-4 7 6 0,-1 9 1 15,-4 0 0-15,5-1 0 0,-5-3-8 0,4 0-2 16,1-1 0-16,4-7 0 0,0-1-25 0,0 1 0 16,5-5 0-16,-1-3 0 0,-3-1 0 0,3-3 0 15,1-13 0-15,0 0 0 16,-1 5-65-16,-4-5-19 0,0-4-3 0,-4 0-1 15,4-7-132-15,-4-1-28 0,-5-12-4 0,0 0-2 0</inkml:trace>
          <inkml:trace contextRef="#ctx0" brushRef="#br0" timeOffset="998.427">4703 11388 1836 0,'9'-24'81'0,"0"16"17"15,-9 0-78-15,0 8-20 0,0 0 0 0,0 0 0 16,-4 8 112-16,-5 8 20 0,-5 8 3 0,-4 13 1 0,-10 7-59 15,-3 13-11-15,-10 0-2 0,-5 12-1 0,-4 3-14 16,0 1-2-16,-14 0-1 0,5 0 0 0,0 4-30 0,4-4-7 16,5-9-1-16,0 1 0 15,14 0-28-15,-1-4-7 0,5-5-1 0,5-3 0 16,0-9-147-16,8-3-29 0</inkml:trace>
          <inkml:trace contextRef="#ctx0" brushRef="#br0" timeOffset="1188.8302">4821 12028 2170 0,'0'0'96'0,"5"16"20"0,4 0-92 0,0 4-24 16,0 1 0-16,0 3 0 0,1 4 124 0,3 1 20 15,1-1 4-15,-5 4 0 0,0-3-65 0,5 3-14 0,-5-4-2 0,4 1-1 16,-8-1-32-16,0 0-6 0,4 1-2 0,0-1 0 15,-5-4-18-15,1 1-8 0,-1-5 0 0,1 0 8 32,0 0-131-32,-5-4-26 0,0-3-6 0</inkml:trace>
          <inkml:trace contextRef="#ctx0" brushRef="#br0" timeOffset="1506.0742">5513 12222 1612 0,'0'0'144'0,"0"0"-116"15,0 0-28-15,5 12 0 0,0 4 177 0,-5 1 30 16,0 7 5-16,0 0 2 0,-5 0-70 0,-4 9-15 16,0 3-2-16,-9 5-1 0,4-1-79 0,-9 1-16 15,5-5-3-15,-5 0-1 0,0 1-19 0,1-5-8 16,3 1 8-16,-3-1-8 16,-1 0-116-16,-4 1-28 0,4-5-5 0,5-8-2 0</inkml:trace>
        </inkml:traceGroup>
        <inkml:traceGroup>
          <inkml:annotationXML>
            <emma:emma xmlns:emma="http://www.w3.org/2003/04/emma" version="1.0">
              <emma:interpretation id="{70117787-D6E5-41AE-82B3-792E32651B2A}" emma:medium="tactile" emma:mode="ink">
                <msink:context xmlns:msink="http://schemas.microsoft.com/ink/2010/main" type="inkWord" rotatedBoundingBox="9207,12028 12912,12401 12761,13908 9056,135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279.4314">7958 11473 1670 0,'9'-8'148'0,"5"-4"-118"15,0-8-30-15,4 0 0 0,5 3 42 0,0-3 2 16,4 0 1-16,0 4 0 0,0-4 27 0,1 3 4 15,-1 1 2-15,0 8 0 0,5 0-9 0,-4 4-1 0,-1 4-1 0,0 8 0 16,-9 0-12-16,1 4-3 16,8-4 0-16,-4 13 0 0,0-1-3 0,4 8-1 15,-4 1 0-15,4 3 0 0,-9 4-18 0,9 1-4 16,-4 3-1-16,-5 5 0 0,1-1 19 0,-1 5 3 16,0-1 1-16,-4 9 0 0,-1-4 4 0,-4 7 2 15,1-7 0-15,-6 4 0 0,-4-1-33 0,0 1-6 16,-4 0-2-16,-1 3 0 0,0-7 3 0,-4-5 1 15,-4 1 0-15,4-9 0 0,-1 1-7 0,1-5-2 16,5-3 0-16,-5-5 0 0,4-8-8 0,1 1 0 16,-5-1 0-16,4-8 0 0,0 0 0 0,1 0 13 0,-1-8-3 15,-8 4-1-15,8 0-9 0,-9-4 0 0,1 1 0 0,-5 3 0 32,-5-4-71-32,-5 0-13 0,-3 4-2 0,-10 4-850 0,-5 0-169 0</inkml:trace>
          <inkml:trace contextRef="#ctx0" brushRef="#br0" timeOffset="5341.8401">9315 11854 288 0,'0'0'12'0,"0"0"4"0,0 0-16 0,0 0 0 15,-14 0 0-15,10 0 0 0,4 0 261 0,0 0 50 16,-9 0 9-16,9 0 3 0,0 0-175 0,0 0-36 16,0 0-6-16,13 4-2 0,1 0-32 0,4 0-8 15,1 0 0-15,3 0-1 0,-4 0-7 0,10 0-2 16,-1-4 0-16,5 0 0 0,0-4-17 0,4 4-3 15,1-4-1-15,4 0 0 0,4 4-25 0,-4-4-8 16,-4 0 0-16,4-4 0 0,0 4-16 0,-5 0-8 16,-4-4 0-16,-5 4-1 15,0 4-36-15,-8-5-7 0,-6 1-2 0,-13 4-873 0</inkml:trace>
          <inkml:trace contextRef="#ctx0" brushRef="#br0" timeOffset="5514.1352">9388 12202 1440 0,'-14'16'64'0,"14"-16"12"0,0 0-60 0,0 0-16 0,0 12 0 0,0 0 0 15,0-12 133-15,9 8 24 0,0 5 5 0,5-5 1 16,0 0-83-16,4-4-16 0,5 0-3 0,0-4-1 16,4-4-37-16,5 4-8 0,4 0-2 0,1-4 0 15,-1-4-105-15,5 8-20 0,0-8-5 0</inkml:trace>
          <inkml:trace contextRef="#ctx0" brushRef="#br0" timeOffset="2142.6708">6265 11603 2048 0,'0'0'45'0,"0"-12"10"0,9-9 1 0,0-3 1 0,0 4-45 0,9-4-12 0,0 3 0 0,5 1 0 15,5 4 77-15,3 4 14 0,6 0 2 0,-5 4 1 16,0 8-37-16,4 8-7 0,0 4-2 0,1 8 0 16,-5 4-3-16,4 13-1 0,-4-1 0 0,0 9 0 0,-5-1-24 0,0 5-6 15,1-1-1-15,-5 1 0 0,-1 0-5 0,6-9 0 16,-6 0-8-16,1-3 12 0,0-5-12 16,4 1 0-16,-9-5 0 0,1 0 0 15,3-7-108-15,-3-5-25 0,-1 0-5 0,-4 0-963 16</inkml:trace>
          <inkml:trace contextRef="#ctx0" brushRef="#br0" timeOffset="2369.996">7239 11251 2055 0,'0'0'91'0,"0"0"19"0,-5 12-88 0,-4 8-22 16,-4 8 0-16,-6 13 0 0,-3 3 68 0,-6 13 10 0,-8 4 2 0,0 8 0 15,-5 3-4-15,0 1-1 0,-5 4 0 16,1-4 0-16,-1-4-37 0,0-8-7 0,6-1-2 0,-6-3 0 16,5 0-7-16,0-9-2 0,5-7 0 0,4-1 0 15,4-12-32-15,6 5-6 0,3-9-2 0,6-4 0 32,8-4-215-32,1-3-43 0,13 3-9 0,9-20-1 0</inkml:trace>
          <inkml:trace contextRef="#ctx0" brushRef="#br0" timeOffset="85096.2866">7439 12052 723 0,'0'0'32'0,"0"0"7"0,0 0-31 0,0 0-8 0,0 0 0 15,0 0 0-15,-4-8 40 0,4 8 8 16,-5-8 0-16,1 4 1 0,-1-4 14 0,1 0 2 0,-1 0 1 0,0 4 0 15,1-5 6-15,-1 5 0 0,1-4 1 16,-1-4 0-16,1 8-2 0,-1-4-1 0,5 0 0 0,0 8 0 16,0-4-9-16,0-4-1 0,0 0-1 0,0 8 0 15,0 0-10-15,0 0-1 16,0 0-1-16,5-8 0 0,-5 8-11 0,0 0-3 0,4-4 0 0,-4 4 0 16,0 0-4-16,0 0-1 0,0 0 0 0,0 0 0 15,0 0-10-15,0 0-2 0,5 16-1 0,4 4 0 16,-9 4-6-16,0 5-1 0,0 3 0 0,-5 0 0 15,5 5 7-15,-4 3 1 0,-1 1 0 0,-4-1 0 16,5-3 3-16,-6 3 1 0,6-4 0 0,-1 1 0 16,-4-5-2-16,9 5 0 0,-4-9 0 0,-1 0 0 15,5-3-5-15,0-1-1 0,-4 0 0 0,4-4 0 16,0-3-12-16,4-1 11 0,-4 0-11 0,0-4 10 0,0 0-10 16,0-4 0-16,0-8 9 0,0 12-9 0,0-12 12 15,0 0-3-15,0 0 0 0,0 0 0 0,0 0 8 0,0 0 2 16,0 0 0-16,0 0 0 0,0 0-2 0,0 0 0 15,0 0 0-15,0 0 0 0,-9-4-8 0,5 0-1 16,-6 0-8-16,6-4 12 0,-5 4-12 16,9 4 0-16,0 0 8 0,-5-4-8 15,1 0-84-15,4 4-19 0,-9-4-4 0,9 4-1028 16</inkml:trace>
        </inkml:traceGroup>
        <inkml:traceGroup>
          <inkml:annotationXML>
            <emma:emma xmlns:emma="http://www.w3.org/2003/04/emma" version="1.0">
              <emma:interpretation id="{21B31045-05D5-4C69-BBC4-A37FFD9F0A3E}" emma:medium="tactile" emma:mode="ink">
                <msink:context xmlns:msink="http://schemas.microsoft.com/ink/2010/main" type="inkWord" rotatedBoundingBox="14539,12976 17686,13293 17544,14701 14397,1438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2472.7654">11541 13161 1324 0,'0'-12'118'0,"0"0"-94"0,0 0-24 0,0-5 0 16,0 1 100-16,5 4 16 0,0-4 4 0,-1-4 0 15,1-1-6-15,4-3-1 0,-5-4 0 0,10 3 0 16,-5-3-41-16,5 0-8 0,-5-1-1 0,4 5-1 16,1-4-15-16,0 8-3 0,-1-5-1 0,1 9 0 15,0 0-8-15,-1 4-2 0,1 0 0 0,0 4 0 16,-1 4-7-16,6-1-2 0,-1 5 0 0,-5 0 0 16,6 0-24-16,3 5 8 0,-3-1-8 0,3 0 0 15,1 4 13-15,0 0-2 0,9 4-1 0,-5 8 0 16,0-4-10-16,5 13 8 0,-4-1-8 0,-6 4 8 15,1 1 3-15,5 3 0 0,-10 1 0 0,0 3 0 0,-4-3-11 16,-1 3 10-16,-4-4-10 0,0 1 10 0,1-5-10 0,-6 1 0 16,1-5-10-16,-5-4 10 15,4 0-153-15,-4 1-25 0,0-9-5 0</inkml:trace>
          <inkml:trace contextRef="#ctx0" brushRef="#br0" timeOffset="32695.6584">12302 12708 1209 0,'9'-45'53'0,"-5"21"12"0,6 0-52 16,-1-5-13-16,9 1 0 0,-5 0 0 0,1 3 124 0,0 9 23 15,-1 0 4-15,6 4 1 0,-10 4-34 0,0 8-6 0,0 4-2 0,-4 8 0 16,-10 12-49-16,-4 9-9 0,-5 3-3 0,-4 13 0 16,-9-1 3-16,-5 9 1 0,-5-1 0 0,-8 1 0 15,-1 0 2-15,-8-5 0 0,4 1 0 0,0-4 0 16,-5 3-45-16,5-3-10 0,4-1 0 0,1-3 0 31,4-5-26-31,0-3-5 0,9-9-1 0,5 0 0 16,-1-3-118-16,15 3-24 0,-1-8-5 0</inkml:trace>
          <inkml:trace contextRef="#ctx0" brushRef="#br0" timeOffset="33049.361">12552 12987 1612 0,'-4'-8'144'16,"-6"0"-116"-16,6 0-28 0,4 0 0 0,-5-1 149 0,5 9 24 16,5-8 5-16,-1 0 1 0,6 4-95 0,-1 0-18 15,0 0-4-15,4-4-1 0,-3 4-31 0,-1 4-6 16,0 0-2-16,4 0 0 0,1 4 17 0,9 0 3 15,0 0 1-15,4-4 0 0,0 4-33 0,5 4-10 16,0-4 0-16,4 0 0 0,-4-4 16 0,5 4-3 16,-1-4-1-16,1-4 0 0,4-4-12 0,4 4 0 15,-4-4 0-15,0 4 0 0,5 0 0 0,-10-4 0 16,-9 0 0-16,5 0 0 0,0 0 0 0,-5-4 0 0,-4-1 0 16,-5 5 0-16,1-4 0 0,-6 4 0 0,1-4 0 15,-10 4-10 1,1-4-142-16,-5 4-29 0,5-5-6 0,-10 5-513 0,0 0-104 0</inkml:trace>
          <inkml:trace contextRef="#ctx0" brushRef="#br0" timeOffset="33274.9882">13144 12639 288 0,'-5'-20'25'0,"5"12"-25"0,-4-9 0 0,4 5 0 0,4-8 313 15,6 4 58-15,-6 0 11 0,5 3 2 16,0 5-223-16,0 0-45 0,1 0-8 0,3 4-3 15,1 4-32-15,4 0-6 0,0 0-2 0,1 8 0 0,3 4 1 0,-4 1 0 16,5 7 0-16,0 0 0 0,-5 0 6 0,-4 9 0 16,0-1 1-16,-1-4 0 0,-8 4-16 0,-5-3-3 15,0 3-1-15,-5-4 0 0,-8 5-21 0,3-1-5 16,-8-4-1-16,0 5 0 0,0-1-18 0,0-4-8 16,-5 1 0-16,0-1 8 15,-4-4-27-15,-1 4-5 0,1 5-2 0,-9-1-871 16,-1 0-175-16</inkml:trace>
          <inkml:trace contextRef="#ctx0" brushRef="#br0" timeOffset="33923.5744">13772 12655 230 0,'0'0'20'0,"0"0"-20"16,0 0 0-16,5-12 0 0,-1 4 188 0,1-4 32 16,0 0 8-16,-1-1 0 0,5 1-73 0,0-4-15 0,0 0-4 0,-4 4 0 15,4-4-1-15,5-1-1 0,-1 1 0 0,-4 0 0 16,1 4-44-16,3 0-9 0,5 0-1 0,-4 3-1 15,-5 5-7-15,5 0-2 0,0 4 0 0,-1 4 0 16,1 0-22-16,0 9-5 0,4-1-1 0,0 8 0 16,-4 0-17-16,4 0-3 0,-5 1-1 0,6 3 0 15,-6 0-7-15,1 1-2 0,0-1 0 0,-1 0 0 16,-4-4-12-16,1 1 0 0,-1 3 0 0,0-4 0 16,-5 4-10-16,5-3 2 0,-9 3 0 0,0-4 0 15,-4 4-166-15,-1-3-33 16,1-1-6-16,4-4-815 0</inkml:trace>
          <inkml:trace contextRef="#ctx0" brushRef="#br0" timeOffset="34167.4198">14355 12287 1209 0,'0'0'108'0,"-9"0"-87"16,0 0-21-16,-5 4 0 0,5-4 134 0,-5 8 22 16,-4 0 5-16,0 0 1 0,0 4-26 0,-5 0-6 15,0 9-1-15,1 7 0 0,3 0-52 0,-8 5-10 16,4-1-3-16,0 9 0 0,-4-5-17 0,9 0-4 16,0 5-1-16,-5-1 0 0,0 1-26 0,5-1-4 15,-5 1-2-15,0-1 0 0,1 1-10 0,3-5-9 16,-3-4 9-16,4 1-13 15,-1-5-114-15,10 0-22 0,0 1-5 0</inkml:trace>
          <inkml:trace contextRef="#ctx0" brushRef="#br0" timeOffset="34776.9776">14555 12950 1036 0,'0'0'46'15,"5"-8"10"-15,0 0-45 0,-1 4-11 0,5-8 0 0,-4 8 0 16,-5-4 241-16,0 8 47 0,4-8 8 0,-4 8 3 15,0 0-152-15,9 0-31 0,5 4-5 0,-5 4-2 16,0 4-41-16,-4 4-8 0,4 1-1 0,-5 3-1 0,6 4 6 0,-6-4 0 16,1 1 1-16,4 7 0 0,-5 0-33 0,5-4-8 15,1 5 0-15,-10-5-1 0,-5-4-8 0,5 5-2 16,5-5 0-16,-5-4 0 0,-5 0-13 0,5 0 0 16,0-3 0-16,5-5 0 15,-5 4-57-15,0-12-18 0,-5 12-3 0,5-12-1 16,0 0-149-16,0 0-29 0</inkml:trace>
        </inkml:traceGroup>
      </inkml:traceGroup>
    </inkml:traceGroup>
    <inkml:traceGroup>
      <inkml:annotationXML>
        <emma:emma xmlns:emma="http://www.w3.org/2003/04/emma" version="1.0">
          <emma:interpretation id="{428E1280-83DD-4D42-BB1B-8204EBB91E17}" emma:medium="tactile" emma:mode="ink">
            <msink:context xmlns:msink="http://schemas.microsoft.com/ink/2010/main" type="paragraph" rotatedBoundingBox="17242,14225 32820,13540 32893,15194 17315,158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18DD4DB-E7AB-41A8-9096-67669ABBBB9F}" emma:medium="tactile" emma:mode="ink">
              <msink:context xmlns:msink="http://schemas.microsoft.com/ink/2010/main" type="line" rotatedBoundingBox="17242,14225 32820,13540 32893,15194 17315,15879"/>
            </emma:interpretation>
          </emma:emma>
        </inkml:annotationXML>
        <inkml:traceGroup>
          <inkml:annotationXML>
            <emma:emma xmlns:emma="http://www.w3.org/2003/04/emma" version="1.0">
              <emma:interpretation id="{D61F202C-BCF8-483E-A3C5-8FFCF39722EB}" emma:medium="tactile" emma:mode="ink">
                <msink:context xmlns:msink="http://schemas.microsoft.com/ink/2010/main" type="inkWord" rotatedBoundingBox="17252,14446 24173,14142 24231,15464 17310,15768">
                  <msink:destinationLink direction="with" ref="{4AAD784A-305B-432C-9643-DD9AC75A7B52}"/>
                </msink:context>
              </emma:interpretation>
            </emma:emma>
          </inkml:annotationXML>
          <inkml:trace contextRef="#ctx0" brushRef="#br0" timeOffset="59626.6709">14742 14007 1177 0,'0'0'52'0,"-9"-4"11"0,4 0-51 0,1 0-12 0,-10-4 0 0,5 3 0 16,9 5 105-16,0 0 19 0,0 0 3 0,0 0 1 15,-9-4-56-15,9 4-10 0,0 0-2 0,0 0-1 16,5-8-27-16,8 0-4 0,5 0-2 0,5-4 0 16,-5 0-3-16,14 0-1 0,-4 0 0 0,-1-5 0 15,0 5-2-15,-4-4-1 0,0 0 0 0,-5 0 0 0,0 4-11 0,-9-5-8 16,0 1 12-16,0 0-12 0,1 0 12 0,-6 0-4 15,-4-1 0-15,0-3-8 0,0 4 11 0,0-4-11 16,-4 0 10-16,-1-1-10 0,0 5 9 16,1 0-9-16,-5-4 8 0,0 8-8 0,-5-1 13 0,5 1-2 15,-9 0-1-15,9 4 0 0,-10 0 3 16,6 0 1-16,-10 8 0 0,5-4 0 0,0 0-14 0,4 4 0 16,-4 4 0-16,-1 0 0 0,6 8 0 0,-1-4 0 15,1 8 0-15,3 0 0 0,1 13 0 0,5-1 0 16,4 4 0-16,0 13 0 0,0 8 12 0,4 7-1 15,5 1 0-15,1 4 0 0,3-5 6 0,-8 5 2 16,-1 4 0-16,-4 0 0 0,0-8 12 0,-4 3 2 0,-1 1 1 16,1-4 0-16,-1-1-34 0,-4-3 0 15,0-8-15-15,-5-5 5 16,5 1-88-16,-5-5-18 0,1-3-3 0,-1-9-852 0</inkml:trace>
          <inkml:trace contextRef="#ctx0" brushRef="#br0" timeOffset="59692.0239">14410 14460 1382 0,'0'0'61'0,"-5"-12"13"0,5 0-59 0,0 4-15 0,0 0 0 0,5-5 0 16,4 5 88-16,0 0 14 0,5 0 3 0,-1 0 1 16,10 0-34-16,0 0-6 0,9 4-2 0,0 0 0 15,-5 4-37-15,9-4-8 0,-4 8-2 0,9 4 0 16,5-4-103-16,-1 4-21 0,-4-4-4 0</inkml:trace>
          <inkml:trace contextRef="#ctx0" brushRef="#br0" timeOffset="60127.7835">16099 13537 1720 0,'32'-20'76'0,"-19"8"16"0,-4-4-73 0,1 0-19 16,-6-1 0-16,10 1 0 0,-1 4 80 0,-3 4 13 16,-10-4 3-16,0 8 0 0,0 4-60 0,0 0-12 0,-10 0-3 0,-3 4 0 15,-1 4-12-15,0-4-9 0,-8 4 12 0,-6 4-12 16,-17 4 0-16,8 1 0 0,1-1 0 16,0 0-12-16,-10-4 12 0,10 4 0 15,4 0 0-15,0 5 0 0,5-5 0 0,-1-4 0 0,5 0 0 0,5-4 0 16,5 4 0-16,-1 5 0 0,5-5 11 0,0 0-3 15,4 4 12-15,1 0 4 0,-1 0 0 0,1 5 0 16,4 3-12-16,-5 0-1 0,0 0-1 0,1 1 0 16,-1 3 2-16,1 0 0 0,-5 1 0 0,0-1 0 15,-1 4-12-15,6 1 8 0,-1-1-8 0,1 5 8 16,-1-5 0-16,1 8 0 0,-1 1 0 0,5-1 0 16,-4 1 20-16,8-5 3 0,-4-3 1 0,5-5 0 15,-5 4-10-15,4-3-2 0,-4-1 0 0,5-4 0 0,-1 1-6 16,1-9-2-16,-1 0 0 0,1 0 0 0,0-4 16 0,-1 0 4 15,-4-12 0-15,5 9 0 0,-5-9-20 16,9 8-3-16,0-4-1 0,5 0 0 0,-5 4-8 0,9-4 0 16,-4-4 0-16,13 4 0 15,5 0-132-15,4 0-28 0,5-4-5 0,5-4-889 16</inkml:trace>
          <inkml:trace contextRef="#ctx0" brushRef="#br0" timeOffset="61530.0818">16317 13982 288 0,'0'0'12'0,"5"-4"4"0,9-4-16 0,-10 4 0 15,-4 4 0-15,9-8 0 16,0 0 184-16,0 0 35 0,-9 0 6 0,10 0 2 16,-10-4-105-16,4 0-21 0,5-1-4 0,-4-3-1 15,-5 0 2-15,4 0 0 0,10-4 0 0,-9 3 0 16,-1-3-10-16,-4 4-1 0,9-4-1 0,0 8 0 15,0-5-23-15,-4 5-5 0,-1 0-1 0,6 0 0 16,3 8-25-16,-4-4-6 0,0 0-1 0,5 4 0 0,4 0-11 0,-4 4-2 16,-5-4-1-16,5 4 0 0,-1 4 4 0,6 0 1 15,-1 4 0-15,-5-4 0 0,-3 4-8 0,3 0 0 16,10 8-8-16,-9 0 12 0,-5-3 7 0,4 3 1 16,1 0 0-16,9 0 0 0,-5 0 9 0,-4 5 3 15,-5-5 0-15,5 0 0 0,8 0-20 0,-4 0-3 16,-8 0-1-16,3-3 0 0,1 3-8 0,4-4 0 15,-4-4 9-15,-1 0-9 0,-3 0 12 0,-1-4-3 16,4 0 0-16,-4 0 0 0,-9-4 3 0,0 0 0 16,14 4 0-16,0-4 0 0,-14 0-12 0,9 4 0 15,4-4 0-15,-3 5 0 0,-1-5 28 0,-9 0 3 16,0 0 1-16,13 0 0 0,-4 4-32 0,-9-4 0 16,0 0 0-16,0 0 0 0,10 4 0 0,-10-4 0 15,0 0 0-15,0 0 0 0,0 0 0 0,13 4 0 16,1 4 0-16,-5-4 0 0,-9-4 0 0,9 8 0 15,5-4 0-15,-1 4 0 0,1-4 0 0,-5 0 0 0,-9-4 0 16,9 8 0-16,5-4 0 0,0 4 0 0,-14-8 0 16,0 0 0-16,9 4 0 0,0 5-21 0,-9-9 3 0,0 0 1 15,0 8 17-15,4 4 0 0,1-4 0 0,-1 4 0 16,-8-4 0-16,8 0-8 0,1 4 8 0,4 4 0 16,-9-3-20-16,5-1-1 0,4 0 0 0,0 4 0 15,14-4-115-15,-14 0-22 16,-5-4-5-16,5 1-569 0,5-1-115 0</inkml:trace>
          <inkml:trace contextRef="#ctx0" brushRef="#br0" timeOffset="61845.1639">17232 13614 1803 0,'14'-8'40'0,"-9"-4"8"0,-1-4 1 0,5 4 2 0,5-1-41 0,-9 1-10 16,-1 0 0-16,-4 0 0 15,0 12 84-15,0 0 16 16,0 0 2-16,0 0 1 0,-9-4-53 0,9 4-10 16,0 0-3-16,-9 12 0 0,-14 4-19 0,5 5-4 15,-5 3-1-15,0 8 0 0,1 9 19 0,-10 3 4 0,0 5 1 0,0-1 0 16,9 5-23-16,-4-4-5 0,-14-5-1 0,9 5 0 15,14-5-8-15,-9-3 8 0,4-5-8 0,-9 4 8 16,5-7-8-16,-1 3 0 0,10-3 0 16,-5-5 0-1,-4 0-91-15,4-3-13 0,10 3-4 0,-6-4-575 0,1-4-115 0</inkml:trace>
          <inkml:trace contextRef="#ctx0" brushRef="#br0" timeOffset="62415.9055">17701 14080 518 0,'-4'-4'46'0,"4"4"-37"0,0-4-9 0,0 4 0 15,-5-9 81-15,5 9 15 0,0-4 2 0,0-4 1 16,5 0-54-16,-5 4-10 0,0-8-3 0,4 8 0 15,6-4 52-15,-6 0 9 0,-4 0 3 0,9 4 0 16,-4-4 0-16,-1 3 0 0,-4 5 0 0,0 0 0 16,0 0 9-16,0 0 3 0,0 0 0 0,0 0 0 15,0 0-36-15,9 17-6 0,0 3-2 0,1 4 0 16,-6 0-3-16,5 5-1 0,-4-1 0 0,4 4 0 16,-5 5-28-16,6-5-7 0,-6 5-1 0,1-1 0 0,4-8-24 0,-9 1 0 15,4-5 0-15,-4 4 0 0,5-7-11 0,-5 3-7 16,-5-8-2-16,5 4-739 15,0-12-148-15</inkml:trace>
          <inkml:trace contextRef="#ctx0" brushRef="#br0" timeOffset="62620.0494">18416 13974 2055 0,'23'-12'91'0,"-14"8"19"0,0 0-88 0,0 4-22 0,0 0 0 0,5 4 0 16,-9 4 68-16,4 4 10 0,0 9 2 0,-5-1 0 16,-8 8-26-16,-1 5-5 0,-4 3-1 0,-5 4 0 15,-8 5-28-15,-1 0-7 0,-9-5-1 0,-4 0 0 16,-1 1-12-16,1-1 0 0,-5 5 0 0,4-1-754 16,-4-3-156-16</inkml:trace>
          <inkml:trace contextRef="#ctx0" brushRef="#br0" timeOffset="62963.278">18849 13582 2084 0,'9'-29'92'0,"-5"13"20"0,5 0-90 0,5-4-22 16,0 4 0-16,4 0 0 0,0-1 93 0,5 5 15 15,4 4 2-15,-4 4 1 0,4 0-63 0,1 8-12 16,-6 0-2-16,6 8-1 0,-1 4-1 0,-4 5 0 16,0 7 0-16,-5 12 0 0,-4-3-19 0,-1 7-4 15,1 9-1-15,-5 4 0 0,0-9 4 0,-4 5 0 16,4-5 0-16,-5 5 0 0,5-4-12 0,0-5 0 15,5-3 0-15,0-1 0 0,-1 0 0 0,6-7-17 0,3-5 4 16,1 1 1 0,0-9-51-16,4-4-9 0,-4-4-3 0,4-4 0 15,-4-4-63-15,4-4-13 0,-8 0-2 0,-1-8-794 0</inkml:trace>
          <inkml:trace contextRef="#ctx0" brushRef="#br0" timeOffset="63174.7971">19841 13363 345 0,'0'-4'31'0,"-4"-4"-31"16,4 0 0-16,0 8 0 15,0 0 437-15,0 0 82 0,-9 8 16 0,-1 8 3 0,-3 5-386 16,-5 3-76-16,-10 8-16 0,-4 9-4 0,1 3-32 0,-10 5-6 16,-5-1-2-16,-4 9 0 0,0 0-6 0,-5-1-2 15,1 5 0-15,-1 0 0 0,5-9-19 0,-5 1-4 16,5 0-1-16,0-1 0 15,5-3-192-15,8-9-38 0,-36 33-8 0,41-28-2 0</inkml:trace>
          <inkml:trace contextRef="#ctx0" brushRef="#br0" timeOffset="63608.5893">19905 13881 2055 0,'9'-8'45'0,"0"4"10"0,0-8 1 0,10 4 2 0,-1 0-46 0,4 4-12 0,1-4 0 0,0 8 0 15,4 0 26-15,-4 4 3 0,4 0 1 0,-8 0 0 16,-6 4-3-16,1 4-1 0,0 0 0 0,-10 4 0 15,-4 1-6-15,0 3 0 0,0 0-1 0,-9 0 0 16,0 1 21-16,-5 3 4 0,1 0 0 0,-1 0 1 16,-4-3-29-16,4 3-7 0,-4-4-1 0,4 0 0 15,-4-3 13-15,9-1 3 0,-5 4 0 0,5-8 0 0,5 4-24 0,-1-4 0 16,0 1 0-16,1-1 0 0,4 0 30 16,4 0 2-16,1 0 0 0,4-4 0 15,0 4-122-15,0-4-24 0,5 5-5 0,-5-13-1 0</inkml:trace>
          <inkml:trace contextRef="#ctx0" brushRef="#br0" timeOffset="64161.9954">20665 13371 1882 0,'0'-20'84'0,"5"8"16"0,4 0-80 0,5-4-20 0,-1 4 0 0,1-5 0 15,4 5 59-15,5 0 7 16,0 4 2-16,-1-4 0 0,1 8-26 0,5-4-5 0,-1 0-1 0,-4 4 0 0,4-1-12 0,-9 1-4 31,9 0 0-31,-8 4 0 0,3 0 8 0,1 4 0 0,0 0 1 0,0 5 0 16,-1-5-29-16,-3 4 0 0,-1 0 0 0,0 4 0 15,-4 4 18-15,4-4 10 0,-4 4 3 0,-5 1 0 16,4 3-17-16,1 0-3 0,0 0-1 0,-5 5 0 16,0-1-10-16,0 4 8 0,-4 5-8 0,-1-5 8 15,-4 8 6-15,0-3 1 0,0 3 0 0,-4 1 0 16,-1-1 11-16,-4 5 2 0,0-5 1 0,0 0 0 0,-5 1-3 16,5-1-1-16,0 1 0 0,0-5 0 15,0 4-13-15,0-7-2 0,4 3-1 0,0 1 0 0,1-5-9 16,-1 0 0-16,1 0 9 0,4 1-9 15,-5-5 21-15,5-4 0 0,0 1 0 0,0-5 0 0,-4 0-9 0,4 0-3 16,-5-4 0-16,1 4 0 0,-1-3 35 0,0-5 6 16,-8 4 2-16,4-4 0 0,-5-4-36 0,0 0-6 15,-4-4-2-15,-5 4 0 0,5 0 0 0,0-4-8 16,-5 0 12-16,0 0-4 0,1 0-8 0,-1 4-9 16,-4 0 9-16,-1 4-13 15,6 0-122-15,-6 0-24 0,-4 5-5 0,0-5 0 0</inkml:trace>
        </inkml:traceGroup>
        <inkml:traceGroup>
          <inkml:annotationXML>
            <emma:emma xmlns:emma="http://www.w3.org/2003/04/emma" version="1.0">
              <emma:interpretation id="{DFD27E58-D717-4FD8-B9B3-EE45C8D49FF8}" emma:medium="tactile" emma:mode="ink">
                <msink:context xmlns:msink="http://schemas.microsoft.com/ink/2010/main" type="inkWord" rotatedBoundingBox="25000,13884 26807,13804 26873,15320 25066,15399">
                  <msink:destinationLink direction="with" ref="{4AAD784A-305B-432C-9643-DD9AC75A7B52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4455.1425">22181 13873 1558 0,'5'-4'34'0,"-5"0"7"0,-5-4 2 0,1 4 1 0,-1 0-35 0,-4-4-9 16,5 4 0-16,-1 0 0 0,1 0 89 0,4 4 16 15,0 0 3-15,0 0 1 0,0 0-45 0,13-4-10 16,5 4-2-16,10 4 0 0,-1 0-28 0,9 0-7 0,5 4-1 0,10 0 0 15,-1 0-16-15,0 0 0 16,0 0-11-16,4 0-960 0</inkml:trace>
          <inkml:trace contextRef="#ctx0" brushRef="#br0" timeOffset="65170.7618">23083 13821 1580 0,'-14'-21'70'0,"14"21"14"0,9-12-67 0,0 4-17 16,1 0 0-16,12 4 0 0,1 0 103 0,4 0 17 16,5-4 3-16,5 4 1 0,-1 4-42 0,5 0-8 15,0 0-2-15,0 0 0 0,0 0-46 0,0 0-10 16,4 4-1-16,6 4-1 0,-1-8-14 0,0 8-13 15,-5-4 2-15,1 4-675 16,-5-4-135-16</inkml:trace>
          <inkml:trace contextRef="#ctx0" brushRef="#br0" timeOffset="64987.1957">23361 13286 1566 0,'4'-24'69'0,"1"16"15"0,-5 0-68 0,0-4-16 15,4 4 0-15,5 0 0 0,-4-1 68 0,4 5 11 16,5-4 1-16,-1 4 1 0,6 0-42 0,3 4-9 15,6-8-2-15,-6 4 0 0,10 0 32 0,0-4 5 16,9 0 2-16,-4-4 0 0,-1 0-31 0,0-1-7 16,1-3-1-16,-5 4 0 0,-5 4-14 0,-4-4-3 15,-1 0-1-15,-8 0 0 0,0-5 10 0,-1 1 3 16,-8 0 0-16,-5 0 0 0,5 0-23 0,-5-1 0 16,0-3 0-16,-10 8 0 0,6-4 0 0,-5 4-20 15,4 4 4-15,-4 0 1 0,-5 0 15 0,1 3 0 16,4 1 0-16,-5 0-9 0,0 0 9 0,1 4 0 15,-1 0-9-15,0 0 9 0,5 4 12 0,0 0 6 16,-9-4 2-16,4 4 0 0,5-4-34 0,0 5-6 16,-5-5-2-16,1 0 0 0,-1 0 22 0,5 4 0 15,9-4 0-15,-9 4 0 0,0 4 0 0,0 0 10 16,9-8-10-16,-5 16 10 0,-4 0-10 0,0 4 12 0,4 5-12 16,1 3 12-16,4 4 0 0,-5 5 1 0,1 7 0 0,4 5 0 15,0-5 10-15,0 5 1 0,0 0 1 0,4 3 0 16,5 1 8-16,1 3 2 0,3-3 0 0,-8 4 0 15,4-1-35-15,-5 5 0 0,-4 0 0 0,0 3 0 16,0-7 48-16,-9-4 2 0,5-5 1 0,-1 1 0 16,-4-1-15-16,0-3-4 0,-5-1 0 0,5-3 0 15,-9-1-57-15,4-7-12 16,1-5-3-16,-1 0 0 0,5-7-134 0,4-1-27 16,1-8-6-16</inkml:trace>
        </inkml:traceGroup>
        <inkml:traceGroup>
          <inkml:annotationXML>
            <emma:emma xmlns:emma="http://www.w3.org/2003/04/emma" version="1.0">
              <emma:interpretation id="{20BE5995-2603-46AB-B0B5-28944399585B}" emma:medium="tactile" emma:mode="ink">
                <msink:context xmlns:msink="http://schemas.microsoft.com/ink/2010/main" type="inkWord" rotatedBoundingBox="27417,13979 32829,13742 32893,15194 27481,15432">
                  <msink:destinationLink direction="with" ref="{B64EB170-D726-4E4E-930D-56925F426B54}"/>
                </msink:context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6095.6463">25018 13056 889 0,'18'-16'39'0,"-9"11"9"0,0 1-39 0,5-4-9 0,-5 0 0 0,9 0 0 16,-4 0 72-16,4 4 12 0,-4 0 2 0,-1 4 1 15,6 0-4-15,-6 0-1 0,-4 0 0 0,0 4 0 16,5 0-33-16,-14-4-6 0,0 0-2 0,0 0 0 16,0 0 4-16,0 0 1 0,0 0 0 0,0 0 0 15,-14 8-55-15,5-4-11 0,-9 0-3 0,0 0 0 0,-9 0 54 0,-1 0 10 16,-4 0 3-16,1 5 0 15,3-1-44-15,-4-4 0 0,5 4 0 0,4-4 0 16,1 0 17-16,3 0 5 0,1 0 1 0,0 0 0 0,4 0-23 16,5 0 0-16,-5 0 0 0,5 4 0 0,5 0 0 0,-5 0 0 15,0 1 0-15,4-1 0 0,-9 4 16 0,10 0 0 16,-5 0-1-16,0 8 0 0,4-4-6 0,-4 5-1 16,0 3 0-16,4-4 0 0,1 9 8 0,4-5 0 15,0 0 1-15,4 4 0 0,-4 1 4 0,5-1 1 16,-5 0 0-16,0 9 0 0,4-5 4 0,-4 5 1 15,0-1 0-15,-4 9 0 0,4-5 6 0,0 1 2 16,0-1 0-16,-5 4 0 0,5-3 2 0,-9-1 1 16,5 1 0-16,-1-5 0 0,-4 1-6 0,0-1-2 15,0-3 0-15,0-1 0 0,-5-4-30 0,5 1 0 16,-5-1 0-16,5-4 0 0,0 0 40 0,5-7 3 0,-6 3 0 16,6-8 0-16,-1 4-30 0,5-4-5 0,5-4-8 15,-5-8 11-15,0 0 25 0,9 5 4 16,5-1 2-16,-1-4 0 0,5-4-21 0,-4 4-4 0,4-5-1 15,5 5 0-15,0-4-16 0,0 0 0 0,4 0 0 0,0 0 0 32,5 0-92-32,0 4-23 0,4-4-4 0,-8 0-1 0</inkml:trace>
          <inkml:trace contextRef="#ctx0" brushRef="#br0" timeOffset="66396.0957">25642 13481 1785 0,'4'-17'159'0,"10"-3"-127"15,-5-4-32-15,9-4 0 0,-4 3 50 0,4-3 4 16,5 0 1-16,4-1 0 15,-4 5 32-15,4 4 6 0,0 0 2 0,1 7 0 0,4 5-49 0,-1 4-10 0,-3 4-1 0,-1 4-1 16,0 0-13-16,1 13-2 16,-10 3-1-16,5 8 0 0,-5 5-8 0,-4-1-2 15,4 0 0-15,-5 9 0 0,-3 3 4 0,-1 1 0 16,0 3 0-16,4 1 0 0,-8-1-12 0,4-3 0 0,-4 0 0 0,4-5 0 31,-5 0-81-31,1 1-22 0,-1-9-4 0,1-3-595 0,0-5-119 0</inkml:trace>
          <inkml:trace contextRef="#ctx0" brushRef="#br0" timeOffset="66614.9293">26534 13201 2188 0,'-9'0'48'0,"9"0"11"0,0 0 1 0,-9 8 1 0,-14 5-49 0,0 3-12 15,5 4 0-15,-9 4 0 0,-1 1 74 0,-4 3 12 16,-4 0 2-16,-5 9 1 0,5-1-40 0,-5 1-8 16,-5 3-1-16,-4 5-1 0,0-9-39 0,4 4 0 15,10 1-9-15,-5-1 9 16,0-3-114-16,5-1-15 0,4-3-3 0,0-5-902 16</inkml:trace>
          <inkml:trace contextRef="#ctx0" brushRef="#br0" timeOffset="66837.1431">26980 13448 2307 0,'14'-4'51'0,"-1"0"10"0,10 4 3 0,-5 4 0 0,1 0-51 0,-6 4-13 0,5 5 0 0,-4 7 0 16,-9 4 28-16,-5 4 2 0,-5 5 1 0,1 3 0 15,-10 1-19-15,0 3-3 0,1 5-1 0,-1-1 0 16,5-3-8-16,-5-1 12 0,0-4-12 0,1 1 12 31,8-5-72-31,-4 1-15 0,0-9-2 0</inkml:trace>
          <inkml:trace contextRef="#ctx0" brushRef="#br0" timeOffset="67076.2276">27768 13448 2419 0,'0'0'53'0,"0"12"11"0,0 9 3 0,-5-1 1 0,1 8-55 0,-1 5-13 16,-4-5 0-16,0 0 0 0,-5 5 0 0,-4-1 0 15,4 4 0-15,1 1 0 0,-15-1 0 0,6-3 0 16,-6-1 0-16,-13 8 0 16,5-7-129-16,-5-5-29 0,-37 25-6 0,42-25 0 0</inkml:trace>
          <inkml:trace contextRef="#ctx0" brushRef="#br0" timeOffset="67436.1712">28000 13331 1152 0,'0'-16'102'16,"0"0"-82"-16,0-5-20 0,9 1 0 15,5 0 212-15,-1 0 37 0,6-1 8 0,3 1 2 16,6 4-147-16,3-4-30 0,1-1-6 0,5 9 0 16,-5 4-47-16,4 8-9 0,-4-4-1 0,4 8-1 0,1-4-18 15,-5 8 0-15,4 4-11 0,1 9 11 0,-6-1 0 0,-3 4 0 16,4 0 8-16,-10 13-8 0,6-5 27 0,-10 5-1 16,-4-1 0-16,-1 5 0 0,-4-1-2 0,-4 1 0 15,4-1 0-15,-9 0 0 0,0 1-16 0,0-1-8 16,0 1 0-16,0-5 8 15,0-3-49-15,4-5-11 0,6-4-1 0,-1 1-1 16,9-5-212-16,0-4-42 0</inkml:trace>
          <inkml:trace contextRef="#ctx0" brushRef="#br0" timeOffset="67656.5648">28915 13133 921 0,'0'0'82'0,"0"0"-66"0,0 0-16 0,0 0 0 16,0 0 220-16,-5 8 41 0,1 4 8 0,-5 8 2 0,0 4-154 0,-9 5-30 15,-5-1-7-15,0 4 0 16,-4 1-20-16,-1-1-3 0,-8-4-1 0,4 5 0 16,0-1-36-16,-4 1-8 0,-1-1-2 0,1 0 0 15,-5 1 1-15,5-1 0 0,-1 0 0 0,1 1-735 16,-1-1-146-16</inkml:trace>
          <inkml:trace contextRef="#ctx0" brushRef="#br0" timeOffset="67929.0564">29111 13388 1728 0,'0'0'38'0,"13"0"8"0,1 0 2 0,4 4 0 0,-4 4-39 0,0 0-9 15,-5 8 0-15,-5 4 0 0,-4 5 53 0,-4 3 9 16,-5 8 2-16,0 5 0 0,-5 3 41 0,-4 1 9 0,-1-1 2 0,1 9 0 16,-9-9-59-16,4 1-11 0,0-5-2 0,1-3-1 31,-6 3-59-31,1-7-12 0,4-1-3 0,0-4 0 15,-4 1-155-15,4-9-31 0</inkml:trace>
          <inkml:trace contextRef="#ctx0" brushRef="#br0" timeOffset="68295.6195">29566 13040 1036 0,'27'-25'46'0,"-13"13"10"15,4 0-45-15,0-8-11 0,5-1 0 0,5 5 0 0,-1 0 209 0,0 8 40 16,-4 0 8-16,4 0 2 0,-4 0-153 0,-5 8-30 16,0 0-7-16,-4 8-1 0,-5 0-48 0,0 8-11 15,-4 4-1-15,-1 1-8 0,-4 7 10 0,0 4-10 16,0 9 8-16,0-1-8 0,0 1 32 0,0-1 2 15,5 5 0-15,0-1 0 0,-5 1-18 0,9 3-3 16,-5-3-1-16,5 7 0 0,5 1 37 0,-5 0 7 16,0-9 2-16,0 9 0 0,-4-5-23 0,-1 1-5 15,1-1-1-15,-10 1 0 0,1-9-2 0,-5 1-1 16,0-1 0-16,-5-7 0 0,-4-1-9 0,0-3-1 16,-5-5-1-16,0 0 0 0,-9-4 37 0,5-4 7 15,0 1 1-15,-5-1 1 0,-5-4-46 0,-4 0-15 0,-9 0 8 16,-4 0-8-1,-6-3-140-15,-8 3-31 0</inkml:trace>
        </inkml:traceGroup>
      </inkml:traceGroup>
    </inkml:traceGroup>
    <inkml:traceGroup>
      <inkml:annotationXML>
        <emma:emma xmlns:emma="http://www.w3.org/2003/04/emma" version="1.0">
          <emma:interpretation id="{FD832166-E5C9-49E1-92D1-299CBEB803F1}" emma:medium="tactile" emma:mode="ink">
            <msink:context xmlns:msink="http://schemas.microsoft.com/ink/2010/main" type="paragraph" rotatedBoundingBox="3729,15092 26683,15824 26612,18058 3658,173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67EF1C-098F-4F53-BD56-45461424ABCD}" emma:medium="tactile" emma:mode="ink">
              <msink:context xmlns:msink="http://schemas.microsoft.com/ink/2010/main" type="inkBullet" rotatedBoundingBox="3718,15433 4412,15455 4352,17349 3658,17327"/>
            </emma:interpretation>
            <emma:one-of disjunction-type="recognition" id="oneOf5">
              <emma:interpretation id="interp5" emma:lang="" emma:confidence="0">
                <emma:literal>is</emma:literal>
              </emma:interpretation>
              <emma:interpretation id="interp6" emma:lang="" emma:confidence="0">
                <emma:literal>t</emma:literal>
              </emma:interpretation>
              <emma:interpretation id="interp7" emma:lang="" emma:confidence="0">
                <emma:literal>¢</emma:literal>
              </emma:interpretation>
              <emma:interpretation id="interp8" emma:lang="" emma:confidence="0">
                <emma:literal>H</emma:literal>
              </emma:interpretation>
              <emma:interpretation id="interp9" emma:lang="" emma:confidence="0">
                <emma:literal>HD</emma:literal>
              </emma:interpretation>
            </emma:one-of>
          </emma:emma>
        </inkml:annotationXML>
        <inkml:trace contextRef="#ctx0" brushRef="#br0" timeOffset="52138.9411">788 15755 2070 0,'4'-12'45'0,"5"0"10"0,-4 0 1 0,9-5 3 0,4 5-47 15,0 0-12-15,5 0 0 0,-1 0 0 0,6 4 62 0,4 4 10 16,0-4 3-16,4 8 0 0,0-4-51 0,10 0-9 16,4 4-3-16,9 4 0 0,5 0-28 0,-9 0-7 15,-1 0-1-15,5 0-1011 0</inkml:trace>
        <inkml:trace contextRef="#ctx0" brushRef="#br0" timeOffset="51940.3487">1079 15180 345 0,'0'0'15'0,"0"0"4"0,0 0-19 0,0 0 0 0,0 0 0 0,-5-8 0 16,-4 0 164-16,9 8 30 0,-4-4 6 0,4 4 0 15,-5-8-84-15,5 8-18 0,-9-8-3 0,9 8-1 16,0 0-19-16,0 0-4 0,0 0-1 0,0 0 0 15,0 0-29-15,0 0-5 0,9 0-2 0,9-4 0 16,1 4-26-16,3 0-8 0,1 0 0 0,0 0 0 16,4-4 10-16,1 4-10 0,-6-4 8 0,1 0-8 15,-5-4 13-15,5 0-2 0,0-1-1 0,-5 1 0 0,-9-4 6 16,5 0 2-16,4-4 0 0,5 0 0 0,-5-5 18 0,0 1 4 16,-13 0 1-16,8-4 0 0,6 4-14 0,-6-1-3 15,-17-3-1-15,8 4 0 0,10 4-12 0,-9-5-3 16,-10 5 0-16,-4 0 0 0,-5-4-8 0,10 4 0 15,13-1 0-15,-14-3 8 0,-13 4-8 0,9 0 0 16,9 0 0-16,0-1 0 0,-14 1 0 0,10 0 0 16,-1 0 0-16,1 0 0 0,8 3 0 0,-8 1 0 15,-6-4 0-15,6 4 0 0,-1 4 0 0,1-4 0 16,-10 4 0-16,1-4 0 0,-1 3 0 0,5 1 0 16,-5 8 0-16,-4 0 0 0,0 0 0 0,-1 4 0 15,1 0-9-15,0 5 9 0,0-1 0 0,-5 4 0 16,9 0 0-16,1 8 0 0,-1 0 0 0,0 1 0 15,5 3 0-15,5 0 0 0,-5 9 0 0,9 3 0 16,0 4 0-16,0 1 0 0,0 12 0 0,4 3 0 16,1 1 8-16,4 12-8 0,0 3 30 0,5 1 0 0,-1 0 0 0,1 0 0 15,0 0 22-15,4 0 5 0,5 0 1 0,-5-5 0 16,-5 1-9-16,10-4-1 0,0 4-1 0,0-9 0 16,0-3-23-16,-10-4-4 0,-8-5 0 0,4-3-1 15,4 3-19-15,-13-7 8 0,-13-1-8 0,-1 1 0 31,1-9-45-31,-1 0-16 0,-4-7-3 0,-1-5-1 0,6-4-58 16,-1-8-11-16,5-4-2 0,-5-8-1 0,1-4-108 0,4-8-22 16</inkml:trace>
      </inkml:traceGroup>
      <inkml:traceGroup>
        <inkml:annotationXML>
          <emma:emma xmlns:emma="http://www.w3.org/2003/04/emma" version="1.0">
            <emma:interpretation id="{4C66E953-D313-4678-AA5D-A5624D30EE0E}" emma:medium="tactile" emma:mode="ink">
              <msink:context xmlns:msink="http://schemas.microsoft.com/ink/2010/main" type="line" rotatedBoundingBox="5370,15144 26683,15824 26618,17860 5306,17181"/>
            </emma:interpretation>
          </emma:emma>
        </inkml:annotationXML>
        <inkml:traceGroup>
          <inkml:annotationXML>
            <emma:emma xmlns:emma="http://www.w3.org/2003/04/emma" version="1.0">
              <emma:interpretation id="{97A30BFB-05C9-4FC1-A83A-0FAFF658E352}" emma:medium="tactile" emma:mode="ink">
                <msink:context xmlns:msink="http://schemas.microsoft.com/ink/2010/main" type="inkWord" rotatedBoundingBox="5360,15483 10657,15652 10603,17350 5306,17181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2804.0234">2828 14727 1407 0,'42'-20'62'0,"-29"8"14"0,-13-4-61 0,10-1-15 15,3-3 0-15,1 0 0 0,0 4 108 0,-5 0 20 16,-9 3 3-16,5 1 1 0,4 4-24 0,-4 0-4 16,-14 0 0-16,4 4-1 0,5 4-75 0,-9 0-16 15,-5 4-2-15,-5 0-1 0,-4 8-9 0,-4 4 0 16,4 5 0-16,-10-1 0 0,-4-4 0 0,0 4-11 15,14 0 3-15,-9-3 0 16,4-1-20-16,1-4-3 0,3 0-1 0,11 0 0 0,-1-4 32 0,0 0 0 0,-5 1 0 0,10-1 0 16,9-8 0-16,-9 4 0 0,0 8 0 15,-1-4 0-15,6 4 0 0,-5 0 0 0,4 4 0 16,-4 1 0-16,0 3 0 0,9 4 0 0,0 8 0 0,0 5 0 16,0-1 0-16,4 5 0 0,5 3 0 0,1 5 0 15,3-1 26-15,-3 1 11 0,4 4 3 0,4-5 0 16,1 1-16-16,-10 3-4 0,0 1 0 0,0 0 0 15,0-1-3-15,1 1-1 0,-6-1 0 0,-4-3 0 16,0 0-16-16,0-9 0 0,0-4 0 0,0 1 0 16,0-1 20-16,0-7 0 0,0-5 0 0,-4-4 0 15,-6 0 0-15,1 1 0 0,9-5 0 0,0 0 0 16,5-4 19-16,-5 0 4 0,-5 0 1 0,5 5 0 16,5-9-36-16,-5 4-8 0,0-4 0 0,0 0 0 15,4 0 8-15,-4-4 0 0,0 8 0 0,0-12 0 0,0 0-8 0,10 4 0 16,4 4 0-16,-1-4 0 15,6 0-30-15,4-4-8 0,23 5-2 0,5-10-749 16,0 5-151-16</inkml:trace>
          <inkml:trace contextRef="#ctx0" brushRef="#br0" timeOffset="53342.0131">3551 15241 1414 0,'5'-20'31'0,"-1"12"6"0,-4-4 2 0,0-1 1 0,0-3-32 0,0 0-8 15,-4-4 0-15,4 4 0 0,9-1 96 0,0 1 16 16,-4-4 4-16,8 0 1 0,5-4-45 0,-4-1-8 15,4 1-3-15,0 0 0 0,10-1-5 0,-5 1 0 16,-5 4-1-16,0 4 0 0,0-5-13 0,-4 9-2 16,0-4-1-16,4 0 0 0,-9 4-8 0,0 4-2 0,5 4 0 0,-14 4 0 15,0 0-18-15,13 0-11 16,1 8 12-16,0 4-12 0,4 4 0 0,-5 8 0 16,1 5 0-16,-5 11 0 0,5 1 14 0,0 11 2 15,4-3 1-15,0 3 0 0,5 1 7 0,-1-4 0 16,-3-1 1-16,-1 1 0 0,5-5-3 0,-5-3-1 15,0 3 0-15,0-7 0 0,1 3-21 0,-6-7 8 16,-4 3-8-16,5-4 0 0,0 1 0 0,-1-5-8 0,-4-8 0 16,5 5 0-1,-5-5-180-15,0 4-36 0,14 4-8 0,-9-7 0 0</inkml:trace>
          <inkml:trace contextRef="#ctx0" brushRef="#br0" timeOffset="53580.1704">4471 14755 1944 0,'-5'-28'86'0,"5"16"18"0,5 0-84 0,-5-4-20 0,4 8 0 0,-4 8 0 16,0 0 47-16,0 0 5 0,0 0 0 0,-9 12 1 16,5 4-15-16,-14 8-3 0,-1 4-1 0,-8 9 0 0,-5 11-7 0,-9 1-2 15,0 4 0-15,-4 7 0 0,-5 1-5 0,0 4 0 16,9-4-1-16,0-1 0 0,0-7 0 0,0-1 0 15,4 1 0-15,1 0 0 16,-1-1-40-16,1-3-8 0,0 3-2 0,4-3 0 16,0-4-129-16,0-1-25 0,-23 41-6 0,23-28-1 0</inkml:trace>
          <inkml:trace contextRef="#ctx0" brushRef="#br0" timeOffset="53923.2328">4699 15435 1882 0,'-10'-20'84'0,"10"8"16"0,5 4-80 0,-5-4-20 0,0 12 0 0,0 0 0 16,9-4 88-16,-9 4 14 0,14-4 2 0,-5 8 1 15,5 0-41-15,-1 8-8 0,1 0-1 0,-5 8-1 16,5 0-8-16,-5 9-2 0,4 3 0 0,-4 1 0 16,1 7-19-16,-6 0-4 0,5-3-1 0,-4-1 0 0,-5 1-12 15,4-5-8-15,-4 1 10 0,5-1-10 0,-1 0 8 0,-4-3-8 16,5-5 0-16,-5 4 0 15,0-4-162-15,0-3-38 0,9 15-8 16,-9-16-2-16</inkml:trace>
          <inkml:trace contextRef="#ctx0" brushRef="#br0" timeOffset="54370.2784">5641 15460 1785 0,'0'0'159'0,"-5"4"-127"0,-4 0-32 0,0 4 0 0,0 4 88 0,0 4 12 16,0 8 3-16,0 9 0 0,-5 3-29 0,-4 5-6 15,0-1 0-15,-5 5-1 0,0-1-43 0,0 1-9 16,1-1-2-16,-1-3 0 16,-4-1-154-16,4-3-31 0</inkml:trace>
          <inkml:trace contextRef="#ctx0" brushRef="#br0" timeOffset="54661.7416">5837 15245 1670 0,'4'-32'148'0,"1"16"-118"0,8-5-30 0,1-7 0 15,4 4 80-15,5-5 9 0,4 1 3 0,1 4 0 16,4-5-30-16,0 5-6 0,8 0 0 0,-8 8-1 15,0 4-16-15,5-1-3 0,-5 9-1 0,-1 0 0 16,-3 8 7-16,-6 4 2 0,1 9 0 0,0 3 0 16,0 4-16-16,-5 4-2 0,5 5-1 0,-5 3 0 15,-4 1 12-15,4 3 3 0,-5 1 0 0,1-1 0 16,0 1-26-16,-1-5-5 0,1 0-1 0,-5 1 0 16,5-5-68-16,-5 1-13 0,0-1-3 0,0-4-692 15,-4 1-137-15</inkml:trace>
          <inkml:trace contextRef="#ctx0" brushRef="#br0" timeOffset="54834.8818">6793 14747 1497 0,'0'0'133'0,"0"0"-106"15,-5-4-27-15,5 4 0 0,-9 4 137 0,0 13 23 16,0 3 4-16,-5 12 0 0,1 5-83 0,-1 7-17 15,-13 9-3-15,4 3-1 0,-9 13-17 0,-4 0-4 16,-5 0-1-16,-9 0 0 0,-1-1-14 0,6 5-4 0,-1 0 0 0,1-4 0 31,4 0-139-31,4-9-28 0,1 1-5 0</inkml:trace>
          <inkml:trace contextRef="#ctx0" brushRef="#br0" timeOffset="55142.1548">7102 15472 1825 0,'0'-8'40'0,"0"8"8"0,-4-4 1 0,-1 4 3 0,5-4-41 0,-4 4-11 16,4 0 0-16,-5 0 0 0,1 4 114 0,-1 0 21 16,1 4 4-16,-1 4 1 0,5 4-71 0,-5 4-13 15,-4 1-4-15,5 3 0 0,4 4-19 0,-5 5-4 16,1-1-1-16,4 0 0 0,0-3-16 0,0 3-3 16,-5-4-1-16,5 5 0 15,0-5-83-15,0 0-17 0,0-3-3 0,0-5-1 0</inkml:trace>
          <inkml:trace contextRef="#ctx0" brushRef="#br0" timeOffset="55442.3632">7726 15330 1324 0,'0'0'118'0,"0"0"-94"0,0 0-24 0,0 0 0 15,-4 8 176-15,4 4 32 0,9 5 5 0,0-1 2 0,-5 4-87 0,-4 4-16 16,-4 5-4-16,-1 7-1 15,5 4-71-15,-4 5-13 0,-15 4-3 0,1-5-1 16,-4 1-48-16,-1-1-10 0,-5 1-1 0,6-9-692 16,-6-4-137-16</inkml:trace>
        </inkml:traceGroup>
        <inkml:traceGroup>
          <inkml:annotationXML>
            <emma:emma xmlns:emma="http://www.w3.org/2003/04/emma" version="1.0">
              <emma:interpretation id="{42B904F8-E318-42C2-BAB9-E6D7BADDBDD4}" emma:medium="tactile" emma:mode="ink">
                <msink:context xmlns:msink="http://schemas.microsoft.com/ink/2010/main" type="inkWord" rotatedBoundingBox="11268,15332 13781,15412 13732,16952 11219,1687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5756.7381">8359 14998 1836 0,'9'-24'81'0,"0"12"17"0,0-8-78 0,5 3-20 0,0-3 0 0,4 4 0 16,-4 4 96-16,8 0 16 0,1 4 4 0,0 8 0 15,0 0-35-15,-1 8-6 0,1 8-2 0,0 4 0 16,-5 8-39-16,0 5-8 0,0 3-2 0,-4 9 0 16,0 3 16-16,-5 5 4 0,0 4 0 0,0-5 0 15,-4-3-29-15,-1-1-6 0,1-7-1 0,4-1 0 16,-5 1-8-16,6-9 0 0,-1-8 0 0,0-3 0 16,4 3-69-16,1-12-16 0,0 0-3 15,4-4-1064-15</inkml:trace>
          <inkml:trace contextRef="#ctx0" brushRef="#br0" timeOffset="56021.7245">8974 14800 2383 0,'0'-4'52'0,"0"-4"12"0,-5 4 1 0,5 4 2 0,0 0-54 0,0 0-13 15,0 0 0-15,0 0 0 0,-4 16 39 0,-1 8 5 16,-4 1 0-16,0 11 1 0,-5 8-13 0,-4 5-4 15,-5 4 0-15,-4 3 0 0,-5 5 4 0,0 0 0 16,-9 3 0-16,0-7 0 0,0 0-21 0,-4 3-11 16,4-3 12-16,4 0-12 15,1-5-104-15,4 1-28 0,0-4-6 0</inkml:trace>
          <inkml:trace contextRef="#ctx0" brushRef="#br0" timeOffset="56763.4502">9256 15464 806 0,'14'-12'72'15,"-1"-5"-58"-15,1 1-14 0,0-8 0 16,4 4 274-16,5-5 52 0,-10 5 10 0,10 0 3 15,-9 4-196-15,4-1-39 0,0 1-8 0,0 4-2 16,-4 4-58-16,0 0-11 0,-1 4-2 0,5 0-1 0,-4 4-22 16,0 8 0-16,-1 0 0 0,1 0 8 0,-5 8 0 0,5 1 1 15,-1 3 0-15,-3 0 0 0,-1 0 7 0,-5 5 2 16,5-1 0-16,-9 0 0 0,0 0 23 0,0 1 5 16,0-1 1-16,-4 0 0 0,-1 1-22 0,1-1-4 15,-5-4-1-15,4 0 0 0,-4 0-3 0,4 1-1 16,-4-5 0-16,5 0 0 0,-1-8-16 0,5-8 0 15,0 8 0-15,0-8 0 0,0 0 20 0,0 0 9 16,0 0 3-16,0 0 0 0,0 0-19 0,0 0-3 16,0 0-1-16,0 0 0 0,0 0-9 0,0 0 0 15,0 0 9-15,0 0-9 0,0 8 0 0,0-8 0 16,0 0 0-16,0 0 0 0,0 0 0 0,0 0 0 16,0 0 0-16,0 8 0 0,0-8 0 0,0 0 0 15,0 0 0-15,0 13 0 0,0-13 0 0,0 0 0 16,0 0 0-16,0 0 0 0,0 0 0 0,0 0 9 15,0 0-9-15,0 0 0 0,-4 8 0 0,4-8 0 0,0 0 0 0,0 0 0 16,0 0 0-16,0 0 0 0,0 8 0 16,0-8 0-16,0 0 0 0,0 0 0 0,0 0 0 0,0 0 0 15,0 0 0-15,0 0 0 0,0 0 0 0,0 0 0 16,0 0 0-16,0 0 10 0,0 0-10 0,0 0 8 16,0 0-8-16,0 0 0 0,0 0 0 0,0 0 0 15,-9 8 0-15,9-8 0 0,0 0 0 0,0 0 0 16,0 0 0-16,0 0 0 0,0 0 0 0,-5 4 0 15,0 0 0-15,1 0-11 0,-1 0 11 0,-4 0-8 16,5-4 8-16,-5 0 0 0,4 4 0 0,-4 0 0 0,0-4 0 16,4 4 0-16,-4-4 0 0,5 0 0 0,-6 4 0 0,1-4-10 15,5-4 10-15,-5 4 0 0,9 0 0 16,0 0 0-16,-5 0 0 0,5 0 0 0,0 0-13 0,0 0 4 16,0 0 1-16,0 0 0 0,0 0 8 15,0 0 0-15,0 0 0 0,0 0 0 0,0 0 0 0,0 0 0 16,0 0 0-16,0 0 0 0,0 0 0 0,0 0 0 15,0 0 0-15,0 0 0 0,0 0 0 0,0 0 0 16,0 0 0-16,0 0 0 0,0 0 0 0,0 0 0 16,0 0 0-16,0 0 0 0,0 0 0 0,0 0 0 15,14 4 0-15,4-4 0 0,5-4-12 0,0 4 0 16,4-4 0-16,0 0 0 0,5 0 20 0,0 0 3 0,4 0 1 0,1 0 0 31,-1 0-52-31,1 0-9 0,-1-4-3 0,-4 4-1206 0</inkml:trace>
          <inkml:trace contextRef="#ctx0" brushRef="#br0" timeOffset="57204.6708">10412 14634 1612 0,'5'-20'144'0,"-5"8"-116"0,0-5-28 0,4 1 0 0,6 0 119 0,-1 0 17 15,0 0 4-15,4 0 1 0,6 3-31 0,-1 1-6 16,0 4-2-16,0 0 0 0,5 0-75 0,0 4-15 16,0 0-4-16,-1 0 0 0,1 4-8 0,0 0 0 15,0 4 0-15,-5 0 0 0,0 0 0 0,-4 8 8 16,4 0-8-16,-4 4 8 0,-1 5 0 0,1 7 0 15,0 4 0-15,-1 5 0 0,1-1 4 0,-5 5 0 16,0 3 0-16,-4 5 0 0,4 3 16 0,-9 9 3 16,-5-4 1-16,1 7 0 0,-5-3-16 0,4 4-4 15,-4-4 0-15,0-5 0 0,-5-3 7 0,5 0 1 16,-5-5 0-16,5-7 0 0,0 3 9 0,-5-7 3 16,5-1 0-16,0 0 0 0,-4-3-20 0,3-1-3 15,1-8-1-15,0 1 0 0,5-1 4 0,-5-4 0 0,-1 0 0 16,6-3 0-16,-5 3-12 0,4-8 0 15,-4 0 0-15,0 0 8 0,-5 0 5 0,5 1 1 0,-9-5 0 0,4 4 0 32,-4 0-56-32,-5 0-11 0,-8 4-3 0,-10 0-822 0,0 1-165 0</inkml:trace>
        </inkml:traceGroup>
        <inkml:traceGroup>
          <inkml:annotationXML>
            <emma:emma xmlns:emma="http://www.w3.org/2003/04/emma" version="1.0">
              <emma:interpretation id="{855DF84D-6AEE-4C11-B884-208C841EEDBA}" emma:medium="tactile" emma:mode="ink">
                <msink:context xmlns:msink="http://schemas.microsoft.com/ink/2010/main" type="inkWord" rotatedBoundingBox="14770,15891 15674,15920 15657,16441 14753,1641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7576.302">11874 15164 576 0,'0'0'51'0,"0"-12"-41"16,0-4-10-16,0 4 0 0,0 12 70 0,4-8 12 16,1-5 2-16,-5 13 1 0,4-8 33 0,-4 8 6 15,0 0 2-15,0 0 0 0,0 0-27 0,0 0-6 16,0 0-1-16,14-4 0 0,0 0 7 0,4 4 1 16,0 0 0-16,5-4 0 0,4 0-30 0,5 0-6 0,9-4 0 0,0 0-1 15,5 0-21-15,-1 0-4 16,5-4-1-16,0 4 0 0,0-5-16 0,0 1-3 0,10 4-1 0,-10 0 0 15,0 0-31-15,-5 4-6 0,1 0-2 0,-10 0 0 32,-4 4-110-32,-5-4-21 0,-8 4-5 0,-6 4-736 0</inkml:trace>
          <inkml:trace contextRef="#ctx0" brushRef="#br0" timeOffset="57758.3301">12070 15452 2055 0,'0'0'45'0,"0"0"10"0,0 0 1 0,0 0 2 16,18 4-46-16,5-4-12 0,-1 0 0 0,6 4 0 0,-1-4 56 0,0 0 10 15,10-4 2-15,-1 4 0 0,1 0-47 0,3-4-9 16,-3-5-1-16,4 5-1 16,4 0-72-16,-4 0-14 0,5-4-4 0,-5 0 0 0</inkml:trace>
        </inkml:traceGroup>
        <inkml:traceGroup>
          <inkml:annotationXML>
            <emma:emma xmlns:emma="http://www.w3.org/2003/04/emma" version="1.0">
              <emma:interpretation id="{3CB019A6-46CB-418D-90DC-0F447C88E1AC}" emma:medium="tactile" emma:mode="ink">
                <msink:context xmlns:msink="http://schemas.microsoft.com/ink/2010/main" type="inkWord" rotatedBoundingBox="21309,16516 22696,16561 22665,17557 21278,17512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0876.0105">18412 15804 748 0,'0'0'67'0,"0"-4"-54"0,4-9-13 0,1 5 0 16,-1 0 200-16,1 0 38 0,4 0 7 0,-4 0 2 15,4 0-115-15,0 0-22 0,-5 0-5 0,5 0-1 16,0-5-31-16,-4 5-6 0,0-4-2 0,-1 4 0 16,1 4-28-16,-1-4-5 0,-4 8-2 0,9-8 0 0,-9 8-6 15,5-8-2-15,4 4 0 0,0 4 0 0,0 0-1 16,5 0 0-16,-5 4 0 0,0 4 0 0,5 8-9 0,4 0-1 15,-4 0-1-15,4 9 0 0,-4 3 2 0,4 4 0 16,0 5 0-16,5-1 0 0,-5 5-2 0,0-1 0 16,0 1 0-16,5-1 0 0,0-3 11 0,-5-1 3 15,5-8 0-15,-5 5 0 0,9-5-32 0,-4-4-7 16,0 1-1-16,0-9 0 16,-1 0-112-16,6-4-22 0,-6 0-5 0</inkml:trace>
          <inkml:trace contextRef="#ctx0" brushRef="#br0" timeOffset="71093.0579">19368 15589 1958 0,'0'0'174'0,"0"0"-139"0,-5-4-35 0,-4 4 0 15,0 8 40-15,0 4 2 0,-5 9 0 16,1 7 0-16,-6 4 13 0,-3 5 2 0,-6 3 1 0,-4 13 0 0,-9-5 1 0,-4 1 0 15,-5 3 0-15,-5 5 0 16,-4-4-33-16,4 3-6 0,-4-3-2 0,5-4 0 16,-1-1-6-16,9 1 0 0,1-5-1 0,8-7 0 15,6 3-140-15,3-3-28 0</inkml:trace>
          <inkml:trace contextRef="#ctx0" brushRef="#br0" timeOffset="71619.2381">19463 16087 2113 0,'0'0'46'0,"9"-4"10"0,5-4 1 0,9 4 3 0,0-4-48 0,4 4-12 16,0 0 0-16,5-5 0 0,0 5 44 0,0 0 7 15,-5 4 1-15,-4 0 0 0,0 4-36 0,-10 0-6 16,1 5-2-16,-5 3 0 0,-9 0 3 0,0 4 0 16,-9 4 0-16,-9 4 0 0,-5 1 24 0,-4 3 5 15,-5 4 0-15,-5-3 1 0,-4 3 12 0,1 1 3 0,-1-9 0 0,0 8 0 16,0-3-23-16,4-1-4 16,5-8-1-16,5 4 0 0,9-3 7 0,0-5 1 15,4 0 0-15,5 0 0 0,4-8-24 0,1 0-4 0,4-8 0 16,13 13-8-16,1-9 0 0,13 0 0 0,5-4-10 0,14 0-867 15,4-4-174-15</inkml:trace>
        </inkml:traceGroup>
        <inkml:traceGroup>
          <inkml:annotationXML>
            <emma:emma xmlns:emma="http://www.w3.org/2003/04/emma" version="1.0">
              <emma:interpretation id="{F78474A8-6CB3-4015-B749-1C4698361288}" emma:medium="tactile" emma:mode="ink">
                <msink:context xmlns:msink="http://schemas.microsoft.com/ink/2010/main" type="inkWord" rotatedBoundingBox="23524,17024 24029,17041 24027,17096 23522,1708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1716.2429">20647 16119 1670 0,'0'0'74'0,"-4"-8"15"0,-1 4-71 0,5-4-18 16,-5 4 0-16,5 4 0 0,0 0 236 0,0 0 44 15,0 0 9-15,0 0 2 0,0 0-182 0,0 0-36 16,0 0-7-16,0 0-2 0,14-4-45 0,9 4-10 15,4 4-1-15,10-4-8 0,4 0 0 0,9 0 0 16,9 0 0-16,0-4 0 16,5 0-78-16,4 0-22 0,-4 0-5 0</inkml:trace>
        </inkml:traceGroup>
        <inkml:traceGroup>
          <inkml:annotationXML>
            <emma:emma xmlns:emma="http://www.w3.org/2003/04/emma" version="1.0">
              <emma:interpretation id="{E2E2937D-7DE7-49F8-8F63-C69FE9EAA52A}" emma:medium="tactile" emma:mode="ink">
                <msink:context xmlns:msink="http://schemas.microsoft.com/ink/2010/main" type="inkWord" rotatedBoundingBox="24986,16107 26672,16161 26632,17426 24946,17372"/>
              </emma:interpretation>
              <emma:one-of disjunction-type="recognition" id="oneOf11">
                <emma:interpretation id="interp15" emma:lang="" emma:confidence="1">
                  <emma:literal>x,</emma:literal>
                </emma:interpretation>
                <emma:interpretation id="interp16" emma:lang="" emma:confidence="0">
                  <emma:literal>x ,</emma:literal>
                </emma:interpretation>
                <emma:interpretation id="interp17" emma:lang="" emma:confidence="0">
                  <emma:literal>x .</emma:literal>
                </emma:interpretation>
                <emma:interpretation id="interp18" emma:lang="" emma:confidence="0">
                  <emma:literal>x '</emma:literal>
                </emma:interpretation>
                <emma:interpretation id="interp19" emma:lang="" emma:confidence="0">
                  <emma:literal>x l</emma:literal>
                </emma:interpretation>
              </emma:one-of>
            </emma:emma>
          </inkml:annotationXML>
          <inkml:trace contextRef="#ctx0" brushRef="#br0" timeOffset="72271.6411">22086 15686 2026 0,'0'0'44'0,"0"-4"10"0,0-8 2 0,-5 0 1 0,5 0-45 0,5-4-12 0,-5-1 0 0,9 1 0 15,-5-4 76-15,10 0 12 0,0 0 4 0,4-5 0 16,0-3-31-16,9 4-5 0,1-5-2 0,4 1 0 15,0 4-1-15,-5-1 0 0,0 9 0 0,1 0 0 16,-1 4-16-16,5 4-3 0,-5 8-1 0,0 4 0 16,1 4-7-16,-1 8-2 0,5 4 0 0,0 5 0 15,-5 3-9-15,5 4-3 0,-5 1 0 0,1 7 0 16,-1-3-4-16,-9 3 0 0,5 1-8 0,-5-5 12 16,0 0-12-16,0 5-13 0,-4-1 2 0,-5 1 1 15,5-1-172 1,-5-3-34-16,5-5-8 0</inkml:trace>
          <inkml:trace contextRef="#ctx0" brushRef="#br0" timeOffset="72513.0315">23310 15184 2242 0,'0'0'49'16,"0"0"11"-16,-9 13 1 0,-4-1 3 0,-1 4-52 16,-13 8-12-16,-5 0 0 0,0 9 0 0,-9-1 74 0,-4 5 12 15,-1 3 2-15,-4 5 1 0,-5 3-30 0,1 1-7 0,-1-1 0 0,0 1-1 16,-4-1-31-16,5-7-7 0,-1 3-1 0,5-3 0 16,0-5-12-16,4 5-16 15,1-5 3-15,4-3-807 0,4-1-160 0</inkml:trace>
          <inkml:trace contextRef="#ctx0" brushRef="#br0" timeOffset="72779.1672">23711 15763 1497 0,'9'8'66'0,"-4"-8"14"16,-1-4-64-16,5 0-16 0,-4 4 0 0,0-4 0 0,4 4 249 0,-9 0 47 16,0 0 8-16,4 16 3 0,-4 9-205 0,0-1-41 15,0 4-8-15,0 9-1 0,-9-1-32 0,0 4-5 16,0 1-2-16,-5-1 0 0,1 5 27 0,-1-5 4 16,-4 5 2-16,4-1 0 0,0-3-25 0,1-1-5 15,-1-3 0-15,5-1-1 16,-5-7-55-16,5-1-12 0,0 0-1 0</inkml:trace>
        </inkml:traceGroup>
      </inkml:traceGroup>
    </inkml:traceGroup>
    <inkml:traceGroup>
      <inkml:annotationXML>
        <emma:emma xmlns:emma="http://www.w3.org/2003/04/emma" version="1.0">
          <emma:interpretation id="{D0C154AA-20C9-4286-B531-A3A69E3200FF}" emma:medium="tactile" emma:mode="ink">
            <msink:context xmlns:msink="http://schemas.microsoft.com/ink/2010/main" type="paragraph" rotatedBoundingBox="8239,17386 12925,17104 12983,18066 8297,183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EEB6A1-0CA4-4C30-818A-383CED85FEED}" emma:medium="tactile" emma:mode="ink">
              <msink:context xmlns:msink="http://schemas.microsoft.com/ink/2010/main" type="inkBullet" rotatedBoundingBox="8249,17545 8689,17518 8723,18088 8283,18115"/>
            </emma:interpretation>
            <emma:one-of disjunction-type="recognition" id="oneOf12">
              <emma:interpretation id="interp20" emma:lang="" emma:confidence="0">
                <emma:literal>•</emma:literal>
              </emma:interpretation>
            </emma:one-of>
          </emma:emma>
        </inkml:annotationXML>
        <inkml:trace contextRef="#ctx0" brushRef="#br0" timeOffset="93986.4627">5791 16783 1429 0,'0'0'31'16,"5"-12"6"-16,-5 0 2 0,4-5 2 0,1 5-33 0,-1 0-8 0,-8-4 0 0,-1 4 0 15,1 0 58-15,-1 0 10 0,-4-1 1 0,5 1 1 0,-10 0-21 0,0 4-4 16,1 0-1-16,-6 0 0 0,6 0-19 0,-6 4-4 16,-3-8-1-16,4 8 0 0,8 0 10 0,-3 4 2 15,-1-5 0-15,-4 10 0 0,9-5-32 0,-5 4 0 16,0 0 0-16,1 0 0 0,-1 0 9 0,5 0-9 16,-5 0 8-16,5 0-8 0,0 4 13 0,-4 0-2 15,3 0-1-15,1 0 0 0,0 4 5 0,0 5 1 16,0-1 0-16,0 4 0 0,0 4 3 0,0-4 1 15,0 9 0-15,-1-5 0 0,6 4-8 0,4 1 0 16,0-5-1-16,4 0 0 0,6 5-11 0,3-5 10 16,1 0-10-16,4 1 10 0,5-5-10 0,9-4 8 15,-5 0-8-15,5 0 8 0,4-4-18 0,1 1-4 16,8-1-1-16,1 0-651 0,4 0-130 0</inkml:trace>
      </inkml:traceGroup>
      <inkml:traceGroup>
        <inkml:annotationXML>
          <emma:emma xmlns:emma="http://www.w3.org/2003/04/emma" version="1.0">
            <emma:interpretation id="{1EC797CB-B7DD-4F4A-A096-476A40C59E7B}" emma:medium="tactile" emma:mode="ink">
              <msink:context xmlns:msink="http://schemas.microsoft.com/ink/2010/main" type="line" rotatedBoundingBox="8964,17343 12925,17104 12983,18066 9021,18304"/>
            </emma:interpretation>
          </emma:emma>
        </inkml:annotationXML>
        <inkml:traceGroup>
          <inkml:annotationXML>
            <emma:emma xmlns:emma="http://www.w3.org/2003/04/emma" version="1.0">
              <emma:interpretation id="{D5442F10-BA4C-49C8-9081-EE060F4DCEDE}" emma:medium="tactile" emma:mode="ink">
                <msink:context xmlns:msink="http://schemas.microsoft.com/ink/2010/main" type="inkWord" rotatedBoundingBox="8989,17771 9410,17745 9437,18187 9016,1821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4403.6346">6410 16912 288 0,'0'0'12'0,"0"0"4"0,0 0-16 0,0 0 0 0,-9 0 0 0,0 0 0 16,0 0 128-16,0-4 22 0,0-4 5 0,0 4 1 15,4 0-18-15,-4-4-3 0,5 0-1 0,-1 0 0 16,0-4-26-16,5 4-6 0,-9-4-1 0,0-1 0 0,0 5-7 0,0 0-2 15,0 4 0-15,0 4 0 0,-5 0-55 0,5 4-11 16,-5 4-2-16,5 0-1 0,-4 9-4 0,4-1-1 16,-5 8 0-16,0 0 0 0,5 9 2 0,-5-1 1 15,5 1 0-15,0 3 0 0,0-8-21 0,5 5-10 16,-1-5 1-16,10 0 0 0,-5-7 9 0,9-1 0 16,4-4 8-16,1 0-8 0,4-8 0 0,0-4 0 15,10 0 0-15,-6-4 8 0,1-8-8 0,5 4 0 16,-1-8 0-16,0 0-8 0,5 0 8 0,-5 0 0 15,1-5-9-15,-6 1 9 0,1-4 0 0,-9 0 0 16,4-5 0-16,-9 1 0 0,-4 0 0 0,-1-4 0 16,-4 3 0-16,-4-3 0 0,-5 4 8 0,-5-1-8 15,-4 5 0-15,-5 0 8 0,0 4-8 0,-4 0 0 16,-5 3 0-16,9 1 0 0,5 8 0 0,0 0 0 16,0 0 0-16,-1 4 0 0,1 0 0 0,5 4 0 0,3 4 0 15,1 0 0 1,5 0-92-16,4 5-21 0,0 7-4 0</inkml:trace>
        </inkml:traceGroup>
        <inkml:traceGroup>
          <inkml:annotationXML>
            <emma:emma xmlns:emma="http://www.w3.org/2003/04/emma" version="1.0">
              <emma:interpretation id="{84594CC9-2278-40AE-8D57-8B6B05405523}" emma:medium="tactile" emma:mode="ink">
                <msink:context xmlns:msink="http://schemas.microsoft.com/ink/2010/main" type="inkWord" rotatedBoundingBox="9868,17288 12925,17104 12983,18066 9926,18250"/>
              </emma:interpretation>
              <emma:one-of disjunction-type="recognition" id="oneOf14">
                <emma:interpretation id="interp22" emma:lang="" emma:confidence="0">
                  <emma:literal>mplet</emma:literal>
                </emma:interpretation>
                <emma:interpretation id="interp23" emma:lang="" emma:confidence="0">
                  <emma:literal>mpret</emma:literal>
                </emma:interpretation>
                <emma:interpretation id="interp24" emma:lang="" emma:confidence="0">
                  <emma:literal>mptet</emma:literal>
                </emma:interpretation>
                <emma:interpretation id="interp25" emma:lang="" emma:confidence="0">
                  <emma:literal>mplot</emma:literal>
                </emma:interpretation>
                <emma:interpretation id="interp26" emma:lang="" emma:confidence="0">
                  <emma:literal>millet</emma:literal>
                </emma:interpretation>
              </emma:one-of>
            </emma:emma>
          </inkml:annotationXML>
          <inkml:trace contextRef="#ctx0" brushRef="#br0" timeOffset="95132.386">7020 16811 1785 0,'0'-20'79'0,"0"8"17"0,0 0-77 0,5-4-19 0,0 3 0 0,4 1 0 0,0 0 25 0,0 4 2 16,-9 8 0-16,0 0 0 0,0 0 9 0,0 0 3 16,9 4 0-16,-9-4 0 0,9 12-31 0,-4 4-8 15,-1 9 0-15,1-5 0 0,-10 8 0 0,5-3 0 16,0-1 0-16,-4 0 0 0,-5 0 0 0,4 1 0 16,0-9 0-16,-4 0 0 0,5 0 14 0,-5-4-2 15,4-3 0-15,1-1 0 0,-1-4 0 0,5-4 0 16,0 0 0-16,0 0 0 0,0 0-3 0,0 0-1 15,0 0 0-15,0 0 0 0,-5-4 20 0,5-4 3 16,5-9 1-16,0 5 0 0,-1-4-20 0,5 0-3 16,5-4-1-16,0-1 0 0,4-3-8 0,0 0 0 15,5-5 0-15,4 5 0 0,-4 0 0 0,4 0 0 16,-4 7 0-16,0 5 0 0,-5 0 0 0,5 8 8 16,-5 4-8-16,0 4 8 0,0 4 0 0,-4 0 0 15,4 8 0-15,0 5 0 0,-4-1-8 0,0 0 12 0,-1 4-12 16,1 1 12-16,-5 3-12 0,0 0 0 0,-4-3 0 15,-1-1 0-15,1-4 0 0,-5 0 0 0,-5-3 0 16,1-5 0-16,-1 0 0 0,-4 0 0 0,5-4 0 0,4-8 0 16,0 0 0-16,0 0 0 0,-10-8 0 0,1 4 0 15,9-4 0-15,-4-4 0 0,4 0 0 0,4-5 8 16,-4-3 0-16,9-4-8 0,1 0 12 0,3-9-4 16,1-3-8-16,4 3 0 0,5-3 0 0,4 4 0 15,0-5 0-15,5 9 0 0,-4 4 0 0,-6 3 0 16,1 5 0-16,-5 4 13 0,-4 8-3 0,0 4-1 15,4 4 10-15,-4 8 1 0,-1 0 1 0,-4 5 0 16,-4 3-21-16,4 0 0 0,-4 4 0 0,-1 5 0 16,-4-1 11-16,0 0-3 0,0 1 0 0,0-1 0 15,-4 0-99-15,-1 1-20 16,0-1-4-16,5 4-887 0</inkml:trace>
          <inkml:trace contextRef="#ctx0" brushRef="#br0" timeOffset="95505.9895">8086 16868 1728 0,'0'0'153'0,"0"-8"-122"16,0-4-31-16,0 12 0 0,0 0 69 0,0 0 8 0,0 0 2 0,0 0 0 16,0 0-14-16,9 12-2 0,-5 0-1 0,1 0 0 15,0 8-31-15,-1 1-7 0,1 3 0 0,-5 0-1 16,-5 0-6-16,5 1-1 0,-4-1 0 0,-1 0 0 15,0 1-1-15,1-1-1 0,-5-4 0 0,4-4 0 16,-4 0 0-16,5-3 0 0,-1-5 0 0,-4 4 0 16,4-4-3-16,5-8-1 0,-4 8 0 0,4-8 0 15,0 0 1-15,0 0 0 0,0 0 0 0,0 0 0 16,-5 4-3-16,5 0-8 0,-4-8 12 0,4 4-4 16,0-4 0-16,0-4-8 0,0-4 12 0,4-4-4 15,-4-1-8-15,5-7 12 0,-1 0-12 0,6-4 12 16,-6-1-12-16,10-7 0 0,-1-1 9 0,10 5-9 15,0-4 0-15,0-5 0 0,4 5-10 0,5 3 10 16,0-3-12-16,4 8 12 0,-4 3-12 0,-5 5 12 0,1 4 0 16,4 4-8-16,-5 8 8 0,-4 8 0 0,4 0 0 15,-4 8 0-15,-5 0 0 0,-9 8 0 0,-4 0 0 0,-5 9 0 16,-5-1 0-16,-4 5 9 0,-14 3-9 0,-4 4 0 0,0 5 9 0,-10-5-9 31,-8 1-135-31,4-1-31 0,0-3-6 0,4-9-498 16,1-4-99-16</inkml:trace>
          <inkml:trace contextRef="#ctx0" brushRef="#br0" timeOffset="95601.5242">8682 16297 2026 0,'0'0'44'0,"0"0"10"0,0 0 2 0,0 0 1 0,0 0-45 0,9 8-12 0,0 5 0 0,1 3 0 15,-1 8 82-15,0 4 14 0,0-3 4 0,-5 7 0 16,-4 4-42-16,5 5-8 0,-5-5-2 0,0 9 0 16,-5-5-27-16,-4 5-5 0,-4-1-2 0,-1 5 0 31,0-1-141-31,-4 5-28 0,-23 44-5 0,5-28-2 0</inkml:trace>
          <inkml:trace contextRef="#ctx0" brushRef="#br0" timeOffset="95890.0697">8796 17014 2113 0,'0'0'46'0,"0"0"10"0,0 0 1 0,0 0 3 0,0 0-48 0,0 0-12 15,0 0 0-15,0 0 0 0,14 4 41 0,-1 0 6 16,6-4 1-16,-1 4 0 0,0-4-36 16,5-4-12-16,0-4 9 0,-1 0-9 15,10-9 12-15,-4 5-4 0,-6-4 0 0,-4-4 0 0,-4 0-8 0,0-1 12 16,-1 1-12-16,-3-8 12 0,-1-1 4 0,-5 1 0 15,1 0 1-15,-5-5 0 0,4 1 11 0,-4 4 1 16,5-1 1-16,-1 9 0 0,-8-4 4 0,-1 12 1 16,1 0 0-16,-1 8 0 0,-8 4-6 0,3 4-1 15,-3 8 0-15,4 4 0 0,-5 4-28 0,0 8 0 16,1 1 0-16,4 7 0 0,0-3 0 0,-1 3 0 16,6 0 0-16,4 1 0 15,-5-1-127-15,10 1-31 0,4 32-6 0,-4-29-2 0</inkml:trace>
          <inkml:trace contextRef="#ctx0" brushRef="#br0" timeOffset="96084.5617">9479 16581 1429 0,'5'-25'63'0,"-1"13"13"0,5 4-60 0,5-4-16 0,-5 0 0 0,9 0 0 15,5 0 107-15,0 3 18 0,9 1 4 0,4 4 1 0,5 0-48 0,0 0-10 16,0-4-1-16,4 8-1 15,-4-8-29-15,0 4-5 0,-9 0-2 0,0 4 0 16,-5-4-34-16,-8 4 0 0,-6 0 0 0,1 0 0 16,-14 0-75-16,0 0-12 0,0 0-2 0,14-4-826 15</inkml:trace>
          <inkml:trace contextRef="#ctx0" brushRef="#br0" timeOffset="96282.1701">9966 16172 1796 0,'-4'-16'80'0,"-1"12"16"0,0 0-77 0,5 4-19 16,0 0 0-16,0 0 0 0,0 16 105 0,0 0 18 15,-4 8 3-15,-1 9 1 0,1 3-75 0,-10 9-16 16,1 3-2-16,3 5-1 0,-3-1 6 0,-1 5 1 16,10 0 0-16,-6-5 0 0,6-3-30 0,4-1-10 15,-5-3 0-15,5-1 9 16,5-7-104-16,-5-5-21 0,0 5-4 0,9-9 0 0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00.0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0 351 1497 0,'0'0'133'0,"0"0"-106"0,0 0-27 0,0 0 0 15,0 0 110-15,9 4 17 0,4 0 3 0,1 0 1 16,0 0-39-16,4-4-8 0,-4 0-2 0,4 0 0 15,5-8-43-15,-5 4-9 0,5-4-2 0,-5-4 0 16,0-1-17-16,-4-3-11 0,-1 0 12 0,-4-4-12 16,0 0 13-16,1-5-4 0,-6-3-1 0,-4 0 0 0,-4 3 6 0,4-3 1 15,-5 4 0-15,-4 3 0 0,-5-3 1 16,10 8 1-16,-5 4 0 0,0 0 0 0,-5 4 4 0,0 8 1 16,5 0 0-16,-5 12 0 15,5-4-14-15,-4 8-8 0,-1 8 10 0,5 1-10 0,-5 3 0 0,1 0 0 16,3 5 0-16,1-1 0 0,0 4 0 0,9 1-8 15,-4-1 8-15,8 5 0 16,1-5-114-16,8 1-19 0,10-5-4 0,5 0-1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00.31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0 150 1825 0,'0'0'80'0,"5"-4"18"0,4-4-78 0,5 4-20 0,-1 0 0 0,6 0 0 15,3-4 61-15,10 4 9 0,5-5 2 0,-1 1 0 16,10-4-35-16,4 0-6 0,-5 0-2 0,10 0 0 0,-1-4-29 0,1-1-15 16,-9 9 2-16,-5-4-947 15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00.53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455 0 1267 0,'0'0'112'0,"0"0"-89"15,0 0-23-15,4 16 0 0,1 4 202 0,-1 5 36 0,1 7 7 0,0 12 2 16,-10 9-147-16,0 4-28 0,-4-1-7 0,-4 5-1 15,-1 4-21-15,-9 4-5 0,1-1-1 0,-1-3 0 16,-9 0-25-16,0-4-4 0,-4 3-8 0,4-3 11 31,-9-8-47-31,9-1-8 0,-5 1-3 0,6-4 0 16,-1-9-106-16,4-4-22 0,10-3-4 0,5-9-1 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01.2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251 45 2246 0,'0'-12'200'0,"4"-1"-160"0,6 1-32 0,-6 4-8 16,-4 8 30-16,9 0 5 0,9 8 1 0,-4 4 0 15,-5 13-2-15,5 3 0 0,-1 8 0 0,-3 9 0 0,-1-1-17 0,-5 5-3 16,-8 8-1-16,-1-1 0 0,-9 9 2 0,1 0 0 15,-5 4 0-15,-5 4 0 0,0-1 14 0,-4-3 3 16,-1-4 1-16,1-4 0 0,0-5-33 0,4-3 0 16,-4-5 0-16,-1-3 0 0,10-5 0 0,0-3 0 15,4-5 0-15,1-7 0 0,4-5 0 0,-1-4-14 16,10-4 1-16,0-12 0 0,0 0 13 0,0 0 0 16,10-8 0-16,-1-8 0 0,4-4 12 0,1-5 0 15,4 1-1-15,0-8 0 0,5-1-3 0,5-3 0 16,-6-1 0-16,1 1 0 0,0 4-8 0,0 3 0 15,-1 9 0-15,-3 0 0 0,-6 12 0 0,1 4 0 0,0 4-10 16,-5 4 10-16,-5 4 0 0,1 8 0 16,-1 0 0-16,-4 8 0 0,0 1 0 0,-4 3 0 0,4 0 0 0,0-3 0 15,4-1 0-15,-4-4-9 0,5-4 1 0,-1 1 0 32,5-1-21-32,1-8-4 0,3-4-1 0,5-4 0 0,1-4 22 0,-1-4 12 0,9-4-12 0,-4-5 12 15,0-3 11-15,0-4 9 0,-1 0 1 0,6-1 1 16,-6-3-2-16,1-4-1 0,0-1 0 0,-5 9 0 15,0 4-5-15,1 4-1 0,-6 3 0 0,1 5 0 16,-1 8-13-16,-3 0 11 0,3 4-11 0,-4 4 10 0,0 9-10 0,1 3 0 16,-1 0-10-16,-5 0 10 15,5 5 0-15,-4-5 0 0,4 0-8 0,-4 0 8 16,-1 1 0-16,1-5 8 0,-1-4 0 0,1-4-8 0,-1 0 0 0,-4-8 0 16,0 0 0-16,14 4 0 0,-5-4 8 0,5-4-8 15,-5 0 12-15,4-8-12 0,1 0 12 0,0-4-4 16,4 3 0-16,0-7-8 0,5 4 12 0,4-8-12 0,5 3 12 0,5-7-12 15,4 4 0-15,0 0-19 16,-5-1 3-16,-4 9 0 0,4 4 16 0,-8 4-12 16,-6 4 12-16,1 4-10 0,-9 0 10 0,-1 0 12 15,-3 8-2-15,-10-8-1 0,4 12-1 0,-4 0 0 16,-4-4 0-16,-6 4 0 0,1 5 25 0,0-5 5 16,0-4 1-16,-9 0 0 0,0 4-23 0,-1 0-4 15,6-4 0-15,-5 4-1 0,-1-3-11 0,-3 3 0 16,-1-4 0-16,9 0 8 0,-4 0-8 0,0 0 0 15,0 0 0-15,-5 0 0 16,9 0-65-16,-4 0-15 0,-5 1-4 0,0 3-1174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01.37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37 2498 0,'5'-21'55'0,"-5"21"11"0,4-8 2 0,6 4 3 0,3 0-57 0,5 12-14 0,5 5 0 0,4 3-737 16,1 8-151-16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13.71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D033BD3-3D14-441E-AE28-883A61576721}" emma:medium="tactile" emma:mode="ink">
          <msink:context xmlns:msink="http://schemas.microsoft.com/ink/2010/main" type="writingRegion" rotatedBoundingBox="1953,376 19869,-198 20283,12721 2367,13295"/>
        </emma:interpretation>
      </emma:emma>
    </inkml:annotationXML>
    <inkml:traceGroup>
      <inkml:annotationXML>
        <emma:emma xmlns:emma="http://www.w3.org/2003/04/emma" version="1.0">
          <emma:interpretation id="{14AA185A-E8FB-4D6F-A885-00A52FC29D35}" emma:medium="tactile" emma:mode="ink">
            <msink:context xmlns:msink="http://schemas.microsoft.com/ink/2010/main" type="paragraph" rotatedBoundingBox="1953,376 19869,-198 19911,1100 1994,1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77D2F5-2162-4C3E-B46D-8AD3D5ABFC24}" emma:medium="tactile" emma:mode="ink">
              <msink:context xmlns:msink="http://schemas.microsoft.com/ink/2010/main" type="line" rotatedBoundingBox="1953,376 19869,-198 19911,1100 1994,1675"/>
            </emma:interpretation>
          </emma:emma>
        </inkml:annotationXML>
        <inkml:traceGroup>
          <inkml:annotationXML>
            <emma:emma xmlns:emma="http://www.w3.org/2003/04/emma" version="1.0">
              <emma:interpretation id="{33E045EF-8E47-4D51-BA0C-C35E84618E79}" emma:medium="tactile" emma:mode="ink">
                <msink:context xmlns:msink="http://schemas.microsoft.com/ink/2010/main" type="inkWord" rotatedBoundingBox="1962,662 4655,575 4686,1516 1992,16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162 364 874 0,'-14'-21'39'0,"14"9"8"0,0 4-38 0,-9-4-9 0,5 4 0 0,-1-12 0 16,0 0 111-16,-4 3 20 0,5 5 4 0,-1-8 1 16,5 4-14-16,-4 0-2 0,-1 7-1 0,5-3 0 15,0 12-24-15,0 0-5 0,0 0-1 0,0 12 0 16,-4 9-56-16,4-1-11 0,4 20-2 0,-4 9-1 16,0 0 8-16,0 7 1 0,-4 9 1 0,4-4 0 15,0-1-8-15,-5-3-1 0,0 0-1 0,1-9 0 16,-1-3 5-16,1-5 0 0,4-7 1 0,-9-5 0 15,0-8 5-15,9 0 1 0,-5-12 0 0,1 5 0 16,4-13 8-16,0 0 1 0,-5 0 1 0,-4-13 0 0,4 5-15 16,-4-8-3-16,5 0-1 0,-1-8 0 0,1-9-11 0,4 1-3 15,0-8 0-15,0-5 0 0,0-8-8 0,4-3 0 16,5-1 0-16,5 0 0 0,4-3 0 0,5 11 0 16,0-7-14-16,4 11 5 0,0-4 9 0,1 9-12 15,-1 12 12-15,0 7-12 0,-4 9 12 0,0 0 0 16,4 16 0-16,-9 4 0 0,5 12-8 0,-5 5 8 15,0 11-8-15,1 9 8 0,-6-1 0 0,1 9 0 16,0 3 0-16,4 5 0 0,-9 0 0 0,0-4 0 16,0-5 0-16,-4-3 0 0,4-5 0 0,-5-7 0 15,1-9 0-15,-1-8 0 0,-4 0 0 0,5-7 0 16,-5-13 0-16,0 0 0 0,0 0 0 0,0 0 14 0,0 0-2 16,5-17 0-16,-1 1-12 0,5-12 9 15,-9-13-9-15,5-11 8 0,-1-5 0 0,5-12 0 16,5 1 0-16,0-5 0 0,9-4-8 0,-1 4 0 0,6 4 0 15,-1 8 0-15,5 5 0 0,0 11 0 0,0 9 0 0,-5 12 0 16,0 16 0-16,-4-1-14 0,0 18 5 0,4 3 1 16,-9 16 8-16,-4 0-10 0,4 13 10 0,-9 7-10 15,5 5 10-15,-5-4 0 0,-4 3 0 0,-1 5 0 16,-4-9 0-16,5 9 0 0,-1 0 0 0,1-13 0 16,4 1-8-16,4-5 0 0,-8-12 0 0,9 5 0 15,-1-5-143-15,1-8-28 16,0 1-5-16,4-1-854 0</inkml:trace>
          <inkml:trace contextRef="#ctx0" brushRef="#br0" timeOffset="285.1584">1409 238 2044 0,'-18'-12'91'0,"14"12"18"0,-5 0-87 0,4 8-22 16,-4-4 0-16,0 12 0 0,0-3 82 0,4 3 12 15,-13 8 2-15,9 0 1 0,0-3-41 0,-5 11-9 16,5-4-2-16,0 13 0 0,9-9-24 0,-5 9-5 15,5-9 0-15,5 0-1 0,-1 1-15 0,5-9 8 16,5-4-8-16,-5-4 0 0,5-3 12 0,4-5-4 16,5-4-8-16,0-8 12 0,4 4 0 0,0-17 0 15,5 1 0-15,0-8 0 0,-9 0-3 0,4-17-1 16,0 1 0-16,-8 3 0 0,-1-7 0 0,-5 3-8 0,1 5 12 16,-14 4-4-16,0 7-8 0,-4 1 0 0,-15 12 0 0,-3 0 0 15,-6 8 0-15,-4 4-11 16,1 4 11-16,-6 8-12 0,1 4 12 0,4 4 0 15,0 5 0-15,0-1-8 16,5 4-19-16,4 0-3 0,0 13-1 0,10-9-1143 0</inkml:trace>
          <inkml:trace contextRef="#ctx0" brushRef="#br0" timeOffset="771.1684">1833 271 2077 0,'4'-17'45'0,"-4"17"10"0,0-8 1 0,0 8 4 0,0 0-48 0,0 0-12 15,0 0 0-15,0 0 0 0,0 17 61 0,0-1 11 16,0 8 1-16,-4-4 1 0,4 5-21 0,-5 3-4 16,5 0-1-16,0-4 0 0,-4 5-25 0,4-5-6 15,0 0-1-15,0-3 0 0,0-5-6 0,4 0-2 16,-4-4 0-16,0 0 0 0,0-12 20 0,0 0 3 16,0 0 1-16,9 8 0 0,-9-8-32 0,0 0 0 15,0 0 0-15,0 0 0 0,0 0 25 0,0 0-1 16,0 0 0-16,0 0 0 0,0 0 13 0,0 0 3 15,0 0 0-15,0 0 0 0,0 0-26 0,0 0-5 16,0 0-1-16,0 0 0 0,0 0-8 0,0 0 0 16,0 0 0-16,0 0 0 0,0 0 0 0,0 0 0 15,0 0 0-15,0 0 0 0,0 0 0 0,0 0 0 16,0 0 0-16,0 0 0 0,0 0 0 0,0 0 0 16,0 0 0-16,0 0 0 0,0 0 0 0,0 0 0 0,0 0 0 0,0 0 0 15,0 0 0-15,0 0 0 0,0 0 0 0,0 0 0 16,0 0 0-16,0 0 0 0,-4 12 0 0,4-12 0 15,0 0 0-15,0 0 0 0,-5 5 0 0,5-5 0 16,0 0 0-16,0 0 0 0,0 0 0 0,0 0 0 16,0 0 0-16,-4-5 0 0,-1-7 0 0,5 4 0 15,-4-4 0-15,8-4 0 0,5-4 0 0,-4-1 0 16,-1-7 0-16,5 0 0 0,5 3 9 0,0-3-9 16,4 0 0-16,0-5 0 0,9 5 0 0,-4-4 8 15,9 3-31-15,0 1-5 16,4 0-2-16,1 3 0 0,8-3-118 0,-8 12-23 15,-1 4-5-15,1 8-928 0</inkml:trace>
          <inkml:trace contextRef="#ctx0" brushRef="#br0" timeOffset="1061.1611">2443 542 1612 0,'-32'-20'72'0,"32"20"14"0,9-9-69 0,5 1-17 16,-14 8 0-16,0 0 0 0,0 0 121 0,0 0 21 15,13-4 4-15,-13 4 1 0,5-4-67 0,13 0-12 16,5-8-4-16,-5 8 0 0,-18 4-9 0,18-12-3 16,5 0 0-16,0 4 0 0,-5-5-34 0,0 1-7 15,-4-4-2-15,-5-4 0 0,5 0-9 0,-5-1 0 16,0 1 0-16,-4 0 8 0,-1-8-8 0,1 7 0 16,-10 1 0-16,5-12 0 0,-4 8 28 0,-1-1 4 15,-9 1 1-15,5 12 0 0,5 0-33 0,-10 4 0 0,0 4 0 0,5 8 0 16,-4 4 0-16,-6 8 0 0,6 4 0 15,-1 12 0-15,-4-3 13 0,-5 3-4 0,9 9-1 16,1 7 0-16,4-7-8 0,4-1 0 0,10 9 0 0,-1-5 0 31,10 5-56-31,4-5-12 0,14-7-4 0,-5-1-1076 0</inkml:trace>
        </inkml:traceGroup>
        <inkml:traceGroup>
          <inkml:annotationXML>
            <emma:emma xmlns:emma="http://www.w3.org/2003/04/emma" version="1.0">
              <emma:interpretation id="{F74C7DF7-6C47-4BDC-83D6-FFDA1B3A8CDE}" emma:medium="tactile" emma:mode="ink">
                <msink:context xmlns:msink="http://schemas.microsoft.com/ink/2010/main" type="inkWord" rotatedBoundingBox="6072,244 12160,48 12202,1347 6114,154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01.3617">4656 173 946 0,'0'-20'42'0,"0"4"9"0,4 4-41 0,1-4-10 16,-1-9 0-16,1 5 0 0,-5 0 140 0,4-8 25 15,-4 3 6-15,0 9 1 0,0-12-73 0,-4 8-15 0,-1 7-2 0,1-7-1 16,-5 4-28-16,-1 4-5 0,-3 0-2 15,-1 4 0-15,0 0-30 0,-4 4-5 16,-5-1-2-16,5 5 0 0,5 0-9 0,-6 0 8 0,1 9-8 0,0-1 8 16,-5 8-8-16,0 4 0 0,1 0 0 0,-1 13 0 15,0-5 0-15,0 13 0 0,5-1 0 16,0-8 0-16,0 5-9 0,9 3 9 0,0 1 0 0,4-13 0 16,-4 4 0-16,9-3 0 0,0-1 0 0,0-4 0 15,0-3 0-15,9-5 0 0,-4-4 0 0,-1-12 0 16,-4 0 15-16,14 0 3 0,-1-12 1 0,6-4 0 15,3 3 13-15,1-15 2 0,4 4 1 0,5-4 0 16,-9-1-18-16,4-3-3 0,1 3-1 0,4-7 0 16,-1 4-13-16,-3 11 8 0,-5-7-8 0,4 16 0 15,-9-8 0-15,0 20 0 0,1 0 0 0,-6 4 0 16,-4 12 0-16,0 4-12 0,-4 9 12 0,-5 7-10 0,-5 13 10 16,-8-1 0-16,-10 5 0 0,-4 11 0 0,-10 1 12 0,1 4-3 15,-1-4 0-15,-4 0 0 0,0-9-9 16,0-11 0-16,0-1 0 0,5-3 8 0,0-9 11 15,4-8 1-15,4-7 1 0,1-1 0 0,4-8 5 0,5 4 1 16,0-12 0-16,0 0 0 0,9-12 6 0,0 0 2 16,-1-5 0-16,10 1 0 0,0-8-11 0,10 0-3 15,-1-9 0-15,9 1 0 0,9-4-21 0,5 3 0 16,14-7 0-16,8-5 0 16,5 9-97-16,10-5-21 0,-1 13-4 0,9-8-955 0</inkml:trace>
          <inkml:trace contextRef="#ctx0" brushRef="#br0" timeOffset="2403.0613">5243 364 1436 0,'-9'-16'64'0,"9"16"12"0,0 0-60 0,0 0-16 0,0 0 0 0,0 0 0 15,0 0 82-15,0 0 14 0,13 0 2 0,1-5 1 16,4 5-52-16,5-12-11 0,0 4-1 0,0-8-1 16,4 4 2-16,0-4 0 0,1 4 0 0,-1-9 0 15,0 1-24-15,0 0-4 0,-4 0 0 0,-5-5-8 16,5 1 12-16,-5 0-12 0,-4-5 12 0,0 9-12 15,-5-12 11-15,0 4-11 0,-9 3 10 0,-5 9-10 16,1-4 26-16,-1 12-1 0,-8-8 0 0,-1 11 0 16,-4 5 9-16,-5 0 2 0,5 9 0 0,0 3 0 15,-5 8-16-15,0 4-4 0,0 9 0 0,1 3 0 16,8 0 10-16,-4 5 2 0,4-1 0 0,0 9 0 16,5-9-28-16,0 1 0 0,0-1 0 0,4-3 0 0,1-1 11 15,4 1-3-15,0-5-8 0,4 4 12 0,-4-15-12 16,10-1-8-16,3-4 8 0,-4 4-13 15,5-8-117-15,0-3-23 0,8-5-5 0,1-4-483 16,9-8-97-16</inkml:trace>
          <inkml:trace contextRef="#ctx0" brushRef="#br0" timeOffset="2702.584">6062-45 1720 0,'0'0'76'0,"0"0"16"0,0 0-73 0,0 0-19 15,0 0 0-15,5 8 0 0,-1 4 87 0,-4 8 13 16,5 1 4-16,-5 7 0 0,0-4-32 0,5 5-5 0,-5 3-2 0,0 0 0 15,4 1-13-15,-4-1-2 0,0 0-1 0,-4-3 0 16,4-5-24-16,0 0-5 16,-5-3 0-16,5-5-1 0,-5-4-9 0,5-12-2 0,0 0 0 0,0 0 0 15,0 0 20-15,0 0 3 0,0 0 1 0,5-12 0 16,0-4-20-16,4-5-3 0,0-3-1 0,4-4 0 16,6-1-8-16,-1-11 0 0,5 4 0 0,-5-1 0 15,9 1 0-15,-4 3 0 0,0 9 0 0,-5 0 0 16,0 8 0-16,5 3-11 0,-5 9 3 0,0 0 0 15,-4 8 8-15,4 0 0 0,0 9 0 0,-4 3 0 16,0 4 0-16,-1 0 0 0,1 0 8 0,-5 1-8 16,5 7 10-16,-5 0-2 0,0 5-8 0,-4-5 12 15,-1 4-30-15,1 1-6 0,-1 3-2 0,1-7-775 16,-5-5-155-16</inkml:trace>
          <inkml:trace contextRef="#ctx0" brushRef="#br0" timeOffset="2985.2832">6777 226 1670 0,'5'-8'148'0,"4"-4"-118"16,-5 0-30-16,5 4 0 0,5 0 92 0,0 3 12 15,4-11 2-15,-4 12 1 0,4-12-58 0,0 8-11 16,0-8-2-16,1 8-1 0,3-9-13 0,-4 5-2 16,5 0-1-16,-5-8 0 0,5 4-19 0,-5 0-11 15,-4-5 2-15,4 5 0 0,-4-4 9 0,0 0 11 0,-5-1-3 16,-5 5 0-16,-4-4-8 0,0 4 0 0,0-4 0 0,-4 7 0 15,-5-3 13-15,0 8 4 0,-1-4 1 0,-3 4 0 16,-1 8 6-16,0 0 0 16,1 0 1-16,-5 8 0 0,4 4-7 0,0-4-2 15,-4 17 0-15,0 3 0 0,4 0-16 0,1 13 0 16,-6-1 0-16,6 9 0 0,4-9 0 0,-5 9 0 0,5 3 0 0,4-3 0 31,1-5-129-31,-1 1-20 0,1-17-4 0,4 5-779 0</inkml:trace>
          <inkml:trace contextRef="#ctx0" brushRef="#br0" timeOffset="3253.0911">7264-37 1792 0,'19'-20'80'16,"-10"16"16"-16,0 0-77 0,4-4-19 0,-4 4 0 0,5 0 0 0,0 4 112 0,-1 4 20 16,1 8 3-16,0-4 1 0,-5 4-64 0,0 0-12 15,0 4-2-15,0 5-1 0,-4-1-26 0,-5 0-6 16,4 0-1-16,-4 0 0 0,0 1-12 0,0-13-4 15,0 4 0-15,-4 0 0 0,4 4 20 0,0-8 3 16,0-8 1-16,0 0 0 0,0 0-32 0,-5 4 0 16,-4 4 0-16,0-8 0 0,0 0 12 0,0 0-3 15,0 0-1-15,4-12 0 0,1 4 7 0,4 0 1 16,0-4 0-16,0 0 0 0,0 0-7 0,4-4-1 16,5-1 0-16,0 5 0 0,5-8-8 0,0 0 0 15,-1 8 0-15,6-5 0 16,3 1-148-16,6 4-32 0,-1 0-7 0</inkml:trace>
          <inkml:trace contextRef="#ctx0" brushRef="#br0" timeOffset="3613.2082">7943-33 982 0,'0'0'44'0,"0"0"8"0,13 0-41 0,6-4-11 0,-1 4 0 0,5 0 0 16,-5-4 80-16,9 0 15 0,0-4 2 0,1 4 1 16,-6-4-11-16,6-4-3 0,-1 3 0 0,-4-3 0 15,0 4 26-15,-5-8 5 0,-5 4 1 0,1 4 0 16,-5 4-36-16,-4-8-8 0,-1-1 0 0,-4 13-1 15,0-4-2-15,-4-8 0 0,-1 8 0 0,-4 0 0 16,0 4-45-16,-5 0-10 0,-4 0-2 0,0 0 0 16,-5 4-12-16,-4 12 0 0,0-7 0 0,-1 11 0 15,-4 0 0-15,5 0 0 0,0 0 0 0,4 1 0 16,5 3 0-16,0 0 0 0,4 1 0 0,-4-1 0 16,9-4 0-16,-1 0-8 0,6-4 8 0,-1 1 0 15,5-5 0-15,5 0 0 0,-1-8 0 0,1 4 0 16,-5-8 0-16,14 0 0 0,4-4 0 0,0 0 9 0,5-4-9 15,0 0 0-15,-1-4 0 0,6 0 0 0,-1-9 23 16,0 5 9-16,1-4 1 0,-6 0 1 0,1 8-34 0,-5-9 0 16,-4 13 0-16,0 0 0 15,-14 8-19-15,0 0-10 0,0 0-3 0,0 0 0 0,0 12 32 0,0 4 0 16,0 1 0-16,0 7 0 0,0 4 0 0,0-8 0 16,-5 5 0-16,5-5 0 15,5 4-105-15,-5-4-15 0,4 1-4 0,5-13-908 0</inkml:trace>
          <inkml:trace contextRef="#ctx0" brushRef="#br0" timeOffset="3842.9304">8544-158 1958 0,'4'-25'43'0,"5"-3"9"0,10-4 1 0,-6-1 3 0,5 1-45 0,10 0-11 0,-6-5 0 0,15 9 0 16,-5-5 104-16,4 13 20 0,1 4 3 0,-1-4 1 16,-13 8-52-16,0 3-9 0,-1 9-3 0,-3 0 0 15,-6 0 0-15,-4 5 0 0,0 11 0 0,1-4 0 16,-1 8-51-16,-9 8-13 0,0 1 0 0,-5 3 0 15,1 9 18-15,-1-1 1 0,-9 5 0 0,5 7 0 16,-9-3-19-16,4-5 0 0,1 1 0 0,-1-1 0 16,0-7-41-16,1 3-12 15,4-11-3-15,-1-5 0 0,1-4-86 16,5-4-18-16,4-4-3 0,0 1-1 0,0-13-76 0,0 0-16 16,0 0-4-16,13-17 0 0</inkml:trace>
          <inkml:trace contextRef="#ctx0" brushRef="#br0" timeOffset="4013.8879">9035-365 1958 0,'0'0'87'0,"0"0"17"0,5-12-83 0,-5 12-21 16,9-4 0-16,-9 4 0 0,9 0 56 0,0 0 6 15,5 4 2-15,-5 0 0 0,0 8 0 0,0 4 0 16,-4-3 0-16,4 7 0 0,0 4-16 0,-9 9-4 16,5-1 0-16,-5 4 0 0,0 5-30 0,0-1-6 15,0 5-8-15,-5-5 11 0,0 5-26 0,1-5-5 16,-1 5 0-16,-4-1-1115 15</inkml:trace>
          <inkml:trace contextRef="#ctx0" brushRef="#br0" timeOffset="4424.3981">9500-377 1958 0,'0'0'87'0,"0"0"17"0,0 0-83 0,0 0-21 0,4 12 0 0,5-4 0 16,1 9 56-16,-6-1 6 0,1 0 2 0,-1 4 0 15,-4 0-12-15,5 5-1 0,-1-5-1 0,1 8 0 16,-5-8-4-16,0-3-1 0,4-1 0 0,-4 0 0 16,5-4-26-16,-1 0-6 0,1 4-1 0,4-11 0 15,-9-5-12-15,9 4 0 0,0-4 0 0,5 0 0 16,-5-9 9-16,5 1-1 0,4 0 0 0,-4-8 0 16,8 8-8-16,-3-12 0 0,-1 4 0 0,0 3 0 15,0-3 0-15,-4 4 0 0,4 0 0 0,0 12 0 16,-4 4 0-16,4 0-11 0,0 8 3 0,1 0 0 15,-6 13 8-15,6 7 0 0,-6-8 0 0,1 13 0 16,-1-9 0-16,-8 13 9 0,0-1-1 0,-5 0-8 0,-5 1 33 0,0-5 0 16,5 5 0-16,-9-5 0 0,-4-3-1 0,4-1 0 15,-10-4 0-15,1 5 0 0,0-5 7 0,0-4 1 0,0 1 0 16,-5-5 0-16,0 12-40 0,5-12 0 16,-5-11 0-16,5 3 0 0,4-4 8 0,1 4-8 15,3-12 10-15,-3-8-10 0,4 0 12 0,0-4-4 16,4-1-8-16,0-7 12 0,10 0-12 0,0-12 9 15,8-1-9-15,5-3 8 16,5-5-66-16,9 1-14 0,9-5-2 0,9 1-1 16,9-5-119-16,5 9-24 0,73-49-5 0,-37 24-1 0</inkml:trace>
          <inkml:trace contextRef="#ctx0" brushRef="#br0" timeOffset="5028.4235">9149-397 403 0,'0'0'36'0,"0"0"-36"0,0-8 0 0,0 0 0 15,0 0 128-15,-4 4 18 0,4-9 4 0,0 5 1 16,-5-4-35-16,1 4-6 0,4 0-2 0,0-8 0 15,0 12-25-15,4-8-6 0,1 3-1 0,-1-3 0 16,1 4-20-16,-1 0-5 0,1 0-1 0,-5 8 0 16,4-4 10-16,-4 4 1 0,0 0 1 0,0 0 0 15,9 0-2-15,-4 4-1 0,4 4 0 0,-4 8 0 16,-10 9-22-16,5 3-4 0,0 8-1 0,0 5 0 16,-9 3-1-16,4 5-1 0,-4 8 0 0,5-1 0 15,-5 1-9-15,4 0-1 0,-4-1-1 0,0-3 0 16,-5-1-19-16,5-3 0 0,0 0 0 0,-5 3 0 15,5-15-172-15,-4-1-37 0,-15 29-8 16,1-29-2-16</inkml:trace>
          <inkml:trace contextRef="#ctx0" brushRef="#br0" timeOffset="5448.7144">8771-438 1328 0,'0'-16'59'0,"0"16"12"0,5-8-57 0,-5 0-14 0,4 4 0 0,1-4 0 16,0 0 65-16,-1 4 11 0,1-4 1 0,-1 0 1 15,1 3-21-15,-1-7-4 0,1 4-1 0,-5 8 0 16,9-8 10-16,-5 4 2 16,-4 4 0-16,0 0 0 0,0 0-32 0,0 0-7 0,0 0-1 0,0 0 0 15,0 0 13-15,0 0 3 0,10 12 0 0,-10-4 0 16,0 4-26-16,0 9-5 0,0-9-1 0,0 8 0 16,-5 8 7-16,0 5 1 0,1 3 0 0,-1 5 0 15,-4-9 28-15,5 9 7 0,-1 3 1 0,-4 5 0 16,0-5 0-16,-5 5 0 0,1-9 0 0,-1 9 0 15,0-9-36-15,1-7-6 0,-1-1-2 0,5 4 0 16,0-7-8-16,0-5 0 0,-5 0 0 0,9-3 0 16,1-5 0-16,4-4 8 0,-5 4-8 0,5 0 8 15,0-16-82-15,0 4-17 0,0-4-3 16,0 16-1-16</inkml:trace>
        </inkml:traceGroup>
        <inkml:traceGroup>
          <inkml:annotationXML>
            <emma:emma xmlns:emma="http://www.w3.org/2003/04/emma" version="1.0">
              <emma:interpretation id="{A0ACADD7-E7DB-45E6-B4CA-9214695586AA}" emma:medium="tactile" emma:mode="ink">
                <msink:context xmlns:msink="http://schemas.microsoft.com/ink/2010/main" type="inkWord" rotatedBoundingBox="13662,384 15015,341 15037,1025 13684,10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258.0149">11690-73 1357 0,'-9'-33'60'0,"9"17"12"0,0-4-57 0,0-4-15 0,4 3 0 0,-4 1 0 16,5 4 100-16,-5 4 18 0,4 0 3 0,-4 4 1 16,0 8-35-16,0 0-7 0,9 0-2 0,5 8 0 15,-9 12-47-15,4 4-10 0,0 13-1 0,4 3-1 16,-8 9 9-16,0 3 1 0,-1-11 1 16,5 7 0-16,0-7-30 0,0-5 0 0,-4 1 0 0,4-1 0 15,0-16 0-15,-4 0 12 0,-1-3-3 0,1-1-1 16,4 0 8-16,-5-16 0 0,1 4 1 0,4-8 0 15,-4-4 13-15,4-4 2 0,0-4 1 0,5-5 0 16,-5-3-12-16,0 0-2 0,0-1-1 0,0-7 0 16,5 4-18-16,-1-9 10 0,1-3-10 0,4 8 8 15,0-9-8-15,1 5 0 0,3 3 0 0,-8 13 0 16,0 4 0-16,-1 12 0 0,1-8 0 0,-5 12 0 16,0 0 0-16,-4 12-11 0,4-4 11 0,4 16-12 15,-8 4 12-15,4-3 0 0,-4 3 0 0,-1 0 0 0,5 1 0 16,0-9 0-16,-4 4 0 0,4-8 0 0,-4 5 0 15,4-13 8-15,0 0-8 0,0-4 0 0,5 0 12 0,-5-4-1 16,0 0-1-16,5-8 0 0,-1 0 2 0,1 0 0 16,0-9 0-16,4 1 0 0,-5 8-12 0,6-12 0 15,-6 0 0-15,-4 0 0 0,5-5 28 0,-5 9 3 16,0-4 1-16,-4 4 0 0,-1 3-32 0,1-3 0 16,-1 4 0-16,1 4 0 15,-5 8-20-15,0 0-9 0,0 0-3 0,0 0 0 16,0 0-140-16,0 0-29 0,0 0-6 0,0 0-1 0</inkml:trace>
          <inkml:trace contextRef="#ctx0" brushRef="#br0" timeOffset="8660.4063">12764 182 1400 0,'0'0'31'0,"0"0"6"0,0 0 2 0,0 0 0 0,9 0-31 0,-9 0-8 16,5-9 0-16,4-3 0 0,0 4 63 0,0-4 11 15,0 0 2-15,0 0 1 16,5 0-8-16,4-9-1 0,0 5-1 0,5-4 0 0,-5 0-20 0,5 0-4 15,0-5-1-15,-5 5 0 0,-4-8-18 0,-1 7-3 16,1 1-1-16,-5 0 0 0,-9 0-12 0,5 4-8 16,-5 3 8-16,-5-7-8 0,1 8 0 0,-1 4 0 15,-9-4 0-15,1 4 0 0,-1 8 0 0,0-8 0 16,-4 16 0-16,0-8-8 0,4 12 32 0,1 4 6 16,-5 4 2-16,-1 9 0 0,6 3-32 0,4 8 0 15,-1-7 0-15,6 7 0 0,-1-3 0 0,1 3 16 16,4-7-4-16,0-1 0 0,4 4 0 0,1 1-1 15,-1-5 0-15,6 5 0 16,3-5-51-16,-4 0-9 0,5-3-3 0,0-1 0 0</inkml:trace>
        </inkml:traceGroup>
        <inkml:traceGroup>
          <inkml:annotationXML>
            <emma:emma xmlns:emma="http://www.w3.org/2003/04/emma" version="1.0">
              <emma:interpretation id="{D0DC4A0B-F5D1-4FC1-8A05-247446B6EC44}" emma:medium="tactile" emma:mode="ink">
                <msink:context xmlns:msink="http://schemas.microsoft.com/ink/2010/main" type="inkWord" rotatedBoundingBox="16757,210 19879,110 19907,999 16786,1099"/>
              </emma:interpretation>
              <emma:one-of disjunction-type="recognition" id="oneOf3">
                <emma:interpretation id="interp3" emma:lang="" emma:confidence="1">
                  <emma:literal>write</emma:literal>
                </emma:interpretation>
                <emma:interpretation id="interp4" emma:lang="" emma:confidence="0">
                  <emma:literal>wr:te</emma:literal>
                </emma:interpretation>
                <emma:interpretation id="interp5" emma:lang="" emma:confidence="0">
                  <emma:literal>wv:te</emma:literal>
                </emma:interpretation>
                <emma:interpretation id="interp6" emma:lang="" emma:confidence="0">
                  <emma:literal>wrote</emma:literal>
                </emma:interpretation>
                <emma:interpretation id="interp7" emma:lang="" emma:confidence="0">
                  <emma:literal>wu:te</emma:literal>
                </emma:interpretation>
              </emma:one-of>
            </emma:emma>
          </inkml:annotationXML>
          <inkml:trace contextRef="#ctx0" brushRef="#br0" timeOffset="11557.5667">14817-25 576 0,'0'-20'51'0,"0"8"-41"0,0 4-10 0,-4-8 0 16,4 3 173-16,-5 5 33 0,5 4 6 0,-4-8 2 0,4 12-58 0,0 0-11 16,0 0-2-16,0 0-1 0,-5 16-67 15,1 0-14-15,-1 9-2 0,1-1-1 16,4 4-20-16,0-3-4 0,4 3-1 0,-4-8 0 0,5 4-5 15,-1-3 0-15,1-9-1 0,-1 4 0 0,5 0-12 0,-4-12-3 16,-5-4 0-16,9 4 0 0,-4-4 11 0,4 0 1 16,0-4 1-16,5 0 0 0,-5-8-5 0,4 0 0 15,1-4-1-15,0 8 0 0,4-13-19 0,-5 1 0 16,10 0 0-16,-5 0 0 0,1-13 0 0,3 17 0 16,-3-4 0-16,-6 4 0 15,1 4-19-15,-5 4-10 0,5 3-3 0,-10 5 0 0,-4 0 32 0,9 9 0 16,-9 3 0-16,5 8 0 0,-1 0 0 0,1 9 0 15,-5-9 0-15,5 4 0 0,-1-4 0 0,1 0 0 16,4 1 0-16,-5-9 0 0,5-4 0 0,-4 4 0 16,4 0 0-16,-4-12 0 0,-5 0 0 0,9 0 0 15,0 0 0-15,0-8 0 0,5 0 0 0,-5 0 0 16,0 0 0-16,5-4 0 0,-1 0 20 0,1-1 9 0,-5-3 3 16,5 0 0-16,-1 0-32 0,1 4 0 15,0-4 0-15,4 3 0 0,-5 1 0 0,1 4 0 0,0-4 0 16,-1 4 0-16,1-4 0 0,0 4 0 0,-5-4 0 0,0 8 0 31,-4-1-93-31,-5 5-22 0,0 0-4 0,0 0-1 0,0 0-104 16,0 0-22-16,0 0-4 0,0 0-1 0</inkml:trace>
          <inkml:trace contextRef="#ctx0" brushRef="#br0" timeOffset="11558.5667">15637-98 864 0,'0'0'76'0,"0"0"-60"15,0 0-16-15,0 12 0 0,0 1 186 0,0-1 34 16,0 4 8-16,-5 4 0 0,10-8-72 0,-5 5-16 16,5 3-2-16,-1-8-1 0,5 4-50 0,-4 0-11 15,-5 0-1-15,9-3-1 0,-5 3-35 0,-4-8-7 16,-4 0-2-16,4-8 0 0,4 8-16 0,-4-8-3 16,0 0-1-16,0 0 0 0,9 8-2 0,-9-8 0 15,10-4 0-15,-10 4 0 0,0 0 0 0,4-8-8 16,5-4 12-16,0-4-4 0,0-1-8 0,1-3 8 15,-1 0-8-15,0 0 8 0,4 0-8 0,-3 3 0 16,-1-7 9-16,0 12-9 0,0-8 0 0,0 8 0 16,-4-5-10-16,-1 9 10 15,-4 8-160-15,0 0-26 0</inkml:trace>
          <inkml:trace contextRef="#ctx0" brushRef="#br0" timeOffset="11559.5667">16056 105 2188 0,'-9'-12'48'0,"9"7"11"0,0 1 1 0,0-4 1 0,4 4-49 0,5 0-12 0,-4 4 0 0,4 0 0 16,-9 0 54-16,0 0 8 0,0 0 2 0,0 0 0 15,0 0 0-15,9 4 0 0,-9-4 0 0,9 4 0 16,0 4-64-16,-4 1-18 0,4 3-1 0,-4-8-754 16,4 4-151-16</inkml:trace>
          <inkml:trace contextRef="#ctx0" brushRef="#br0" timeOffset="11560.5667">16247-195 1958 0,'5'-16'87'0,"-5"12"17"0,-5-4-83 0,5 8-21 16,0 0 0-16,0 0 0 16,0 0-98-16,9 12-24 0,5 12-5 0,4 5-1 0</inkml:trace>
          <inkml:trace contextRef="#ctx0" brushRef="#br0" timeOffset="11561.5667">16534-162 1267 0,'27'0'28'0,"-13"-4"5"0,0-1 2 0,8 5 1 0,1-4-36 0,9-8 0 0,4 4 0 15,10-4 0-15,8-4 109 0,-3 4 15 0,-6 4 4 0,5-4 0 16,-4-1 0-16,-1 5 0 0,-4 0 0 0,-9 4 0 31,-14 0-128-31,5 4-18 0,0 4-7 0,-5-4-607 0,-18 0-122 0</inkml:trace>
          <inkml:trace contextRef="#ctx0" brushRef="#br0" timeOffset="11569.3057">17071-486 806 0,'0'0'36'0,"0"-8"7"15,0 0-35-15,0 8-8 0,0 0 0 0,0 0 0 0,-4 8 156 0,4 12 28 16,0-4 7-16,0 17 1 0,-5-1-52 0,0 4-9 15,1 1-3-15,-1 7 0 0,-4 9-51 0,5-5-10 16,-15 5-3-16,1 4 0 0,0-13-9 0,4 9-3 16,-4-1 0-16,-5-3 0 0,1-4-43 0,3-1-9 15,1-3 0-15,-5-1-1055 16</inkml:trace>
          <inkml:trace contextRef="#ctx0" brushRef="#br0" timeOffset="11570.3057">17290 121 748 0,'18'-12'67'0,"-4"8"-54"16,4-8-13-16,4 3 0 0,-3-3 261 0,8 4 50 15,0-4 9-15,5 4 3 0,5-8-197 0,4 0-39 0,-5-1-8 0,10 1-2 16,-1 4-29-16,-4 0-5 0,-5-8-2 0,1 8 0 16,-10-9-28-16,5 5-5 0,-5 4-8 0,-13-8 11 15,-5 8 5-15,-4-1 0 0,-1 1 1 0,-4 0 0 16,-18 4-17-16,0 0-12 0,-5 4 1 0,0 4 1 15,-4 0 10-15,-14 4 12 0,0 4-2 0,0 8-1 16,5 5-9-16,4 3 0 0,-5 0 0 0,10 8 0 16,4-3 48-16,5 3 4 0,0 1 0 0,4 3 1 15,1-12-33-15,13 13-8 0,0-13 0 0,4 4-1 16,1 1 22-16,8-1 5 0,10-4 1 0,0 1 0 16,4-1-28-16,0 0-11 0,10-4 8 0,-1 1-836 15,1-5-167-15</inkml:trace>
        </inkml:traceGroup>
      </inkml:traceGroup>
    </inkml:traceGroup>
    <inkml:traceGroup>
      <inkml:annotationXML>
        <emma:emma xmlns:emma="http://www.w3.org/2003/04/emma" version="1.0">
          <emma:interpretation id="{A93E1552-630E-413D-9185-8B754425F03C}" emma:medium="tactile" emma:mode="ink">
            <msink:context xmlns:msink="http://schemas.microsoft.com/ink/2010/main" type="paragraph" rotatedBoundingBox="2240,2177 14087,1732 14156,3590 2309,40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86ADF0-B267-4D2A-878F-216E02A25616}" emma:medium="tactile" emma:mode="ink">
              <msink:context xmlns:msink="http://schemas.microsoft.com/ink/2010/main" type="inkBullet" rotatedBoundingBox="2258,2677 3516,2630 3561,3822 2303,3869"/>
            </emma:interpretation>
          </emma:emma>
        </inkml:annotationXML>
        <inkml:trace contextRef="#ctx0" brushRef="#br0" timeOffset="12534.9016">294 2598 1148 0,'9'-21'25'0,"-9"13"6"0,0-16 1 0,0 8 0 0,0-8-32 0,5 3 0 16,-1 1 0-16,1 4 0 0,-1-8 96 0,5-1 12 15,-4 1 4-15,4-4 0 0,0-1-29 0,0 1-6 16,9 0-1-16,-8-5 0 0,3 1-16 0,1 4-3 15,-5 3-1-15,5 1 0 0,4 0-16 0,-5 4-4 16,-3 3-1-16,3 5 0 0,-4 4-20 0,5 4-4 16,-14 4-1-16,18 8 0 0,-4 8-10 0,4 5 0 15,-4 3 0-15,4 12 0 0,5 1 8 0,-5 3 0 16,0 5 0-16,9-1 0 0,-8-3 9 0,3-1 2 16,1-3 0-16,5 3 0 0,-1 5-6 0,-4-5-1 15,-1 1 0-15,1-5 0 0,0 0-3 0,-5-3-1 16,0-1 0-16,-4-8 0 0,0 1-8 0,-1-1 0 15,-4-8 0-15,5 0 0 16,0-4-166-16,-1 1-35 0,10 3-7 0,-18 0-2 0</inkml:trace>
        <inkml:trace contextRef="#ctx0" brushRef="#br0" timeOffset="12791.7463">1031 2104 1036 0,'-9'-28'46'0,"9"15"10"15,-4-3-45-15,-1 4-11 0,-4 0 0 0,5 4 0 16,4 4 132-16,0 4 25 0,0 0 5 0,-9 4 1 0,-5 8-71 0,0 4-15 16,-4 8-2-16,-5 5-1 0,5 3-10 15,-9 5-1-15,4-1-1 0,-9 9 0 0,0 3-12 16,0-3-2-16,-4 3-1 0,4 5 0 0,-9-1-22 16,5 1-4-16,-5-4-1 0,4 3 0 0,1-3-11 0,4-5-9 15,0-7 12-15,5-1-12 0,9-4 0 0,8-3 0 16,-8-1 0-16,18-8 0 15,5-3-143-15,8-5-32 0,1-4-6 0,9 0-2 0</inkml:trace>
        <inkml:trace contextRef="#ctx0" brushRef="#br0" timeOffset="13016.662">1368 2602 1630 0,'0'0'36'0,"5"-12"7"0,9-1 1 0,-1 5 3 0,1-8-38 0,0 8-9 16,4 4 0-16,-5 0 0 0,1 8 89 0,0 0 16 0,-5 0 3 0,0 4 1 16,5 4-29-16,-5 9-5 0,-5-9-2 0,1 12 0 15,-1-4-7-15,1 4-2 0,-5 1 0 16,0 7 0-16,-5-4-6 0,10 1-2 0,0-1 0 0,-5 4 0 16,0-3-37-16,0-1-8 0,4 0-2 0,1-3 0 15,-1 3-9-15,1-4 10 0,-5 5-10 0,0-9 10 16,0 4-10-16,0 0 0 0,-5 1 0 0,1 3-824 15,-1 0-158-15</inkml:trace>
      </inkml:traceGroup>
      <inkml:traceGroup>
        <inkml:annotationXML>
          <emma:emma xmlns:emma="http://www.w3.org/2003/04/emma" version="1.0">
            <emma:interpretation id="{0AA2D351-FD3B-4D08-B071-F04FF8A6359C}" emma:medium="tactile" emma:mode="ink">
              <msink:context xmlns:msink="http://schemas.microsoft.com/ink/2010/main" type="line" rotatedBoundingBox="5496,2055 14087,1732 14156,3590 5565,3913"/>
            </emma:interpretation>
          </emma:emma>
        </inkml:annotationXML>
        <inkml:traceGroup>
          <inkml:annotationXML>
            <emma:emma xmlns:emma="http://www.w3.org/2003/04/emma" version="1.0">
              <emma:interpretation id="{B12C9A6D-044D-44E7-A4FF-3575DC16D772}" emma:medium="tactile" emma:mode="ink">
                <msink:context xmlns:msink="http://schemas.microsoft.com/ink/2010/main" type="inkWord" rotatedBoundingBox="5502,2212 8676,2093 8732,3577 5557,3696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6310.6574">3567 2464 979 0,'-18'-12'43'0,"18"12"9"0,0-12-41 0,5 4-11 16,-5 0 0-16,4-5 0 0,10 1 124 0,-5 0 24 15,9 4 4-15,0 0 0 0,5 0-56 0,5 0-11 16,3 0-2-16,6 0-1 0,4 4-21 0,0 0-4 16,0 4-1-16,4 4 0 15,1 0-147-15,-5 8-29 0</inkml:trace>
          <inkml:trace contextRef="#ctx0" brushRef="#br0" timeOffset="26125.0259">3731 1926 518 0,'0'0'46'0,"0"0"-37"16,0 0-9-16,0-8 0 0,0 8 148 0,-4-8 28 16,8 0 6-16,1 3 1 0,4 1-89 0,0 4-18 15,5 4-3-15,4-4-1 0,5 0-24 0,-1 0-4 16,6-4-2-16,4 4 0 0,-5 0-10 0,0 0-1 16,1-4-1-16,-1 0 0 0,-4 0-6 0,-1 0-2 15,-8 0 0-15,4-4 0 0,1 4-10 0,-10-12-1 16,0 12-1-16,4-12 0 0,-3 12-10 0,-6-13 12 15,1 5-12-15,4-4 12 0,-9 0-12 0,0 4 0 16,0-4 9-16,-5 3-9 0,1-3 0 0,-1 4 8 16,-4-4-8-16,0 12 0 0,-5-8 0 0,1 8 0 15,-6 0 0-15,1 4-8 0,-5-8-3 0,5 3 0 16,0 5 0-16,-5 13 0 0,0-13 11 0,1 8 0 0,3 4-9 16,1-4 9-16,5 4 0 0,-6-4 0 0,1 12 0 15,4-7 0-15,10-1 0 0,-5 0 0 0,-5 4 0 16,5 4 0-16,4 9 0 0,5-1 0 0,-4 4 0 0,-1 9 0 15,1 7 8-15,4-3-8 0,4 3 12 0,1 9-4 16,-1-12 40-16,6 7 7 0,3 1 1 0,-4-1 1 16,0-11-9-16,5 3-3 0,-5-3 0 0,0-1 0 15,5 1-20-15,-5-1-4 0,-4-3-1 0,4-5 0 16,-5-4-9-16,1 1-3 0,-1-1 0 0,-4-4 0 16,0-3-8-16,0-1-11 0,0-4 3 0,-4 4 0 15,-5 0-173-15,4-3-35 16,1-1-6-16,-1-4-2 0</inkml:trace>
          <inkml:trace contextRef="#ctx0" brushRef="#br0" timeOffset="26572.6642">4806 1655 1440 0,'0'0'128'16,"-9"0"-103"-16,0 4-25 0,-5 8 0 15,0 8 77-15,1 0 11 0,-6 9 1 0,-3 7 1 0,-1 9-14 0,0-1-2 16,-4 9-1-16,4 3 0 15,5-7-42-15,0 0-9 0,4-1-2 0,0 1 0 16,5-1 2-16,0-3 0 0,0-1 0 0,9-3 0 16,0-1-2-16,9 1 0 0,-4 3 0 0,8 1 0 15,5-5-88-15,1 1-19 0,-1-1-3 16</inkml:trace>
          <inkml:trace contextRef="#ctx0" brushRef="#br0" timeOffset="26864.1092">4856 2165 1497 0,'4'-17'133'0,"1"1"-106"15,-5 4-27-15,5-12 0 0,4 8 76 0,0-5 11 0,4 1 1 0,1 4 1 16,-5-4-19-16,9-1-4 0,5 1-1 0,4 4 0 16,5-4-30-16,0 0-7 0,-4 7 0 0,8 1-1 15,-9 4 1-15,5 8 0 0,-5 4 0 0,-4 4 0 16,5 9-15-16,-10-1-2 0,4 8-1 15,-3 8 0-15,-6 5 4 0,-4-5 1 0,5 5 0 0,-9 3 0 16,4 5-3-16,-9-1 0 16,0 1 0-16,4-1 0 0,1-3-12 0,-1-1 0 0,1 1 0 0,0-13 0 15,4 4-34-15,-5-7-13 16,1-5-2-16,4 0-1 0,0-8-68 0,-9-12-14 16,0 0-2-16,0 0-1 0,14-4 20 0,-1-4 4 15,-4 0 1-15,0-8-334 0,-4-5-66 0</inkml:trace>
          <inkml:trace contextRef="#ctx0" brushRef="#br0" timeOffset="27045.0753">5411 1926 518 0,'5'-29'46'16,"-1"17"-37"-16,1 0-9 0,-5 0 0 0,5 0 136 0,-1 4 26 15,1-8 5-15,-5 12 1 0,4-9-41 0,-4 13-8 16,0 0-2-16,0 0 0 0,-4 13-22 0,-5 7-5 16,-1 0-1-16,1 8 0 0,-4 5-21 0,-6-1-4 15,6 5 0-15,-10-1-1 0,5 4-15 0,-5-3-4 16,-4-1 0-16,-1 5 0 0,1-1-27 0,0 9-5 15,-1-5-2-15,-3 5 0 0,3-1-10 0,6 5 0 16,-6-4 0-16,1-1-677 16,4 1-135-16</inkml:trace>
          <inkml:trace contextRef="#ctx0" brushRef="#br0" timeOffset="27291.0609">5830 2080 1209 0,'14'-21'53'0,"-10"9"12"0,5 0-52 0,1 4-13 0,-1-4 0 0,4 12 0 15,-13 0 162-15,9 0 30 0,5 8 5 0,0 0 2 16,-5 8-103-16,-5 4-20 0,1 1-4 0,-5-1 0 16,0 0-17-16,0 13-3 0,0-9-1 0,0 8 0 15,-5-8-14-15,5 5-2 0,-4 3-1 0,4 1 0 16,0-1-21-16,-5-4-4 0,1 1-1 0,-1-1 0 15,1 4-8-15,-1-3-11 0,-4-5 3 0,4 8-733 16,1-7-147-16</inkml:trace>
          <inkml:trace contextRef="#ctx0" brushRef="#br0" timeOffset="27510.9102">6231 1505 1670 0,'13'-4'148'0,"1"-12"-118"16,9 8-30-16,4 0 0 0,1 12 83 0,8 4 10 16,0 12 3-16,1 0 0 0,-5 4-26 0,0 9-5 0,-1 3-1 0,-3 9 0 15,-6-5 2-15,6 13 0 0,-10 3 0 0,5 1 0 16,-10 4-1-16,1 4 0 0,0-9 0 0,-5 9 0 16,0 0-36-16,-9-5-7 0,0 9-2 15,-5 4 0-15,1 4-12 0,-10 0-8 16,-9 0 8-16,-4 8-8 15,0-4-60-15,-14 4-16 0,0 0-3 0</inkml:trace>
        </inkml:traceGroup>
        <inkml:traceGroup>
          <inkml:annotationXML>
            <emma:emma xmlns:emma="http://www.w3.org/2003/04/emma" version="1.0">
              <emma:interpretation id="{72BCB27D-0F42-425D-86BF-47BD857E1BE5}" emma:medium="tactile" emma:mode="ink">
                <msink:context xmlns:msink="http://schemas.microsoft.com/ink/2010/main" type="inkWord" rotatedBoundingBox="10805,1855 14087,1732 14156,3590 10874,3713"/>
              </emma:interpretation>
              <emma:one-of disjunction-type="recognition" id="oneOf5">
                <emma:interpretation id="interp9" emma:lang="" emma:confidence="0">
                  <emma:literal>n)</emma:literal>
                </emma:interpretation>
                <emma:interpretation id="interp10" emma:lang="" emma:confidence="0">
                  <emma:literal>N)</emma:literal>
                </emma:interpretation>
                <emma:interpretation id="interp11" emma:lang="" emma:confidence="0">
                  <emma:literal>11)</emma:literal>
                </emma:interpretation>
                <emma:interpretation id="interp12" emma:lang="" emma:confidence="0">
                  <emma:literal>id</emma:literal>
                </emma:interpretation>
                <emma:interpretation id="interp13" emma:lang="" emma:confidence="0">
                  <emma:literal>hi)</emma:literal>
                </emma:interpretation>
              </emma:one-of>
            </emma:emma>
          </inkml:annotationXML>
          <inkml:trace contextRef="#ctx0" brushRef="#br0" timeOffset="45372.7876">9095 2213 403 0,'0'0'17'0,"4"-8"5"0,1 4-22 0,-1 0 0 16,1-8 0-16,-1 4 0 0,1 0 212 0,4 0 39 16,0 8 7-16,5-17 2 0,-1 1-150 0,1 8-30 15,4-4-5-15,0 0-2 0,-4 4-17 0,4-4-4 16,-4-1-1-16,0 1 0 0,4 4-39 0,0 0-12 16,-4 0 8-16,-1-4-8 0,-3 8 12 0,3-12-2 15,-4 3 0-15,0 1 0 0,0 0 0 0,1 0 0 16,-1 4 0-16,-5-4 0 0,1 0-10 0,-1 0 0 15,-4-1 0-15,5 1 0 0,-5-4 15 0,0 4 1 16,0 4 0-16,0-12 0 0,0 7 16 0,-5 5 3 16,5-8 1-16,0 8 0 0,0-8-20 0,0 4-3 15,0 0-1-15,0-1 0 0,-4 9-3 0,4-4-1 16,0-4 0-16,-5 4 0 0,1-4-8 0,-1 8 0 16,1 0 0-16,-1-4 0 0,-4 4 0 0,4 0 0 15,5 4 0-15,0 0 0 0,0 0 0 0,-9 0 0 16,-4 0 0-16,4 4-11 0,-1 0 11 0,1 4 0 0,0-4 0 15,0 0 0-15,-5 8 0 0,5-12 0 16,0 4 0-16,0 4-8 0,-5 0 8 0,5 4 0 0,5-3-9 16,-5-1 9-16,0 0 0 0,4-4 0 0,-4 0 0 0,0 4 0 15,0 4 0-15,-5 0 0 0,5 0 0 0,4 9 0 16,1-13 0-16,-1 12 0 0,-4 0 0 0,9 4 0 16,-4 1 0-16,4 3 0 0,0 0 0 0,0 9 0 15,0-5 8-15,0 5 7 0,0 3 1 0,0 1 0 16,0-1 4-16,4 5 2 0,1 3 0 0,-1-3 0 15,1-1 10-15,-5 1 1 0,4 3 1 0,5 1 0 16,-4-5 0-16,-5 1 0 0,0-5 0 0,5 1 0 16,-5-9-2-16,0 0-1 0,0-3 0 0,-5-1 0 15,5-8 1-15,0 1 1 0,0-1 0 0,-5-4 0 16,-4 0-33-16,9-4 0 0,-4 1 0 0,-1-5 0 16,-4 4 0-16,5 0 0 0,4 4 10 0,-5 0-10 15,-4 4-87-15,0-7-22 0,0 3-5 0,-5 4-978 16</inkml:trace>
          <inkml:trace contextRef="#ctx0" brushRef="#br0" timeOffset="47615.4416">10032 1307 288 0,'19'-4'12'0,"-15"0"4"0,5-5-16 0,-9 5 0 0,5 0 0 0,-1-8 0 16,6 4 184-16,-6-4 35 15,-4 4 6-15,5-8 2 0,-1 4-131 0,1 3-25 16,-1 5-6-16,-4-8-1 0,0 0 0 0,0 12 0 0,0 0 0 0,0 0 0 16,0 0-22-16,0 0-5 0,0-8-1 0,0 8 0 15,0 0 2-15,0 0 0 0,-9 0 0 0,9 0 0 16,0 0-7-16,-9 4-2 0,-5 4 0 0,1 4 0 15,13 0-4-15,-9 5-1 0,0 3 0 0,-5 0 0 16,0 0-5-16,-4-3-2 0,0 7 0 0,0 4 0 16,-1-16 4-16,1 4 1 0,0 1 0 0,0-1 0 15,4 4 1-15,0-12 0 0,1 4 0 0,4 0 0 16,0 1-10-16,-1-1-1 0,1 0-1 0,5 8 0 16,4 0-11-16,-5 1-17 0,1-1 4 0,-1 4-991 15</inkml:trace>
          <inkml:trace contextRef="#ctx0" brushRef="#br0" timeOffset="48802.5381">11348 1756 1436 0,'0'-33'64'0,"0"21"12"0,5-4-60 0,-5 0-16 0,4 8 0 0,1-4 0 16,-5 4 82-16,0 8 14 0,0 0 2 0,0 0 1 15,-9-13-18-15,-5 13-3 0,-4 13-1 0,0-1 0 16,-5 16-20-16,-4 4-4 0,-5 9-1 0,0 8 0 16,-5-1-16-16,1 9-3 0,0-5-1 0,-1 1 0 15,1 0 7-15,4-1 1 0,-9 5 0 0,4-1 0 16,-4 1-29-16,5-8-11 0,0 3 8 0,4-3-8 16,4-1 0-16,1-3 0 0,-5 4 0 0,10-13 0 15,3 0-142-15,1-3-27 16,4 3-6-16,1-3-1 0</inkml:trace>
          <inkml:trace contextRef="#ctx0" brushRef="#br0" timeOffset="48991.9835">11489 2152 1785 0,'9'-8'159'0,"-4"4"-127"15,-5 4-32-15,0 0 0 0,0 0 85 0,0 0 11 16,9 8 3-16,0 9 0 0,-4-1-36 0,-1 4-7 16,1 4-2-16,-1 1 0 0,1 7-5 0,-5 0-1 15,5 5 0-15,-1-1 0 0,-4-3-33 0,5 3-7 16,-5 0-8-16,4 1 11 0,-4 3-11 0,5-11 0 16,-5-1-10-16,-5 0 10 15,5-3-216-15,0-5-38 0,-9 20-7 0,9-40-2 0</inkml:trace>
          <inkml:trace contextRef="#ctx0" brushRef="#br0" timeOffset="49236.0571">11799 1509 1566 0,'32'-28'69'0,"-19"20"15"0,6 4-68 0,3-1-16 0,6 10 0 0,-1 3 0 15,5 8 115-15,-5 12 19 0,5-4 4 0,-5 13 1 16,-8 7-40-16,-1 1-8 0,-4 7-2 0,-5 1 0 0,0 4 7 0,-5 3 2 15,-4 1 0-15,-4 0 0 0,-1-4-26 0,-4 3-6 16,0-3-1-16,-5 4 0 0,1-5-43 0,-6 1-9 16,1 0-1-16,-5-5-1 0,1 1-11 15,-1 3 0-15,0-7 0 0,0 4 8 16,1 3-126-16,-6-15-26 0,1 7-4 0</inkml:trace>
          <inkml:trace contextRef="#ctx0" brushRef="#br0" timeOffset="45664.6711">8876 2610 806 0,'-5'-12'36'0,"5"12"7"0,0-8-35 0,0-1-8 0,0 1 0 0,0 4 0 16,0-12 198-16,5 8 38 0,0 0 7 0,4-4 1 16,-5 4-104-16,10-4-22 0,-5 3-4 0,9 1-1 15,-4 0-41-15,4 4-8 0,5-8-1 0,0 4-1 16,4 0-30-16,5 4-5 0,-5 0-2 0,5 4 0 15,0-8-25-15,4 8-12 0,-4 8 0 0,0-8-695 16,0 4-139-16</inkml:trace>
          <inkml:trace contextRef="#ctx0" brushRef="#br0" timeOffset="48135.7116">10319 1841 748 0,'0'0'33'0,"-4"-12"7"16,4 4-32-16,0-9-8 0,4 5 0 0,-4 0 0 0,0 12 161 0,0-8 31 15,0 8 5-15,0-8 2 0,-4-4-87 0,4 12-16 16,0 0-4-16,-5 0-1 0,1 0-43 0,-10 4-8 15,0 8-1-15,-4 4-1 0,-5 4-2 0,-4 9-1 16,-5 7 0-16,0 9 0 0,5 3 15 0,4 1 3 16,5 3 1-16,-5 5 0 0,5-4-26 15,0 3-6-15,4-3-1 0,0 0 0 0,1-5 17 16,8 1 3-16,1-1 1 0,4 1 0 0,0-1-33 0,4-7-9 16,1-1 0-16,4 1 0 0,0-1 0 0,-4-11 8 15,-10-1-8-15,10-4 0 16,8 0-183-16,5 1-41 0,19-1-8 0,-1-12-1 0</inkml:trace>
          <inkml:trace contextRef="#ctx0" brushRef="#br0" timeOffset="48493.2119">10497 2132 1688 0,'-5'-24'75'0,"10"12"15"0,-5 0-72 0,4-5-18 0,5-3 0 0,1 0 0 15,-1 4 95-15,4-4 15 0,6-9 3 0,-1 5 1 16,5 0-46-16,-1-1-10 0,6 1-2 0,-1 4 0 16,0 4-19-16,1 0-4 0,-6 3-1 0,1 1 0 15,0 8-9-15,-5 8-3 0,-4 0 0 0,4 12 0 0,-4-3-20 16,-1 15 0-16,1 4 0 0,-5 9 0 0,5 7 20 15,-5-7 0-15,0 3 0 0,5 5 0 0,-5-5-6 16,0 1-2-16,0-1 0 0,5-3 0 0,-5-5 16 0,0 1 4 16,-5-5 0-16,5-4 0 0,-4 1-32 0,4-9 0 15,-4-4 0-15,-1 4 0 16,1-7-20-16,-1-1-9 0,-4-12-3 0,0 0 0 16,0 0 0-16,0 0 0 0,0 0 0 0,0 0 0 15,0 0-172-15,0 0-36 0,0 0-6 0,0 0-2 0</inkml:trace>
        </inkml:traceGroup>
      </inkml:traceGroup>
    </inkml:traceGroup>
    <inkml:traceGroup>
      <inkml:annotationXML>
        <emma:emma xmlns:emma="http://www.w3.org/2003/04/emma" version="1.0">
          <emma:interpretation id="{ED3E6425-AB70-46AF-80FB-21DEC7285650}" emma:medium="tactile" emma:mode="ink">
            <msink:context xmlns:msink="http://schemas.microsoft.com/ink/2010/main" type="paragraph" rotatedBoundingBox="2234,4079 15713,4279 15686,6094 2208,58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95FA0F-2B39-46E2-9EA0-47E039D116B9}" emma:medium="tactile" emma:mode="ink">
              <msink:context xmlns:msink="http://schemas.microsoft.com/ink/2010/main" type="inkBullet" rotatedBoundingBox="2225,4707 3130,4721 3113,5908 2208,5894"/>
            </emma:interpretation>
          </emma:emma>
        </inkml:annotationXML>
        <inkml:trace contextRef="#ctx0" brushRef="#br0" timeOffset="13663.7467">308 4455 1371 0,'-14'-4'60'0,"5"0"14"0,4-4-59 0,-4 0-15 16,0 4 0-16,0-4 0 0,0 0 116 0,4 0 21 16,5 8 4-16,0-9 1 0,-4-3-59 0,8 4-12 15,5-4-3-15,1 4 0 0,-10 8-16 0,13-4-4 16,10 4-1-16,4 0 0 0,5-4 3 0,0 12 1 16,4 8 0-16,1 4 0 0,-5-3-20 0,0 7-4 15,-5-4-1-15,-4 4 0 0,-5 1-5 0,5-1-1 16,-10-4 0-16,-4 4 0 0,5 1-12 0,-5-5-8 15,-4 4 8-15,-1-3-8 16,1 3-57-16,-1-8-16 0,1 4-3 0,-1-4-666 16,-4 1-133-16</inkml:trace>
        <inkml:trace contextRef="#ctx0" brushRef="#br0" timeOffset="13887.2803">968 4103 1497 0,'-9'-4'133'0,"4"0"-106"0,-13-4-27 0,9 4 0 16,0 0 48-16,0 4 4 0,-1 4 0 0,-3 0 1 16,-1 0 19-16,0 8 3 0,1 4 1 0,-1 5 0 15,-4 3-15-15,4 0-2 0,-4 8-1 0,0 1 0 16,-5 7-3-16,5 1-1 0,-5 3 0 0,5-3 0 0,-5-1-27 16,5 1-6-16,0-1-1 0,-5 1 0 0,5-1-4 0,0-3-2 15,-1 3 0-15,-3-4 0 16,8-3-166-16,0-1-32 0,-22 29-8 15,13-25 0-15</inkml:trace>
        <inkml:trace contextRef="#ctx0" brushRef="#br0" timeOffset="14136.1746">1072 4629 1785 0,'0'0'159'0,"0"0"-127"16,0 0-32-16,5 8 0 0,4 0 68 0,0 5 8 0,-4 7 2 0,4-4 0 16,-9 8-10-16,0 1-3 0,0 3 0 0,0 0 0 15,0 0 6-15,0 1 1 0,0 3 0 0,0 1 0 16,-9-5-17-16,9 4-3 0,0-3-1 0,0-1 0 16,9 4-31-16,-9-3-5 0,0-5-2 0,0 0 0 15,0-4-13-15,4 1 0 0,-4-5 0 0,5 4 0 31,0 4-172-31,-1-3-30 0</inkml:trace>
      </inkml:traceGroup>
      <inkml:traceGroup>
        <inkml:annotationXML>
          <emma:emma xmlns:emma="http://www.w3.org/2003/04/emma" version="1.0">
            <emma:interpretation id="{5F3B94EE-A9C0-4512-A77E-C2E0C92D025E}" emma:medium="tactile" emma:mode="ink">
              <msink:context xmlns:msink="http://schemas.microsoft.com/ink/2010/main" type="line" rotatedBoundingBox="6114,4137 15713,4279 15687,6002 6088,5860"/>
            </emma:interpretation>
          </emma:emma>
        </inkml:annotationXML>
        <inkml:traceGroup>
          <inkml:annotationXML>
            <emma:emma xmlns:emma="http://www.w3.org/2003/04/emma" version="1.0">
              <emma:interpretation id="{09744009-1E1A-4E43-B9CD-7DC8411707A6}" emma:medium="tactile" emma:mode="ink">
                <msink:context xmlns:msink="http://schemas.microsoft.com/ink/2010/main" type="inkWord" rotatedBoundingBox="6114,4137 8944,4179 8924,5470 6095,5428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8592.5383">4228 4063 806 0,'-14'0'36'0,"14"0"7"0,-9 0-35 0,9 0-8 0,-5 4 0 0,5-4 0 16,-4 4 158-16,4-4 30 0,0 0 5 0,9 12 2 16,0-4-99-16,0-8-20 0,5 4-4 0,-1-4-1 15,6 4-6-15,3-4-1 0,-3-8 0 0,3 4 0 16,1-4-24-16,0 0-6 0,-5 0-1 0,0-5 0 15,0 1-17-15,-8 0-3 0,-6 0-1 0,1 0 0 16,4 0-12-16,-5 0 0 0,1-5 0 0,-1 5 0 0,-8-4 0 16,-1 4-16-16,1-4 3 0,-5 0 1 0,0 3 0 0,-5-3 0 15,5 0 0-15,-5 0 0 0,0 8 12 16,-4 0-11-16,5-4 11 0,-1 3-10 0,0 9 10 0,1-4 0 16,-1 0 0-16,0 8-8 0,1 0 20 0,4 13 5 15,-1-1 1-15,1 4 0 0,5 12-8 0,-1 9-2 16,10 3 0-16,-5 1 0 0,4-1 18 0,-4 5 3 15,5 0 1-15,-1 3 0 0,1-3-6 0,-5 3-2 16,5-3 0-16,-5 4 0 0,-5-9-2 0,0 1-1 16,1-5 0-16,-1 1 0 0,1-9-7 0,-1-4 0 15,-4 1-1-15,5-9 0 0,-6 4-11 0,6 0 0 16,-1-3 0-16,-4-1-717 16,0 0-148-16</inkml:trace>
          <inkml:trace contextRef="#ctx0" brushRef="#br0" timeOffset="28773.1244">4114 4467 2019 0,'0'-8'44'0,"4"-8"10"0,1 4 2 0,-1 0 0 0,6-4-44 0,-1 3-12 0,4 1 0 0,1 0 0 16,0 8 56-16,-1-4 10 0,1 4 2 0,0 4 0 15,4 4-50-15,0 4-10 0,5-4-8 0,4 4 12 16,-4 8-143-1,0-3-28-15,-1-5-5 0,-3 4-2 0</inkml:trace>
          <inkml:trace contextRef="#ctx0" brushRef="#br0" timeOffset="28982.4355">4920 3759 1209 0,'-10'-4'108'0,"1"0"-87"16,5 4-21-16,-5 0 0 0,4 0 143 0,-4 4 24 15,5 8 5-15,-1 4 0 0,-4 1-69 0,4 7-15 16,1 4-2-16,-1 5-1 0,-4 3-24 0,5 0-5 16,-1 5 0-16,5-1-1 0,0 1-15 0,0-5-4 15,0 1 0-15,5-1 0 0,-1 5-18 0,1 3-4 16,-1 1-1-16,5-1 0 0,0 1-13 0,1-5 0 16,-1 1 0-16,0-5-748 15,4-4-144-15</inkml:trace>
          <inkml:trace contextRef="#ctx0" brushRef="#br0" timeOffset="29500.2282">6026 3702 1882 0,'-14'0'41'0,"5"-4"9"0,5 4 2 0,-5 0 1 0,-1-4-42 0,6 12-11 15,-5 1 0-15,0-1 0 0,-5 4 84 0,0 0 16 16,1 8 2-16,4 4 1 0,-5 5-60 0,0 3-12 0,-4-8-3 0,-5 13 0 16,-4-5 16-16,4 9 2 0,0-5 1 0,-4 5 0 15,0-9-18-15,4 8-3 0,5-3-1 0,-5-1 0 16,5 1-14-16,0-5-3 0,-1 4-8 0,1-3 12 16,0-1-12-16,0 1-13 0,0-1 2 0,4-4 1 15,0 5-110 1,1-9-23-16,-1-4-4 0,5 0-861 0</inkml:trace>
          <inkml:trace contextRef="#ctx0" brushRef="#br0" timeOffset="29243.5996">5293 3933 1792 0,'0'-20'80'0,"0"8"16"0,0-4-77 0,4-1-19 0,6 5 0 0,-1 0 0 15,0-4 75-15,4 0 11 0,6 0 2 0,-1-1 1 16,0 1-17-16,-4 4-3 0,4 0-1 0,0 8 0 15,0 0-20-15,5 8-5 0,-5 8-1 0,1 4 0 16,-1 4-42-16,0 5 0 0,5 3 0 0,-10 4 0 16,6 5 21-16,-6-1 3 0,6 1 0 0,-1-1 0 15,0 0-1-15,0 5 0 0,9-5 0 0,-8 1 0 0,3-5-11 16,1 5-1-16,0-9-1 0,-9 4 0 16,-1-11-39-16,1 7-8 0,0-8-2 15,-1 0 0-15,1-8-158 0,-5-3-32 0,0-1-7 0,0-4-668 16</inkml:trace>
          <inkml:trace contextRef="#ctx0" brushRef="#br0" timeOffset="30079.9908">6686 3557 2070 0,'14'-12'45'0,"-14"12"10"0,13-8 1 15,10 8 3-15,-5 8-47 0,5 0-12 0,-5 4 0 0,10 8 0 0,-10 0 69 0,0 9 12 16,0-1 3-16,1 4 0 0,-10 5 16 0,4 3 3 15,-4 1 1-15,1-1 0 0,-6 9-32 0,1-5-7 16,-1 5-1-16,-4-1 0 0,0-3-39 0,-4 3-8 16,-1 5-1-16,-4 4-1 0,0 3-15 0,-9 1 0 15,-1 4 0-15,-8-4 0 16,0 3-167-16,-10 1-26 0,1-8-6 0</inkml:trace>
          <inkml:trace contextRef="#ctx0" brushRef="#br0" timeOffset="29848.9442">6126 4148 2145 0,'5'-21'47'0,"-5"13"9"0,0-4 3 0,0 8 2 0,4-4-49 0,-4 8-12 15,0 0 0-15,0 0 0 0,9 8 56 0,0 4 8 16,-4 4 1-16,9 5 1 0,-10 3-23 0,1 0-5 16,4-4-1-16,0 13 0 0,-4-5-21 0,4 5-4 15,0-1 0-15,0 4-1 0,0-7-11 0,-5-5 0 0,1 0 9 0,4 0-9 32,0-7-24-32,-4 3-8 0,-1-8-3 0,1 4-705 0,-1-4-140 0</inkml:trace>
        </inkml:traceGroup>
        <inkml:traceGroup>
          <inkml:annotationXML>
            <emma:emma xmlns:emma="http://www.w3.org/2003/04/emma" version="1.0">
              <emma:interpretation id="{92B2A507-9A60-4261-836A-83DF587FE402}" emma:medium="tactile" emma:mode="ink">
                <msink:context xmlns:msink="http://schemas.microsoft.com/ink/2010/main" type="inkWord" rotatedBoundingBox="10731,4401 15710,4475 15687,6002 10709,5928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1907.1306">10825 4216 1681 0,'-5'-20'74'15,"5"12"16"-15,0 0-72 0,0 0-18 0,-4 4 0 0,-1 4 0 16,0 0 132-16,-8 0 22 0,-1 4 5 0,0 8 1 0,-8 8-87 0,-6 9-17 16,1-1-3-16,-5 12-1 0,-4 1-14 0,-1 7-3 15,1-7-1-15,4 11 0 0,-4-3-15 0,4 0-3 16,4 3-1-16,-3-7 0 0,3-1-15 0,1-7 0 15,4-1-9-15,5 1 9 16,0-1-84-16,9-4-12 0,0-3-1 0</inkml:trace>
          <inkml:trace contextRef="#ctx0" brushRef="#br0" timeOffset="51795.6794">10351 4520 1915 0,'-9'-20'84'0,"9"8"19"0,-5 3-83 0,1-7-20 15,-1 4 0-15,5-4 0 0,5-4 99 0,-1-1 15 16,1 1 3-16,4 0 1 0,-4 0-46 0,8 0-8 16,-4-5-3-16,5 5 0 0,-5 4-41 0,5 4-9 15,0-5-2-15,-5 9 0 0,4 4 3 0,-4 0 1 16,1 4 0-16,-1 8 0 0,4 5-13 0,-4 3-16 15,0 8 3-15,-4 8 1 0,9 1 12 0,-5 7 0 16,0 9 0-16,0-5 0 0,-4 1 0 0,4-1 0 16,4 1 0-16,1-5 0 0,-5 1 27 0,0-5 1 15,-4-7 1-15,4 3 0 16,0-4-48-16,-4-3-9 0,-5-1-3 0,4-8 0 16,-4 0-105-16,5-4-22 0,-5 0-4 0,0-3-509 0,0-1-101 0</inkml:trace>
          <inkml:trace contextRef="#ctx0" brushRef="#br0" timeOffset="52109.4119">10879 4568 1382 0,'0'0'123'0,"0"0"-99"15,0 0-24-15,0 0 0 0,0 0 200 0,0 0 34 16,14 13 7-16,-5-1 2 0,5 4-127 0,-5 4-26 16,0 0-5-16,0 1-1 0,-4 3-32 0,-1 4-6 15,1 1-2-15,-1-1 0 0,-4 0-28 0,0-3-7 0,5 3-1 0,-5 0 0 32,-5-4-54-32,5 5-11 0,-4-1-3 0,-5 0 0 0</inkml:trace>
          <inkml:trace contextRef="#ctx0" brushRef="#br0" timeOffset="51015.3831">8730 4836 1832 0,'0'0'40'0,"0"0"9"0,5-4 2 0,4-5 0 0,5 5-41 0,-1-4-10 0,1 0 0 0,4 4 0 16,0-4 55-16,1 4 9 0,-1 0 1 0,5 0 1 15,-1 4-54-15,1 0-12 0,4 0 0 0,1 0 0 16,4 4-49-16,-1-4-11 0,1-4-1 0,5 4-795 15</inkml:trace>
          <inkml:trace contextRef="#ctx0" brushRef="#br0" timeOffset="50845.0046">8890 4520 460 0,'0'0'20'0,"0"0"5"0,0 0-25 0,0 0 0 0,-9-4 0 0,9 4 0 15,0 0 174-15,0 0 30 0,-5-8 5 0,5 8 2 16,0 0-73-16,0 0-14 0,0 0-4 16,0 0 0-16,0 0-43 0,14-8-9 0,-5 0-1 0,4-1-1 15,-3 5-10-15,3-4-1 0,-4-4-1 16,5 0 0-16,-5 8-27 0,5-4-6 0,-10 0-1 0,5 0 0 16,0 0-12-16,1 0-8 0,-1-5 10 0,-5 5-10 15,1 0 9-15,4 4-9 0,-9-8 8 0,4 4-8 16,1-4 20-16,0 0-2 0,-1 0 0 0,-4-1 0 15,0-3-26-15,-4 4-6 0,4-4-1 0,0 4 0 16,-5 0 15-16,0 3 0 0,1-3 0 0,-1 4 0 16,1 4 0-16,4 4 0 0,-9-8 0 0,4 8 0 15,-4-4 0-15,4 0 0 0,-4 4 0 0,0 0 0 0,0 4 0 16,0 0 0-16,-5 4 0 0,5 4 0 0,-4-4 0 16,-1 9-9-16,0-5 9 0,5 8 0 0,0 4 0 15,0 5-8-15,0-1 8 0,0 8 0 0,4 1 0 0,5-1 0 16,5 9 0-16,-1 3 0 0,5 1 11 15,1-1 7-15,-1 1 2 0,0 0 0 0,4-5 16 0,-3 1 3 16,-6-1 1-16,5-3 0 0,0-1-9 0,-4 1-2 16,4-5 0-16,-9-4 0 0,5-3-14 0,-5-5-3 15,0 0-1-15,0 0 0 0,0 1-11 0,-5-1 0 16,5-4 0-16,0 1 0 16,0-5-192-16,-5 0-41 0</inkml:trace>
          <inkml:trace contextRef="#ctx0" brushRef="#br0" timeOffset="51471.4">10014 4152 1724 0,'5'-8'38'0,"4"-5"8"0,-5 5 2 0,1-4 0 0,0 8-39 0,-5 4-9 16,0 0 0-16,0 0 0 0,0 0 69 0,0 0 12 16,0 0 3-16,0 0 0 0,-14 4-39 0,-4 8-7 15,-10-4-2-15,1 9 0 0,-5-1-8 0,5-4-1 16,-5 4-1-16,5-4 0 0,-1 4-26 0,1 1-11 16,4-5 1-16,0 0 0 0,5 4 18 0,0-8 3 15,4-4 1-15,1 0 0 0,4 8-12 0,4-3 0 16,-4-1 0-16,0 0 0 0,4 0 0 0,1 0 0 15,-1 4 0-15,5 4 0 0,-4 0 0 0,4 5 0 16,-5 3 0-16,10 4 0 0,-1 1 9 0,1 11 3 16,4 1 1-16,-5-1 0 0,6 0 11 0,-6 5 3 15,-4 0 0-15,5 3 0 0,-5-3 8 0,0-5 1 0,0-4 1 16,0 1 0-16,0 3-13 0,0 1-4 0,0-9 0 0,0-3 0 16,0-5 16-16,0-8 4 0,0 0 0 0,4-4 0 15,1 5-29-15,-1-5-11 0,-4-12 8 0,9 12-8 16,1-4 0-16,-1 0 0 0,4-4 0 0,5 0 0 15,1 0-65 1,-1-8-6-16,9 0-1 0,5-4 0 0,-5-4-126 0,5 4-26 16,5 0-4-16,-10-5-2 0</inkml:trace>
          <inkml:trace contextRef="#ctx0" brushRef="#br0" timeOffset="52284.0503">11298 4516 2257 0,'0'0'100'0,"0"0"20"0,14 8-96 0,-5 4-24 16,5 0 0-16,-1 4 0 0,-4 5 68 0,-4-1 9 16,-5 8 2-16,0 1 0 0,0-1-24 0,-9 0-5 15,9 1-1-15,-9-1 0 0,0 0-33 0,-5 1-8 16,0-5 0-16,1 4-8 15,-10 5-56-15,5-9-19 0,-5 0-3 0,5 0-1062 16</inkml:trace>
          <inkml:trace contextRef="#ctx0" brushRef="#br0" timeOffset="52528.1325">11653 4200 2008 0,'9'-4'44'0,"5"-8"10"0,4 0 2 0,5 4 0 0,0-4-45 0,4 0-11 16,0 3 0-16,-4 1 0 0,4 4 80 0,1 8 13 15,-1 0 3-15,0 4 1 0,1 9-23 0,-6-1-5 0,1 0-1 0,-5 8 0 16,1 5-20-16,3 3-5 0,-8 4-1 0,-5 5 0 16,5 3-23-16,-10-3-5 0,1-1-1 0,0 1 0 15,-5-5-13-15,-5 1 0 0,0-5 0 0,-4-4-10 31,0 1-115-31,0-5-23 0,0-4-5 0,0-8-580 0,0 1-116 16</inkml:trace>
          <inkml:trace contextRef="#ctx0" brushRef="#br0" timeOffset="52748.9429">12268 4107 1882 0,'-14'-12'84'0,"14"12"16"0,-9-4-80 0,-5 4-20 15,-4 0 0-15,5 12 0 0,-6 0 92 0,1 4 15 16,4 5 2-16,-8 11 1 0,4 0-51 0,-10 9-11 15,1-1-1-15,-5 5-1 0,5 3-14 0,-1 1-4 16,1 0 0-16,0-1 0 0,-5 1-28 0,9-1 0 16,-4-11 0-16,4 3-748 15,-4-3-156-15</inkml:trace>
          <inkml:trace contextRef="#ctx0" brushRef="#br0" timeOffset="52959.2708">12432 4451 403 0,'13'-12'36'0,"1"-4"-36"15,4 4 0-15,10-5 0 0,-1 5 425 0,0 0 79 0,5 0 15 0,-5 8 3 16,1 4-373-16,-5 4-74 0,-5 4-15 0,0 4-4 16,-9 4-44-16,-4 5-12 0,-5-1 0 0,-5 8 0 15,-9 1 8-15,-4 3 0 0,0 0 0 0,-5 5 0 16,0-5 39-16,-4 1 7 0,4-5 2 0,1-4 0 15,8-4-20-15,0 1-3 0,5-5-1 0,0 0 0 16,5 0 0-16,4-4 0 0,0-4 0 0,4 5 0 16,5-5-16-16,5 0-3 0,-1-4-1 0,6 4 0 15,-1 0-70-15,0-4-14 0,5 0-4 0,0-4-1177 16</inkml:trace>
          <inkml:trace contextRef="#ctx0" brushRef="#br0" timeOffset="53493.3706">13056 3982 1602 0,'9'-21'71'0,"0"13"14"0,0-4-68 0,9 4-17 0,-4 4 0 0,4-8 0 15,5 4 76-15,-1-4 12 0,6 0 3 0,4-5 0 16,-1 5-7-16,1 4-2 0,0 0 0 0,0 0 0 16,5 8-22-16,-10 0-5 0,0 4-1 0,5 8 0 0,-9 4-9 0,-5 9-1 15,0 3-1-15,0 8 0 0,1 1-19 0,-10 7-3 16,4 1-1-16,-8-1 0 0,9 1 23 0,-10-1 4 15,5 9 1-15,-4 0 0 0,4-1 1 0,-5-3 1 16,1-5 0-16,4 1 0 0,-4-5-15 0,4-3-3 16,-5-5-1-16,1-4 0 0,4-3 6 0,-4-1 2 15,-1-4 0-15,-4 0 0 0,-4-3-11 0,-1-1-3 16,-4-4 0-16,-9 4 0 0,-1 0-25 0,-12 5 0 16,-1-1 0-16,-9 8 0 15,-14 0-60-15,-9 5-16 0,-8 7-4 0,-24 1-1324 16</inkml:trace>
        </inkml:traceGroup>
      </inkml:traceGroup>
    </inkml:traceGroup>
    <inkml:traceGroup>
      <inkml:annotationXML>
        <emma:emma xmlns:emma="http://www.w3.org/2003/04/emma" version="1.0">
          <emma:interpretation id="{4559BE79-B1CE-4868-995D-03249744EF8E}" emma:medium="tactile" emma:mode="ink">
            <msink:context xmlns:msink="http://schemas.microsoft.com/ink/2010/main" type="paragraph" rotatedBoundingBox="2334,6303 14695,6738 14634,8475 2273,80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87C561-2B78-48F3-A335-6049CF6B8CF7}" emma:medium="tactile" emma:mode="ink">
              <msink:context xmlns:msink="http://schemas.microsoft.com/ink/2010/main" type="inkBullet" rotatedBoundingBox="2315,6839 2991,6863 2953,7949 2277,7926"/>
            </emma:interpretation>
          </emma:emma>
        </inkml:annotationXML>
        <inkml:trace contextRef="#ctx0" brushRef="#br0" timeOffset="16649.9308">317 6717 1105 0,'0'0'48'0,"-5"-12"12"0,10 4-48 0,-5-4-12 0,0-4 0 0,9 4 0 16,-5 0 82-16,5-1 14 0,-9-3 4 0,10 0 0 15,3 4 0-15,-4-4 0 0,0-5 0 0,5 5 0 16,-5 0-20-16,5 4-3 0,-5 0-1 0,5 0 0 0,4 4-25 0,-14 0-6 16,-4 8-1-16,9-5 0 0,5 5-26 0,0 0-6 15,-5 9 0-15,9 3-1 0,-4 8 5 0,4 4 0 16,-4 5 1-16,4 11 0 0,5 0 6 0,-10 1 1 16,5-1 0-16,1 5 0 0,3-1-12 0,-8-3-1 15,4-9-1-15,-9 5 0 0,1-5-1 0,3 0 0 16,-4-3 0-16,0-5 0 15,-4 0-100-15,0 1-20 0,4-5-4 0,0-4-1 0</inkml:trace>
        <inkml:trace contextRef="#ctx0" brushRef="#br0" timeOffset="16870.4106">1004 6260 1771 0,'-18'-16'78'0,"18"8"17"0,5 0-76 0,-5 4-19 0,0 4 0 0,0 0 0 15,0 0 88-15,0 0 13 0,4 12 3 0,-4 8 1 16,-9 4-38-16,-5 13-8 0,1 7-2 0,-6 9 0 16,-3 0-10-16,-6 3-3 0,6 5 0 0,-6 4 0 15,1-1-12-15,0-3-4 0,-1-4 0 0,1-5 0 16,4-3-15-16,0-1-3 0,1 1-1 0,-1 0 0 16,5-9-9-16,0 1-9 0,4-5 9 0,-4 0-13 15,4-3-185 1,0-1-37-16</inkml:trace>
      </inkml:traceGroup>
      <inkml:traceGroup>
        <inkml:annotationXML>
          <emma:emma xmlns:emma="http://www.w3.org/2003/04/emma" version="1.0">
            <emma:interpretation id="{F897F4F5-0B6E-42F1-A03D-25402EE091E2}" emma:medium="tactile" emma:mode="ink">
              <msink:context xmlns:msink="http://schemas.microsoft.com/ink/2010/main" type="line" rotatedBoundingBox="3580,6347 14695,6738 14634,8475 3518,8084"/>
            </emma:interpretation>
          </emma:emma>
        </inkml:annotationXML>
        <inkml:traceGroup>
          <inkml:annotationXML>
            <emma:emma xmlns:emma="http://www.w3.org/2003/04/emma" version="1.0">
              <emma:interpretation id="{947B1BE8-D4D8-4791-8979-2CC31385DA64}" emma:medium="tactile" emma:mode="ink">
                <msink:context xmlns:msink="http://schemas.microsoft.com/ink/2010/main" type="inkWord" rotatedBoundingBox="3544,7356 3899,7369 3883,7830 3528,7817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7412.7988">1555 6859 1209 0,'0'-8'108'0,"0"0"-87"0,0 0-21 0,0 0 0 16,0 0 151-16,5-1 25 0,-1 1 6 0,1 0 1 15,-1 0-79-15,5 0-15 0,10 0-3 0,-6 0-1 16,5 0-41-16,1 0-9 0,3 0-2 0,1 4 0 15,0-4-6-15,-5 8-2 0,5 0 0 0,-5 0 0 16,0 0-25-16,-4 8 0 0,0-4 0 0,-5 8 0 16,-5 0 0-16,1 4 0 0,-5 4 0 0,-9 5 0 0,0-1 30 0,-10 4 10 15,-3 1 3-15,-6-1 0 0,10 4-18 0,-9 1-3 16,9-5-1-16,-1-4 0 0,1-3 11 16,5-1 3-16,3-4 0 0,6 0 0 0,8-4-23 15,-4 0-4-15,5-4 0 0,4 1-8 0,0-5 8 0,9 0-8 16,5-4 0-16,0 4 0 0,9-4 0 0,-5 0-12 15,0 4 0-15,5 0 0 16,-4 0-159-16,4 0-31 0</inkml:trace>
        </inkml:traceGroup>
        <inkml:traceGroup>
          <inkml:annotationXML>
            <emma:emma xmlns:emma="http://www.w3.org/2003/04/emma" version="1.0">
              <emma:interpretation id="{87BB7757-1ED1-4DE0-B3DB-99C9E1F00D74}" emma:medium="tactile" emma:mode="ink">
                <msink:context xmlns:msink="http://schemas.microsoft.com/ink/2010/main" type="inkWord" rotatedBoundingBox="6258,6441 8980,6537 8936,7777 6214,7681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1159.9136">4246 6847 1267 0,'-9'-16'56'0,"9"8"12"0,0-5-55 0,4 5-13 15,1 0 0-15,4-4 0 0,0 0 105 0,9 0 19 16,5 0 3-16,4 4 1 0,10-4-88 0,8-1-16 15,5 1-4-15,5 4-1 16,4-4-41-16,0 4-8 0</inkml:trace>
          <inkml:trace contextRef="#ctx0" brushRef="#br0" timeOffset="31008.3491">4391 6398 1209 0,'0'0'53'0,"0"0"12"0,-4 0-52 0,4 0-13 15,0 0 0-15,0 0 0 0,0 0 150 0,0 0 27 16,18 0 6-16,-4 0 1 0,4 0-104 0,0-8-20 16,5-5-4-16,4 5 0 0,1-8 3 0,3 0 1 15,-3 0 0-15,-1 0 0 0,5-5-46 0,-9 5-14 16,0-4 8-16,-1 0-8 0,-4 0 0 0,1-1 0 16,-10 1 0-16,0 0 0 0,-5 0 0 0,-4 3 0 15,0-3-12-15,-4 0 3 0,-5 0-6 0,0-1-1 16,-5 5 0-16,0 0 0 0,1 8 8 0,-5-4 8 15,-1 4-13-15,-3 4 5 0,8 0 8 0,-4 8-10 16,-5 0 10-16,5 12-10 0,-1 4 2 0,6 4 0 16,-1 5 0-16,5 3 0 0,5 5 36 0,4 7 8 15,0 5 2-15,4 3 0 0,5-3-10 0,0 3-1 16,0 5-1-16,-4 0 0 0,-1-1 21 0,1 1 4 16,-5-4 1-16,5-1 0 0,-1 1-39 0,-4-9-13 0,-4 1 9 15,-1-5-9-15,-4 1 0 0,0-5-14 0,-5-3 2 16,5-5-744-16,0 0-148 0</inkml:trace>
          <inkml:trace contextRef="#ctx0" brushRef="#br0" timeOffset="31377.9259">5243 6131 1324 0,'0'-41'118'0,"0"25"-94"15,4-4-24-15,1-1 0 0,0 1 117 0,-1 4 19 16,-4 4 4-16,0 4 1 0,0 8-12 0,0 0-2 16,0 0-1-16,-4 12 0 0,-10 4-88 0,5 4-18 15,-5 9-3-15,0 3-1 0,1 0 24 0,-1 5 4 16,0-1 0-16,10 9 1 0,-5 7-28 0,9-3-5 0,0 4-2 0,-5-1 0 16,5 5-10-16,0 0 0 0,0-5 9 0,0-3-9 31,5-1-87-31,-5 1-21 0,0-9-5 0,4-7-907 0</inkml:trace>
          <inkml:trace contextRef="#ctx0" brushRef="#br0" timeOffset="31606.5311">5575 6337 1152 0,'-4'-20'51'0,"4"12"10"0,0-4-49 0,0 3-12 15,4-3 0-15,5 0 0 0,-4-4 239 16,9 4 45-16,-1 0 8 0,10 0 3 0,0-1-179 0,4 1-36 15,9 4-8-15,-4 0 0 0,0 4-35 0,0 4-6 16,4 4-2-16,-4 4 0 0,5 4-29 0,-10 0 0 16,5 5 0-16,-5 3 0 0,-9 8 0 0,1 5 0 15,-6-1 0-15,-4 4 0 0,1 9 12 0,-6-1-3 16,1-3-1-16,-5-5 0 16,-5 1-27-16,1-1-5 0,-1-8-2 0,5 5-730 15,-9-5-145-15</inkml:trace>
          <inkml:trace contextRef="#ctx0" brushRef="#br0" timeOffset="32298.9903">6795 5948 2336 0,'0'0'52'0,"9"13"10"0,10 3 2 0,-6 8 1 0,6 4-52 0,-1 1-13 0,0-1 0 0,0 4 0 16,0 1 104-16,-4 3 17 0,-5-3 4 0,5 3 1 16,-5 5-42-16,-5-1-8 0,-4 13-1 0,-4-5-1 15,-1 1-32-15,-4-1-6 0,-4 1-2 0,-6 3 0 16,-3 1-62-16,-1 0-13 0,-9-1-3 15,-9 1-871-15,0 0-174 0</inkml:trace>
          <inkml:trace contextRef="#ctx0" brushRef="#br0" timeOffset="32071.1437">6240 6479 1429 0,'0'0'31'0,"14"-8"6"0,8-1 2 0,-3-3 2 0,8 4-33 0,-4 0-8 16,-5 0 0-16,5 8 0 0,-5 4 70 0,-5 4 12 16,-3 0 2-16,-6 4 1 0,1 9 10 0,-5-5 1 15,-5-4 1-15,-4 8 0 0,-5 0 0 0,10 1 0 16,-10-1 0-16,5-4 0 0,0-4-29 0,0 4-5 15,4 1-2-15,1-5 0 0,-1 4-32 0,1 0-6 16,4-16-2-16,4 12 0 0,-4-12-21 0,5 12 0 16,4-3 0-16,5-1-8 15,4-4-123-15,0 0-24 0,0-4-5 0,0-4 0 0</inkml:trace>
          <inkml:trace contextRef="#ctx0" brushRef="#br0" timeOffset="31796.4922">6185 5993 1706 0,'14'-40'37'0,"-9"23"8"0,-1-3 2 0,5 4 1 0,0 0-38 0,0 8-10 0,-4 4 0 0,-5 4 0 16,0 0 100-16,0 0 17 0,0 12 4 0,0 12 1 15,-5 4-78-15,-4 5-16 0,-4 3-4 0,-1 9 0 16,-4-1-4-16,-10 1 0 0,1 3-1 0,0 5 0 15,-10-1-9-15,5 1-2 0,-8 0 0 0,8-1 0 16,-5 5-22-16,5-4-5 0,0-5-1 0,1 1-995 16</inkml:trace>
        </inkml:traceGroup>
        <inkml:traceGroup>
          <inkml:annotationXML>
            <emma:emma xmlns:emma="http://www.w3.org/2003/04/emma" version="1.0">
              <emma:interpretation id="{5E949EF1-FE15-4355-BC6E-D37E809A7930}" emma:medium="tactile" emma:mode="ink">
                <msink:context xmlns:msink="http://schemas.microsoft.com/ink/2010/main" type="inkWord" rotatedBoundingBox="10947,6794 14688,6925 14634,8475 10893,8343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5273.4151">8926 7171 979 0,'0'0'43'0,"0"0"9"0,0 0-41 0,0 0-11 0,0 0 0 0,0 0 0 15,0 0 153-15,0 0 29 0,0 0 6 0,0 0 0 16,9-4-72-16,0 4-14 0,0 4-3 0,5 0-1 16,0 0-18-16,4 0-4 0,-4 0-1 0,8 0 0 15,-3 0-41-15,-1 0-8 0,5 4-2 0,4-8 0 16,-4 8-88-16,-1-4-19 0,6 4-3 0,-1-4-880 15</inkml:trace>
          <inkml:trace contextRef="#ctx0" brushRef="#br0" timeOffset="55080.0214">9140 6956 864 0,'0'0'38'0,"0"0"8"0,0 0-37 0,0 0-9 0,0 0 0 0,0 0 0 15,-4-4 177-15,4 4 34 0,0 0 6 0,0 0 2 0,-5-8-83 0,5 8-17 16,0 0-3-16,0 0-1 0,9-8-51 0,0 4-9 15,0-4-3-15,5 0 0 16,4 4-23-16,0-4-5 0,-4-1 0 0,4 1-1 0,0 0-14 0,1-4-9 16,-6 4 12-16,1-4-12 0,0 4 10 0,-1 0-10 15,-4 0 8-15,1-5-8 0,-6 1 0 0,5 0 0 16,-4 0 0-16,-1 0 0 0,1-4 0 0,-1 4 0 16,1-1 0-16,-5 1 0 0,4-4 8 0,-4 0-8 15,-4 4 8-15,4 0-8 0,-5 4 0 0,5-1 0 16,0 1 0-16,-4 0 0 0,-1 0 0 0,1 0 0 15,4 0 0-15,-5 4 0 0,-4 0 0 0,9 4 0 16,0 0 0-16,-4 0 0 0,-6-4 0 0,1 0 0 16,9 4-11-16,0 0 11 0,0 0 0 0,0 0 0 15,0 0 0-15,0 0-8 0,0 0 8 0,0 0 0 16,0 0 0-16,0 0 0 0,0 0 0 0,0 0 0 16,0 0 0-16,0 0 0 0,0 0 0 0,0 0 0 15,0 0 0-15,0 0 0 0,-9 0 0 0,9 0 0 16,0 0 0-16,0 0 0 0,0 0 0 0,0 0 0 15,0 0 0-15,0 0 0 0,-4-4 0 0,4 4 0 0,0 0 0 16,0 0 0-16,-9 0 0 0,-1-4 0 0,10 4 0 0,-9 0 0 16,9 0 0-16,-9 0 0 0,-4 0 0 0,3 4 0 15,1-4-16-15,9 0 3 0,0 0 0 0,-9 0 0 16,9 0 13-16,0 0-9 0,0 0 9 0,0 0-8 16,-13 0 8-16,13 0 0 0,-10 0 0 0,10 0 0 15,0 0 0-15,-9-4 0 0,0 0 0 0,9 4 0 16,0 0 0-16,0 0 0 0,-9 0 0 0,9 0 0 15,0 0 0-15,0 0 0 0,0 0 0 0,-9 0-8 16,-5 4 8-16,14-4 0 0,0 0 0 0,0 0-8 0,-9 8 8 16,0 0 0-16,9-8 0 0,-4 12 0 0,-5 0 0 15,4 4 0-15,0-3 0 0,1 3 0 0,4 8 9 16,-5 0-9-16,5 5 12 0,0 3-12 0,5 4 25 16,4 5-1-16,-4-1-1 0,4 1 0 15,0 3 17-15,0 1 4 0,-5 3 1 0,5 1 0 0,-4-9 6 0,4 1 1 16,0-1 0-16,-4 1 0 0,-1-1-25 0,1-7-5 15,-5 3-1-15,4-4 0 0,1-3-11 0,-5-1-2 16,0-4-8-16,0 1 12 0,-5-1-12 0,1-4 11 16,-1 0-11-16,-4 5 10 15,5-5-38-15,-1 0-7 0,-4-4-1 0,0 1-1 16,0-5-171-16,0 0-35 0,0-4-6 0</inkml:trace>
          <inkml:trace contextRef="#ctx0" brushRef="#br0" timeOffset="57075.2318">10201 6212 918 0,'0'0'40'0,"0"0"9"0,4-4-39 0,-4 4-10 15,5-9 0-15,-5 9 0 0,0 0 120 0,0 0 23 16,0 0 4-16,0 0 1 0,0 0-58 0,-14 9-11 15,1 3-3-15,-1 0 0 0,0 4-16 0,-4 0-3 16,0-4-1-16,0 4 0 0,9-3-22 0,-5-1-5 16,5 0-1-16,-5 4 0 0,-4 0-28 0,4 5 0 0,1-1 0 15,4 4-595-15,-10-4-125 16</inkml:trace>
          <inkml:trace contextRef="#ctx0" brushRef="#br0" timeOffset="57324.5118">10629 6499 1706 0,'0'0'76'0,"0"0"15"0,-9-4-73 0,4 0-18 15,-4 4 0-15,-5 8 0 0,1 0 84 0,-1 4 14 16,-4 12 2-16,-5 5 1 0,5 11-32 0,0 5-6 15,-5-1-2-15,0 13 0 0,0-5 2 0,1 5 0 16,-1-4 0-16,5 3 0 0,-1 1-38 0,1-4-7 16,5-1-2-16,-6 1 0 0,6-9-16 0,4 5 0 15,-5-4 0-15,5 3 0 16,-5-12-150-16,5 5-34 0,5-9-6 0</inkml:trace>
          <inkml:trace contextRef="#ctx0" brushRef="#br0" timeOffset="57576.8972">10697 6843 1209 0,'14'-33'53'0,"-1"17"12"0,1 0-52 0,4-4-13 0,5-4 0 0,0 7 0 16,0 5 194-16,-1 4 36 0,1-4 7 0,-5 8 2 16,5 4-124-16,-5 4-25 0,1 0-5 0,-1 12-1 15,-5 5-16-15,6 3-3 0,-6 4-1 0,6 4 0 16,-6 5-19-16,1-1-4 0,-5 1-1 0,5 3 0 15,-5-3-19-15,4 3-4 0,-8 1-1 0,4-1 0 16,0-4-6-16,-4 1-2 0,4-5 0 0,0 1 0 16,-5-13-25-16,1 0-6 0,0 4-1 0,4-3-800 15,-5-5-161-15</inkml:trace>
          <inkml:trace contextRef="#ctx0" brushRef="#br0" timeOffset="57849.2349">11489 6495 2336 0,'0'0'52'0,"0"0"10"0,0 0 2 0,0 12 1 0,0 0-52 0,0 0-13 15,0 4 0-15,-9 9 0 0,-9 7 51 0,0 0 7 16,-5 5 2-16,-4 7 0 0,-5-3 0 0,5 3 0 16,-5 1 0-16,0 3 0 0,0-7-34 0,0 3-6 15,5 1-2-15,-5 0 0 0,5-5-18 0,-1 0 0 16,1 5 0-16,0-5 0 15,-1-7-152-15,6 3-35 0,-6-3-6 0,10-5-2 0</inkml:trace>
          <inkml:trace contextRef="#ctx0" brushRef="#br0" timeOffset="58883.264">11599 7167 1378 0,'0'0'30'0,"4"-8"6"0,1-1 2 0,4 1 2 0,0 0-32 0,0 4-8 16,5 0 0-16,-5-4 0 0,4 4 94 0,-3 0 18 15,3 0 3-15,1 0 1 0,-5 0-32 0,5 0-7 16,-1-4-1-16,6 8 0 0,-10-4-19 0,4 4-4 16,-4 4-1-16,0 0 0 0,1 4-41 0,-10-8-11 15,4 8 0-15,-4 0 0 0,5 4 18 0,-10 4 2 16,1-4 0-16,-1 5 0 0,-4-1 16 0,0 0 3 15,0-4 1-15,-5 0 0 0,5-4-10 0,0-4-2 16,-5 5 0-16,5-5 0 0,0 0-16 0,0 4-3 16,9-8-1-16,0 0 0 0,0 0 20 0,0 0 3 15,0 0 1-15,0 0 0 0,-5 8-32 0,5-8 0 16,0 0 0-16,0 0 0 0,0 0 0 0,0 0 0 0,0 0 0 16,0 0 0-16,0 0 0 0,0 0 0 0,0 0 0 0,0 0 0 15,0 0 0-15,0 0 0 0,0 0 0 0,0 0 0 16,0 0 0-16,0 0 0 0,0 0 0 0,0 0 0 15,5-8 0-15,-5 8 0 0,9 0 0 0,-9 0 0 16,0 0 0-16,0 0 0 0,5-8 0 0,-5 8 0 16,0 0 0-16,0 0 0 0,0 0 0 0,0 0 0 15,0 0 0-15,0 0 0 0,0 0 0 0,0 0 0 16,0 0 0-16,0 0 0 0,0 0 0 0,0 0 0 16,0 0 0-16,0 0 0 0,0 0 0 0,-5 8 0 15,-4 4 0-15,0-4 0 0,0-4 0 0,4 8 0 16,-9 0 0-16,5 0 0 0,5-3 0 0,-5 3 0 0,4-4 0 15,1 0 0-15,4-8 0 0,-10 4 0 0,10-4 0 16,0 0 0-16,0 0 0 0,-4 12 0 0,4-12 0 0,0 0 0 16,0 8 0-16,0-8 0 0,0 0 0 0,0 0 0 15,0 0 0-15,0 0 0 0,0 0 0 0,0 0 0 16,0 0 0-16,0 0 0 0,0 0 11 0,0 0-11 16,9 4 12-16,5 4-12 0,-1-4 8 0,10 0-8 15,0 4 0-15,4-8 0 0,1 0 0 0,-1 0 0 16,0 0-12-16,0 5-1202 0</inkml:trace>
          <inkml:trace contextRef="#ctx0" brushRef="#br0" timeOffset="59159.2874">12514 6390 1785 0,'0'0'159'0,"4"-8"-127"0,5-1-32 0,0 5 0 16,1 0 96-16,3 8 12 0,1 0 4 0,0 13 0 15,4 7-39-15,0 4-7 0,-4 13-2 0,-1 3 0 16,-4-3 0-16,1 7 0 0,-1 5 0 0,-5-1 0 16,-4-3 42-16,0 4 8 0,0-1 2 0,-4 1 0 0,-1-5-59 0,-4 1-11 15,0 4-2-15,0-5-1 0,-5-3-25 0,-4-5-5 16,-5 1-1-16,5-1 0 0,-5-3-12 0,-4-1 0 15,-5-4 0-15,-4 1 0 16,-1-1-191-16,-18-4-34 0</inkml:trace>
        </inkml:traceGroup>
      </inkml:traceGroup>
    </inkml:traceGroup>
    <inkml:traceGroup>
      <inkml:annotationXML>
        <emma:emma xmlns:emma="http://www.w3.org/2003/04/emma" version="1.0">
          <emma:interpretation id="{594357C6-4DFD-474D-96FE-ACF34270D4AA}" emma:medium="tactile" emma:mode="ink">
            <msink:context xmlns:msink="http://schemas.microsoft.com/ink/2010/main" type="paragraph" rotatedBoundingBox="2719,8747 9417,8261 9504,9454 2806,99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290C6F-3789-4CFA-91D9-825F5B45DD99}" emma:medium="tactile" emma:mode="ink">
              <msink:context xmlns:msink="http://schemas.microsoft.com/ink/2010/main" type="inkBullet" rotatedBoundingBox="2725,8826 3335,8782 3397,9628 2786,9672"/>
            </emma:interpretation>
          </emma:emma>
        </inkml:annotationXML>
        <inkml:trace contextRef="#ctx0" brushRef="#br0" timeOffset="18445.2407">804 8437 1382 0,'-5'-4'123'0,"-4"0"-99"0,0-4-24 0,0 0 0 16,4 0 128-16,1 0 21 0,-5 0 4 0,9-4 1 16,4 0-47-16,1 3-10 0,-1-3-1 15,6 4-1-15,-1-4-59 0,0 0-12 0,4 4-3 0,6-4 0 16,-6 4 13-16,5 4 2 0,1-1 1 16,3 10 0-16,-3-1-1 0,-1 8-1 0,0-4 0 15,0 12 0-15,1 8 5 0,-6 1 0 0,1 3 1 0,-1 5 0 16,6-5-17-16,-1 8-3 0,-9 1-1 0,9-1 0 15,-4 1 8-15,-5-1 2 0,0 1 0 0,0-5 0 16,0-3-22-16,0-5-8 0,-4-4 0 0,4 0 0 16,0-3-84-1,0-5-22-15,-4 0-5 0,-1 0-1 0,1-8-121 0,-5-8-25 16</inkml:trace>
        <inkml:trace contextRef="#ctx0" brushRef="#br0" timeOffset="18662.4986">1277 8195 2120 0,'0'0'47'0,"0"-9"9"0,9-3 3 0,-4 4 0 0,9 0-47 0,-5 4-12 16,-5-4 0-16,-4 8 0 0,14 4 72 0,-5 4 13 15,-4 4 3-15,-1 9 0 0,1 3-21 0,-5 8-4 16,-5 1-1-16,1 3 0 0,-1 4-11 0,-13-3-3 16,4 3 0-16,-4 1 0 0,0-9-8 0,0 9-1 15,-10-5-1-15,1 5 0 0,-5-1-30 0,0-4-8 16,-4 5 0-16,4-1 0 15,5-3-36-15,-5-1-12 0,0-7-3 0,9 3 0 16,-4 0-127-16,4-3-26 0,9-1-4 0,1-4-822 0</inkml:trace>
      </inkml:traceGroup>
      <inkml:traceGroup>
        <inkml:annotationXML>
          <emma:emma xmlns:emma="http://www.w3.org/2003/04/emma" version="1.0">
            <emma:interpretation id="{F6A42DD5-29F7-4B65-9EE5-7C4069F21A15}" emma:medium="tactile" emma:mode="ink">
              <msink:context xmlns:msink="http://schemas.microsoft.com/ink/2010/main" type="line" rotatedBoundingBox="3690,8676 9417,8261 9504,9454 3776,9869"/>
            </emma:interpretation>
          </emma:emma>
        </inkml:annotationXML>
        <inkml:traceGroup>
          <inkml:annotationXML>
            <emma:emma xmlns:emma="http://www.w3.org/2003/04/emma" version="1.0">
              <emma:interpretation id="{3BB8C4F3-2210-4807-B63A-9E79F8DBA5A8}" emma:medium="tactile" emma:mode="ink">
                <msink:context xmlns:msink="http://schemas.microsoft.com/ink/2010/main" type="inkWord" rotatedBoundingBox="3732,9255 4028,9234 4068,9786 3772,9808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9035.3712">1892 8648 1555 0,'0'0'138'0,"0"-8"-110"0,5-4-28 0,-5 3 0 0,0 9 156 0,0 0 25 16,0 0 6-16,9-8 1 0,0 8-105 0,4-4-21 15,-4 0-4-15,5 8-1 0,0-4-41 0,-1 4-8 16,1 4-8-16,0 5 12 0,-5-5-12 0,5 4 0 15,-5 0 0-15,0 0 0 0,-9 4 0 0,4 5 0 16,-4-1 9-16,0 4-9 0,-4 0 24 0,-5-3 0 16,0 3 0-16,-5 0 0 0,0-4 20 0,-9 5 4 15,1-1 0-15,3 0 1 0,-3-4 9 0,4 1 2 16,-5-1 0-16,5 0 0 0,-1-4-32 0,6 5-5 16,4-5-2-16,-5 0 0 0,9-4-5 0,-4-4 0 15,5 4-1-15,8-4 0 0,-4 1-15 0,9-1 11 16,0 0-11-16,1-4 10 0,8-4-10 0,-5 0 0 15,6 0 0-15,-1 0-11 16,9-8-109-16,0 4-21 0,-4-4-5 0</inkml:trace>
        </inkml:traceGroup>
        <inkml:traceGroup>
          <inkml:annotationXML>
            <emma:emma xmlns:emma="http://www.w3.org/2003/04/emma" version="1.0">
              <emma:interpretation id="{8E771A67-B19D-4A42-84A0-D0086C1CEAB9}" emma:medium="tactile" emma:mode="ink">
                <msink:context xmlns:msink="http://schemas.microsoft.com/ink/2010/main" type="inkWord" rotatedBoundingBox="6367,8482 9417,8261 9504,9454 6453,9675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3811.4837">6386 7915 1497 0,'-9'8'133'0,"-5"5"-106"0,0 3-27 0,-4 12 0 15,4 13 114-15,-4 3 18 0,-5 5 3 0,1 3 1 16,-6 1-38-16,1-1-7 0,0 1-2 0,-5 0 0 16,4-1-31-16,-3-3-6 0,3-1-2 0,1-3 0 15,0 3-34-15,-1-7-6 0,6-1-2 0,3-3-749 16,6-5-151-16</inkml:trace>
          <inkml:trace contextRef="#ctx0" brushRef="#br0" timeOffset="34008.8375">6550 8275 1670 0,'13'-20'74'0,"1"8"15"0,4 0-71 0,9-4-18 16,1 4 0-16,4 4 0 0,-5 4 57 0,-4-1 8 15,4 5 2-15,-9 9 0 0,-4-1-19 0,-1 0-3 16,1 4-1-16,-9 4 0 0,-1 0 16 0,-4 0 2 16,-4 1 1-16,-1-1 0 0,-9 4 11 0,1 4 2 15,-5-3 1-15,-1 3 0 0,6 0-10 0,-5 0-3 16,4-3 0-16,0 3 0 0,5 0-19 0,0-8-4 16,4 1-1-16,5-5 0 0,0 4-32 0,5-4-8 15,-5-12 0-15,9 12 0 16,5-4-94-16,4 0-21 0,0-4-4 0,0 0-682 15,1-4-137-15</inkml:trace>
          <inkml:trace contextRef="#ctx0" brushRef="#br0" timeOffset="34247.2261">7132 7644 2170 0,'0'0'48'0,"9"8"9"0,5 4 3 0,9 9 1 16,-5 3-49-16,5 8-12 0,0 9 0 0,8-5 0 0,-3 1 140 0,4 3 26 16,-5-3 5-16,0 3 1 0,-4-4-52 0,-5 1-9 15,0 3-3-15,-8 1 0 0,3-5-68 0,-8 9-13 16,-5-5-3-16,-5 5-1 0,-8 3-12 0,-10 5-3 16,0-1 0-16,-13 1 0 15,-1-4-83-15,-4 3-17 0,0 5-3 0,-4 0-1271 16</inkml:trace>
          <inkml:trace contextRef="#ctx0" brushRef="#br0" timeOffset="33157.8654">4432 8543 1785 0,'0'-13'159'0,"0"5"-127"16,0-4-32-16,0 12 0 0,10-8 82 0,3 4 10 15,-4-4 3-15,5 8 0 0,-5 0-38 0,14 4-7 16,0-4-2-16,-1 8 0 0,1 0-48 0,0 4 0 15,-5-4 0-15,5 5-680 16,-5-1-133-16</inkml:trace>
          <inkml:trace contextRef="#ctx0" brushRef="#br0" timeOffset="32991.2656">4574 8203 1209 0,'0'0'108'0,"0"0"-87"15,4-4-21-15,10 0 0 0,-5 0 103 0,5 4 16 16,-5 0 3-16,4 0 1 0,1 4-27 0,4-8-4 16,-4 4-2-16,4 0 0 0,-4 0-28 0,-5-5-6 15,0 1 0-15,5 4-1 0,-14 0-31 0,0 0-7 16,0 0-1-16,0 0 0 0,4-4-26 0,-4 4-6 16,0 0 0-16,5-8-1 15,-10-4-19-15,5 4-3 0,-4-4-1 0,-1 0 0 0,-4 0 25 0,4-1 5 0,1-3 1 16,-1 4 0-16,1-4 9 0,-1 8 0 0,-4 0 0 15,5 0 0-15,-6 4 21 0,6 4 0 0,-5 0 0 0,0 8 0 16,-5 4 7-16,5 4 0 0,0 4 1 16,0 9 0-16,4 3 3 0,-4 4 1 0,4 5 0 0,5 7 0 15,0 1 13-15,0 0 2 0,0 3 1 16,0 1 0-16,5-5-27 0,0-3-6 0,-1-1 0 0,1 5-1 16,4-5-7-16,-9 5-8 0,0-4 11 0,0-1-763 15,-5 1-153-15</inkml:trace>
          <inkml:trace contextRef="#ctx0" brushRef="#br0" timeOffset="33366.902">5443 7887 1555 0,'0'-8'138'0,"-4"0"-110"0,4 0-28 0,0 8 0 15,0 0 156-15,0 0 25 0,-9 16 6 0,-5 4 1 16,0 8-112-16,1 9-21 0,-10 3-5 0,0 9-1 16,0-1-2-16,0 5-1 0,1 0 0 0,-6 3 0 15,6 5-7-15,3 0-2 0,1 4 0 0,0-5 0 16,9 5-27-16,0 0-10 0,0-1 0 0,4-7 9 31,5-4-35-31,-4-1-7 0,4-7-2 0,0-5-749 0,4-3-151 0</inkml:trace>
          <inkml:trace contextRef="#ctx0" brushRef="#br0" timeOffset="33586.9926">5744 8203 1609 0,'22'-37'71'0,"-8"21"15"0,4-8-69 0,5 4-17 16,0-5 0-16,0 5 0 0,4 4 106 0,0 4 18 15,-4 4 3-15,9 4 1 0,-5 4-28 0,0 8-6 16,-4 4-1-16,0 4 0 0,0 8-30 0,0 1-7 15,-5 3 0-15,-5 0-1 0,1 5-3 0,0-5 0 16,-1 4 0-16,-3 1 0 0,-6-1-32 0,-4 4-6 16,5 1-2-16,-1-5 0 0,-4 1-25 0,0-5-6 15,0 0-1-15,0 1 0 16,5-9-116-16,-5 0-24 0,0 0-5 0,4-4-554 16,5-3-110-16</inkml:trace>
        </inkml:traceGroup>
      </inkml:traceGroup>
    </inkml:traceGroup>
    <inkml:traceGroup>
      <inkml:annotationXML>
        <emma:emma xmlns:emma="http://www.w3.org/2003/04/emma" version="1.0">
          <emma:interpretation id="{6E46987B-0B50-4548-B462-98D983A06125}" emma:medium="tactile" emma:mode="ink">
            <msink:context xmlns:msink="http://schemas.microsoft.com/ink/2010/main" type="paragraph" rotatedBoundingBox="13130,12950 13056,9817 13142,9815 13216,129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B3F7667-FF68-49D1-A0EE-A799813144E6}" emma:medium="tactile" emma:mode="ink">
              <msink:context xmlns:msink="http://schemas.microsoft.com/ink/2010/main" type="line" rotatedBoundingBox="13130,12950 13056,9817 13142,9815 13216,12948"/>
            </emma:interpretation>
          </emma:emma>
        </inkml:annotationXML>
        <inkml:traceGroup>
          <inkml:annotationXML>
            <emma:emma xmlns:emma="http://www.w3.org/2003/04/emma" version="1.0">
              <emma:interpretation id="{B8E504C3-36AB-4BF5-89D6-78E9E48B4D2A}" emma:medium="tactile" emma:mode="ink">
                <msink:context xmlns:msink="http://schemas.microsoft.com/ink/2010/main" type="inkWord" rotatedBoundingBox="13167,12949 13160,12674 13188,12673 13194,12948"/>
              </emma:interpretation>
              <emma:one-of disjunction-type="recognition" id="oneOf13">
                <emma:interpretation id="interp21" emma:lang="" emma:confidence="0">
                  <emma:literal>-</emma:literal>
                </emma:interpretation>
                <emma:interpretation id="interp22" emma:lang="" emma:confidence="0">
                  <emma:literal>_</emma:literal>
                </emma:interpretation>
                <emma:interpretation id="interp23" emma:lang="" emma:confidence="0">
                  <emma:literal>.</emma:literal>
                </emma:interpretation>
                <emma:interpretation id="interp24" emma:lang="" emma:confidence="0">
                  <emma:literal>,</emma:literal>
                </emma:interpretation>
                <emma:interpretation id="interp25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60044.7427">11175 12035 1670 0,'0'0'148'0,"0"0"-118"16,0 12-30-16,5 4 0 0,-1 5 43 0,1-1 2 15,-1 4 1-15,-4 0 0 0,5 1 28 0,0-1 6 16,-1 0 0-16,-4-3 1 0,0-1-38 0,0 4-8 16,-4-4-2-16</inkml:trace>
        </inkml:traceGroup>
        <inkml:traceGroup>
          <inkml:annotationXML>
            <emma:emma xmlns:emma="http://www.w3.org/2003/04/emma" version="1.0">
              <emma:interpretation id="{20CD76EB-74E4-40B7-8B11-C58D235ADE91}" emma:medium="tactile" emma:mode="ink">
                <msink:context xmlns:msink="http://schemas.microsoft.com/ink/2010/main" type="inkWord" rotatedBoundingBox="13103,11804 13093,11363 13144,11361 13154,11803"/>
              </emma:interpretation>
              <emma:one-of disjunction-type="recognition" id="oneOf14">
                <emma:interpretation id="interp26" emma:lang="" emma:confidence="0">
                  <emma:literal>-</emma:literal>
                </emma:interpretation>
                <emma:interpretation id="interp27" emma:lang="" emma:confidence="0">
                  <emma:literal>_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,</emma:literal>
                </emma:interpretation>
                <emma:interpretation id="interp30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59858.0606">11107 10724 2048 0,'9'24'45'0,"0"5"10"0,0 3 1 0,-4 0 1 0,4 1-45 0,-5-1-12 0,1 4 0 0,0 1 0 16,-5-1 52-16,4 1 9 0,-4 3 2 0,-4-3-708 15,-1-1-142-15</inkml:trace>
        </inkml:traceGroup>
        <inkml:traceGroup>
          <inkml:annotationXML>
            <emma:emma xmlns:emma="http://www.w3.org/2003/04/emma" version="1.0">
              <emma:interpretation id="{51F00CD0-9440-4054-9C70-A8EC83DC2A1F}" emma:medium="tactile" emma:mode="ink">
                <msink:context xmlns:msink="http://schemas.microsoft.com/ink/2010/main" type="inkWord" rotatedBoundingBox="13084,9834 13084,9817 13142,9815 13143,9833"/>
              </emma:interpretation>
              <emma:one-of disjunction-type="recognition" id="oneOf15">
                <emma:interpretation id="interp31" emma:lang="" emma:confidence="0">
                  <emma:literal>.</emma:literal>
                </emma:interpretation>
                <emma:interpretation id="interp32" emma:lang="" emma:confidence="0">
                  <emma:literal>(</emma:literal>
                </emma:interpretation>
                <emma:interpretation id="interp33" emma:lang="" emma:confidence="0">
                  <emma:literal>,</emma:literal>
                </emma:interpretation>
                <emma:interpretation id="interp34" emma:lang="" emma:confidence="0">
                  <emma:literal>:</emma:literal>
                </emma:interpretation>
                <emma:interpretation id="interp35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59655.1404">11098 9178 2718 0,'0'0'60'0,"0"0"12"0,0 0 2 0,0 0 2 0,0 0-60 0,0 0-16 16,0 0 0-16,9 0 0 0,0 0 15 0,0 0 0 15,0 0 0-15,0 4 0 16,-9-4-120-16,5 4-24 0,4 4-5 0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50.0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94408A0-6DAE-458E-B669-8FADFF352BD4}" emma:medium="tactile" emma:mode="ink">
          <msink:context xmlns:msink="http://schemas.microsoft.com/ink/2010/main" type="writingRegion" rotatedBoundingBox="6325,14186 10189,14294 10083,18089 6219,17981"/>
        </emma:interpretation>
      </emma:emma>
    </inkml:annotationXML>
    <inkml:traceGroup>
      <inkml:annotationXML>
        <emma:emma xmlns:emma="http://www.w3.org/2003/04/emma" version="1.0">
          <emma:interpretation id="{AE64A5EC-22E0-4B15-8E22-CDD864961715}" emma:medium="tactile" emma:mode="ink">
            <msink:context xmlns:msink="http://schemas.microsoft.com/ink/2010/main" type="paragraph" rotatedBoundingBox="6472,14048 9627,14515 9399,16050 6245,155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247E02-0320-40A3-82A9-48C6A5FE7E82}" emma:medium="tactile" emma:mode="ink">
              <msink:context xmlns:msink="http://schemas.microsoft.com/ink/2010/main" type="inkBullet" rotatedBoundingBox="6422,14382 6868,14448 6691,15648 6245,15582"/>
            </emma:interpretation>
          </emma:emma>
        </inkml:annotationXML>
        <inkml:trace contextRef="#ctx0" brushRef="#br0">4323 14613 1324 0,'0'0'59'0,"0"0"12"0,-9-4-57 0,5-4-14 0,4 8 0 0,0 0 0 15,4-8 141-15,5 4 26 0,0-4 5 0,14-4 0 16,0 7-112-16,9-3-22 0,0 0-5 0,9 0-1 16,4 0-22-16,1 0-10 0,-5 0 8 0,4 0-620 15,-4 4-125-15</inkml:trace>
        <inkml:trace contextRef="#ctx0" brushRef="#br0" timeOffset="-132.9588">4583 14014 1825 0,'0'0'40'0,"0"0"8"0,0 0 1 0,0 0 3 0,0 0-41 0,0 0-11 0,0 0 0 0,0 0 0 16,9 16 20-16,9-4 1 0,-4 1 1 0,-1 3 0 15,6 0-22-15,-1-4 0 0,0 0 0 0,0-4 0 16,0-4 29-16,1 0 5 0,-1-8 1 0,-5 0 0 15,1 0-35-15,0-4 0 0,-1 4 0 0,-3-4 0 16,-6 0 0-16,1-4 0 0,-1 0 0 0,1 0 0 16,-5-1 11-16,0-3-2 0,-5-4 0 0,5 4 0 15,-4-4-9-15,-1-1 0 0,-4 1 0 0,4 0 0 16,1 0 0-16,-1-1 0 0,1 1 0 0,-1 4 0 16,1 0 0-16,4 8 0 0,-5 0 0 0,5 8 0 15,0 0 0-15,0 0 0 0,-9 8 0 0,0 4 0 0,0 4 16 16,-5 16 2-16,5 9 0 0,-5 7 0 0,-4 9 14 0,5 4 4 15,3 3 0-15,-3 5 0 0,4 0-12 16,-5 4-1-16,5 0-1 0,0 0 0 0,-5-9-7 0,5 1-2 16,4 0 0-16,-4 0 0 0,0-9-13 0,0-3 0 15,-5-9 0-15,5 1-704 16,-9-9-140-16</inkml:trace>
      </inkml:traceGroup>
      <inkml:traceGroup>
        <inkml:annotationXML>
          <emma:emma xmlns:emma="http://www.w3.org/2003/04/emma" version="1.0">
            <emma:interpretation id="{6491EFA9-82CE-4D98-B726-3A3F213E4F23}" emma:medium="tactile" emma:mode="ink">
              <msink:context xmlns:msink="http://schemas.microsoft.com/ink/2010/main" type="line" rotatedBoundingBox="7288,14169 9627,14515 9422,15894 7084,15548"/>
            </emma:interpretation>
          </emma:emma>
        </inkml:annotationXML>
        <inkml:traceGroup>
          <inkml:annotationXML>
            <emma:emma xmlns:emma="http://www.w3.org/2003/04/emma" version="1.0">
              <emma:interpretation id="{CE72D6DA-15A6-41E4-9FA4-1D0091736A39}" emma:medium="tactile" emma:mode="ink">
                <msink:context xmlns:msink="http://schemas.microsoft.com/ink/2010/main" type="inkWord" rotatedBoundingBox="7288,14169 9627,14515 9422,15894 7084,155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382.6376">6463 14811 748 0,'0'0'67'0,"0"0"-54"0,0 0-13 0,0 0 0 16,0 0 235-16,0 0 44 16,5-8 9-16,4 0 1 0,-9 8-161 0,9-8-33 0,4 0-7 0,1 0 0 15,0 4-26-15,-5 4-5 0,-9 0-1 0,9 8 0 16,5 4-14-16,-1 0-3 0,1 8-1 0,4 1 0 15,-4 3-5-15,-5 0-1 0,-5-4 0 0,1 5 0 16,-5-1-17-16,0-4-4 0,0-4-1 0,-5 1 0 16,1-1-10-16,4-4 0 0,-5-4 0 0,5-8 8 15,0 0 20-15,0 0 3 0,0 0 1 0,0 0 0 16,0 0-32-16,5-8 0 0,4-8 0 0,5 0 0 16,-5-9 0-16,9-3 0 0,0-4 0 0,0-1 0 15,5 5 0-15,-5-4 0 0,1-1 0 0,-1 9 0 16,-5 4 0-16,-3 7-8 0,-1 5-1 0,-9 8 0 15,0 0 9-15,0 0 0 0,0 0 0 0,4 17-8 16,5 3 8-16,-4 4 0 0,-5 0 0 0,4 1 0 16,1-5-9-16,0 4 0 0,-1-4 0 0,5 1-779 15,5-5-156-15</inkml:trace>
          <inkml:trace contextRef="#ctx0" brushRef="#br0" timeOffset="1546.0502">7146 13986 2113 0,'27'-45'93'0,"-13"33"20"0,4-4-90 0,5 4-23 15,9 4 0-15,0 0 0 0,-1 4 97 0,6 4 15 16,-5 12 4-16,0 0 0 0,0 12-36 0,-1 8-6 0,-8 9-2 0,0 8 0 16,-9 7-12-16,-1 9-2 0,-8 4-1 0,-5 0 0 15,0-1-1-15,-9 5 0 0,-10 0 0 0,6 4 0 16,-10 4-42-16,0-4-14 0,-4-4 8 15,0-1-8 1,-1 1-50-16,1-8-14 0,-5 4-2 0,5-8-844 0,-5-1-169 0</inkml:trace>
          <inkml:trace contextRef="#ctx0" brushRef="#br0" timeOffset="455.6446">5648 14362 748 0,'0'-28'33'0,"0"16"7"0,5-5-32 0,4 1-8 0,4-8 0 15,1 0 0-15,4 3 256 0,5-3 48 0,0 0 11 0,4 4 1 16,-4 3-162-16,0 5-33 0,-5 4-6 0,0 8-2 16,0 0-32-16,0 4-6 0,1 8-2 15,-1 5 0-15,-9 7-23 0,5 8-5 0,-1 9-1 0,-4-1 0 16,-4 5-9-16,0 3-3 0,-1-3 0 0,1 7 0 15,-5-3 0-15,4 0-1 0,1-5 0 0,4-3 0 16,-5-1-31-16,5-8 8 0,1-7-8 0,-1-1 0 16,4-4-82-1,1-4-19-15,-5 1-4 0,0-9-1 0,0 0-131 0,-9-8-27 16</inkml:trace>
          <inkml:trace contextRef="#ctx0" brushRef="#br0" timeOffset="647.3177">6463 13840 2113 0,'0'0'93'0,"0"0"20"0,0 0-90 0,0 0-23 16,5 8 0-16,-1 0 0 0,-4 8 96 0,-4 5 14 15,-6 11 3-15,-3 9 1 0,-10 3-52 0,0 13-10 16,-4-1-3-16,0 1 0 0,-10 4-30 0,5-5-7 16,-4 1 0-16,0 0-1 0,-1-1-11 0,-4 1 12 15,0 0-12-15,0-5 12 16,5-7-45-16,4-5-9 0,0 1-2 0,5-1-748 15,-1 1-149-15</inkml:trace>
          <inkml:trace contextRef="#ctx0" brushRef="#br0" timeOffset="209.2932">5420 13917 1465 0,'5'-32'64'0,"0"19"15"16,-5 1-63-16,4 0-16 0,-4 0 0 0,0 4 0 15,0 8 108-15,0 0 18 0,-9 4 4 0,-5 8 1 0,1 8-63 0,-1 9-12 16,-9 11-2-16,0 5-1 0,5 7 4 0,-9 5 1 15,4 4 0-15,0 3 0 0,-4-3-8 0,9 0-2 16,4 4 0-16,-4-5 0 0,9 1-35 0,-5 0-13 16,14-13 9-16,0 5-9 0,5-9 0 0,4-3 0 15,0-1 0-15,5-7-746 16,-1-1-150-16</inkml:trace>
          <inkml:trace contextRef="#ctx0" brushRef="#br0" timeOffset="-1193.0432">5671 13585 1497 0,'0'12'133'0,"4"0"-106"15,-4 5-27-15,-4-1 0 0,-1-4 129 0,1 4 21 0,-10 4 4 0,0-3 1 16,5-1-78-16,-4 0-15 0,-1 0-3 0,0 4-1031 16</inkml:trace>
        </inkml:traceGroup>
      </inkml:traceGroup>
    </inkml:traceGroup>
    <inkml:traceGroup>
      <inkml:annotationXML>
        <emma:emma xmlns:emma="http://www.w3.org/2003/04/emma" version="1.0">
          <emma:interpretation id="{D9C6FA48-455B-4DFC-A96C-F99E77DA225C}" emma:medium="tactile" emma:mode="ink">
            <msink:context xmlns:msink="http://schemas.microsoft.com/ink/2010/main" type="paragraph" rotatedBoundingBox="6500,16399 10127,16501 10083,18089 6456,179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F34DC3-65BA-4BB9-803C-4689FE9043A6}" emma:medium="tactile" emma:mode="ink">
              <msink:context xmlns:msink="http://schemas.microsoft.com/ink/2010/main" type="inkBullet" rotatedBoundingBox="6474,17358 6774,17367 6773,17405 6473,17397"/>
            </emma:interpretation>
            <emma:one-of disjunction-type="recognition" id="oneOf1">
              <emma:interpretation id="interp1" emma:lang="" emma:confidence="1">
                <emma:literal/>
              </emma:interpretation>
            </emma:one-of>
          </emma:emma>
        </inkml:annotationXML>
        <inkml:trace contextRef="#ctx0" brushRef="#br0" timeOffset="2426.4483">4487 16758 2217 0,'5'0'48'0,"-1"0"11"0,1-4 1 0,-5 4 4 0,13-8-52 0,10 4-12 15,4-4 0-15,1 4 0 0,13 0 45 0,-5 4 7 16,1 0 0-16,4 4-740 16,0 0-149-16</inkml:trace>
      </inkml:traceGroup>
      <inkml:traceGroup>
        <inkml:annotationXML>
          <emma:emma xmlns:emma="http://www.w3.org/2003/04/emma" version="1.0">
            <emma:interpretation id="{6F307F19-6B99-49E9-8710-9F893AD98B68}" emma:medium="tactile" emma:mode="ink">
              <msink:context xmlns:msink="http://schemas.microsoft.com/ink/2010/main" type="line" rotatedBoundingBox="6887,16410 10127,16501 10083,18089 6842,17999"/>
            </emma:interpretation>
          </emma:emma>
        </inkml:annotationXML>
        <inkml:traceGroup>
          <inkml:annotationXML>
            <emma:emma xmlns:emma="http://www.w3.org/2003/04/emma" version="1.0">
              <emma:interpretation id="{9152694B-2CF3-4F03-AE84-C0FCC277C507}" emma:medium="tactile" emma:mode="ink">
                <msink:context xmlns:msink="http://schemas.microsoft.com/ink/2010/main" type="inkWord" rotatedBoundingBox="6884,16516 8827,16571 8785,18053 6842,1799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051.5805">6841 15932 2415 0,'0'0'53'0,"0"0"11"0,0 0 3 0,-9 4 1 0,0 9-55 0,-10 3-13 15,1 12 0-15,-9 13 0 0,-5 11 44 0,-4 9 7 0,-10 12 1 0,5 4 0 16,-4 4-26-16,-1-1-5 15,-9 5-1-15,5 0 0 0,0 4-20 0,0-8-20 0,0-4 4 0,5 0 1 32,4-8-157-32,-5-8-32 0</inkml:trace>
          <inkml:trace contextRef="#ctx0" brushRef="#br0" timeOffset="2899.0373">6131 16446 1785 0,'9'-24'159'0,"-5"8"-127"0,5-4-32 0,10-1 0 0,-1-7 69 0,5 4 8 15,4-5 2-15,5 1 0 0,0 4-4 0,0 8-1 16,-1-1 0-16,1 13 0 16,-9 4-27-16,4 13-6 0,-8 7-1 0,-6 8 0 15,-8 13-5-15,-1 3-2 0,1 5 0 0,4 7 0 0,0 9 9 0,-4 0 2 16,-1-4 0-16,-4 7 0 0,0-3-31 0,5-4-5 16,-1-5-8-16,1-3 11 15,4-8-125-15,0-13-25 0,5-4-5 0</inkml:trace>
          <inkml:trace contextRef="#ctx0" brushRef="#br0" timeOffset="2282.9204">4901 16418 921 0,'-18'0'82'0,"18"0"-66"0,0 0-16 0,0 0 0 0,0 0 71 0,0 0 10 15,0 0 3-15,9 0 0 0,9 0-11 0,1 0-1 16,-6 0-1-16,10 0 0 0,4 0-28 0,1-4-6 16,-1 4-1-16,-4-8 0 0,0 4-14 0,-1-4-3 15,-3-4-1-15,-1-1 0 0,-9 1-18 0,0-4 10 16,0-4-10-16,-9 4 8 0,0-5-8 0,-4-3 0 15,-6 4 0-15,1-4 8 0,-4 3 14 0,-1-3 2 16,-9 4 1-16,5 8 0 0,4-8 34 0,-4 7 6 16,-5 5 2-16,5 4 0 0,9 0-29 0,-5 8-6 15,1 4 0-15,-1 9-1 0,0 3 9 0,5 12 1 16,-4 5 1-16,4 11 0 0,-5 5 6 0,5 3 0 16,4 9 1-16,1 4 0 0,-1 4-12 0,5 0-2 15,-4-1-1-15,4 5 0 0,4-8-20 0,-4 0-4 0,0 0-1 16,0-5 0-16,5 1-9 0,-1-4 0 15,1-4-10-15,-10-1 10 16,1 1-196-16</inkml:trace>
          <inkml:trace contextRef="#ctx0" brushRef="#br0" timeOffset="2634.5647">5807 16034 1890 0,'0'0'84'0,"0"0"16"0,0 0-80 0,0 0-20 16,0 0 0-16,0 12 0 0,-9 4 96 0,0 8 14 15,0 13 3-15,-9 7 1 0,-5 17-14 0,0 4-4 16,-4 3 0-16,4 9 0 0,-4 0-26 0,4-4-6 16,0 4 0-16,10 4-1 0,-1-4-35 0,5-4-6 15,4-5-2-15,5-3 0 16,0 0-109-16,5-9-23 0,4-3-4 0,0-4-1076 0</inkml:trace>
        </inkml:traceGroup>
        <inkml:traceGroup>
          <inkml:annotationXML>
            <emma:emma xmlns:emma="http://www.w3.org/2003/04/emma" version="1.0">
              <emma:interpretation id="{E843C826-379F-4291-AC72-D6D480B9A5E3}" emma:medium="tactile" emma:mode="ink">
                <msink:context xmlns:msink="http://schemas.microsoft.com/ink/2010/main" type="inkWord" rotatedBoundingBox="9156,16474 10127,16501 10086,17996 9114,17969"/>
              </emma:interpretation>
              <emma:one-of disjunction-type="recognition" id="oneOf3">
                <emma:interpretation id="interp3" emma:lang="" emma:confidence="1">
                  <emma:literal>n)</emma:literal>
                </emma:interpretation>
                <emma:interpretation id="interp4" emma:lang="" emma:confidence="0">
                  <emma:literal>n}</emma:literal>
                </emma:interpretation>
                <emma:interpretation id="interp5" emma:lang="" emma:confidence="0">
                  <emma:literal>P)</emma:literal>
                </emma:interpretation>
                <emma:interpretation id="interp6" emma:lang="" emma:confidence="0">
                  <emma:literal>r)</emma:literal>
                </emma:interpretation>
                <emma:interpretation id="interp7" emma:lang="" emma:confidence="0">
                  <emma:literal>n]</emma:literal>
                </emma:interpretation>
              </emma:one-of>
            </emma:emma>
          </inkml:annotationXML>
          <inkml:trace contextRef="#ctx0" brushRef="#br0" timeOffset="3432.7923">7146 16705 2113 0,'0'0'93'0,"0"0"20"0,0 0-90 0,9 8-23 15,0 1 0-15,0 3 0 0,0 0 56 0,0 8 8 16,-4 0 0-16,4 9 1 0,0-1-14 0,-4 4-3 15,-5-3-1-15,0 3 0 0,0-4-21 0,-5 1-4 16,5-5-1-16,-4-4 0 0,4-4-21 0,-5 1 9 16,5-5-9-16,0-12 0 0,0 0 18 0,0 0-3 15,0 0-1-15,0 0 0 0,0-8 3 0,5-9 1 0,4-7 0 0,0-4 0 16,5-5-8-16,4-7-2 16,0-1 0-16,5-3 0 0,-1-1-8 0,6-3 8 15,-1 7-8-15,-4 5 8 0,4 0 0 0,1 11 0 16,-10 5 0-16,0 8 0 0,5 4 4 0,-5 8 0 0,-4 8 0 15,-5 4 0-15,4 8-12 0,-8 9 8 0,-1 3-8 16,-4 8 8-16,-4 5-21 0,-5 4-5 0,0-1-1 16,-10 1-813-16,6-5-164 0</inkml:trace>
          <inkml:trace contextRef="#ctx0" brushRef="#br0" timeOffset="3654.3598">7829 15864 2466 0,'32'-9'109'0,"-14"9"23"0,9 5-106 0,1 11-26 15,3 4 0-15,1 16 0 0,5 9 85 0,-10 7 12 16,-4 13 3-16,-5 8 0 0,0 4-2 0,-9 0 0 16,-13 4 0-16,-1 4 0 0,-8 4-72 0,-10 0-14 15,0 0-4-15,-4 0 0 16,-5-4-59-16,0-4-12 0,0-4-2 0,0 0-1 15,0-9-117-15,-4-7-23 0,4-4-5 0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48.55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C4AF5BF-0D39-4F22-A729-D6C0BD087A5E}" emma:medium="tactile" emma:mode="ink">
          <msink:context xmlns:msink="http://schemas.microsoft.com/ink/2010/main" type="inkDrawing" rotatedBoundingBox="7714,11475 7846,11687 7834,11695 7701,11483" semanticType="callout" shapeName="Other">
            <msink:sourceLink direction="with" ref="{B458AD23-F1A7-4F1F-A9E8-3986FA90F5DA}"/>
          </msink:context>
        </emma:interpretation>
      </emma:emma>
    </inkml:annotationXML>
    <inkml:trace contextRef="#ctx0" brushRef="#br0">5721 10841 2073 0,'0'0'184'0,"0"0"-147"16,0 0-29-16,0 0-8 0,9 8 100 0,-4 0 20 0,4 5 3 0,-5-5 1 16,1 4-51-16,4 0-9 0,-5 0-3 0,6 0 0 15,-1 0-47-15,-5 5-14 0,10-5 0 0,-5 0 8 32,0 0-148-32,5 4-28 0,-1 8-7 0,-13 1-1 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38.49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17D3EFD-C48D-4389-AA5D-9A47DAF45D76}" emma:medium="tactile" emma:mode="ink">
          <msink:context xmlns:msink="http://schemas.microsoft.com/ink/2010/main" type="inkDrawing" rotatedBoundingBox="11980,13881 16819,13341 16842,13540 12002,14080" semanticType="underline" shapeName="Other">
            <msink:sourceLink direction="with" ref="{7FFBD8F5-E6C3-4EAA-99D5-4CA2F0864C50}"/>
          </msink:context>
        </emma:interpretation>
      </emma:emma>
    </inkml:annotationXML>
    <inkml:trace contextRef="#ctx0" brushRef="#br0">0 486 1036 0,'0'0'92'0,"0"0"-73"16,14 0-19-16,0-8 0 0,-1 4 227 0,1 0 41 0,4-4 9 0,10 4 2 15,-1 0-156-15,9-4-31 0,5 0-7 0,0 0-1 16,9 0-35-16,-4 0-7 0,9-1-2 0,8 5 0 16,10-4-19-16,9 0-4 0,9 0-1 0,0 0 0 15,5 0 8-15,13 0 2 0,5-4 0 0,4-4 0 16,1 3-7-16,4-3-2 0,4-4 0 0,5 0 0 16,0-5 3-16,9 1 0 0,-4 0 0 0,9 0 0 15,-5-5 4-15,9 5 0 0,-4 0 1 0,-5-1 0 16,0 5 5-16,5 4 1 0,-5 8 0 0,-5 0 0 15,-8 4-19-15,-1 0-4 0,-4 0-8 0,0 4 12 16,5 4-12-16,-10 0 11 0,-4 4-11 0,0 0 10 16,-5-4-70-16,0 0-13 15,5 0-3-15,-5 0-1188 0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48.71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458AD23-F1A7-4F1F-A9E8-3986FA90F5DA}" emma:medium="tactile" emma:mode="ink">
          <msink:context xmlns:msink="http://schemas.microsoft.com/ink/2010/main" type="inkDrawing" rotatedBoundingBox="7475,12944 7479,13102 7472,13103 7468,12945" semanticType="callout" shapeName="Other">
            <msink:destinationLink direction="with" ref="{BC4AF5BF-0D39-4F22-A729-D6C0BD087A5E}"/>
          </msink:context>
        </emma:interpretation>
      </emma:emma>
    </inkml:annotationXML>
    <inkml:trace contextRef="#ctx0" brushRef="#br0">5489 12306 2170 0,'0'0'96'0,"0"12"20"0,-5 1-92 0,5 3-24 15,0 4 0-15,5 4 0 0,-5 1 0 0,0-1-18 16,4 0 3-16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9:14.8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6C33F3F-DBF0-4426-BC76-01DF2C44E4E9}" emma:medium="tactile" emma:mode="ink">
          <msink:context xmlns:msink="http://schemas.microsoft.com/ink/2010/main" type="writingRegion" rotatedBoundingBox="17755,9107 21981,8899 21991,9100 17765,9308"/>
        </emma:interpretation>
      </emma:emma>
    </inkml:annotationXML>
    <inkml:traceGroup>
      <inkml:annotationXML>
        <emma:emma xmlns:emma="http://www.w3.org/2003/04/emma" version="1.0">
          <emma:interpretation id="{09DCA8C1-6226-417B-839F-D124E7B38A70}" emma:medium="tactile" emma:mode="ink">
            <msink:context xmlns:msink="http://schemas.microsoft.com/ink/2010/main" type="paragraph" rotatedBoundingBox="17755,9107 21981,8899 21991,9100 17765,9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BB5FCE-8623-493F-8B14-73ABCDBE28B4}" emma:medium="tactile" emma:mode="ink">
              <msink:context xmlns:msink="http://schemas.microsoft.com/ink/2010/main" type="line" rotatedBoundingBox="17755,9107 21981,8899 21991,9100 17765,9308"/>
            </emma:interpretation>
          </emma:emma>
        </inkml:annotationXML>
        <inkml:traceGroup>
          <inkml:annotationXML>
            <emma:emma xmlns:emma="http://www.w3.org/2003/04/emma" version="1.0">
              <emma:interpretation id="{55CEF526-B948-456D-8F5D-D15BE2A37A14}" emma:medium="tactile" emma:mode="ink">
                <msink:context xmlns:msink="http://schemas.microsoft.com/ink/2010/main" type="inkWord" rotatedBoundingBox="17757,9147 17945,9138 17953,9299 17765,9308"/>
              </emma:interpretation>
              <emma:one-of disjunction-type="recognition" id="oneOf0">
                <emma:interpretation id="interp0" emma:lang="" emma:confidence="0.5">
                  <emma:literal>r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T</emma:literal>
                </emma:interpretation>
                <emma:interpretation id="interp4" emma:lang="" emma:confidence="0">
                  <emma:literal>)</emma:literal>
                </emma:interpretation>
              </emma:one-of>
            </emma:emma>
          </inkml:annotationXML>
          <inkml:trace contextRef="#ctx0" brushRef="#br0">36 169 2512 0,'-14'-16'56'0,"10"7"11"0,-1-7 2 0,1 4 1 0,4-1-56 0,-5 1-14 15,5 0 0-15,-4-1 0 0,4 5 48 0,0 0 8 16,0 0 0-16,4 0 1 15,1 4-69-15,8-5-15 0,6 1-2 0,3 4-1 16,10 0-145-16,9 0-29 0,9 4-5 0</inkml:trace>
        </inkml:traceGroup>
        <inkml:traceGroup>
          <inkml:annotationXML>
            <emma:emma xmlns:emma="http://www.w3.org/2003/04/emma" version="1.0">
              <emma:interpretation id="{9FE1CE0F-1B0E-4399-A48F-AEBA7566BD9F}" emma:medium="tactile" emma:mode="ink">
                <msink:context xmlns:msink="http://schemas.microsoft.com/ink/2010/main" type="inkWord" rotatedBoundingBox="19333,9029 19531,9020 19532,9050 19335,9059"/>
              </emma:interpretation>
              <emma:one-of disjunction-type="recognition" id="oneOf1">
                <emma:interpretation id="interp5" emma:lang="" emma:confidence="0">
                  <emma:literal>-</emma:literal>
                </emma:interpretation>
                <emma:interpretation id="interp6" emma:lang="" emma:confidence="0">
                  <emma:literal>_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,</emma:literal>
                </emma:interpretation>
                <emma:interpretation id="interp9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153.7305">1575-81 2138 0,'0'0'47'0,"0"0"9"0,9-4 3 0,-9 4 1 0,0 0-48 0,9-9-12 0,5 1 0 0,4 4 0 31,0 0-78-31,5 4-18 0,9-4-4 0,0 0-473 0,9 0-95 0</inkml:trace>
        </inkml:traceGroup>
        <inkml:traceGroup>
          <inkml:annotationXML>
            <emma:emma xmlns:emma="http://www.w3.org/2003/04/emma" version="1.0">
              <emma:interpretation id="{432B6688-55C8-4E86-A12C-AB97B269D208}" emma:medium="tactile" emma:mode="ink">
                <msink:context xmlns:msink="http://schemas.microsoft.com/ink/2010/main" type="inkWord" rotatedBoundingBox="21975,9020 21987,9019 21988,9044 21976,9044"/>
              </emma:interpretation>
              <emma:one-of disjunction-type="recognition" id="oneOf2"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:</emma:literal>
                </emma:interpretation>
                <emma:interpretation id="interp12" emma:lang="" emma:confidence="0">
                  <emma:literal>,</emma:literal>
                </emma:interpretation>
                <emma:interpretation id="interp13" emma:lang="" emma:confidence="0">
                  <emma:literal>$</emma:literal>
                </emma:interpretation>
                <emma:interpretation id="interp14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349.4125">4225-106 2761 0,'0'0'60'0,"0"0"13"0,0 0 3 0,0 0 2 0,-5-8-62 0,0 0-16 15,5 8 0-15,0 0 0 16,0 0-52-16,0 0-12 0,5 12-4 0,4 0 0 0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28:33.69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E501324-5AAF-4152-98C3-674981686BBC}" emma:medium="tactile" emma:mode="ink">
          <msink:context xmlns:msink="http://schemas.microsoft.com/ink/2010/main" type="writingRegion" rotatedBoundingBox="3525,11414 3920,17984 2352,18078 1956,11509"/>
        </emma:interpretation>
      </emma:emma>
    </inkml:annotationXML>
    <inkml:traceGroup>
      <inkml:annotationXML>
        <emma:emma xmlns:emma="http://www.w3.org/2003/04/emma" version="1.0">
          <emma:interpretation id="{4F7F773C-9BAC-42CA-A4B7-5AAC895750FB}" emma:medium="tactile" emma:mode="ink">
            <msink:context xmlns:msink="http://schemas.microsoft.com/ink/2010/main" type="paragraph" rotatedBoundingBox="3525,11414 3920,17984 2352,18078 1956,115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12022E-2859-490A-8677-19B38CACC033}" emma:medium="tactile" emma:mode="ink">
              <msink:context xmlns:msink="http://schemas.microsoft.com/ink/2010/main" type="line" rotatedBoundingBox="3525,11414 3920,17984 2352,18078 1956,11509"/>
            </emma:interpretation>
          </emma:emma>
        </inkml:annotationXML>
        <inkml:traceGroup>
          <inkml:annotationXML>
            <emma:emma xmlns:emma="http://www.w3.org/2003/04/emma" version="1.0">
              <emma:interpretation id="{4499E011-7999-4926-BAFE-A987D6ADB091}" emma:medium="tactile" emma:mode="ink">
                <msink:context xmlns:msink="http://schemas.microsoft.com/ink/2010/main" type="inkWord" rotatedBoundingBox="3846,16746 3920,17984 2352,18078 2277,1684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1022 11796 921 0,'0'0'40'0,"0"0"10"16,0 0-40-16,0 0-10 0,0 0 0 0,0 0 0 0,0 0 203 0,0 0 38 15,0 0 8-15</inkml:trace>
          <inkml:trace contextRef="#ctx0" brushRef="#br0" timeOffset="-172.669">1118 10801 1900 0,'0'0'169'0,"0"0"-135"16,0 0-34-16,0 0 0 0,-9 4 71 0,-9 0 7 15,4 0 2-15,5 8 0 0,-5 0-33 0,-4 0-7 16,4 5 0-16,1-1-1 0,4 4-23 0,4 0-4 16,-9 0 0-16,5 1-1 15,0 3-69-15,5-4-14 0,-1 9-2 0,5-1-1 0</inkml:trace>
          <inkml:trace contextRef="#ctx0" brushRef="#br0" timeOffset="159.8517">849 12492 2152 0,'0'0'96'0,"0"0"19"0,0 0-92 0,0 0-23 16,9 9 0-16,1 3 0 0,-1-4 10 0,4 4-2 15,-4 8-8-15,5 0-636 16,-5 1-135-16</inkml:trace>
        </inkml:traceGroup>
        <inkml:traceGroup>
          <inkml:annotationXML>
            <emma:emma xmlns:emma="http://www.w3.org/2003/04/emma" version="1.0">
              <emma:interpretation id="{F14D0D63-3E43-4846-B777-4C2F38690F10}" emma:medium="tactile" emma:mode="ink">
                <msink:context xmlns:msink="http://schemas.microsoft.com/ink/2010/main" type="inkWord" rotatedBoundingBox="3705,14819 3766,15833 2326,15920 2265,1490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04.3076">977 14233 1094 0,'0'0'48'0,"0"0"11"15,0 0-47-15,0 0-12 0,0-8 0 0,0 8 0 0,0 0 184 0,0 0 34 16,-5 12 7-16,-4 8 2 0,0 8-121 0,-5 9-24 16,1 3-5-16,-1 9-1 0,-9 3-13 0,5 5-3 15,-9 4-1-15,4 3 0 0,5-3-21 0,-5 0-4 16,5 0-1-16,-9-1 0 0,4-3-25 0,-5 0-8 16,-3-1 0-16,3 1 0 15,1-5-113-15,0 1-27 0,-1-4-4 0</inkml:trace>
          <inkml:trace contextRef="#ctx0" brushRef="#br0" timeOffset="1764.2489">294 14512 1566 0,'9'-33'69'0,"0"17"15"0,0-8-68 0,0 4-16 16,5-4 0-16,0-1 0 0,-5 5 104 0,4 0 18 15,-3 4 3-15,-1 3 1 0,0 1-77 0,0 8-15 16,5 4-3-16,4 4-1 0,-5 4 9 0,6 5 1 16,-1 7 1-16,9 4 0 0,-4 4-9 0,0 5-1 15,-1-1-1-15,6 9 0 0,-1-5-3 0,5 9-1 16,-9-5 0-16,9 5 0 0,-1-9-26 0,-3 0 0 16,4-3 0-16,-5-5 0 0,-4 0 0 0,-1-3-12 15,-3-1 4-15,-1-4 8 16,-9-4-185-16,0 1-30 0,9 7-5 0,-18-24-2 0</inkml:trace>
          <inkml:trace contextRef="#ctx0" brushRef="#br0" timeOffset="2441.3898">1355 14811 806 0,'0'0'72'0,"0"0"-58"0,0 0-14 0,0 0 0 16,0 0 231-16,0 0 43 0,0 0 9 0,0 8 1 16,9 5-172-16,-5 3-36 0,-4 0-6 0,5 4-2 15,4 0-17-15,-4 5-4 0,-1-1-1 0,1 4 0 16,-1 1-7-16,1-5-2 0,-1 0 0 0,-4 0 0 15,0 1-7-15,0-9-2 0,5 0 0 0,-5 0 0 0,0-4-5 16,0 1-2-16,0-13 0 0,0 0 0 0,0 0-12 0,0 0-9 16,0 0 12-16,0 0-12 0,9-8 0 15,0-1 0-15,0-7 0 0,0 0 0 0,5-8 0 0,0-9 0 16,4 1-15-16,0-8 5 0,0-1-1 0,5 1 0 16,0 3 0-16,0 5 0 0,-5 8 11 0,0 3 8 15,0 5-8-15,0 12 11 0,-4 4-3 0,0 4 0 16,-5 0 0-16,0 12 0 0,5 5 5 0,-5 3 1 15,-9 4 0-15,9 5 0 0,-5-1-14 0,1 4 0 16,-5-3 0-16,9-1 0 0,-4 5 0 0,-5-5 0 16,0 0 8-16,0 1-1166 0</inkml:trace>
        </inkml:traceGroup>
        <inkml:traceGroup>
          <inkml:annotationXML>
            <emma:emma xmlns:emma="http://www.w3.org/2003/04/emma" version="1.0">
              <emma:interpretation id="{07DBAC85-6609-482B-A422-429FFA11F0C0}" emma:medium="tactile" emma:mode="ink">
                <msink:context xmlns:msink="http://schemas.microsoft.com/ink/2010/main" type="inkWord" rotatedBoundingBox="3103,11440 3210,13214 2841,13237 2734,1146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346.8785">1145 16151 2109 0,'0'0'46'0,"0"0"10"0,0 0 1 0,0 0 3 0,-9 12-48 0,5 4-12 0,-10 4 0 0,5 9 0 16,-9 11 71-16,-1 1 11 0,-3 7 2 0,-6 5 1 15,-3 4-24-15,-1 7-5 0,-5 5 0 0,-8 4-1 16,8-12-18-16,-4 7-3 0,0-3-1 0,0 4 0 16,5-8-21-16,4-5-12 0,-4-3 12 0,4 4-12 15,-5-13 0-15,10 5-19 0,4-9 3 0,-4 1 0 32,18-5-184-32,-9-4-37 0</inkml:trace>
          <inkml:trace contextRef="#ctx0" brushRef="#br0" timeOffset="3131.8272">321 16689 1440 0,'0'-16'128'0,"5"0"-103"0,-5-4-25 0,4-1 0 15,5 5 162-15,5-4 27 0,0 0 6 0,4 3 1 16,9-7-68-16,1 8-14 0,3 0-2 0,-3 4-1 15,-1-1-58-15,0 5-11 0,-4 4-2 0,5 4-1 16,-6 0-19-16,6 4-4 0,-6 4-1 0,1 5 0 0,4-1-15 16,-4 4 9-16,0 0-9 0,0 4 8 0,0 1-8 15,-1 3 0-15,-4 4 0 0,5 1 0 16,0-1 0-16,-9 4 0 0,-1-3 0 0,1-1 0 16,-5 0-55-16,5-8-6 0,-5 1-2 15,-5-5 0-15,10-4-145 0,-9-4-30 0,4-4-6 0,0-4 0 16</inkml:trace>
          <inkml:trace contextRef="#ctx0" brushRef="#br0" timeOffset="4087.7409">1346 17053 1094 0,'0'0'48'0,"0"0"11"0,0 0-47 0,0 0-12 16,0 0 0-16,0 0 0 0,9 0 232 0,0 0 44 16,0 0 8-16,0 8 3 0,5-4-149 0,-1 9-30 15,6-1-5-15,-6 4-2 0,5 0-37 0,-4 4-7 16,0 5-1-16,-5-1-1 0,0 0-33 0,5 1-6 15,-10-1-2-15,1-4 0 0,-1 0-14 0,1 1 9 16,-5-1-9-16,4-8 8 0,-8 0-8 0,4-12 0 16,0 0 9-16,0 0-9 0,0 0 0 0,0 0 0 15,0 0 0-15,4-16 8 0,6-12-8 0,-6-5 0 16,10-3 0-16,4-5-8 0,-4-7 8 0,4 3-8 16,5-3 8-16,-5-1-8 0,0 5 8 0,0 7 0 15,5 5 0-15,-5 11 0 0,-4 9-10 0,-1 8 10 16,1 4-12-16,0 8 12 0,-5 5 0 0,0 7 16 15,0 8-2-15,0 4 0 0,-4 1-3 0,-1 3-1 16,1 1 0-16,4-1 0 0,0-4-10 0,0-3 0 16,0-1 0-16,0-4 8 15,-4 1-83-15,9-5-17 0,-10 0-3 0,10-8-680 16,-5 0-136-16</inkml:trace>
        </inkml:traceGroup>
      </inkml:traceGroup>
    </inkml:traceGroup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30:39.866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0T02:31:43.963"/>
    </inkml:context>
  </inkml:definitions>
  <inkml:traceGroup>
    <inkml:annotationXML>
      <emma:emma xmlns:emma="http://www.w3.org/2003/04/emma" version="1.0">
        <emma:interpretation id="{25687527-AF4D-41FE-80F9-41E0389D1903}" emma:medium="tactile" emma:mode="ink">
          <msink:context xmlns:msink="http://schemas.microsoft.com/ink/2010/main" type="writingRegion" rotatedBoundingBox="371,871 28928,-943 30080,17180 1522,18995"/>
        </emma:interpretation>
      </emma:emma>
    </inkml:annotationXML>
    <inkml:traceGroup>
      <inkml:annotationXML>
        <emma:emma xmlns:emma="http://www.w3.org/2003/04/emma" version="1.0">
          <emma:interpretation id="{E8BCF6C5-7A05-4D46-9417-E3267B80B3D3}" emma:medium="tactile" emma:mode="ink">
            <msink:context xmlns:msink="http://schemas.microsoft.com/ink/2010/main" type="paragraph" rotatedBoundingBox="1336,552 28255,35 28322,3532 1403,40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34B7D7-27F3-4ED3-A8CB-C39D7AEE2131}" emma:medium="tactile" emma:mode="ink">
              <msink:context xmlns:msink="http://schemas.microsoft.com/ink/2010/main" type="line" rotatedBoundingBox="1336,552 27514,50 27547,1810 1370,2313"/>
            </emma:interpretation>
          </emma:emma>
        </inkml:annotationXML>
        <inkml:traceGroup>
          <inkml:annotationXML>
            <emma:emma xmlns:emma="http://www.w3.org/2003/04/emma" version="1.0">
              <emma:interpretation id="{032EF561-FC4E-4D26-8DEA-92EDEBE9427D}" emma:medium="tactile" emma:mode="ink">
                <msink:context xmlns:msink="http://schemas.microsoft.com/ink/2010/main" type="inkWord" rotatedBoundingBox="1340,763 5353,686 5382,2205 1369,2282"/>
              </emma:interpretation>
            </emma:emma>
          </inkml:annotationXML>
          <inkml:trace contextRef="#ctx0" brushRef="#br0">-8276 748 1267 0,'-18'-8'56'0,"9"4"12"0,4-5-55 0,0 1-13 15,-4 0 0-15,5 4 0 0,-1-8 131 0,1 8 23 16,4 4 5-16,-5-4 1 0,1-4-88 0,4 8-16 15,0 0-4-15,0 0-1 0,0 0-41 0,0 0-10 16,9-8 0-16,4 4 0 0,1-12 24 0,9 3 4 16,0 1 0-16,4 4 0 0,0-8 7 0,0 0 1 15,10 0 1-15,8 3 0 0,1-7-2 0,0 0-1 16,4 0 0-16,9 0 0 0,-5 3-3 0,1-3-1 16,4 0 0-16,-4 0 0 0,4-1-18 0,0 9-3 0,-4-8-1 0,0 12 0 15,-5-4-8-15,-9 8-11 0,0 0 3 0,-5 4 0 31,-4 0-28-31,0 4-4 0,-10 0-2 0,1 4 0 16,-5-4-25-16,-4 4-5 0,0 0 0 0,-5 4-896 0</inkml:trace>
          <inkml:trace contextRef="#ctx0" brushRef="#br0" timeOffset="-346.7238">-8039 578 1440 0,'9'-33'128'0,"4"25"-103"16,-3-12-25-16,8-4 0 0,-5 8 56 0,1-5 5 15,-5 5 2-15,5 4 0 0,-10 4 1 0,1 0 0 16,4 4 0-16,-9 4 0 0,0 0-18 0,0 0-3 15,0 0-1-15,0 0 0 0,0 0 13 0,0 0 2 16,-14 0 1-16,5 0 0 0,0 8-40 0,-5 4-8 16,5 8-2-16,-9 0 0 0,5-3 15 0,3 15 2 0,-3 0 1 0,4 9 0 15,-5-5-3-15,5 9-1 0,0 3 0 0,4 5 0 16,-4 0 4-16,0 7 1 0,-5-3 0 0,1 0 0 16,4-1 13-16,9 5 2 0,-19 0 1 0,6-9 0 15,8 5-27-15,-9-9-4 0,10 1-2 0,-5 4 0 16,4-13-10-16,1-3 8 0,-1-1-8 0,5 0 8 15,0-11-8-15,0 3 0 0,0-8 0 0,0-4 0 16,5 1-8-16,-1-9-4 0,1 8-1 0,4-16 0 16,-5 4-177-1,1 0-35-15,0-8-7 0</inkml:trace>
          <inkml:trace contextRef="#ctx0" brushRef="#br0" timeOffset="503.1739">-8062 1683 864 0,'-14'0'76'0,"5"4"-60"0,-5 0-16 0,1 0 0 16,-1 4 157-16,10-4 29 0,-10 4 6 0,5-8 0 15,4 4-83-15,5-4-17 0,0 0-3 0,0 0-1 16,0 0-25-16,0 0-6 0,0 0-1 0,0 0 0 16,0 0-13-16,9 0-3 0,10-4-1 0,-6 4 0 15,10-8 0-15,4 4 0 0,1 0 0 0,8-4 0 0,0 0-23 16,5 8-5-16,0-9-1 0,0 1 0 15,5 4-37-15,-1-4-7 0,1 4-2 0,4 0-652 16,0 4-130-16</inkml:trace>
          <inkml:trace contextRef="#ctx0" brushRef="#br0" timeOffset="245.4189">-8089 1181 1594 0,'-10'4'35'0,"10"-4"7"0,0 0 2 0,0 0 1 0,0 0-36 0,0 0-9 16,0 0 0-16,0 0 0 0,0 0 81 0,0 0 15 15,0 0 2-15,0 0 1 0,14 0-36 0,9-8-7 16,0 0-2-16,9-1 0 0,8-3-7 0,-3 4-2 16,4-4 0-16,0 4 0 0,0-4-13 0,4 4-4 15,5-4 0-15,-9 8 0 0,0-5-28 0,-4 5 0 16,4 0 0-16,-5 4 0 15,1-4-52-15,-1 4-17 0,-4 0-3 0,-5 4-598 16,1 0-119-16</inkml:trace>
          <inkml:trace contextRef="#ctx0" brushRef="#br0" timeOffset="1065.3483">-5303 622 1792 0,'-55'-16'40'0,"46"12"8"0,9 4 1 0,0 0 1 0,-18-4-40 0,0 4-10 16,18 0 0-16,-9 8 0 0,-5 4 60 0,-9 4 11 15,-4 5 1-15,0 3 1 0,-5 4-34 0,0 13-7 16,-9-1-2-16,-5 9 0 0,1-9 26 0,-5 5 4 15,0 7 2-15,0 1 0 0,-5-9-8 0,-4 5-2 16,0 8 0-16,8-13 0 0,1 5-25 0,0-1-6 16,0 1-1-16,5-1 0 0,4 1-20 0,4-5 8 0,1 1-8 15,-1-5 0-15,15-3 0 0,-10-1-20 0,9-3 4 16,0-5 1 0,1 0-112-16,8 1-22 0,0-5-5 0,10-8-846 0</inkml:trace>
          <inkml:trace contextRef="#ctx0" brushRef="#br0" timeOffset="804.3679">-6323 1039 2102 0,'-14'-24'93'0,"10"16"19"0,4-9-89 0,-5 1-23 15,5 0 0-15,5 0 0 0,-1-4 48 0,5-1 6 0,-4-3 1 0,4 4 0 16,5 0-18-16,-5-1-3 16,5 5-1-16,-5 0 0 0,4 4-13 0,1 8-4 0,0 4 0 0,-1 0 0 15,-4 0 3-15,10 12 0 0,-1 0 0 0,0 12 0 16,0-3 23-16,5 3 5 0,4 4 1 0,1 1 0 15,-1 3-32-15,5-4-7 0,-5 5-1 0,5-5 0 16,0 4-8-16,-5-3 0 0,-4-1 9 0,9 0-9 16,-5 1 0-16,0 3 0 0,-4-4 0 0,0 1 0 15,4-5-31-15,-4 4-10 16,-5-3-3-16,1-5-746 0,3 0-150 0</inkml:trace>
          <inkml:trace contextRef="#ctx0" brushRef="#br0" timeOffset="2414.3128">-4420 816 2026 0,'-27'-24'44'0,"22"16"10"0,-4 0 2 0,5 0 1 0,-5-12-45 0,4 8-12 0,0 3 0 0,1-7 0 16,4 4 34-16,-5 4 5 0,1 4 1 0,4 4 0 15,0-12-13-15,0 12-3 0,0 0 0 0,0 0 0 0,0 0-24 0,0 0 0 16,-5-8 0-16,5 8 0 16,0 0-24-16,0 0-8 0,0 0 0 0,0 0-616 15,0 0-124-15</inkml:trace>
          <inkml:trace contextRef="#ctx0" brushRef="#br0" timeOffset="2601.8818">-4320 1197 1843 0,'0'0'81'0,"0"0"18"0,0 0-79 0,0 0-20 16,0 0 0-16,0 0 0 0,-9 4 82 0,5 0 13 16,-5 0 2-16,-1 4 1 0,1 4-76 0,0 0-22 0,0 1 9 0,5-1-9 31,-1 0-43-31,5 4-13 0,0-4-2 0,0 8-864 0</inkml:trace>
        </inkml:traceGroup>
        <inkml:traceGroup>
          <inkml:annotationXML>
            <emma:emma xmlns:emma="http://www.w3.org/2003/04/emma" version="1.0">
              <emma:interpretation id="{DBC1F9B1-423B-40F2-8845-13007A5E4049}" emma:medium="tactile" emma:mode="ink">
                <msink:context xmlns:msink="http://schemas.microsoft.com/ink/2010/main" type="inkWord" rotatedBoundingBox="9673,392 13582,317 13606,1528 9697,160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5206.184">2264 68 2286 0,'4'-8'50'0,"5"0"10"0,5-1 3 0,0 5 1 0,4-4-51 0,-4 4-13 16,-5 0 0-16,4 8 0 0,1 8 32 0,0 5 4 15,-1-1 1-15,1 8 0 0,0 8 22 0,-1 1 4 16,-4 3 1-16,-4 9 0 0,-1-1-24 0,1 5-5 16,-10 3-1-16,1 9 0 0,-5-4-14 0,0 4-2 15,-5-5-1-15,0 9 0 0,-4-4 12 0,5-13 3 16,3 1 0-16,-3 3 0 16,-1-7-58-16,0-1-11 0,-4-3-3 0,-5-1 0 15,1-7-210-15,-6 3-42 0</inkml:trace>
          <inkml:trace contextRef="#ctx0" brushRef="#br0" timeOffset="14979.3032">1836 302 1792 0,'0'0'40'0,"0"0"8"0,0-12 1 0,0 4 1 0,0-4-40 0,-5 4-10 15,1 4 0-15,-5-8 0 0,-5 8 60 0,0 0 11 16,-4 4 1-16,0 0 1 0,-10 0-25 0,6 4-4 15,-10 12-2-15,0-4 0 0,0 16-3 0,-4-7-1 16,-1 3 0-16,-4 12 0 0,5 1 2 0,4 3 0 16,0 1 0-16,5 3 0 0,-1-3-16 0,6-5-4 15,3-3 0-15,6 3 0 0,-1-8-12 0,5-3-8 16,5 3 8-16,4-12-8 0,-5 4 0 0,5-3 0 16,0-1 0-16,0-16 0 0,0 0 11 0,9 0-3 15,5 0 0-15,8 0 0 0,-3-12-8 0,-1 3 0 16,9-11 0-16,1 0 0 0,-1-4-11 0,5-1 11 0,0 5-8 15,-1-12 8-15,-3-5-19 0,4 1 2 0,4-4 0 16,-4 3 0-16,0 9 7 0,-9 3 2 0,4 5 0 16,-9 4 0-16,-4 12 8 0,-1 4 0 15,-13 0 0-15,0 16 0 0,0 4 0 0,-4 1 11 0,-5 7-3 0,-5 0 0 16,0 5-8-16,10-1 8 0,-5 4-8 16,4 5 8-16,5-13-8 0,0 9 0 0,5-5 0 0,-5 0-754 15,-5-3-143-15</inkml:trace>
          <inkml:trace contextRef="#ctx0" brushRef="#br0" timeOffset="14557.2171">1171-33 1400 0,'0'0'62'0,"0"0"13"0,0 0-60 0,0 0-15 16,-5-8 0-16,-4 8 0 0,0-9 76 0,-4 5 12 0,-6 4 2 0,-3 4 1 15,-6 5 16-15,1 3 3 16,0 8 1-16,-5 12 0 0,-5 1-41 0,1 7-8 15,-5 1-2-15,0 11 0 0,9-3-6 0,0-1-2 16,0 1 0-16,1 3 0 0,8 1-28 0,0 0-7 16,5-9-1-16,0 9 0 0,8-9-16 0,1 9 8 0,0-9-8 0,5 5 0 31,4-4-64-31,0-5-20 0,0-4-4 0,4 1-629 0,1-9-126 0</inkml:trace>
          <inkml:trace contextRef="#ctx0" brushRef="#br0" timeOffset="14301.3909">24 205 903 0,'0'0'40'0,"4"-8"8"0,-4 0-38 0,5 8-10 16,-1-16 0-16,-4 4 0 0,5 0 104 0,-1 4 20 15,-4-5 3-15,5 1 1 0,0-4-48 0,-5 4-10 16,4 0-2-16,-4 4 0 0,0-4-6 0,0-1-2 15,5 9 0-15,-5-8 0 0,0 4-3 0,4-4-1 16,1 4 0-16,-5 8 0 0,0 0-32 0,0 0-6 16,0 0-2-16,0 0 0 0,0 0 0 0,0 0 0 15,0 0 0-15,0 0 0 0,0 0 13 0,0 0 3 16,0 0 0-16,0 0 0 0,0 20-10 0,4-8-2 16,-4 13 0-16,0-1 0 0,-4 8-6 0,-1 5-2 15,1-5 0-15,-1 13 0 0,5-5 16 0,-4 13 4 16,-1-5 0-16,0-3 0 0,1 3-16 0,4 1-4 15,0-1 0-15,0-3 0 0,0-5 0 0,-5 5 0 16,1-5 0-16,4-11 0 0,0 3-3 0,0-4-1 0,0-3 0 16,0-1 0-16,-5-4 20 0,5 0 3 0,0-7 1 0,0 3 0 15,0-8-20-15,0 4-3 0,0 0-1 0,0-12 0 16,0 8-8-16,0-8 8 0,0 0-8 0,0 0 8 16,0 0-8-16,0 12 0 0,0-12 0 0,0 0 0 15,0 0 0-15,0 0 0 0,0 0 0 0,0 0 0 16,-4 4 0-16,4-4 0 0,0 0 0 0,0 0 0 15,0 0 0-15,0 0 0 0,0 0 0 0,0 0 0 16,-5-4 0-16,5 4 0 0,0 0 0 0,0-12 0 0,-4 4 0 16,-1-8 0-16,0 4 0 0,5 4 0 15,-4-4 0-15,4 4 0 0,0-1 0 0,0 5-11 0,0-8 3 16,0 12 0-16,0-4 0 0,0 0 0 16,0-8-26-16,0 4-5 15,4 0-1-15,-4 0 0 0,0 4 23 0,0-8 4 0,0 3 1 0,0-3 0 0,0 0 0 16,0 0 0-16,0 0 0 0,0 0 0 0,0 4 12 15,0-4 0-15,0 3 0 0,0-3 0 0,0 4 0 0,-4-12 0 16,4 8 0-16,0-4 0 0,0-1 0 0,0 9 0 16,0-8 0-16,0 4 0 15,0 4-28-15,0-12-4 0,0 4 0 0,4-1 0 0,-4 1 32 0,5 4 0 16,0-12 0-16,-1 8 0 0,1-1 0 0,-1 5 0 16,1-8 0-16,-1 0 0 0,5-1 0 0,-9 1 0 15,5-8 0-15,0 8 0 0,-5-1 0 0,4 5 0 16,-4-4 0-16,5 0 0 0,-5 4 0 0,9-1 0 0,0-3 0 15,0 4 0-15,0 0-12 0,5-4 3 16,-1 3 1-16,6 5 0 0,-1-8-4 0,0 8 0 0,5 4 0 0,-5-8 0 31,0 7-15-31,0 5-3 0,-4-4-1 0,4 8 0 0,1 0 43 0,-6 0 9 0,5 8 2 0,-4-8 0 16,0 4-23-16,-1 1 0 0,-4-1 0 0,5 4 0 16,-5 0 0-16,-4 0 0 0,-1 4 0 0,1-4 0 15,-1 4 0-15,-4 0 0 0,-9 5 0 0,0-5 0 16,-4 8 17-16,-1-8-1 0,-4 4 0 0,-5 5 0 15,0-1 8-15,0 0 0 0,-4-8 1 0,4 8 0 16,-4-3-25-16,4 3-19 0,0-4 3 0,-4 8 1 16,4-12 15-16,1 9 0 0,3-1 0 0,1 0 0 15,0 0-48-15,4-3-12 0,5-1-4 16,5 0-600-16,-1-4-121 0</inkml:trace>
          <inkml:trace contextRef="#ctx0" brushRef="#br0" timeOffset="15443.1552">3188 517 1825 0,'23'-16'80'0,"-14"8"18"0,4 8-78 0,10-4-20 0,0 0 0 0,4 4 0 16,5 0 58-16,0 0 8 0,0 0 2 0,13-4 0 16,1 0-7-16,-5 4-1 0,4 0 0 0,-4 0 0 15,5-5-40-15,-5 5-8 0,0-4-1 0,0 4-1 16,-5 0-38-16,-8 0-7 0,-1 4-1 0,-4 1-960 16</inkml:trace>
          <inkml:trace contextRef="#ctx0" brushRef="#br0" timeOffset="15624.6816">3329 816 2257 0,'0'0'49'0,"9"0"11"0,5 0 1 0,4 0 3 0,0 0-51 0,5 0-13 16,4 0 0-16,-4 0 0 0,9 0 54 0,-5 0 8 16,10-8 2-16,-1 8 0 0,1 0-52 0,-1 0-12 15,0 0 0-15,5 8-734 16,-4-8-150-16</inkml:trace>
        </inkml:traceGroup>
        <inkml:traceGroup>
          <inkml:annotationXML>
            <emma:emma xmlns:emma="http://www.w3.org/2003/04/emma" version="1.0">
              <emma:interpretation id="{6F17E8BA-CEFC-4894-986C-8FDA220D18B6}" emma:medium="tactile" emma:mode="ink">
                <msink:context xmlns:msink="http://schemas.microsoft.com/ink/2010/main" type="inkWord" rotatedBoundingBox="14349,327 17144,273 17170,1637 14375,169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530.5425">6129 27 1688 0,'14'-24'75'0,"-14"24"15"0,0-4-72 0,0 4-18 16,-9 0 0-16,-1 0 0 0,-3 0 93 0,-5 12 15 16,-5 8 4-16,-4 5 0 0,-1 7-68 0,-8 8-14 15,-1 1-2-15,-4 8-1 0,5-9 29 0,0 9 7 16,4-5 1-16,-5 13 0 0,10-9-52 0,0 5-12 15,-1-5 0-15,10 13 0 0,-5-12 18 0,10-5 1 16,-1 1 0-16,9-1 0 16,1-3-41-16,4-5-8 0,4 5-2 0,1-17-685 15,4 4-138-15</inkml:trace>
          <inkml:trace contextRef="#ctx0" brushRef="#br0" timeOffset="17882.2003">6662 339 1324 0,'13'-20'118'0,"-8"12"-94"0,-1-5-24 0,-4 1 0 16,0 4 145-16,-4 0 25 0,4 8 5 0,-9-4 1 15,-5 0-90-15,-4 4-18 0,0 0-3 0,0 8-1 16,-10 0-51-16,1 0-13 0,-5 8 0 0,-4 5 0 16,4-1 54-16,-5 4 8 0,1 5 2 0,-1 3 0 15,6-4-54-15,3 5-10 0,1-1 0 0,4 4 0 16,5-3 0-16,4-1 0 0,5-3 0 0,5-1 0 15,4 0 0-15,0-8 0 0,4-7 0 0,5-1 0 16,-9-12 20-16,9 8-1 0,5-8 0 0,4 0 0 16,1-4-41-16,-1-4-8 0,0-9-2 0,5-3 0 0,-1 0 32 15,1-4 0-15,5-5 0 0,-1-3 0 0,-4 4 0 0,4-13 0 16,-9 5 0-16,5 3 0 0,0 13 0 0,-5-8 0 16,-4 16 0-16,-1 0 0 0,-13 12 12 0,9 0-12 15,0 0 12-15,1 12-12 0,-10 8 17 0,0 4-3 16,4 1-1-16,-4 7 0 0,0 0-13 0,0 5 0 15,-4 3 0-15,-6-3 0 16,10 3-105-16,-4 1-27 0,-5-5-6 0,0 0-1 0</inkml:trace>
          <inkml:trace contextRef="#ctx0" brushRef="#br0" timeOffset="17290.1438">4672 598 1875 0,'0'0'41'0,"0"0"9"0,0 0 2 0,9-12 0 0,9 4-41 0,1 0-11 0,-1 8 0 0,9-4 0 16,1 4 41-16,3 0 7 0,1 4 0 0,0 4 1 15,5-8-49-15,-1 4-9 0,5 4-3 0</inkml:trace>
          <inkml:trace contextRef="#ctx0" brushRef="#br0" timeOffset="17139.7165">5018 286 921 0,'0'0'82'0,"0"0"-66"0,0 0-16 0,0 0 0 15,0 0 64-15,0 0 10 0,9 12 2 0,0-8 0 16,5 1 6-16,-5-5 2 0,5 0 0 0,-1 0 0 16,1 0-25-16,0-5-5 0,-5 1-1 0,5-4 0 15,-5 0-20-15,0 4-4 0,0-12-1 0,5 0 0 16,-1 8-7-16,-4-8-1 0,0-1-1 0,0 1 0 16,1 0-8-16,-6 0-2 0,1-4 0 0,-1 3 0 15,-4-3-9-15,0 0 0 0,0-4 0 0,-4 7 8 16,-10-3-8-16,5 0-9 0,0 0 9 0,-5 4-13 15,-4-1 4-15,9 9 1 0,0-8 0 0,0 4 0 16,0 4 8-16,4 4 0 0,-9 0-9 0,5 4 9 0,9 0 0 0,-9 0 0 16,0 0-9-16,0 0 9 15,9 0-25-15,-9 12-2 0,0 0 0 0,0 0 0 0,4 17 64 16,5-1 13-16,-5 16 2 0,5 13 1 0,0-8 0 0,-4 11 0 16,4 1 0-16,-5 8 0 0,1 4 3 0,-5-1 0 15,4-3 0-15,-4 8 0 0,-5-8-21 0,5-8-4 16,-4-1-1-16,4-3 0 0,-1-4-10 0,1-5-3 15,-4-7 0-15,4-1 0 0,-1-7-17 0,1-5 0 16,0 0 8-16,0-8-743 16,0-7-149-16</inkml:trace>
          <inkml:trace contextRef="#ctx0" brushRef="#br0" timeOffset="18150.8364">7213 7 2188 0,'41'-8'97'0,"-23"12"20"0,-5 0-93 0,6 8-24 0,-1-4 0 0,5 8 0 15,-1 9 91-15,1 3 13 0,-5 4 4 0,-4 1 0 16,4 7-30-16,-4 1-6 0,-10 3 0 0,1 5-1 16,-5 3-20-16,0-3-4 0,-5 8-1 0,-4 7 0 15,-4-11-15-15,-6 8-3 0,6-5-1 0,-10 5 0 16,0-8-15-16,-9 3-2 0,-4-11-1 0,0 8 0 15,-5-9-40-15,0 1-8 0,0 7-1 0,-5-7-863 16,1-5-172-16</inkml:trace>
        </inkml:traceGroup>
        <inkml:traceGroup>
          <inkml:annotationXML>
            <emma:emma xmlns:emma="http://www.w3.org/2003/04/emma" version="1.0">
              <emma:interpretation id="{A846C67F-A4C3-462E-91BD-FBB0BC0FC4BC}" emma:medium="tactile" emma:mode="ink">
                <msink:context xmlns:msink="http://schemas.microsoft.com/ink/2010/main" type="inkWord" rotatedBoundingBox="18282,1100 18747,1091 18757,1593 18291,160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2383.3714">9020 679 1497 0,'0'0'32'0,"0"0"8"0,9-4 0 0,0-4 4 0,0 8-36 0,-9 0-8 0,0 0 0 0,5 4 0 16,0 12 53-16,-10 4 9 0,-4 0 2 0,-9 9 0 0,-5 3-4 0,0 5-1 15,-9-5 0-15,0 8 0 0,-4-7-30 0,0 3-5 16,4-7-2-16,-5 3 0 0,1-12-6 0,4 4-2 15,9 1 0-15,0-5 0 16,1 0-63-16,3 0-13 0,1 1-2 16</inkml:trace>
        </inkml:traceGroup>
        <inkml:traceGroup>
          <inkml:annotationXML>
            <emma:emma xmlns:emma="http://www.w3.org/2003/04/emma" version="1.0">
              <emma:interpretation id="{7A7AACB7-951D-43C4-8AC1-0F5D7493B967}" emma:medium="tactile" emma:mode="ink">
                <msink:context xmlns:msink="http://schemas.microsoft.com/ink/2010/main" type="inkWord" rotatedBoundingBox="19616,331 22604,274 22627,1505 19639,1562"/>
              </emma:interpretation>
            </emma:emma>
          </inkml:annotationXML>
          <inkml:trace contextRef="#ctx0" brushRef="#br0" timeOffset="23149.421">10063 335 1198 0,'-9'-8'26'0,"4"0"6"0,14-9 0 0,0 1 3 0,-4 8-35 0,-1-12 0 16,1 0 0-16,9 4 0 0,-1 3 73 0,-4 5 8 16,-4 0 2-16,-1 4 0 0,6-4 25 0,-10 8 6 15,0 0 1-15,0 0 0 0,18 8-42 0,-5 8-8 16,-3 1-1-16,-6 3-1 0,-8 4-8 0,8 8-2 15,1 5 0-15,-1 7 0 0,-8 5-7 0,4 0-2 16,-5 3 0-16,5 9 0 0,-4 0-19 0,-6-1-4 16,-3 1-1-16,8-4 0 0,5-9-3 0,-9 1-1 15,-9-9 0-15,4 1 0 0,10-9 10 0,-5-8 2 16,-5-3 0-16,0-5 0 0,-4 0 3 0,9-12 1 16,4 4 0-16,-4 0 0 0,-4-8-1 0,4 0 0 0,9 0 0 0,0 0 0 15,-10-20-31-15,-3 0 0 0,4-5 0 16,4 1 0-16,5-4 0 0,-4-5 0 0,-10-15 0 0,9-1 0 15,10-3 0-15,-5-5 0 0,0 4 0 0,9-7 0 16,9-1-24 0,0 12-10-16,1-11-2 0,-6 11-1 15,-4-3-7-15,5 3 0 0,18 9-1 0,-5-1 0 0,5 5 45 0,0 3 0 0,9 9 10 0,0 4-2 16,0 0-8-16,4 3-11 0,1 9 3 0,-1-4 0 16,1 4 8-16,-10 8 0 0,-4-8 0 0,0 8 0 15,5 8-12-15,-15 0-1 0,-17 4 0 0,-10 8 0 16,1 1 2-16,-10-1 1 0,-9 4 0 0,-13 1 0 15,-5 7 10-15,-5-4 0 0,5 13 0 0,-9-13 0 0,-4 0-15 0,4 5-7 16,4-5-2-16,-4 4 0 16,5-7-128-16,4 3-25 0,13-4-6 15</inkml:trace>
          <inkml:trace contextRef="#ctx0" brushRef="#br0" timeOffset="23761.5228">11433-41 1267 0,'5'-13'56'0,"-5"9"12"0,4 0-55 0,-8-12-13 16,-1 12 0-16,1-8 0 0,4 4 90 0,0 0 15 16,-5 0 3-16,0 4 1 0,5 4-37 0,-9 0-8 15,0 4-2-15,-9 4 0 0,0 4-6 0,0 8-2 16,-1 8 0-16,-3 9 0 0,-1 3-6 0,-4 5-2 0,8 3 0 16,-3 5 0-16,3 0-3 0,1-1-1 0,0 5 0 15,0 4 0-15,4-1-12 0,5 1-2 0,4-8-1 16,1 3 0-16,-1 5-14 0,10-12-2 0,-5-1-1 0,9 5 0 31,0-13-83-31,5 1-17 0,-1-17-3 0,6 8-599 0,-6-7-120 0</inkml:trace>
          <inkml:trace contextRef="#ctx0" brushRef="#br0" timeOffset="24163.7859">11711 80 1958 0,'9'-8'43'0,"0"-4"9"16,0 4 1-16,5-1 3 0,-5 9-45 0,5 5-11 0,-5 7 0 0,0 8 0 0,-5 0 53 0,-4 8 9 16,0 13 2-16,0-5 0 0,-9 5 0 0,5-1 0 15,-5 9 0-15,-1 3 0 0,-3-3-16 0,-1 8-2 16,5-5-1-16,-5 1 0 0,1 0-21 0,-1-5-4 16,5 1 0-16,0-13-1 0,0 5 6 0,0-9 2 15,0-8 0-15,4 0 0 0,5-7-16 0,0-1-3 16,-5-4-8-16,5-12 12 0,0 0-2 0,0 0-1 15,0 0 0-15,0 0 0 0,0 0 3 0,10-8 0 16,-1-4 0-16,0 0 0 0,4-9-12 0,1-11 8 16,0 4-8-16,4-13 8 0,0 1-8 0,9-1 0 15,-4 5-10-15,9-5 10 0,0 1-25 0,4 8 1 16,5 3 0-16,9-3 0 16,-4 8-5-16,4 3-1 0,0 1 0 0,0 8 0 0,-4 12 30 0,-5 0 0 0,0 4 0 0,-9 12 0 15,-10-8-8-15,-8 13 8 0,0-5 0 0,-10 8-9 16,-4-4 9-16,-9 0 0 0,-14 5 0 15,1-1 0-15,-6-4 10 0,-13 5-2 0,5-1-8 16,-14 0 12-16,4 4-12 0,-8-3 0 0,4-1-12 0,-1 0 12 31,6 1-109-31,4-5-15 0,0-4-4 0,5 0-580 0,-1 4-116 0</inkml:trace>
          <inkml:trace contextRef="#ctx0" brushRef="#br0" timeOffset="24416.1285">12662-62 1515 0,'32'-12'67'0,"-9"8"14"0,4 0-65 0,1 4-16 16,-10 0 0-16,0 8 0 0,0 4 126 0,0 13 22 16,5 11 4-16,-9 4 0 0,-5 9-43 0,0 0-9 15,5 3-1-15,-10 5-1 0,1-1-15 0,-5 1-3 16,0-4-1-16,-5 3 0 0,-4-3-21 0,-4-4-4 15,-6-1-1-15,6-7 0 0,-6 7-28 0,-3-7-5 16,-6-9-2-16,-3 4 0 0,-1 5-18 0,0-17 0 16,0 5 0-16,0-1 0 15,0-8-183-15,-4 0-43 0,-33 9-9 0,15-21-1 0</inkml:trace>
        </inkml:traceGroup>
        <inkml:traceGroup>
          <inkml:annotationXML>
            <emma:emma xmlns:emma="http://www.w3.org/2003/04/emma" version="1.0">
              <emma:interpretation id="{C5BAC42D-B8F3-4776-98BD-D4DDA08D7C3D}" emma:medium="tactile" emma:mode="ink">
                <msink:context xmlns:msink="http://schemas.microsoft.com/ink/2010/main" type="inkWord" rotatedBoundingBox="23335,220 27515,139 27547,1810 23367,1891"/>
              </emma:interpretation>
              <emma:one-of disjunction-type="recognition" id="oneOf3">
                <emma:interpretation id="interp3" emma:lang="" emma:confidence="1">
                  <emma:literal>(b)</emma:literal>
                </emma:interpretation>
                <emma:interpretation id="interp4" emma:lang="" emma:confidence="1">
                  <emma:literal>( b)</emma:literal>
                </emma:interpretation>
                <emma:interpretation id="interp5" emma:lang="" emma:confidence="0">
                  <emma:literal>. b)</emma:literal>
                </emma:interpretation>
                <emma:interpretation id="interp6" emma:lang="" emma:confidence="0">
                  <emma:literal>, b)</emma:literal>
                </emma:interpretation>
                <emma:interpretation id="interp7" emma:lang="" emma:confidence="0">
                  <emma:literal>' b)</emma:literal>
                </emma:interpretation>
              </emma:one-of>
            </emma:emma>
          </inkml:annotationXML>
          <inkml:trace contextRef="#ctx0" brushRef="#br0" timeOffset="26129.8114">15981 68 1785 0,'5'-41'79'0,"-5"33"17"0,0-8-77 0,0 4-19 0,-5 4 0 0,-8 4 0 16,-1 4 93-16,0 0 15 0,-4 8 4 0,-5 12 0 15,-4 0-90-15,0 9-22 0,-1 3 0 0,1 8 0 16,-5-7 56-16,5 7 6 0,0 5 2 0,-1 7 0 16,6-11 0-16,8 12 0 0,0 3 0 0,10-3 0 15,-1 3-52-15,5 5-12 0,0-4 0 0,0 8 0 16,0-5 0-16,5-3 0 0,8 4 0 0,-4-13 0 31,1 1-151-31,-1-5-33 0,9 1-6 0,0-13-2 0</inkml:trace>
          <inkml:trace contextRef="#ctx0" brushRef="#br0" timeOffset="26525.7922">16628-171 2188 0,'4'-8'48'0,"1"0"11"0,-5 8 1 0,0 0 1 0,0 0-49 0,14 16-12 16,-10 4 0-16,5 5 0 0,-9 3 54 0,5 8 8 16,-1 5 2-16,-8 7 0 0,-1 5-52 0,1 0-12 15,-1-5 0-15,1 9 0 0,-1 3 54 0,-4-7 8 16,9 4 2-16,-5 3 0 0,1-11 0 0,-1 12 0 16,1-17 0-16,-1 5 0 0,5-9-64 0,-4-3-12 15,-1-5-2-15,1-4-1 0,-1-7 15 0,5-5 0 16,0-4 9-16,0-12-9 0,0 0 15 0,0 0-3 15,0 0-1-15,0 0 0 0,0-12-1 0,0 4 0 16,5-13 0-16,8-3 0 0,-4 0-10 0,10-13 8 16,-1 1-8-16,14-4 8 0,-1-5-8 0,6 1 0 0,4 7 0 15,9-3-11-15,9 3-7 0,-9 5-2 0,9 8 0 0,-9 3 0 16,-9 13 20-16,0-4 11 0,-9 4-2 0,-4 8 0 31,-10 8-58-31,0 4-12 0,-9-4-3 0,-9 9 0 0,0 3 103 0,-9 4 20 0,-9 8 4 0,-9-7 1 16,-10 7-64-16,-4 0-24 0,-4-7 0 0,-10 3 1 15,0-4 37-15,-4 9 7 0,0-9 2 0,0 0 0 16,4-3-47 0,1-1-8-16,-6-4-3 0,-3 0 0 0,8 0-192 0,5-4-38 15</inkml:trace>
          <inkml:trace contextRef="#ctx0" brushRef="#br0" timeOffset="26784.1577">17488-272 1382 0,'19'-4'123'0,"3"4"-99"15,6-4-24-15,-6 4 0 0,1 8 144 0,4 4 24 16,-4 4 5-16,0 4 1 16,0 1-62-16,0 11-12 0,-1 0-2 0,1 13-1 0,-5-1-15 0,-4 9-3 15,0 0-1-15,-1 19 0 0,-4-7-9 0,-9 4-1 16,-4-4-1-16,-5 4 0 0,-5-9-19 0,-4 1-3 15,-5 0-1-15,0-5 0 0,-9-3-23 0,1 0-5 16,-10-1 0-16,-5 1-1 0,1-1-15 0,-15-3 0 16,1 0 0-16,5-5-10 15,-10 1-179-15,-14 7-36 0,-154 78-7 0,50-49-2 0</inkml:trace>
          <inkml:trace contextRef="#ctx0" brushRef="#br0" timeOffset="25114.5707">13659 566 1508 0,'0'-4'33'16,"0"-1"7"-16,0 5 2 0,10-8 0 0,-6 4-34 0,1-4-8 0,8 8 0 0,1-12 0 0,4 4 104 0,5 0 20 15,0 4 3-15,4-4 1 0,-4 0-46 0,4 0-9 16,0-1-1-16,10 5-1 0,-1-8-14 0,-4 4-2 16,0-4-1-16,0 4 0 0,0 0-43 0,0 4-11 15,-1 0 0-15,1 0 0 0,-9 8 0 0,0 0 0 16,-5-4 0-16,0 12 0 15,-9 0-156-15,1 4-34 0,-6 5-6 0</inkml:trace>
          <inkml:trace contextRef="#ctx0" brushRef="#br0" timeOffset="25294.6254">13755 707 633 0,'0'0'56'0,"0"0"-44"0,0 0-12 0,0 0 0 0,0 0 160 0,0 0 31 15,0 0 5-15,9 0 2 0,5 0-74 0,-5 8-14 0,5-4-3 0,-1 4-1 16,5-4-50-16,1 1-11 0,-1-5-1 0,0 0-1 16,0 4-28-16,0-4-6 0,-4 0-1 0,4 0 0 15,1 0-23-15,-1 0-5 0,5-4 0 0</inkml:trace>
          <inkml:trace contextRef="#ctx0" brushRef="#br0" timeOffset="25895.138">14629 922 1825 0,'0'-21'80'0,"5"17"18"0,4-8-78 0,4 4-20 16,6-4 0-16,3 4 0 0,1 0 88 0,14 4 15 15,-1-4 2-15,10 8 1 0,8 0-65 0,10 4-13 16,-5 4-2-16,5 0-1 16,-5 4-121-16,-9 0-24 0,-4 4-4 0</inkml:trace>
          <inkml:trace contextRef="#ctx0" brushRef="#br0" timeOffset="25749.6025">15012 460 1728 0,'13'-12'38'0,"1"4"8"0,4 0 2 0,5 4 0 0,0-16-39 0,-1 8-9 15,1 3 0-15,5-7 0 0,-1 4 84 0,-9-4 14 16,0 4 3-16,0 0 1 0,-8 4-68 0,-1-5-14 16,0-3-2-16,-9 4-1 0,0 0-6 0,-5-4-2 15,5 0 0-15,-9 8 0 0,0-17-9 0,0 13-16 16,-5 0 4-16,1-8 1 0,3-1 11 0,-3 9 16 16,-1-4-4-16,5 4-1 0,5-4-11 0,-10 4 0 15,5 0 0-15,-5 3 0 0,5-3 0 0,-5 4 0 16,5 0 0-16,-4 4 0 0,-1-4 0 0,0 0 0 15,10 8 0-15,-5-4 0 0,-5 4 0 0,5 12 0 16,0-8 0-16,4 12 0 0,-4 8 0 0,9 9 0 16,-4 3 0-16,8 9 0 0,-4-1 31 0,5 13 4 0,-5-8 1 15,0 19 0-15,4-3 24 0,-4 4 6 0,0 0 1 0,-9 8 0 16,-5-5-34-16,5-7-6 0,0 0-2 0,0-4 0 16,5-1 31-16,4-3 7 0,4-8 1 0,1 3 0 15,-5-11-64-15,-5-1 0 0,-4-8-16 0,0 5 3 16,4-9-83-1,1 5-16-15,-10-9-3 0,-4-4-1 0,4-4-82 0,-4 1-17 16,-27 3-3-16,4-20-1 0</inkml:trace>
        </inkml:traceGroup>
      </inkml:traceGroup>
      <inkml:traceGroup>
        <inkml:annotationXML>
          <emma:emma xmlns:emma="http://www.w3.org/2003/04/emma" version="1.0">
            <emma:interpretation id="{18EB3713-1100-4F10-8EA1-000F79744E2E}" emma:medium="tactile" emma:mode="ink">
              <msink:context xmlns:msink="http://schemas.microsoft.com/ink/2010/main" type="line" rotatedBoundingBox="9265,1914 28291,1737 28309,3628 9282,3805"/>
            </emma:interpretation>
          </emma:emma>
        </inkml:annotationXML>
        <inkml:traceGroup>
          <inkml:annotationXML>
            <emma:emma xmlns:emma="http://www.w3.org/2003/04/emma" version="1.0">
              <emma:interpretation id="{DD52B376-9580-4CE5-8C9B-694E3D2FF749}" emma:medium="tactile" emma:mode="ink">
                <msink:context xmlns:msink="http://schemas.microsoft.com/ink/2010/main" type="inkWord" rotatedBoundingBox="9265,1957 13620,1917 13635,3504 9280,3544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8521.0972">-413 2419 691 0,'0'-24'61'0,"0"16"-49"0,0-4-12 0,0-5 0 0,4 5 72 0,1 0 12 16,-5-4 3-16,0-4 0 0,4-1 26 0,-4 1 6 15,5 0 1-15,-5-4 0 0,4 3-16 0,1 1-4 16,-1-4 0-16,-4 4 0 0,0 3-29 0,5-3-7 16,0 4 0-16,-5 4-1 0,0 12-26 0,0 0-5 15,0 0 0-15,0 0-1 0,0 0 7 0,0 0 2 16,13 12 0-16,-4 12 0 0,0 5-21 0,-4 7-4 16,4 5-1-16,-4 3 0 0,4 1-2 0,-5 3 0 15,1 1 0-15,4 7 0 0,-9 1 16 0,0-8 4 16,5 3 0-16,-5 1 0 0,4-1-16 0,-4 1-4 15,-4-4 0-15,-1-1 0 0,5-11 7 0,0-1 1 16,0-4 0-16,-5 1 0 0,5-13 9 0,-4 4 3 16,-1 1 0-16,1-9 0 0,4-4-32 0,-5-4 0 15,1 0 0-15,-1 0 0 0,5-8 0 0,0 0 0 16,0 0 0-16,-9-4 0 0,4-4 12 0,-4 4-3 16,0-12-1-16,0 0 0 0,-5-5-8 0,10-3 8 15,-5-4-8-15,4-5 8 0,1 1-8 0,-1-4 0 16,1-1 0-16,4-7-11 0,0 3 3 0,9 1 0 15,-5-5 0-15,5 1 0 16,-4-1-21-16,4 1-4 0,0-1-1 0,0 1 0 0,0-1 9 0,5 1 1 0,0-1 1 0,-1-8 0 16,1 9-13-1,0 3-2-15,4-3-1 0,9 3 0 0,-4 9 15 0,0 8 4 0,9-4 0 0,-5 7 0 16,0 1 6-16,1 12 2 0,-1 0 0 0,-4 8 0 16,-1 0 12-16,-3 4 0 0,3 8 0 0,-8 4 0 15,0 0 0-15,-5 9 0 0,-5 7 0 0,-8-4 0 16,-5 9 0-16,-5-1 0 0,-4 1 0 0,-5 3 0 15,-4-3 0-15,-1-1 0 0,-3-4 0 0,-1 1 0 0,0-1 0 16,0-4 0-16,0 5 0 0,5-13-672 16,-5 8-131-16</inkml:trace>
          <inkml:trace contextRef="#ctx0" brushRef="#br0" timeOffset="28738.7816">880 1606 1785 0,'13'-33'159'0,"-8"25"-127"15,-1-4-32-15,-4 0 0 0,0 0 44 0,-4 8 4 16,-5 0 0-16,-5 4 0 0,-4 0 12 0,-5 4 4 16,-4 8 0-16,-5 4 0 0,-5 4-52 0,1 5-12 0,0 3 0 0,-5 8 0 15,-5 1 28-15,1 3 2 0,-5 1 1 0,9 7 0 31,0 1-101-31,0-1-20 0,4 5-4 0,10-4-1 0</inkml:trace>
          <inkml:trace contextRef="#ctx0" brushRef="#br0" timeOffset="28962.205">1326 1755 1728 0,'0'0'153'15,"0"0"-122"-15,0-8-31 0,0 8 0 0,-9 8 72 0,0-4 9 16,-5 17 2-16,-4 3 0 16,-5 4-15-16,-4 13-4 0,-5-1 0 0,0 13 0 0,-5 3-32 0,1 5-6 15,0 4-2-15,4 4 0 0,0-5 11 0,5 9 1 16,-1-8 1-16,10 0 0 16,4 0-53-16,10-5-12 0,-1 1-1 0,10-4-1 15,-1-9-103-15,10-3-21 0,-9-13-4 0,8-4-1 0</inkml:trace>
          <inkml:trace contextRef="#ctx0" brushRef="#br0" timeOffset="29318.1852">2013 2290 2142 0,'0'0'47'0,"0"-13"9"0,0 1 3 0,0 0 1 0,0 0-48 0,-9-4-12 0,5 4 0 0,-5 4 0 15,-1-1 35-15,1 5 4 16,-9 0 1-16,0 8 0 0,-9 9-23 0,-1-5-4 0,-8 8-1 0,-1 4 0 16,1 12 24-16,0 1 5 0,4 7 1 0,-5 1 0 15,5 3-28-15,5 1-6 0,4-5 0 0,1 1-8 16,3-5 8-16,6 1-8 0,8-9 0 0,1 0 0 16,4-8 8-16,0-3-8 0,0-9 0 0,4-4 0 15,5 4 15-15,5-12-4 0,4-4-1 0,0 0 0 16,5-9 0-16,4-7 0 0,5 0 0 0,9-4 0 15,-9-5-10-15,9-3 0 0,-4-9 9 0,3 5-9 16,-8-5 0-16,0 1 0 0,-4 3 0 0,3-3 0 0,-3 15 0 0,-6 1-8 16,6 8 0-16,-10 12 0 0,0 0 8 15,0 16-8-15,-8 12 8 0,3 4-8 0,-8 9-1 0,-1 3 0 16,-4 9 0-16,-4 7 0 16,-10 1-131-16,0 4-25 0</inkml:trace>
          <inkml:trace contextRef="#ctx0" brushRef="#br0" timeOffset="29561.5627">2619 1820 2188 0,'13'-4'48'0,"1"4"11"0,4 0 1 0,-4 8 1 0,4 4-49 0,-4 4-12 0,4 9 0 0,-4 3 0 16,-1 0 105-16,1 9 19 0,-5 7 3 0,0 9 1 15,0 0-62-15,-4-5-12 0,-5 1-2 0,0 3-1 16,0-3-10-16,-5-1-1 0,1-3-1 0,-1 4 0 16,-4-1-23-16,-4 1-4 0,-1-1 0 0,0 1-1 15,-4-5-11-15,0-3 0 0,-5 3-12 0,-4-7 12 16,-1-5-152-16,-4 0-22 16,1 1-5-16,3-13-1 0</inkml:trace>
          <inkml:trace contextRef="#ctx0" brushRef="#br0" timeOffset="30526.9518">3352 2540 460 0,'-9'-8'41'0,"9"4"-33"0,-5-4-8 0,5 4 0 0,0 4 130 0,0 0 24 16,0-8 5-16,0 8 1 0,0 0-26 0,14-4-5 15,-1 4-1-15,6-12 0 0,3 8 0 0,6 0 0 16,8 4 0-16,5-8 0 0,9 4-84 0,-4 0-16 15,-1-4-4-15,-4 8-1 0,0 0-37 0,0-5-7 16,0 1-2-16,-4 4 0 0,-10 0 23 0,0 4 0 16,-9 1 0-16,-4-1 0 0</inkml:trace>
          <inkml:trace contextRef="#ctx0" brushRef="#br0" timeOffset="30685.7192">3443 2751 1728 0,'0'0'76'0,"0"0"16"0,9-8-73 0,0 4-19 0,5 0 0 0,4 0 0 16,5-4 55-16,-1 4 7 0,6-1 2 0,4 1 0 15,9 4 0-15,-9 0 0 0,-1 0 0 0,6 0 0 32,-5 0-103-32,4 4-20 0,1-4-4 0</inkml:trace>
        </inkml:traceGroup>
        <inkml:traceGroup>
          <inkml:annotationXML>
            <emma:emma xmlns:emma="http://www.w3.org/2003/04/emma" version="1.0">
              <emma:interpretation id="{23D80105-8314-408C-8F49-CEFA4A251B4D}" emma:medium="tactile" emma:mode="ink">
                <msink:context xmlns:msink="http://schemas.microsoft.com/ink/2010/main" type="inkWord" rotatedBoundingBox="14198,1964 17457,1934 17471,3519 14213,354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635.5983">4517 2561 1555 0,'9'-25'138'0,"1"17"-110"0,-1-4-28 0,9 4 0 0,0 4 44 0,0-8 3 15,1 8 1-15,-1 0 0 0,0 4-13 0,0 0-3 16,5 4 0-16,-5 0-832 0</inkml:trace>
          <inkml:trace contextRef="#ctx0" brushRef="#br0" timeOffset="31501.9345">4759 2176 709 0,'0'0'31'0,"0"0"7"0,0 0-30 0,0 0-8 16,0 0 0-16,0 0 0 0,0 0 112 0,4-4 22 15,5-4 4-15,-4 4 1 0,4-4-37 0,-4-4-7 16,8-4-2-16,1 3 0 0,-1-3-20 0,6 4-4 16,-6 4-1-16,6-12 0 0,3 4-16 0,-3-1-4 15,-1 1-1-15,-9 0 0 0,9 0-31 0,-9 0-7 16,-9 0-1-16,0-1 0 0,5 1 0 0,-10-4-8 16,1 4 12-16,-5-5-4 0,-5 1-8 0,5 0 8 15,0 0-8-15,-5 4 8 0,5-5-21 0,0 1-5 16,0-8-1-16,0 12 0 0,4-1 39 0,0 5 8 15,1 0 2-15,-1 8 0 0,-4-8-30 0,5 8 0 0,-1 4 0 16,5 0 0-16,-9 4 0 0,0 8-8 0,4 0 8 16,1 4-10-16,-5 9 10 0,4 3 9 15,1 12-1-15,4 5-8 0,0 12 34 0,0 3 0 16,4 5 0-16,1 16 0 0,-5-16 34 0,4 4 8 0,1-1 0 16,-1 9 1-16,-4-12-9 0,5 4-3 0,-5-8 0 15,0 3 0-15,-5-3-29 0,1 0-5 0,-1-9-2 0,1 1 0 16,-5-4-17-16,0-5-3 0,-1-4-1 0,1 1 0 15,-4-9-108 1,-6-3-23-16,1-1-4 0,0-8-1004 0</inkml:trace>
          <inkml:trace contextRef="#ctx0" brushRef="#br0" timeOffset="31839.7737">5610 1533 1695 0,'23'-4'75'0,"-23"4"16"0,9 0-73 0,5 0-18 16,-5 4 0-16,0 8 0 0,-5 0 113 0,-4 0 19 0,0 4 4 0,-4 5 1 15,-5-1-58-15,0 0-12 0,-5-4-3 0,-4 13 0 16,-1-1-26-16,-3 0-6 0,-1 1 0 0,0 7-1 16,0 4-31-16,1 1 0 15,-6-1 0-15,6 9 0 16,-1-9-180-16,5 1-32 0</inkml:trace>
          <inkml:trace contextRef="#ctx0" brushRef="#br0" timeOffset="32071.184">6311 1796 2188 0,'-14'0'48'0,"5"0"11"0,-4 0 1 0,-5 8 1 0,-1 0-49 0,-3 12-12 15,-6 0 0-15,1 13 0 0,-10-1 105 0,1 1 19 16,-5 11 3-16,5 9 1 0,4 3-103 0,0 1-25 16,5 8 0-16,4 0 0 0,0-1 30 0,5 1 1 15,0 0 0-15,4 4 0 0,5-5-20 0,0-3-11 16,4-4 12-16,1-1-12 16,4-3-94-16,0-4-26 0,0-9-4 0,9-4-2 0</inkml:trace>
          <inkml:trace contextRef="#ctx0" brushRef="#br0" timeOffset="32417.3554">6903 2261 2358 0,'23'-36'52'0,"-19"24"10"0,5-5 2 0,5-3 3 0,-5 0-54 0,5 4-13 0,-5-4 0 0,0 3 0 16,-9 5 68-16,0 0 10 0,0 8 2 0,-9-4 1 15,-5 4-57-15,-4 8-11 0,-5 4-2 0,-4-4-1 16,0 12-10-16,-10 9 10 0,1 3-10 0,-5 8 10 15,0 5-20-15,0-5-4 0,0 9-1 0,5 3 0 16,-1-7 15-16,10 3 0 0,4 1 0 0,5-9 0 16,4 1 0-16,5-5 0 0,9-4 0 0,0-7 0 15,9-5 0-15,0 0 0 0,5 0 0 0,-10-8 0 16,-4-8 0-16,14 0 0 0,0 0 0 0,9-8 0 16,4-4 0-16,5-4 0 0,0-8 0 0,-1-9 0 15,1-3 0-15,5-5 0 0,-1 1 0 0,1-9 0 0,-6 5 0 16,6-5 0-16,-1 9 0 0,1 3 0 0,-1 5 0 15,-8 12 0-15,-1 3 0 0,-9 13 0 0,-9 8 0 0,0 9 0 16,-4 7 0-16,-10 12 0 0,-8 5-13 0,-1 3 3 16,0 1 1-16,-4 11 0 0,0 1 9 0,-5 3 14 15,5 1-3-15,-5 4-1183 16</inkml:trace>
          <inkml:trace contextRef="#ctx0" brushRef="#br0" timeOffset="32643.3342">7636 1816 2264 0,'0'0'100'0,"0"0"21"0,9 16-97 0,5 4-24 0,-1 13 0 0,6-5 0 16,-6 9 103-16,6 3 15 0,-6 5 3 0,-4 3 1 15,5 13-58-15,-5 0-12 0,-4-9-3 0,-5 5 0 16,-5 4 20-16,1-13 4 0,-6 5 1 0,-3 3 0 15,-1 1-50-15,-4 8-11 0,-5-5-1 0,-4 1-1 16,-1-8-51-16,1-9-9 0,-5-3-3 0,-4-1-860 16,-14 1-173-16</inkml:trace>
        </inkml:traceGroup>
        <inkml:traceGroup>
          <inkml:annotationXML>
            <emma:emma xmlns:emma="http://www.w3.org/2003/04/emma" version="1.0">
              <emma:interpretation id="{F25C63E8-A1AA-461B-9ECE-0771B4EAD227}" emma:medium="tactile" emma:mode="ink">
                <msink:context xmlns:msink="http://schemas.microsoft.com/ink/2010/main" type="inkWord" rotatedBoundingBox="18681,2988 19024,2985 19031,3714 18688,3717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3554.2154">9334 2601 1929 0,'-32'-24'42'0,"23"16"9"15,0 0 1-15,9 8 4 0,0 0-45 0,0 0-11 0,0 0 0 0,0 12 0 0,0 12 80 0,0 0 15 16,0 1 2-16,-4 11 1 0,-1 5-26 0,0 3-4 15,1 5-2-15,-10-1 0 0,1 1-24 0,-6-1-5 16,-8 1-1-16,0-1 0 16,-1 1-55-16,-3 4-11 0,-6-9-2 0,1 1-733 15,-1-1-147-15</inkml:trace>
        </inkml:traceGroup>
        <inkml:traceGroup>
          <inkml:annotationXML>
            <emma:emma xmlns:emma="http://www.w3.org/2003/04/emma" version="1.0">
              <emma:interpretation id="{FCBDF458-633F-46BB-8664-21D4973BEF49}" emma:medium="tactile" emma:mode="ink">
                <msink:context xmlns:msink="http://schemas.microsoft.com/ink/2010/main" type="inkWord" rotatedBoundingBox="19867,1991 23396,1958 23410,3495 19882,352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5110.3531">12234 1743 1836 0,'-13'-20'81'0,"8"12"17"0,1-4-78 0,-1 0-20 0,5 4 0 0,0-5 0 16,0 5 82-16,0 8 13 0,0 0 2 0,0 0 1 16,-9-4-45-16,-9 8-9 0,0 4-1 0,-1 9-1 15,1-1-18-15,0 8-4 0,-14 4-1 0,0 13 0 16,0 3 14-16,0 9 3 0,1-4 1 0,-1 11 0 15,0 1 11-15,5 0 3 0,-1-1 0 0,5 1 0 16,1-4-9-16,3-5-2 0,1 1 0 0,0 0 0 0,4-5-28 16,1 1-12-16,-1-5 11 0,5 9-11 0,4-17 0 15,1 5 0-15,4-1 0 0,4 1 0 16,1-9-138-16,4 0-24 0,5-7-5 16,4-1-1-16</inkml:trace>
          <inkml:trace contextRef="#ctx0" brushRef="#br0" timeOffset="35748.5549">12289 1869 1728 0,'9'-12'38'0,"0"-1"8"0,-4 1 2 0,8 0 0 0,6 8-39 0,-6 0-9 15,6 8 0-15,-1 4 0 0,0 8 96 0,-4 13 16 16,4 7 4-16,0 1 1 0,-9 3-44 0,0 5-9 16,5 3-1-16,-10 5-1 0,6 3 12 0,-10-11 2 15,0-1 1-15,0 5 0 0,0 4-17 0,0-13-4 16,0 5-1-16,-5-1 0 0,5-8-37 0,-5 1-7 16,5-5-2-16,-4 1 0 0,4-5-9 0,-5-4 0 15,5-8 0-15,-4 1 0 0,-1-5 25 0,5-12 3 0,0 0 1 0,0 0 0 16,0 0-15-16,0-4-3 0,0-8-1 0,0-5 0 15,9-3-10-15,-4-4 8 16,4-4-8-16,5-13 8 0,4 5-20 0,5-5-4 0,9 9 0 0,4-13-1 31,0 5-15-31,5 7-2 0,0 5-1 0,0 4 0 0,0 8 20 0,-4 4 4 0,-5 7 1 0,-10 5 0 16,-3 0 23-16,-10 13 5 0,0-1 1 0,-14 8 0 16,-4 0-67-1,-14 9-12-15,1-5-4 0,-6 4 0 0,-4 0 81 0,-4 5 16 0,-5-1 3 0,-5 1 1 16,1-5-37-16,-1 0-8 0,1 5-2 0,-1 3 0 15,1-12-167-15,4 1-34 16,-46 11-6-16,33-12-785 0</inkml:trace>
          <inkml:trace contextRef="#ctx0" brushRef="#br0" timeOffset="36013.6571">13159 1683 2178 0,'22'-13'48'0,"6"1"9"0,4 4 3 0,13 4 1 0,5 4-49 0,0 4-12 16,-4 8 0-16,-5 9 0 0,4 3 56 0,1 8 9 15,-5 5 2-15,-5 3 0 0,-13 1-3 0,-5 7 0 16,0 1 0-16,-8 11 0 0,-15-11 52 0,0 8 9 16,-4-5 3-16,-13 5 0 0,-10-5-103 0,0 1-25 15,4-8 0-15,10-9 0 16,-9 4 0-16,-9-3 0 0,-1 3 0 0,1-3 0 0,-1 3 56 0,1-7 7 15,-1 3 1-15,-8 5 0 16,-1-9-142-16,10 0-28 0,-5-7-6 0,5-5-809 16,-5 0-163-16</inkml:trace>
          <inkml:trace contextRef="#ctx0" brushRef="#br0" timeOffset="34490.2232">10340 2241 1162 0,'-18'-4'52'0,"18"4"10"0,0 0-50 0,0 0-12 0,-4-8 0 0,4 8 0 16,0 0 99-16,0 0 17 0,0 12 3 0,-5 0 1 16,-4 8-67-16,4 5-13 0,1 11-2 0,-1 5-1 15,1-9 37-15,-1 12 7 0,1 9 2 0,4 0 0 16,-5-5-6-16,5 5-1 0,-9-1 0 0,4-3 0 15,5 0-16-15,-4-9-3 0,-5 5-1 0,4-5 0 0,1-8-27 0,-1-3-5 16,1-5-2-16,-6 0 0 0,6-3-2 16,-1-9-1-16,5 0 0 0,-4-4 0 15,-1 0-19-15,5-8 0 0,0 0 0 0,0 0 0 0,0 0 36 16,0 0 4-16,-4-20 1 0,4 4 0 0,0-5-25 0,0-7-4 16,-5 0-2-16,5-5 0 0,5-11-10 0,-5-1 0 15,0-11 9-15,4-1-9 0,10 0-11 0,0 1-6 16,-5-5-2-16,13 0 0 15,-3-4-21-15,3 5-4 0,10-1 0 0,5 0-1 16,-1 5-7-16,5 3-2 0,9 13 0 0,0 3 0 0,-4 5 23 0,-10 12 5 16,1-1 1-16,-5 9 0 15,-5 12-11-15,-4 4-3 0,-10 8 0 0,1 5 0 0,0 3 83 16,-10 0 16-16,-8-4 3 0,-1 17 1 0,-4-1-52 0,-5 0-12 16,5 5 0-16,-9-13 0 0,-14 8 0 0,5-3 0 0,-5 3 0 15,0 1 0-15,-4-9 0 0,-1 4 0 16,1-4 0-16,4 9 0 15,0-21-171-15,5 4-37 0,-1-8-7 0,10 0-1 0</inkml:trace>
          <inkml:trace contextRef="#ctx0" brushRef="#br0" timeOffset="34712.2101">11615 1557 2152 0,'0'0'48'0,"0"0"9"0,0 0 3 0,0 0 0 16,-9-4-48-16,-5 8-12 0,-4 4 0 0,-5 0 0 0,-8 4 10 0,-1 9 0 15,0-1 0-15,-14 8 0 0,5 1 43 0,0 3 9 16,0-4 2-16,5 5 0 0,0-5-64 0,4 4-28 16,4 1 3-16,1 3 0 15,9-12-114-15,0 5-22 0</inkml:trace>
        </inkml:traceGroup>
        <inkml:traceGroup>
          <inkml:annotationXML>
            <emma:emma xmlns:emma="http://www.w3.org/2003/04/emma" version="1.0">
              <emma:interpretation id="{FE27BE27-ED9F-4991-B8DC-FDDCA0AD1262}" emma:medium="tactile" emma:mode="ink">
                <msink:context xmlns:msink="http://schemas.microsoft.com/ink/2010/main" type="inkWord" rotatedBoundingBox="23798,1779 28291,1737 28308,3511 23814,3552"/>
              </emma:interpretation>
              <emma:one-of disjunction-type="recognition" id="oneOf8">
                <emma:interpretation id="interp12" emma:lang="" emma:confidence="1">
                  <emma:literal>b)</emma:literal>
                </emma:interpretation>
                <emma:interpretation id="interp13" emma:lang="" emma:confidence="0">
                  <emma:literal>b]</emma:literal>
                </emma:interpretation>
                <emma:interpretation id="interp14" emma:lang="" emma:confidence="0">
                  <emma:literal>b}</emma:literal>
                </emma:interpretation>
                <emma:interpretation id="interp15" emma:lang="" emma:confidence="0">
                  <emma:literal>Ls)</emma:literal>
                </emma:interpretation>
                <emma:interpretation id="interp16" emma:lang="" emma:confidence="0">
                  <emma:literal>Is)</emma:literal>
                </emma:interpretation>
              </emma:one-of>
            </emma:emma>
          </inkml:annotationXML>
          <inkml:trace contextRef="#ctx0" brushRef="#br0" timeOffset="38626.3993">17311 1662 2178 0,'0'0'96'0,"0"0"20"15,0 0-92-15,4 12-24 0,-4-3 0 0,0 11 0 16,0 0 50-16,-4 12 6 0,4 1 0 0,-5 3 1 15,1 5-12-15,-1 3-2 0,1 9-1 0,-1-1 0 16,5-3 4-16,0 4 1 0,0-5 0 0,5 1 0 16,-5-1 1-16,-5-7 1 0,5-1 0 0,0-3 0 15,-5-1 12-15,5 0 3 0,-4-11 0 0,4 3 0 16,0-4-64-16,-5-3 0 0,5-5 0 0,0-4-13 16,-4 0 13-16,4 0 0 0,0-12 9 0,0 0-9 0,0 0 12 15,0 0-4-15,0 0-8 0,9-8 12 0,0-4-12 0,0-4 0 16,5-4 0-16,-1-1-10 0,-3 1 10 15,12-12 11-15,-3-1-3 0,8 1 0 0,0 0-20 0,10-5-4 16,4 1 0-16,4-5-1 0,1 9-6 16,-1 8-1-16,1 3 0 0,-1 1 0 0,-4 8 12 0,-4 4 1 15,-6 4 1-15,-3 4 0 0,-10 0 10 0,0 4-8 16,-4 4 8-16,-5 0-8 0,-4 8 8 0,-5 0 0 16,-10 5 0-16,-3-1 0 0,-10 0-16 0,-4 0 0 15,-10 5-1-15,-4-1 0 0,0 8 17 0,0-11 0 16,-4 3 0-16,-5 0 0 0,0 4 0 0,0-3 0 15,-1 3 0-15,6-4-857 16,-5 1-168-16</inkml:trace>
          <inkml:trace contextRef="#ctx0" brushRef="#br0" timeOffset="38881.1124">18431 1314 1785 0,'13'0'159'0,"6"4"-127"15,-1 12-32-15,9 13 0 0,-4 7 129 0,-5 1 20 0,0 3 4 0,-4 1 1 16,-5 11-54-16,0 5-12 0,-4-9-1 0,-5 13-1 16,0-4-1-16,-9 20 0 0,-5-4 0 0,-9-1 0 15,-13 1-29-15,-1-8-7 0,-4 0-1 0,-9 4 0 16,0-9-23-16,0 1-5 0,0 4 0 0,-5-5-1 0,1-7-19 15,-1 0 8-15,-9-5-8 0,-4 5 0 16,-9-9-117-16,-5 1-31 0,-5-1-5 0</inkml:trace>
          <inkml:trace contextRef="#ctx0" brushRef="#br0" timeOffset="37171.4162">14156 2569 1267 0,'0'0'112'0,"-9"4"-89"16,-1 4-23-16,6 4 0 0,-1-4 132 0,5-8 23 15,-4 8 4-15,4-8 1 0,-5 12-51 0,5 1-9 16,5-5-3-16,-1 4 0 0,-4-12-47 0,9 8-10 15,5 0-1-15,0-4-1 0,-1 4-25 0,1 0-5 16,9-4 0-16,0 0-8 16,4 8-137-16,5-3-35 0</inkml:trace>
          <inkml:trace contextRef="#ctx0" brushRef="#br0" timeOffset="36956.3273">14128 2358 518 0,'0'0'46'0,"0"0"-37"0,0 0-9 0,0 0 0 16,-9-4 117-16,9 4 22 0,0 0 4 0,0 0 1 15,0 0 16-15,9 0 4 0,0-12 1 0,10 8 0 16,3 0-33-16,-3-4-6 0,8 0-2 0,5 0 0 16,4 4-23-16,-4 0-5 0,0 4 0 0,4-4-1 15,1 0-58-15,-14 0-11 16,4 4-2-16,0 0-1 0,-4 0 14 0,4 4 3 0,-8-4 1 0,3 4 0 16,-3 0-84-16,-1 0-17 0,-5 0-3 0,1 4-683 15,-9 8-137-15</inkml:trace>
          <inkml:trace contextRef="#ctx0" brushRef="#br0" timeOffset="37747.0934">14720 2714 1936 0,'0'0'43'0,"9"-8"9"0,14-4 1 0,-5 8 1 0,5-4-43 0,9 0-11 16,0 4 0-16,0-4 0 0,4 0 58 0,-4 8 10 15,9-8 1-15,0 8-685 16,-5 8-136-16</inkml:trace>
          <inkml:trace contextRef="#ctx0" brushRef="#br0" timeOffset="37657.694">15212 2192 2012 0,'0'0'44'0,"0"0"10"0,0 0 2 0,9-4 0 0,-9 4-45 15,14-4-11-15,-1 4 0 0,1-8 0 0,4 4 51 0,0-4 8 16,1 0 1-16,3-4 1 0,1 4-19 0,0-4-4 16,0-1-1-16,4 1 0 0,-4 0-12 0,0 0-2 15,-5-4-1-15,5 0 0 0,-1 8-12 0,-3-9-2 16,-10-3-8-16,0 4 12 0,0-4-12 0,-5 4 11 16,1 3-11-16,-5-3 10 0,-9-4-10 0,0 8 0 15,9-8 0-15,-9-1 0 0,-5 9-11 0,0 4-7 16,1 0-2-16,4 4 0 0,-10 0 20 0,6 0 0 15,-6 4 0-15,1 0 0 0,5 8 0 0,-6 0 0 16,1 0 0-16,0 12 0 0,4-3 8 0,-4 11 4 16,0 4 2-16,9-3 0 0,-5 11-5 0,0 5-1 0,5-1 0 15,0 13 0-15,-4-5 28 0,3 5 4 0,6 0 2 16,-1-1 0-16,-4 1 2 0,5 8 1 16,-5-9 0-16,4 5 0 0,0-4-21 0,1-5-4 0,-5-3 0 15,0 4-1-15,0-5 3 0,0-3 1 0,-5 3 0 0,0-11 0 31,5-1-107-31,-9-4-20 0,0 5-5 0,-5-13-1098 0</inkml:trace>
          <inkml:trace contextRef="#ctx0" brushRef="#br0" timeOffset="37958.3379">16022 1776 864 0,'5'-9'76'0,"9"5"-60"0,-5 0-16 0,4 0 0 16,-4-4 246-16,-9 8 46 0,0 0 10 0,0 0 2 16,0 0-192-16,-4 12-39 0,-1 5-7 0,-8 3-2 15,-1 0 0-15,-9 8 0 0,-4 1 0 0,-5 7 0 16,5-3-52-16,-10 3-12 0,-4 4 0 0,0 1 0 31,0 3-101-31,5-3-21 0,4-1-4 0,-9 1-1 0</inkml:trace>
          <inkml:trace contextRef="#ctx0" brushRef="#br0" timeOffset="38220.8584">17056 1521 2188 0,'18'-33'48'0,"-13"21"11"0,-10-4 1 0,5 4 1 0,5 4-49 0,-5 8-12 15,-5 0 0-15,-9 4 0 0,-4 8 54 0,-5 8 8 16,-4 8 2-16,-9 9 0 0,-5-1 0 0,4 5 0 16,5 3 0-16,-9 13 0 0,10 4-22 0,-6 3-4 15,5 1-1-15,0 8 0 0,5 0-8 0,0 4-1 16,-5-4-1-16,5-5 0 0,4 1-27 0,0-8 0 16,0 8 0-16,-4-5 0 0,9-7 0 0,9-4 0 15,4-5 0-15,1-3-848 16,-6-13-176-16</inkml:trace>
        </inkml:traceGroup>
      </inkml:traceGroup>
    </inkml:traceGroup>
    <inkml:traceGroup>
      <inkml:annotationXML>
        <emma:emma xmlns:emma="http://www.w3.org/2003/04/emma" version="1.0">
          <emma:interpretation id="{482F132C-2162-49F9-B647-6B1CDDF27A3D}" emma:medium="tactile" emma:mode="ink">
            <msink:context xmlns:msink="http://schemas.microsoft.com/ink/2010/main" type="paragraph" rotatedBoundingBox="1359,4659 25290,3794 25440,7950 1509,88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381677-BC80-4903-8739-EB37625EED5F}" emma:medium="tactile" emma:mode="ink">
              <msink:context xmlns:msink="http://schemas.microsoft.com/ink/2010/main" type="inkBullet" rotatedBoundingBox="1366,4854 2121,4827 2169,6164 1414,6191"/>
            </emma:interpretation>
          </emma:emma>
        </inkml:annotationXML>
        <inkml:trace contextRef="#ctx0" brushRef="#br0" timeOffset="42846.1568">-8171 4896 633 0,'0'0'56'0,"0"-8"-44"0,4-4-12 0,-4-1 0 16,0 1 116-16,0-4 22 0,5-4 4 0,-5 0 1 15,0-1-17-15,4 1-3 0,1 4-1 0,-1-8 0 16,-4 3-26-16,5-3-4 0,-1 0-2 0,-4 4 0 0,0-1-19 16,0 1-4-16,0 8-1 0,0 0 0 0,-4 4-23 15,4 8-5-15,4-8-1 0,-4 8 0 16,0 0-26-16,-9 8-11 0,5 8 8 0,-5 8-8 0,0 9 9 0,-5 11-9 15,-4 5 10-15,13 7-10 0,-13 5 19 0,9 0-3 16,0 0 0-16,4-5 0 0,1 5 17 0,-1 4 3 16,1-5 1-16,-1 1 0 0,5-4-13 0,0-5-4 15,-5-7 0-15,5-5 0 0,-4 1-12 0,4-5-8 16,0-3 8-16,0-5-8 0,-5-8 15 0,5 0-2 16,5 1 0-16,-1-5 0 0,-4 0-13 0,0 0-13 15,0 0 2-15,0 1 1 16,5-5-146-16,0 0-28 0,-5-4-7 0</inkml:trace>
        <inkml:trace contextRef="#ctx0" brushRef="#br0" timeOffset="43079.8534">-8235 5248 1602 0,'0'0'35'0,"0"0"7"0,0 0 2 0,0 0 1 0,0 0-36 0,0 0-9 0,4-8 0 0,6 0 0 16,3 0 66-16,-4 0 11 0,5-1 3 0,0 1 0 16,4-4-5-16,5 4-1 0,8-4 0 0,-8 8 0 15,9-4-30-15,0 0-5 0,4 4-2 0,1 0 0 16,4 0-25-16,-9 4-4 0,4-4-8 0,5 4 11 16,-14-5-75-16,10 1-14 0,-1 4-3 0,1 0-864 15</inkml:trace>
        <inkml:trace contextRef="#ctx0" brushRef="#br0" timeOffset="43494.9862">-7589 4576 1263 0,'-9'0'28'0,"5"-4"5"0,4-8 2 0,0 0 1 0,-5 0-36 0,5-1 0 0,5-7 0 0,-1 4 0 15,1 4 88-15,-5 0 12 0,4-4 1 0,5-1 1 16,-9 5-16-16,5 4-3 0,0 0-1 0,-5 8 0 15,0 0-21-15,0 0-4 0,0 0-1 0,0 0 0 16,-5 12-41-16,0 8-15 0,1 9 9 0,-5-1-9 16,4 4 31-16,5 5 1 0,-4 3 0 0,-1 9 0 15,1-1 1-15,-1 1 1 0,0 0 0 0,5 3 0 16,-4 1 10-16,-1-5 1 0,1-3 1 0,4 3 0 0,-9 1 2 16,0 0 0-16,0 3 0 0,4 1 0 0,-4-1-48 15,4 1 0-15,-4-4 0 0,0-1 0 16,0-3 0-16,4-5 0 0,5 1 0 0,-9-9 9 15,9-4-114-15,9-7-23 0,-9-1-5 0,10-4-941 16</inkml:trace>
      </inkml:traceGroup>
      <inkml:traceGroup>
        <inkml:annotationXML>
          <emma:emma xmlns:emma="http://www.w3.org/2003/04/emma" version="1.0">
            <emma:interpretation id="{418E8FC7-D2FF-4B45-A101-BE2FE34B6892}" emma:medium="tactile" emma:mode="ink">
              <msink:context xmlns:msink="http://schemas.microsoft.com/ink/2010/main" type="line" rotatedBoundingBox="2418,4621 25290,3794 25354,5581 2482,6407"/>
            </emma:interpretation>
          </emma:emma>
        </inkml:annotationXML>
        <inkml:traceGroup>
          <inkml:annotationXML>
            <emma:emma xmlns:emma="http://www.w3.org/2003/04/emma" version="1.0">
              <emma:interpretation id="{5B4C00A1-7F89-4401-BF11-540BAECED7DE}" emma:medium="tactile" emma:mode="ink">
                <msink:context xmlns:msink="http://schemas.microsoft.com/ink/2010/main" type="inkWord" rotatedBoundingBox="2456,5686 2666,5679 2680,6084 2471,6091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3832.0294">-7147 5284 2077 0,'0'0'45'0,"0"0"10"0,0 0 1 0,0 0 4 0,9 0-48 0,0-4-12 0,5-4 0 0,0 0 0 16,-5 4 19-16,4 0 1 0,1 4 1 0,0 0 0 16,-14 0-21-16,9 0 0 0,-9 0 0 0,9 4 8 15,-5 4-8-15,1 4 0 0,-5 0 0 0,0 1 0 16,-5-1 0-16,1 4 9 0,-5 4-9 0,0 0 10 15,-5 1 15-15,5 3 3 0,-5 4 1 0,1 1 0 16,-6-1 3-16,6-8 1 0,-10 8 0 0,9 1 0 16,-4-5-6-16,4-4-2 0,10-8 0 0,-5 5 0 15,4-9-25-15,5-8 0 0,0 0 0 0,0 0 0 16,0 0 0-16,9 4 0 0,9-4 0 0,5 0 0 16,0-4-11-16,9-4 3 0,-5-1 0 0,5 1-721 15,0 0-144-15</inkml:trace>
        </inkml:traceGroup>
        <inkml:traceGroup>
          <inkml:annotationXML>
            <emma:emma xmlns:emma="http://www.w3.org/2003/04/emma" version="1.0">
              <emma:interpretation id="{D75623D4-FA58-4BB1-8A85-DF112D80A63A}" emma:medium="tactile" emma:mode="ink">
                <msink:context xmlns:msink="http://schemas.microsoft.com/ink/2010/main" type="inkWord" rotatedBoundingBox="3517,4813 7067,4685 7120,6168 3571,6297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4677.2339">-4848 4540 2055 0,'-27'-8'91'0,"18"12"19"0,-5 4-88 0,0 8-22 0,5 0 0 0,-4 12 0 16,-10 9 60-16,5 7 8 0,4-3 2 0,-9 11 0 16,1 5-3-16,-6-4-1 0,5-1 0 0,5 5 0 15,0-4-14-15,-5 3-4 0,-4 9 0 0,9 0 0 0,9-9-33 16,-5 5-7-16,-13-8-8 0,8-1 11 15,10-3-88-15,5-9-18 0,-1-3-3 0,-4-9-1021 16</inkml:trace>
          <inkml:trace contextRef="#ctx0" brushRef="#br0" timeOffset="44916.3546">-4461 4362 2026 0,'32'4'90'0,"-14"4"18"0,-4 4-86 0,13 8-22 16,-4 8 0-16,4 13 0 0,1 3 76 0,-6 13 12 16,-3 4 1-16,-1 8 1 0,5-5 10 0,-5 1 1 15,-9 0 1-15,5 0 0 0,-1-5-22 0,-4 1-4 16,0-4 0-16,1 3-1 0,-1 1-18 0,0-8-3 16,-9-5-1-16,0 1 0 0,-9-1-33 0,0-3-6 0,-1-9-2 15,1 5 0-15,-9-9-12 0,-5 1 0 0,-4-5 0 0,0 4 0 31,-10-3-144-31,1-1-28 0,-10-4-5 0,10-4-2 0</inkml:trace>
          <inkml:trace contextRef="#ctx0" brushRef="#br0" timeOffset="44194.081">-5981 4426 1796 0,'0'0'40'0,"0"-12"8"0,4 0 1 0,-4 4 1 0,0 0-40 0,0 4-10 0,0 4 0 0,0 0 0 16,-4 0 60-16,-1 8 9 0,-9 8 3 0,1 8 0 15,-1 9-31-15,-4 11-5 0,4 9-2 0,-4 8 0 16,-5-1 19-16,9 1 4 0,5 0 1 0,0-1 0 16,0 1-19-16,5-8-4 0,-1 3-1 0,10-3 0 15,-1 4-18-15,1-13-4 0,-1 1-1 0,5 3 0 16,0-3-19-16,-4-1-4 0,4 1-1 0,5-5-735 16,-5-3-146-16</inkml:trace>
          <inkml:trace contextRef="#ctx0" brushRef="#br0" timeOffset="44427.5831">-5554 4770 2073 0,'10'-36'92'0,"-10"16"19"0,4-5-89 0,5 1-22 16,5 0 0-16,4 4 0 0,9 3 74 0,-4 9 10 15,-9-4 3-15,13 8 0 0,14 8-42 0,-14 8-8 16,-13 5-1-16,4 7-1 0,19 0-8 0,-10 4-2 15,-4 9 0-15,0 3 0 0,-1 5 12 0,1-1 3 16,4 1 0-16,-8 3 0 0,-6-3-23 0,1-1-4 16,4 5-1-16,-4 0 0 0,0 3-12 0,-5-3 0 15,-5-9 0-15,1 9 0 16,4-5-106-16,-5-7-24 0,-4-5-5 0,0-4-969 0</inkml:trace>
          <inkml:trace contextRef="#ctx0" brushRef="#br0" timeOffset="45119.9269">-3423 5203 1900 0,'23'-12'169'0,"-14"4"-135"0,9-4-34 0,5 4 0 0,-5 4 51 0,10 0 3 16,-6 4 1-16,1 0 0 0,-5 0 16 0,10 4 3 15,-6 0 1-15,10 0 0 0,0 0-18 0,0 4-3 16,4-4-1-16,-4 0 0 0,0 0-33 0,0 0-6 16,0 4-2-16,4-8 0 0,-4 0 16 0,5-4 4 15,-10 4 0-15,9 0 0 0,-4-4-32 0,-4 4-15 16,3-4 2-16,-3 0 0 15,-5 8-165-15,-5 0-33 0,-5-4-6 0,-13 0-2 0</inkml:trace>
          <inkml:trace contextRef="#ctx0" brushRef="#br0" timeOffset="45267.293">-3172 5543 1854 0,'0'0'40'0,"0"0"9"0,18 8 2 0,5-4 1 0,-1 5-41 0,6-5-11 0,-1 4 0 0,5 4 0 15,-5-4 57-15,0 0 10 0,1-4 1 0,4 0 1 16,0 4-57-16,4-4-12 0,-4 0 0 0,0 0-932 16</inkml:trace>
        </inkml:traceGroup>
        <inkml:traceGroup>
          <inkml:annotationXML>
            <emma:emma xmlns:emma="http://www.w3.org/2003/04/emma" version="1.0">
              <emma:interpretation id="{74AB4CAD-60DB-45CE-9205-32C62C851278}" emma:medium="tactile" emma:mode="ink">
                <msink:context xmlns:msink="http://schemas.microsoft.com/ink/2010/main" type="inkWord" rotatedBoundingBox="8157,4660 12708,4496 12760,5908 8208,607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7286.3197">-1406 4855 1335 0,'0'0'59'0,"0"0"13"16,0 0-58-16,0 0-14 0,0 0 0 0,0 0 0 16,0 0 60-16,9 8 10 0,-4 1 2 0,-5-9 0 0,9 4-14 0,0-4-2 15,5 0-1-15,-1 0 0 0,1-4-8 0,0-5-2 16,4 1 0-16,0 0 0 16,-4-8-1-16,4 4 0 0,0-4 0 0,0 0 0 0,1-1-3 0,-6 1-1 15,1-4 0-15,0 0 0 0,-1-5-40 0,5-3 0 16,1 4 0-16,-1 0 0 0,0-1 0 0,0 5 0 15,-4 0 11-15,0-5-11 0,-1 5 8 0,-4-4-8 16,0 4 0-16,-4 4 0 0,4-9 0 0,-9 5 0 16,0 0 0-16,0 0 0 0,0 3-12 0,0 1 2 15,-9-4 0-15,4 8 0 0,1-4 10 0,-1 3-13 16,-4 5 5-16,0 0 8 0,0 0-10 0,0 0 10 16,-5 4 0-16,1 0-9 0,3 4 9 0,-3 0-8 15,-1-4 8-15,5 8-8 0,9-4 8 0,0 0 0 16,-9 4 8-16,0 8-8 0,0-4 0 0,0 4 0 15,0-3 0-15,-1 3 0 0,1-4 0 0,5 8 0 16,-5-4 0-16,4 4 0 0,1-4 16 0,-1 9 1 16,5-5 1-16,-5 8 0 0,5 8-6 0,5 5-2 0,0 3 0 15,-1 9 0-15,-4 4 35 0,5-1 7 16,4 5 2-16,0 4 0 0,-5-9-18 0,-4 1-4 0,5-5-1 16,-5-3 0-16,5-5 3 0,4 1 1 0,-9-5 0 0,0 1 0 15,4-1-12-15,-4 5-3 0,5-5 0 0,-1-4 0 16,-4 5-12-16,0-9-8 0,0 4 8 0,0-3-8 15,0-5 10-15,5 4-2 0,-1-3-8 0,1-5 12 16,-10-4-12-16,5 0 0 0,0 0 0 0,0-3 0 16,-9 3-52-16,0-4-16 0,0 0-3 15,-5 0-725-15,-4 0-144 0</inkml:trace>
          <inkml:trace contextRef="#ctx0" brushRef="#br0" timeOffset="47490.0193">-1497 5252 1609 0,'9'-12'71'0,"-4"8"15"0,4 0-69 0,4-4-17 16,-3 4 0-16,8-5 0 0,5 5 103 0,-1-8 17 16,6 0 3-16,8 0 1 0,0 4-46 0,1-4-9 15,-10 4-1-15,10 0-1 0,-5-1-27 0,4 1-4 16,-4 4-2-16,4 0 0 15,-4 8-84-15,0-4-17 0,0 4-3 0,0 4-934 0</inkml:trace>
          <inkml:trace contextRef="#ctx0" brushRef="#br0" timeOffset="47948.7748">247 4382 1551 0,'4'-24'68'0,"-4"11"16"0,5 9-68 0,-5-4-16 16,-5 0 0-16,5 8 0 0,0 0 106 0,0 0 18 15,-9 12 3-15,-9 5 1 0,4 3-64 0,-4 8-12 16,-5 8-2-16,-4 9-1 0,4 0 7 0,1 7 0 0,-6 1 1 16,1 7 0-16,0-3-10 0,4 0-3 15,0-1 0-15,0 1 0 0,5 0-24 0,4-5-4 16,-4 5-2-16,9 0 0 16,0-5-54-16,4 5-12 0,1-4-1 0,-1 3-686 0,5-3-137 0</inkml:trace>
          <inkml:trace contextRef="#ctx0" brushRef="#br0" timeOffset="48299.7718">761 4952 921 0,'41'-56'82'0,"-27"27"-66"0,4-3-16 0,0-4 0 0,-4 7 224 0,0 1 40 16,-5 4 9-16,0 3 2 0,-9 5-126 0,-5 0-25 16,5 4-4-16,-9 8-2 0,-4 8-54 0,-6 0-12 15,1 8-1-15,-5 4-1 0,-4 5-27 0,0 7-6 16,-5 4-1-16,0 9 0 0,0 3-6 0,0 1-2 15,0-1 0-15,5 5 0 0,-5-9-8 0,9 1 0 16,5-5 0-16,5 5 0 0,8-9 0 0,0-4 0 16,1 1 0-16,8-9 0 0,6 0 0 0,-1-8 0 15,4 5 0-15,6-9 0 0,-1-8 0 0,0-4 0 16,0 0 0-16,5-9 0 0,0-3-13 0,-1 0-5 16,6-8-1-16,-5-1 0 0,4-7 19 0,-4 0 0 15,-1-5 0-15,1-3 0 0,0-5 0 0,0 5 0 16,-5-9 0-16,5 9 0 0,-10-1 0 0,6 17 0 15,-10 4 0-15,0 4 0 0,-5 8 10 0,-4 8-1 16,0 0 0-16,-4 20 0 0,-5 8-1 0,4 0-8 16,-4 5 12-16,4 7-4 0,1 1-8 0,-5-5 0 0,9 9 0 15,0-1 0 1,-5-3-100-16,5 3-21 0,-4 1-5 0</inkml:trace>
          <inkml:trace contextRef="#ctx0" brushRef="#br0" timeOffset="48525.4866">1435 4220 1555 0,'27'-12'68'0,"-13"12"16"0,4 8-68 0,5 4-16 16,0 4 0-16,4 13 0 0,0 3 196 0,-4 8 35 16,-5 1 7-16,1 7 2 0,-1 5-90 0,-9 8-18 15,5-1-3-15,-5 9-1 0,-5 0-73 0,1-8-15 16,-5-1-4-16,-5 5 0 0,-4-4 8 0,5 0 2 15,-6-1 0-15,1 5 0 0,-4-4-38 0,-1-9-8 16,0 1 0-16,1-4 0 16,-10-9-76-16,0 1-14 0,-4-5-3 0,4-8-1223 0</inkml:trace>
          <inkml:trace contextRef="#ctx0" brushRef="#br0" timeOffset="48847.1086">2154 5074 2127 0,'0'0'47'0,"0"0"9"0,14 0 3 0,4 0 1 0,5 0-48 0,0-4-12 0,0 4 0 0,4 0 0 15,-4 0 56-15,4 4 8 0,-4-4 3 0,4 0 0 16,5 0-11-16,0 0-1 0,4-4-1 0,5 0 0 16,-4 0-9-16,4-4-1 0,0 0-1 0,4 3 0 15,-4-3-25-15,5 4-5 0,-5 0-1 0,4-4 0 16,-4 0 0-16,-9 4 0 0,-5 0 0 0,-4 0 0 16,-5 0-12-16,0 0 8 0,-4 4-8 0,-5-4 0 0,0 4 0 0,-9 0-18 15,0 0 2-15,0 0-809 16,-13 8-163-16</inkml:trace>
          <inkml:trace contextRef="#ctx0" brushRef="#br0" timeOffset="49145.5986">2774 4710 1958 0,'0'0'87'0,"0"0"17"0,0 0-83 0,-5 16-21 16,1 4 0-16,4 0 0 0,0 13 107 0,-5 3 17 15,5 1 3-15,0 3 1 0,-5 0 0 0,1 1 0 0,-1-1 0 0,1 1 0 16,-1-5-88-16,1 5-18 0,-1-1-3 0,1 1-1 16,-1-5-7-16,0-4-2 0,1-3 0 0,-5-1 0 15,4 0-9-15,-4-7-12 0,5 3 2 0,-10-4-867 16,0 0-174-16</inkml:trace>
        </inkml:traceGroup>
        <inkml:traceGroup>
          <inkml:annotationXML>
            <emma:emma xmlns:emma="http://www.w3.org/2003/04/emma" version="1.0">
              <emma:interpretation id="{26411995-8804-4408-892C-4EEBD679BBB8}" emma:medium="tactile" emma:mode="ink">
                <msink:context xmlns:msink="http://schemas.microsoft.com/ink/2010/main" type="inkWord" rotatedBoundingBox="13489,4619 16363,4515 16409,5769 13534,5872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4731.0577">4139 4337 1094 0,'-9'-28'48'0,"9"16"11"0,0 0-47 0,0-4-12 16,0-1 0-16,0 5 0 0,0 4 129 0,0 8 24 15,0 0 5-15,0 0 1 0,-4-4-71 0,-5 8-13 16,4 4-3-16,-4 8-1 0,-5-3-9 0,1 11-2 16,-5 0 0-16,-1 8 0 0,-3 5 12 0,3 3 3 15,-8 13 0-15,4 8 0 0,0-1 9 0,5 1 1 16,0 4 1-16,0 0 0 0,4-5-53 0,1-3-10 16,8-4-3-16,0 3 0 0,5 1-11 0,0-5-9 15,0 9 12-15,10-4-12 0,-6-9 0 0,5-7-17 16,0-1 1-16,5 1-808 15,4-9-161-15</inkml:trace>
          <inkml:trace contextRef="#ctx0" brushRef="#br0" timeOffset="65018.4898">4731 4722 1209 0,'0'-16'108'0,"0"7"-87"0,0-7-21 0,9-4 0 15,-4-4 231-15,9-5 41 0,-1 5 9 0,1 0 2 16,4 4-147-16,0-5-28 0,5 1-7 0,0 4-1 16,-5 4-44-16,5 4-10 0,-5-1-2 0,5 9 0 15,0 0-32-15,-5 4-12 0,0 0 9 0,0 8-9 16,-4 9 14-16,4-1-2 0,-4 8-1 0,4 8 0 16,0 5 23-16,0 7 5 0,1 1 1 0,3-1 0 0,1 1-15 15,4-1-2-15,1 1-1 0,-1-1 0 0,0-3-11 16,5-5-3-16,-9-3 0 0,4-1 0 15,5 0-8-15,-4-3 12 0,-6-5-12 0,6-4 12 16,-6 1-109-16,-3-1-22 0,-1-4-4 0,0-4-713 16,-4 4-144-16</inkml:trace>
          <inkml:trace contextRef="#ctx0" brushRef="#br0" timeOffset="65221.4719">5892 4119 1785 0,'-4'8'159'0,"-5"4"-127"16,4 4-32-16,-9 8 0 0,-4 5 111 0,-5 3 16 16,5 9 3-16,-9 3 1 0,-5 5-39 0,-4 3-8 15,-1 5-2-15,-4 4 0 0,0-9-13 0,-4 5-2 0,-1-4-1 0,-4 3 0 16,5-7-18-16,-5-1-3 0,-1-7-1 0,1 3 0 16,9-3-35-16,5-5-9 0,4-3 0 15,9-1 0 1,1-4-77-16,8 1-18 0,0-5-3 0,5-4-1114 0</inkml:trace>
          <inkml:trace contextRef="#ctx0" brushRef="#br0" timeOffset="65478.5893">6065 4819 2761 0,'0'0'60'0,"14"0"13"0,0 0 3 0,4-4 2 0,9 0-62 0,0 0-16 16,5-4 0-16,5 4 0 0,8 4 28 0,1 0 4 15,-1 0 0-15,5 0 0 0,1-8-10 0,-6 8-2 16,1-5 0-16,4 5 0 16,-5 5-148-16,-4-5-29 0</inkml:trace>
        </inkml:traceGroup>
        <inkml:traceGroup>
          <inkml:annotationXML>
            <emma:emma xmlns:emma="http://www.w3.org/2003/04/emma" version="1.0">
              <emma:interpretation id="{E7E0237D-C0C8-4907-A564-2EBFAC969EB4}" emma:medium="tactile" emma:mode="ink">
                <msink:context xmlns:msink="http://schemas.microsoft.com/ink/2010/main" type="inkWord" rotatedBoundingBox="17169,4088 22958,3879 23023,5665 17233,587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6916.3594">9530 4778 2098 0,'0'0'46'0,"9"-4"10"0,9 4 1 0,10 0 3 0,4-4-48 0,-1 0-12 16,6 4 0-16,8-4 0 0,1 0 18 0,4 4 2 15,-9-4 0-15,9 4-973 16</inkml:trace>
          <inkml:trace contextRef="#ctx0" brushRef="#br0" timeOffset="66774.6606">9644 4608 1422 0,'18'-4'63'0,"-18"4"13"0,14-4-61 0,-1 0-15 15,10 4 0-15,4-8 0 0,1-4 85 0,4 0 15 16,-1-4 2-16,10 0 1 0,-4-1-24 0,-1-3-5 16,1 0-1-16,-5 0 0 0,-1-1-49 0,-3-3-9 15,-5 0-3-15,-5 0 0 0,-5-1-12 0,-3 1 9 16,-1-4-9-16,0-1 8 0,-9-3 9 0,0 4 2 15,0-9 0-15,0 5 0 0,-5-1-3 0,1 5-1 16,-1 4 0-16,1 0 0 0,-1 3 2 0,0 1 1 16,-4 8 0-16,0 4 0 0,-4 8 5 0,3 0 1 15,-8 8 0-15,0 4 0 0,0-4 3 0,-5 12 1 16,0-3 0-16,1 11 0 0,-1 8-38 0,9-3-7 16,10 7-2-16,-1 5 0 0,-9 3 67 0,5 9 12 15,5 4 4-15,-1 3 0 0,1 5-20 0,-1 12-4 16,0 4-1-16,5-4 0 0,5-12 3 0,-5-4 1 15,-5-5 0-15,1 1 0 0,-1-12-35 0,1 3-8 0,-5-7 0 16,0-1 0 0,-1 1-44-16,1-9-10 0,5-7-2 0,-5-1-783 0,-9-4-156 0</inkml:trace>
          <inkml:trace contextRef="#ctx0" brushRef="#br0" timeOffset="67120.3855">11333 3524 2199 0,'0'0'97'0,"0"0"21"0,-5 12-94 0,-4 0-24 16,5 8 0-16,-10 1 0 0,-9 3 78 0,1 0 11 0,-1 5 3 0,-5 3 0 15,-3-4-48-15,-6 1-8 0,5-1-3 0,-4 8 0 16,-5 1-33-16,4-1-9 0,1 1-1 0,0-1 0 31,-5 0-190-31,4 1-39 0</inkml:trace>
          <inkml:trace contextRef="#ctx0" brushRef="#br0" timeOffset="67421.1867">11998 3872 2444 0,'13'-8'54'0,"1"0"11"0,-9-8 3 0,-5 16 0 0,0-9-55 0,0 9-13 16,0 0 0-16,-5 0 0 0,-4-8 48 0,-9 16 8 15,-1 5 0-15,-3 7 1 0,-1 12 3 0,-4 9 1 16,-5 3 0-16,-5 13 0 0,5 4-15 0,-4-1-3 15,0 1-1-15,-5 4 0 0,0-5-18 0,0 9-3 16,4 0-1-16,1 8 0 0,8-8 2 0,1-1 0 16,-5 1 0-16,5 0 0 15,0-8-93-15,8 0-18 0,-3-9-4 0,8 1-791 16,0-9-157-16</inkml:trace>
          <inkml:trace contextRef="#ctx0" brushRef="#br0" timeOffset="65768.9529">7950 4479 2016 0,'27'-20'89'0,"-8"8"19"0,-6-1-87 0,1 1-21 16,4-4 0-16,-4 8 0 0,0-4 64 0,-5 4 9 15,-5 0 2-15,-4 8 0 0,0-8-41 0,-4 4-8 0,-10 0-2 16,0-1 0-16,-8 5 20 0,-1-4 3 0,0 8 1 0,0 5 0 16,-4-1-28-16,-9 4-4 0,4 4-2 0,0 0 0 15,0 0 12-15,5 5 2 0,-1 3 1 0,1 4 0 16,0 1-3-16,4 3-1 0,0 4 0 0,5 1 0 15,0-9-10-15,0 4-3 0,-1 1 0 0,6-5 0 16,-1 0-12-16,5-3 0 0,4-5 0 0,1 0 0 16,-1-4 0-16,5-3 0 0,0-13 0 0,0 0 0 15,18 4 0-15,5-8 0 0,-5-9 0 0,10 1 0 16,4-8 0-16,-1-4 8 0,1-9-8 0,0-3 0 16,9-9 0-16,-9 1 0 0,0 3 0 0,-5-3 0 15,1 8 0-15,-6 3 0 0,-3 9 0 0,-6 8 0 16,1-1 0-16,-10 9 0 0,1 4 0 0,-5 4 0 0,0 0 0 15,0 12 16-15,-5 5-4 0,5 3 0 0,-4 4-12 0,4 5 0 16,-5-1 0-16,1 8-10 16,8 1-120-16,-4-1-24 0,-4 1-5 0</inkml:trace>
          <inkml:trace contextRef="#ctx0" brushRef="#br0" timeOffset="65995.0252">8469 3969 2376 0,'28'-4'52'0,"-15"4"12"0,10 0 1 0,0 8 1 15,4 4-53-15,5 13-13 0,4 7 0 0,-4 4 0 0,5 13 115 0,-6-1 20 16,-3 9 4-16,4 20 1 0,-10-4-28 0,-3 4-4 0,-6 4-2 0,-8 4 0 16,4-4-50-16,-9 0-9 0,-5-13-3 0,1 5 0 15,-10-8-28-15,5 4-5 0,-14-5-2 16,5-3 0-16,-9-8-9 0,-5-9-11 15,0 5 3-15,-4-9-1011 0,-5-3-201 16</inkml:trace>
          <inkml:trace contextRef="#ctx0" brushRef="#br0" timeOffset="67798.4087">12508 4317 2455 0,'18'-28'108'0,"-9"20"24"0,0 0-106 0,0-5-26 15,-4 5 0-15,4 0 0 16,-9 0 48-16,0 8 5 0,0 0 1 0,0 0 0 16,-5-8-10-16,-4 8-1 0,0-4-1 0,-5 12 0 15,-4 4-20-15,0 0-4 0,0 9-1 0,-10 7 0 16,1 4-9-16,0 1-8 0,-5 3 9 0,0 5-9 0,5-1 0 0,-5 1 0 15,4-5 0-15,6 4 0 0,4 1 0 0,4-5 0 16,0-7 0-16,1-1 0 0,-1-4 12 16,5 1-4-16,0-9-8 0,4-4 12 0,5-12-23 15,0 0-5-15,0 0 0 0,0 0-1 16,0 0-11-16,14 0-3 0,-1-8 0 0,10-8 0 16,5-5-6-16,3-3-2 0,-8-4 0 0,9-5 0 15,0-3-7-15,0-5-2 0,0-3 0 0,0 3 0 16,-1 1-12-16,-3 4-4 0,-6 3 0 0,1 9 0 0,-5 4 97 15,-4 8 19-15,-5 3 4 0,0 5 1 0,-9 4 3 0,0 17 0 16,0 3 0-16,-4 8 0 0,-1 9-21 0,1-1-4 16,-1 9-1-16,1-5 0 0,-1 9-25 0,0-1-9 15,-4 1 0-15,5-1-805 16,-5-3-168-16</inkml:trace>
          <inkml:trace contextRef="#ctx0" brushRef="#br0" timeOffset="68085.0441">13145 3698 2419 0,'18'16'107'0,"-4"-8"22"0,4 8-103 0,0 5-26 0,5 7 0 0,-5 4 0 16,-4 13 108-16,-5 3 16 0,0 5 3 0,-9 8 1 15,0 3-31-15,0-3-5 0,-4 0-2 0,-6 4 0 16,1-5-36-16,0 1-7 0,-9 16-2 0,0 0 0 15,-5-8-29-15,5-1-7 0,-9 1-1 0,4-4 0 16,-9-4-69-16,0-9-15 0,0-7-2 0,-9-1-1352 16</inkml:trace>
        </inkml:traceGroup>
        <inkml:traceGroup>
          <inkml:annotationXML>
            <emma:emma xmlns:emma="http://www.w3.org/2003/04/emma" version="1.0">
              <emma:interpretation id="{3AA06B80-2A17-44F1-BF09-D80ABE0D206F}" emma:medium="tactile" emma:mode="ink">
                <msink:context xmlns:msink="http://schemas.microsoft.com/ink/2010/main" type="inkWord" rotatedBoundingBox="24429,4356 25309,4324 25349,5449 24469,5481"/>
              </emma:interpretation>
              <emma:one-of disjunction-type="recognition" id="oneOf14">
                <emma:interpretation id="interp22" emma:lang="" emma:confidence="0">
                  <emma:literal>+</emma:literal>
                </emma:interpretation>
                <emma:interpretation id="interp23" emma:lang="" emma:confidence="0">
                  <emma:literal>)</emma:literal>
                </emma:interpretation>
                <emma:interpretation id="interp24" emma:lang="" emma:confidence="0">
                  <emma:literal>D</emma:literal>
                </emma:interpretation>
                <emma:interpretation id="interp25" emma:lang="" emma:confidence="0">
                  <emma:literal>t</emma:literal>
                </emma:interpretation>
                <emma:interpretation id="interp2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68433.9187">14766 4447 864 0,'0'0'76'0,"0"0"-60"0,0 0-16 0,0 0 0 15,-9 0 189-15,9 0 35 0,0 0 8 0,0 0 0 16,0 0-77-16,0 8-16 0,0-8-3 0,9 8-1 15,9 0-27-15,0-4-6 0,5-4-1 0,9 4 0 16,18 0-30-16,5-4-7 0,4-8 0 0,0 4-1 0,0-4-28 16,5 0-6-16,-5 0-1 0,-4-5 0 0,-1 5-28 0,-4-4 0 15,0 4 0-15,-4 4 0 16,-5-4-96-16,-9-4-26 16,-5 4-5-16,-9 0-1 0</inkml:trace>
          <inkml:trace contextRef="#ctx0" brushRef="#br0" timeOffset="68636.8774">15221 3933 2412 0,'27'-17'107'0,"-8"13"21"0,-1 8-102 0,0 0-26 16,5 5 0-16,-5 11 0 0,5 4 58 0,-5 4 6 16,-4 5 2-16,-5 7 0 0,0 5 13 0,-5-1 2 15,1 9 1-15,-10 0 0 0,-4-1-29 0,-4 5-5 16,-6 8-2-16,1 3 0 0,-5-3-21 0,1 0-4 15,-10 0-1-15,4-1 0 16,-8 1-83-16,4-8-17 0,-9-5-3 0,0 5-809 16,0-12-163-16</inkml:trace>
        </inkml:traceGroup>
      </inkml:traceGroup>
      <inkml:traceGroup>
        <inkml:annotationXML>
          <emma:emma xmlns:emma="http://www.w3.org/2003/04/emma" version="1.0">
            <emma:interpretation id="{F8589959-0990-4C8B-BDA9-310D2F7A66FE}" emma:medium="tactile" emma:mode="ink">
              <msink:context xmlns:msink="http://schemas.microsoft.com/ink/2010/main" type="line" rotatedBoundingBox="3640,6953 21981,5787 22094,7572 3753,8738"/>
            </emma:interpretation>
          </emma:emma>
        </inkml:annotationXML>
        <inkml:traceGroup>
          <inkml:annotationXML>
            <emma:emma xmlns:emma="http://www.w3.org/2003/04/emma" version="1.0">
              <emma:interpretation id="{5CB7149F-7AA2-4114-BDC6-2C933A1BF390}" emma:medium="tactile" emma:mode="ink">
                <msink:context xmlns:msink="http://schemas.microsoft.com/ink/2010/main" type="inkWord" rotatedBoundingBox="3659,7254 8228,6963 8322,8447 3753,8738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9650.247">-5658 7045 1670 0,'-18'-33'74'0,"8"21"15"0,1-4-71 0,0 0-18 15,0-4 0-15,0 7 0 0,0 1 98 0,4 8 16 16,-8 0 3-16,-1 8 1 0,0 0-36 0,1 13-7 16,-10 7-2-16,5 8 0 0,-5 9-15 0,5 7-3 15,-10 13-1-15,10 12 0 0,0 0 3 0,0 3 1 16,9 5 0-16,4 8 0 0,-4-16-21 0,9 4-4 15,9-4-1-15,0 4 0 0,5-4-9 0,0-4-3 16,-1-9 0-16,10-3 0 16,-5 0-97-16,5-9-20 0,4-11-4 0,-4-1-711 15,4-8-143-15</inkml:trace>
          <inkml:trace contextRef="#ctx0" brushRef="#br0" timeOffset="69872.386">-5248 7292 2394 0,'9'-8'52'0,"0"-5"12"0,0-3 1 0,4-4 3 0,1 4-55 0,4 0-13 0,-4-1 0 0,4 5 0 16,5 4 84-16,-5 4 15 0,0 4 2 0,5 0 1 15,0 8-40-15,-5 4-8 0,5 9-2 0,0 7 0 16,-1 4-27-16,1 5-5 0,0 3-2 0,0 5 0 16,0 7 2-16,4-3 0 0,-4-1 0 0,4 1 0 15,0-5 3-15,1 5 1 0,-10-8 0 0,9-1 0 31,5 0-45-31,-5 1-9 0,1-5-2 0,-1-3 0 0,0-1-142 16,-4-4-29-16,-5-3-5 0</inkml:trace>
          <inkml:trace contextRef="#ctx0" brushRef="#br0" timeOffset="70057.4624">-4393 7029 2602 0,'0'0'57'0,"-4"12"12"0,-1 8 3 0,-4 8 1 0,0 5-58 0,-5 7-15 15,-4 9 0-15,-4 7 0 0,-10 1 54 0,4 4 8 16,-8-1 2-16,4 1 0 0,-9 0-26 0,9-5-5 16,-4 1-1-16,4-8 0 0,0 3-32 0,0-3 0 15,5-5 0-15,4 1 0 16,0-9-65-16,10-3-20 0,4-5-4 0,-1-4-1131 0</inkml:trace>
          <inkml:trace contextRef="#ctx0" brushRef="#br0" timeOffset="70228.1599">-4069 7632 1555 0,'27'-17'68'0,"-13"9"16"0,4-4-68 0,9 0-16 0,1 0 0 0,8 4 0 16,5 4 236-16,9 4 44 0,0-4 9 0,5 4 2 16,-5 4-206-16,4 0-41 0,-3-4-8 0,3 0-1 15,1-4-35-15,-5 8 0 0,0 4 0 0,-9-4-805 16,-9 0-161-16</inkml:trace>
          <inkml:trace contextRef="#ctx0" brushRef="#br0" timeOffset="70721.8884">-2444 7251 1324 0,'23'-20'118'0,"-14"8"-94"0,5 0-24 0,-1-5 0 0,-4 5 221 0,5 0 40 16,-5 0 8-16,5 0 2 0,-5-8-155 0,0 3-32 15,-4 1-5-15,-1 4-2 0,-4 0-30 0,0 4-7 16,-4 0 0-16,-6 4-1 0,1-4-15 0,-9 4-4 16,0 4 0-16,-9 4 0 0,-5 4-12 0,4 8-8 15,1 0 8-15,-9 12-8 0,4 9 11 0,0-1-3 16,-4 13 0-16,8 3 0 0,1 1 0 0,4 4-8 16,0-5 12-16,5 5-4 0,4-4-8 0,5-9 10 15,0 1-10-15,0-9 10 0,5-4-10 0,4-3 0 16,4-9 0-16,1-8 8 0,-1 0-8 0,5-8 0 15,5-4 0-15,4-4 8 0,0-4-8 0,5-4 0 16,0-8 0-16,0-4 0 0,4-9 17 0,-4-3-1 16,0-9-1-16,4-3 0 0,-4-1-15 0,4-8 0 15,-4 1 0-15,0-1 0 0,-1 0 0 0,1 13 0 0,0-1 0 16,-5 13 0-16,0 8 0 0,-4 8 0 16,0 7 0-16,-14 9 0 0,13 9 9 0,1 7-1 0,-5 8 0 15,5 4 0-15,-5 5 0 0,0 7 0 0,0 5 0 0,0-1 0 16,0 5-8-16,0-5 0 0,0 5 0 15,5-1 8-15,-5-7-207 16,0-1-41-16</inkml:trace>
          <inkml:trace contextRef="#ctx0" brushRef="#br0" timeOffset="70827.2911">-1820 6656 2178 0,'27'-40'96'0,"-4"24"20"0,0-1-92 0,4 1-24 16,5 8 0-16,0 0 0 0,-5 12 131 0,5 4 21 15,-5 8 5-15,5 9 1 0,-9 15-65 0,0 5-13 16,-5 7-2-16,0 5-1 0,-9 4-8 0,0 3-1 16,-9 1-1-16,0 8 0 0,-4-4-22 0,-5 8-4 15,-1 4-1-15,-8-1 0 0,0 1-24 0,-5-8-4 16,-4 0-2-16,-5 0 0 0,-4-4-10 0,-1-4 0 16,-4-5 0-16,0-3 0 0,-4-9-222 0,4-7-40 15</inkml:trace>
        </inkml:traceGroup>
        <inkml:traceGroup>
          <inkml:annotationXML>
            <emma:emma xmlns:emma="http://www.w3.org/2003/04/emma" version="1.0">
              <emma:interpretation id="{31E1DF36-8BB3-4B90-A841-27803DD62812}" emma:medium="tactile" emma:mode="ink">
                <msink:context xmlns:msink="http://schemas.microsoft.com/ink/2010/main" type="inkWord" rotatedBoundingBox="8906,6618 10692,6505 10804,8257 9017,8370"/>
              </emma:interpretation>
            </emma:emma>
          </inkml:annotationXML>
          <inkml:trace contextRef="#ctx0" brushRef="#br0" timeOffset="71259.7708">-773 6381 2602 0,'9'-36'116'0,"0"23"23"0,9-7-111 0,5 4-28 0,4-4 0 0,5 4 0 15,5-5 54-15,-1 1 6 0,-4 4 0 0,9 4 1 16,0 0-21-16,0 4-5 0,0 8-1 0,-9 4 0 16,0 0-10-16,-5 4-1 0,-4 12-1 0,-5 4 0 15,-4 1 16-15,-10 3 3 0,-13 0 1 0,0-8 0 16,-9 9-22-16,0-5-4 0,-5 4 0 0,-5 1-1 16,-3-5 10-16,3 0 3 0,6 5 0 0,-10 3 0 15,9 0-16-15,5-7-2 0,-1-1-1 0,10-4 0 0,5-4-9 0,4 1 0 16,4-1 0-16,10 0 0 0,0-8 0 0,8 0 0 15,6-4 8-15,-1 0-8 16,5-4-31-16,-5 4-8 0,5 0-1 0,-5-4-934 16,1-4-186-16</inkml:trace>
          <inkml:trace contextRef="#ctx0" brushRef="#br0" timeOffset="72089.299">456 7211 2343 0,'0'0'52'0,"0"0"10"0,9-4 2 0,-4-4 2 0,9 3-53 0,-1 1-13 16,1 4 0-16,4 0 0 0,5 0 54 0,0 0 8 0,-1 4 2 0,1 1 0 16,4 3-64-16,1-4-16 0,4 4-2 0,-1 4-734 15,6-4-146-15</inkml:trace>
          <inkml:trace contextRef="#ctx0" brushRef="#br0" timeOffset="71937.7999">497 6802 2026 0,'0'0'44'0,"14"4"10"0,9 0 2 0,-1-4 1 0,6 0-45 0,-1-4-12 15,0-12 0-15,5 0 0 0,0 3 79 0,4-7 13 0,1-8 4 0,-1 0 0 16,1-1-29-16,-5 5-6 0,0 0-1 0,-5-1 0 15,-4-3-45-15,-5 4-15 0,0 4 8 0,-9-5-8 16,0 1 0-16,-4 0 0 0,-5 3 0 0,0 5 0 16,0-4 0-16,-9 0-11 0,4 8 0 0,-4 0 0 15,0 3 3-15,-5 5 0 0,-4 4 0 0,4 0 0 16,1 0 8-16,-1 8-8 0,0 1 8 0,1 3-8 16,-5 0 8-16,4 4 0 0,-4-4 0 0,4 12 8 15,-4 1-8-15,9 3 0 0,0 4 0 0,-5 5 0 16,5 7 17-16,0 5 3 0,0 8 0 0,4 3 0 0,5 9 28 15,0 12 7-15,0 0 1 0,5 0 0 0,4 0 1 16,-5-8 1-16,1 0 0 0,-1 3 0 0,1-7-27 16,-1-4-6-16,-4 0-1 0,0-9 0 0,-4-7-14 15,-1-9-10-15,1-7 12 0,-5-1-12 16,0-3-65-16,4-9-20 0,-9 0-4 0,5-8-782 16,0-8-156-16</inkml:trace>
        </inkml:traceGroup>
        <inkml:traceGroup>
          <inkml:annotationXML>
            <emma:emma xmlns:emma="http://www.w3.org/2003/04/emma" version="1.0">
              <emma:interpretation id="{FB1E5897-E1E3-4A3C-95C4-F2427C47879E}" emma:medium="tactile" emma:mode="ink">
                <msink:context xmlns:msink="http://schemas.microsoft.com/ink/2010/main" type="inkWord" rotatedBoundingBox="11717,6595 16630,6283 16726,7793 11813,8105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3238.4985">3989 6689 518 0,'0'-8'46'0,"5"-5"-37"0,4-3-9 0,5-4 0 16,-1 0 310-16,5-1 60 0,-4 1 12 0,0 0 2 15,-1-8-192-15,-4-1-40 0,1 5-7 0,-10 4-1 16,4 4-116-16,-4-1-28 0,-4 5 0 0,-6 4 0 16,1 4 39-16,-4 4 1 0,-5 4 1 0,-10 4 0 15,-4 9-30-15,0 3-11 0,-13 0 0 0,-10 20 9 16,1 9-9-16,-1 4 12 0,0 7-12 0,1 13 12 15,4-4-12-15,4 0 8 0,5-4-8 0,5 3 8 16,4-11 2-16,9-4 0 0,5-1 0 0,4 1 0 0,5-13 7 16,0-3 2-16,9-9 0 0,5-4 0 0,4-12-19 15,4-8 0-15,1 1 0 0,4-10 0 0,14 1 10 16,5-8-2-16,3-4 0 0,1-8 0 0,5 4-8 0,4-17 8 16,-4-3-8-16,4-5 8 0,-9-3-8 0,0-5 0 15,-5-4 0-15,0-3 0 0,-8 3 0 0,4 4 0 16,-5-3 0-16,-4 7 0 15,-5 13-30-15,0 7 2 0,-4 5 0 0,-5 8 0 0,-5 12 73 16,-4 4 15-16,0 0 4 0,0 24 0 0,-4 5-64 0,-1 11-8 16,-4 4-4-16,0 1-1 0,0 4 13 0,0-5 0 15,0 1 0-15,-5 3 0 16,5-3-87-16,0-1-21 0,-5-3-4 0,5-17 0 0</inkml:trace>
          <inkml:trace contextRef="#ctx0" brushRef="#br0" timeOffset="73372.0157">4986 6498 1555 0,'14'13'138'0,"4"-1"-110"0,0 12-28 0,1 0 0 16,-1 9 270-16,0 3 49 0,-9 13 9 0,-9 7 3 16,0 1-201-16,-14 0-40 0,-4-1-8 0,-9 5-2 15,-5-4-32-15,-9-1-6 0,-4-3-2 0,-6-1 0 16,1 1-40-16,0-4 0 0,-4-5 0 0,4-3 0 15,0-5-95-15,4-8-17 0,0-3-4 0,5-1-1 0</inkml:trace>
          <inkml:trace contextRef="#ctx0" brushRef="#br0" timeOffset="72524.0391">2819 6167 2649 0,'0'0'58'0,"0"-9"12"0,0-3 2 0,0 12 4 0,0-8-61 0,0 8-15 15,-9-4 0-15,4 0 0 0,-4 0 54 0,0 0 8 16,-9 8 2-16,0 4 0 0,-5 0-52 0,-4 4-12 16,-10 5 0-16,-4 3 0 15,-4-4-48-15,8 0-13 0,-4 0-3 0,10 1 0 0,3-5 52 0,5-4 12 16,5 0 0-16,0 0 0 0,9-4 0 0,-5 0 0 15,10 0 0-15,4-4 0 0,0 8 0 0,0 4 0 16,0 1 0-16,-5 3 0 0,1 4 0 0,-1 4 0 16,-4 9 0-16,0 7 0 0,-5 21 0 0,1-1 0 15,-1 13 0-15,0 4 0 0,-4 0 48 0,4-4 13 16,1-4 3-16,-1 8 0 0,-4-9-30 0,9-3-6 16,0 0 0-16,-5-4-1 0,5-9-5 0,0-7-1 15,0 3 0-15,4-7 0 0,1-5 18 0,4-3 3 16,-5-5 1-16,5-4 0 0,5-4-22 0,-1-3-4 0,1-5-1 15,4 0 0-15,0-8-8 0,9 0-8 0,9 0 9 0,5-8-9 32,0 0-18-32,0-4-10 0,9 0-1 0,5-4-926 0,-6-9-185 0</inkml:trace>
          <inkml:trace contextRef="#ctx0" brushRef="#br0" timeOffset="73816.6155">5992 6531 1728 0,'23'-20'76'0,"-9"15"16"0,0-7-73 0,-1 0-19 16,5 0 0-16,-4 0 0 0,0-4 154 0,-1 0 27 15,-4 3 6-15,5-3 1 0,-5 0-92 0,-4 4-17 0,-1-4-4 0,1 4-1 16,-1 3-34-16,-8 5-6 0,-1-4-2 0,-8 8 0 15,-1 0-11-15,-4 4-2 0,-9 9-1 0,-5-1 0 16,-5 4-18-16,-4 4 0 0,0 8 8 0,-4 9-8 16,-1 3 8-16,-4 5-8 0,5 3 9 0,-1 9-9 15,1 4 0-15,4-5 0 0,9-3 0 0,0-4 0 16,14-5 22-16,-1-7-2 0,6-5 0 0,4-8 0 16,9 0-20-16,0-7 0 0,4-9 0 0,5 0 0 15,10-8 0-15,3-4 0 0,1-4 0 0,13-4 0 16,5-17 0-16,0 1 0 0,0-9 0 0,0 1 0 15,-4-4 0-15,-1 3-8 0,1-3 8 0,4-1-12 16,-10 5 0-16,-3 7 0 0,-5 5 0 0,-5 4 0 16,0 8 12-16,-9 0 0 0,-9 12 0 0,0 0 0 0,0 12 28 15,0 12 8-15,-4 0 2 0,-10 9 0 0,5 7-38 16,-5 5 0-16,-4 3 0 0,-5 9-894 16,-4-4-174-16</inkml:trace>
          <inkml:trace contextRef="#ctx0" brushRef="#br0" timeOffset="74134.9">6598 6571 1555 0,'73'-36'68'0,"-37"24"16"0,5-9-68 0,0 9-16 16,0 4 0-16,-4 4 0 0,-6 4 281 0,-3 8 53 16,-5 4 10-16,-1 9 3 0,-13 3-199 0,-4 12-39 15,-10 5-8-15,-4 3-1 0,-13 1-31 0,-6 3-5 16,-8 5-2-16,-5 0 0 0,-5-1-36 0,-4-3-7 0,0-1-2 0,-14 1 0 15,5-5-17-15,0-3 0 0,-5-5 0 0,1 1 0 32,-1-5-214-32,18-8-40 0,-68 9-8 0,37-17-2 0</inkml:trace>
        </inkml:traceGroup>
        <inkml:traceGroup>
          <inkml:annotationXML>
            <emma:emma xmlns:emma="http://www.w3.org/2003/04/emma" version="1.0">
              <emma:interpretation id="{72661970-132C-493C-A04E-501710E327E3}" emma:medium="tactile" emma:mode="ink">
                <msink:context xmlns:msink="http://schemas.microsoft.com/ink/2010/main" type="inkWord" rotatedBoundingBox="17697,6269 19336,6165 19424,7557 17786,7661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5205.7549">8779 6041 979 0,'9'-12'87'0,"5"-4"-70"0,4 4-17 0,5-5 0 15,4 1 284-15,9 0 52 0,5-4 12 0,5 4 1 16,4-5-239-16,4 5-48 0,1-4-10 0,4 0-1 0,-4 4 9 16,0-1 3-16,-1 5 0 0,-4 0 0 15,-9 4-20-15,-4 0-4 0,4 8-1 0,-14 4 0 16,-9 8-9-16,0 4-1 0,1 5-1 0,-6 11 0 0,-4 8 8 16,0 13 1-16,-4 8 1 0,-5-1 0 0,5 1-8 15,-1 4-1-15,-8 0-1 0,8-1 0 0,1-3 16 0,-5 0 3 16,0-1 1-16,4 1 0 0,-4-4-24 0,5-5-5 15,-1-7-1-15,1-5 0 0,-5-3-17 0,4-5 0 16,6-3 0-16,-10-5 0 0,0-4 55 0,4 0 7 16,-4-8 2-16,0 5 0 0,0-5-52 0,0 0-12 15,-9-4 0-15,4 4 0 0,5-12 0 0,-9 8 0 16,-13 4 0-16,3-4 0 0,-3 1 0 0,-10-1 0 16,-18 0 0-16,-5 4 0 15,-4 4-48-15,-9 0-13 0,-5 0-3 0,-9 5 0 16,4-5-103-16,-4 0-21 0,-4 4-4 0,18-12 0 0</inkml:trace>
          <inkml:trace contextRef="#ctx0" brushRef="#br0" timeOffset="74715.4812">8023 5908 1094 0,'-14'-29'48'0,"14"17"11"0,5 4-47 0,-1 0-12 0,6 0 0 0,-10 8 0 16,9 8 245-16,4 8 47 0,1 12 10 0,0 13 2 15,-1 11-155-15,1 13-30 0,0 4-7 0,-5 8 0 16,0-4-28-16,-5 0-6 0,1-1-1 0,-1 5 0 15,-4-4-20-15,0-4-4 0,0-8-1 0,-4-5 0 16,-1-7-8-16,1-5-3 0,-5-7 0 0,4-9 0 16,1-8-15-16,-1-11-3 0,5-9-1 0,0 0 0 15,0 0-8-15,0 0-2 0,-4-5 0 0,4-11 0 16,0-4-4-16,9-8-8 0,-5-5 11 0,10-7-11 0,-1-9 0 16,6 1 0-16,8-1 0 0,-4 9 0 0,9-1-16 0,0 9-4 15,-1-1-1-15,10 5 0 0,0 0 4 0,5 8 1 16,-1 3 0-16,-8 5 0 0,-5 4 16 0,-10 4-10 15,1 4 10-15,-5 8-8 0,-8 0 8 0,-6 4 0 16,-4 5 0-16,-14 7-8 0,1 0 8 0,-10 5 0 16,-4 3 0-16,-1 0 8 0,-3 5-8 0,-1-1 0 15,0-3 0-15,-5 3 0 16,1-8-76-16,0-3-20 0,-1-1-4 0,-4-4-787 16,0-4-157-16</inkml:trace>
        </inkml:traceGroup>
        <inkml:traceGroup>
          <inkml:annotationXML>
            <emma:emma xmlns:emma="http://www.w3.org/2003/04/emma" version="1.0">
              <emma:interpretation id="{2D0FAAA3-30DC-4E91-A233-B84BC75ADED4}" emma:medium="tactile" emma:mode="ink">
                <msink:context xmlns:msink="http://schemas.microsoft.com/ink/2010/main" type="inkWord" rotatedBoundingBox="20853,6362 22013,6289 22077,7296 20917,7370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5533.1509">11196 6470 2487 0,'0'0'55'0,"5"-8"11"0,-1 0 2 0,6-4 2 0,8 4-56 0,5 0-14 15,4-1 0-15,9 1 0 0,5-4 61 0,23 4 10 16,4 0 1-16,1 4 1 0,-1-4-25 0,0 0-4 16,0 0-2-16,10-4 0 0,-5 3-13 0,-5-3-2 15,0 4-1-15,-4 4 0 0,-9 0-15 0,-10-4-3 16,-4 4-8-16,-9 0 12 16,-9 0-92-16,-5 4-18 0,-4-4-4 0,-10-4-1 15,-4 8-161-15,-4-4-33 0,-10-12-7 0,-4 3 0 0</inkml:trace>
          <inkml:trace contextRef="#ctx0" brushRef="#br0" timeOffset="75661.5764">11961 5887 2649 0,'0'0'58'0,"0"12"12"0,5 13 2 0,-1 7 4 0,-4 5-61 0,0 11-15 0,0 1 0 0,5 3 0 15,-5 5 105-15,4-4 19 0,-4-1 3 0,0-3 1 16,-4 3-103-16,4-3-25 0,-5 3 0 0,1 1 0 15,-1-8 0-15,1 3 0 0,-5-3 0 0,-1-1 0 16,1-3-97-16,-4 3-25 0,-1 1-5 16,0-13-1-16</inkml:trace>
        </inkml:traceGroup>
      </inkml:traceGroup>
    </inkml:traceGroup>
    <inkml:traceGroup>
      <inkml:annotationXML>
        <emma:emma xmlns:emma="http://www.w3.org/2003/04/emma" version="1.0">
          <emma:interpretation id="{4B593279-D10F-4E90-ABB2-6FAF87D79E0C}" emma:medium="tactile" emma:mode="ink">
            <msink:context xmlns:msink="http://schemas.microsoft.com/ink/2010/main" type="paragraph" rotatedBoundingBox="5317,9107 27580,7510 27698,9153 5435,107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BEF563A-72FC-4582-8046-A1343FD350B8}" emma:medium="tactile" emma:mode="ink">
              <msink:context xmlns:msink="http://schemas.microsoft.com/ink/2010/main" type="line" rotatedBoundingBox="5317,9107 27580,7510 27698,9153 5435,10750"/>
            </emma:interpretation>
          </emma:emma>
        </inkml:annotationXML>
        <inkml:traceGroup>
          <inkml:annotationXML>
            <emma:emma xmlns:emma="http://www.w3.org/2003/04/emma" version="1.0">
              <emma:interpretation id="{C7D1A26B-8A9F-4A5A-8E67-9DFE5FF828CC}" emma:medium="tactile" emma:mode="ink">
                <msink:context xmlns:msink="http://schemas.microsoft.com/ink/2010/main" type="inkWord" rotatedBoundingBox="5327,9246 7548,9087 7651,10524 5430,10684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6465.2208">-3823 8858 1609 0,'-14'-29'71'0,"9"17"15"0,-4 4-69 0,0 4-17 0,-5-4 0 0,5 4 0 16,0 0 70-16,-4 4 10 0,-10 4 3 0,5 4 0 15,-1 4-5-15,1 8-1 0,-5 5 0 0,1 7 0 16,-6 13-23-16,6 7-5 0,-6 5-1 0,1 4 0 16,4 7 8-16,0 5 0 0,1 4 1 0,3 0 0 15,6 0 0-15,-5 0 0 0,4-8 0 0,5-5 0 16,0 1-23-16,4-4-5 0,5-4-1 0,5-1 0 16,-1 1-20-16,5-5-8 0,0 1 0 0,5-4 0 15,4-5-136-15,5-3-34 0,-5-9-6 16</inkml:trace>
          <inkml:trace contextRef="#ctx0" brushRef="#br0" timeOffset="76741.8946">-3514 9412 748 0,'9'-12'33'0,"-9"12"7"0,9-8-32 0,0-4-8 16,-4 4 0-16,4-4 0 0,0 4 241 0,0-5 47 15,-4 5 8-15,4-4 3 0,0 0-142 0,0 0-28 16,0 0-5-16,0 0-2 0,1 3-23 0,3 1-5 16,5 4-1-16,-4 0 0 0,0 4-33 0,8 8-6 0,-3 0-2 15,8 5 0-15,0 7-6 0,1 4-2 0,-1 4 0 16,5 5 0-16,-5-1-16 0,5 9-3 16,-5-1-1-16,1 9 0 0,-10 3-8 0,5 1-3 0,-5-5 0 15,0 5 0-15,-4 0-13 0,-5-5 0 0,0 1-12 16,0-1 12-1,0-7-140-15,0-5-22 0,0-3-4 0,-4-9-639 0,4-8-128 0</inkml:trace>
          <inkml:trace contextRef="#ctx0" brushRef="#br0" timeOffset="77049.5357">-2799 9331 518 0,'0'-20'46'16,"-5"-4"-37"-16,5 4-9 0,-4-1 0 15,4 9 286-15,0 0 55 0,0 4 11 0,0 0 3 0,0 8-167 0,0 0-32 16,-9 12-8-16,-5 8 0 0,-4 9-56 0,0 7-10 15,-10 4-2-15,6 9-1 0,-10-5-20 0,4 5-4 16,-3 4-1-16,-6 3 0 0,5-3-12 0,0-5-2 16,0 5-1-16,1-4 0 0,-1-1-39 0,9-7-16 15,5-5 0-15,0 5 1 16,-5-1-123-16,5 1-25 0,4-5-5 0</inkml:trace>
          <inkml:trace contextRef="#ctx0" brushRef="#br0" timeOffset="77269.2134">-2635 9829 2142 0,'-9'-12'95'0,"4"8"19"16,5-4-91-16,0 8-23 0,-4-4 0 0,4 4 0 15,9-4 89-15,4 0 14 0,-3 0 2 0,12 4 1 0,1-4-68 0,9 4-14 16,4 0-2-16,5 0-1 0,5 0 10 0,-1 0 1 15,5 0 1-15,1 0 0 0,-6 0-33 0,-4 0 0 16,5 0 0-16,-5 4-802 16,0 4-162-16</inkml:trace>
        </inkml:traceGroup>
        <inkml:traceGroup>
          <inkml:annotationXML>
            <emma:emma xmlns:emma="http://www.w3.org/2003/04/emma" version="1.0">
              <emma:interpretation id="{7E727F0D-C2D9-4100-A777-1CA8C464114C}" emma:medium="tactile" emma:mode="ink">
                <msink:context xmlns:msink="http://schemas.microsoft.com/ink/2010/main" type="inkWord" rotatedBoundingBox="8133,8905 13506,8519 13623,10153 8250,10538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8475.7181">1708 8579 2419 0,'14'-13'53'0,"-14"13"11"0,0 0 3 0,0 0 1 0,0 0-55 0,0 0-13 15,0 0 0-15,-5 8 0 0,-8 5 88 0,-1 11 14 16,-9 8 3-16,-4 5 1 0,0 7-12 0,-10 5-2 16,1 11-1-16,-1 9 0 0,1 0-25 0,4-4-5 15,0 4-1-15,0-1 0 0,5 1-25 0,4-4-6 16,5 0-1-16,0-1 0 0,0-7-14 0,4 0-3 16,0-9-1-16,10 1 0 0,4-9-10 0,0-3 0 15,4-5 0-15,1-3 0 16,4-5-142-16,0 0-30 0,0-8-7 0</inkml:trace>
          <inkml:trace contextRef="#ctx0" brushRef="#br0" timeOffset="79410.3303">2164 9016 1612 0,'-19'-13'144'0,"15"5"-116"15,-1-4-28-15,1-4 0 0,4 0 127 0,4 0 19 16,1-5 4-16,4 1 1 0,5 0-38 0,4 4-7 16,5-4-2-16,4 7 0 0,5 5-41 0,0 8-9 15,9 0-2-15,0 8 0 0,-1 9-25 0,-3 3-6 16,4 4-1-16,-5 8 0 0,1 5 20 0,-5-1 3 15,-1 1 1-15,1-1 0 0,-9-3-29 0,0-1-6 0,-5 0-1 16,0 1 0-16,1-1-8 0,-1-8 0 0,-5 1 0 0,1-1 0 31,-5-4-145-31,5-4-28 0,-5 1-6 0</inkml:trace>
          <inkml:trace contextRef="#ctx0" brushRef="#br0" timeOffset="79627.1949">3038 8506 2311 0,'0'0'102'0,"0"0"22"0,0 0-100 0,0 0-24 16,-14 20 0-16,-4 4 0 0,0 9 64 0,-10 11 7 15,-4 5 1-15,10-5 1 16,-6 9-11-16,1 3-2 0,-5 9-1 0,0-4 0 0,-4 0-6 0,-5-1-1 16,0 5 0-16,-14 12 0 0,5-12-38 0,5-5-14 15,-1-7 9-15,5 0-9 0,0-5 0 0,9-7 0 16,10-5 0-16,-6 5-11 15,10-13-195-15,4-4-39 0,-4 17-8 0,14-21-2 0</inkml:trace>
          <inkml:trace contextRef="#ctx0" brushRef="#br0" timeOffset="79803.174">3288 9161 2246 0,'9'-12'100'0,"0"8"20"0,5 4-96 0,4 0-24 0,9-4 0 0,1 4 0 16,8-4 56-16,5 4 8 0,9-4 0 0,0 4 1 16,-4-4-28-16,-1 0-5 0,1 4-2 0,-5 0 0 15,0 0-30-15,-5 0 0 0,-4 0 0 0,0 0-1149 16</inkml:trace>
          <inkml:trace contextRef="#ctx0" brushRef="#br0" timeOffset="78208.3123">138 8473 2487 0,'18'-16'55'0,"9"-4"11"0,-4 0 2 0,13-1 2 0,5 5-56 0,0 0-14 16,0 4 0-16,0 4 0 0,-4 4 38 0,-1 0 5 15,-4 0 1-15,-5 8 0 0,-4 0 0 0,-5 4 0 16,-4 4 0-16,-5 4 0 0,-5 0-4 0,-4 5 0 15,-4 7 0-15,-5 0 0 0,-5 1-14 0,-4 3-3 16,-5 4-1-16,0 1 0 0,-4-5 16 0,4 5 3 16,5-9 1-16,0 4 0 0,4 1-19 0,1-5-4 15,8-4-1-15,0-3 0 0,5-1-18 0,5 0 10 16,4-4-10-16,5 0 8 0,-1-8 2 0,6 1 0 16,8-1 0-16,-4 0 0 15,4-8-70-15,5 0-15 0,0 0-2 0,4-4-1309 0</inkml:trace>
          <inkml:trace contextRef="#ctx0" brushRef="#br0" timeOffset="77702.6175">-1023 9295 1796 0,'0'0'40'0,"4"-8"8"0,1 0 1 0,-5 0 1 0,4-1-40 0,-4 1-10 0,0 0 0 0,0 0 0 15,-4 0 140-15,-1 0 25 0,1 0 6 0,-1-4 1 16,-4 4-45-16,4-4-9 0,-4 3-2 0,5-3 0 0,-5 4-43 0,-5 0-9 15,5 0-1-15,-5 0-1 16,0 4-49-16,1 8-13 0,-1 0 0 0,-4 4 0 16,-5 8 0-16,0 4 0 0,-4 5 0 0,-5 3 0 15,0 9 0-15,1 3-9 0,-1 0 0 0,4 5 0 16,6-1-1-16,3-7 0 0,1-1 0 0,4 1 0 16,5-9 10-16,5 0 0 0,4-7 0 0,0-1 0 15,4-4 0-15,5-8 0 0,-9-8 0 0,14 4 0 16,4-8 0-16,5-8 0 0,4-4 0 0,1-4 0 0,4-5 0 15,-1-3 11-15,1-4-3 0,5 3 0 16,-10-7-8-16,0 3 0 0,-4 1 0 0,4 8 0 0,-8 0 0 0,-1 7 0 16,-4 9 0-16,-5 4 0 0,-9 4 0 0,4 8 12 15,1 9-2-15,-1 7 0 0,-8 8-10 0,4 5 0 16,-5-5 0-16,10 4 0 16,-5 5-92-16,4-1-15 0,5 1-2 0,1-9-1133 15</inkml:trace>
          <inkml:trace contextRef="#ctx0" brushRef="#br0" timeOffset="77929.1402">-586 8902 2073 0,'9'-8'184'0,"-9"8"-147"0,9-4-29 0,14 8-8 15,-5 4 111-15,5 13 21 0,4 3 4 0,-9 0 0 16,9 8-8-16,-4 5-3 0,4 7 0 0,-4 1 0 15,-5 3-38-15,1 5-8 0,-6 4-2 0,1 16 0 16,-9-1-29-16,-1-3-7 0,-8-4-1 0,-1 0 0 16,-4-5-32-16,0-7-8 0,-5 0 0 0,-9-5 0 15,5 1-49 1,-5-5-12-16,1-7-3 0,-6-1-916 0,1-3-183 0</inkml:trace>
        </inkml:traceGroup>
        <inkml:traceGroup>
          <inkml:annotationXML>
            <emma:emma xmlns:emma="http://www.w3.org/2003/04/emma" version="1.0">
              <emma:interpretation id="{65419D0E-C90C-44B4-A5B2-C1643F5314EE}" emma:medium="tactile" emma:mode="ink">
                <msink:context xmlns:msink="http://schemas.microsoft.com/ink/2010/main" type="inkWord" rotatedBoundingBox="14198,8663 15529,8568 15627,9934 14296,10030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82473.9133">4663 8348 1134 0,'0'-12'50'0,"0"12"10"0,0-8-48 0,5 0-12 0,-1-9 0 0,-4 9 0 15,5 0 115-15,-1 0 20 0,-4-4 4 0,0 4 1 16,0 8-20-16,0-8-3 16,0 0-1-16,5 4 0 0,-5-9-41 0,0 13-9 15,0 0-2-15,0 0 0 0,0 0-32 0,0 0-8 0,0 0 0 0,0 0-1 16,9 13 8-16,-5 7 1 0,1 0 1 0,0 16 0 15,-5 1-7-15,4 7-2 0,-4 9 0 0,-4 12 0 16,-6 0 29-16,6 3 6 0,-5 1 1 0,-5 0 0 16,5 0-7-16,-5-9-1 0,5 1 0 0,0-8 0 15,0-5-23-15,5-3-5 0,-1-5 0 0,0-3-1 16,1-9 8-16,-1 0 1 0,1-7 1 0,4-5 0 16,-5 0-24-16,5-4-9 0,0-4 0 0,0 0 9 15,0 0-9-15,0-8 10 0,0 0-10 0,0 0 10 0,0 0-10 16,0 0 0-16,0 0 0 0,0 0 8 0,0 0-8 0,0 0 0 15,0 0 0-15,0 0 0 0,0 0 0 0,0 0 0 16,0 0 0-16,-4-8 0 0,4-4 0 16,0 0 0-16,0-4-8 0,0 0 8 0,4-1-9 0,1 1 9 15,4-8-12-15,5 0 12 0,-1-1-8 0,1-7 8 16,4 0 0-16,5-1 0 16,0-7-40-16,4 7 0 0,0-3-1 15,1 0 0-15,-1 3 22 0,0 9 5 0,0 4 1 0,1 4 0 0,-1-1 3 0,-9 5 1 16,5 0 0-16,-5 8 0 0,0 4 9 0,-4 0 8 15,-5 4-8-15,0 4 11 0,5 4-11 0,-9 4-11 16,-5 5 3-16,4 3 0 0,-8 4 8 0,4 1 12 16,-10 3-2-16,1 0-1 0,-4 5 10 0,4-5 1 15,-10-3 1-15,1 3 0 0,0-4-5 0,0-3 0 16,0-1-1-16,-5 0 0 0,5 0-15 0,-5-3 0 16,0-1 0-16,0 0 0 15,1 0-80-15,-6 1-21 0,1-9-5 0,4 0-1 16,0-4-136-16,1 0-27 0,-19 0-6 0,22-16 0 0</inkml:trace>
          <inkml:trace contextRef="#ctx0" brushRef="#br0" timeOffset="82746.3324">5687 8190 2368 0,'0'0'52'0,"14"8"12"0,4 4 1 0,1 8 1 0,3 9-53 0,1 3-13 16,0 13 0-16,-5 7 0 0,0 1 101 0,-4 8 18 15,-5 3 3-15,0 9 1 0,-9-4-34 0,-9-4-6 16,0 0-2-16,0 3 0 0,-5-7-30 0,-4-4-7 16,0-1 0-16,-5-3-1 0,0-4-26 0,-4-5-5 15,4-3 0-15,-4-1-1 0,-5-4-11 0,0-3-16 16,0-1 4-16,0 1 1 15,-9-5-156-15,0 4-31 0,-9-3-6 0,14-9-2 0</inkml:trace>
        </inkml:traceGroup>
        <inkml:traceGroup>
          <inkml:annotationXML>
            <emma:emma xmlns:emma="http://www.w3.org/2003/04/emma" version="1.0">
              <emma:interpretation id="{3FBDF1B6-3A53-4A78-9A81-D0D39F02CDD8}" emma:medium="tactile" emma:mode="ink">
                <msink:context xmlns:msink="http://schemas.microsoft.com/ink/2010/main" type="inkWord" rotatedBoundingBox="16532,8395 22511,7966 22622,9517 16643,9946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4221.535">9261 7850 2188 0,'14'-20'97'0,"-5"8"20"0,5 4-93 0,-1 0-24 16,-3-1 0-16,-10 9 0 0,0 0 56 0,0 0 6 15,-14 4 2-15,-9 9 0 0,-13 3-52 0,-5 0-12 16,-5 0 0-16,-4 4 0 0,0 1 0 0,-5-1 0 15,-4 0 0-15,5 0 0 0,-1 1 0 0,5-1 0 16,0-4 0-16,4 0 0 0,5-4 0 0,9-4 0 16,10 1 0-16,-1-1 0 0,5 8 11 0,4-4 2 15,5-4 1-15,4 0 0 0,5-8-1 0,-4 16 0 16,4 5 0-16,0 3 0 0,4 8 20 0,1 1 4 16,-1 3 1-16,1 4 0 0,0 5-19 0,-1 4-4 15,1-9-1-15,-5 9 0 0,0 3 29 0,0 1 5 0,-5 3 2 16,1 1 0-16,4-4-19 0,-5-5-4 0,0 5-1 15,1-5 0-15,-1 1 23 0,1-8 5 0,-1-5 1 16,1-4 0-16,4-3-37 0,0-1-7 0,0-8-2 0,-5-4 0 16,10 1 6-16,-5-5 1 0,0-4 0 0,4 4 0 15,1-4-16-15,-5 0 11 0,4 4-11 0,5 0 10 16,-9 1-10-16,5 3 0 0,9-4 0 0,-5 4 0 16,4 0-60-1,6 0-12-15,-1-3-1 0,5 3-1 0,-1-8-102 16,10 0-21-16,0-8-4 0,0 0-1 0</inkml:trace>
          <inkml:trace contextRef="#ctx0" brushRef="#br0" timeOffset="84490.3347">10113 8336 2016 0,'18'-29'179'0,"-13"17"-143"16,-5-4-36-16,4 4 0 0,5-8 102 0,0 3 14 15,-9 1 2-15,0 0 1 0,-9 4-7 0,0 0 0 16,9 0-1-16,-14 0 0 0,-4 8-63 0,5-5-12 16,-1 5-2-16,-4 0-1 0,-10 4-24 0,-3 0-9 15,-6 8 0-15,-4 13 9 0,5 11-9 0,-10 4 0 16,-4 5 0-16,9 7 0 0,9 1 0 0,-4 4 0 0,-5 7 0 16,4 1 0-16,6-8-26 0,3-1 2 15,5-3 1-15,1-1 0 0,-6-3 39 0,10-5 8 0,14-3 2 16,-5-9 0-16,-5-4-26 0,5-7 0 0,13-5 0 15,-4-12 0-15,9 8 0 0,5-8 0 0,-5-4 0 16,9-8 0-16,10-5 0 0,-6-3 0 0,1 0 8 16,5-8-8-16,3-1-12 0,-3-7-4 0,-1 0 0 0,5-1-1 15,0-3 5-15,4-1 2 0,1 1 0 0,-6-5 0 16,-3 5 10-16,4 3 0 0,4 5 10 0,-9 12-10 16,-13 3 0-16,4 9 0 0,1 4 0 0,-6 12-10 15,1 5 10-15,-5 11 16 0,-14 4-4 0,5 5-1 16,-4 3-11-16,-1 0 0 0,-17 9 0 0,8-1 0 15,5 5-173-15,-5-4-34 16</inkml:trace>
          <inkml:trace contextRef="#ctx0" brushRef="#br0" timeOffset="84678.5402">10691 8400 2419 0,'36'5'107'0,"-22"-1"22"0,-5 4-103 0,0 8-26 15,5 0 0-15,0 4 0 0,-5 5 104 0,-5 7 15 16,-8 0 3-16,-1 1 1 0,-9 7-50 0,-8-3-9 16,-19-1-3-16,0 0 0 0,-5 5-29 0,5-5-7 15,-9 5-1-15,5-5 0 16,-10-3-119-16,9 3-24 0,-4-8-5 0,5-11 0 0</inkml:trace>
          <inkml:trace contextRef="#ctx0" brushRef="#br0" timeOffset="83671.9104">6912 8959 1900 0,'0'0'84'0,"5"-12"18"0,4 4-82 0,4-4-20 0,6 8 0 0,13-5 0 16,4 5 126-16,5 4 21 0,9-4 4 0,0 8 1 16,9 0-62-16,-4-4-12 0,4 0-2 0,0 4-1 15,0-4-86-15,1 5-17 0,-6-5-3 0,1-5-1145 16</inkml:trace>
          <inkml:trace contextRef="#ctx0" brushRef="#br0" timeOffset="83524.6634">7226 8445 115 0,'0'0'10'0,"0"0"-10"0,-4 0 0 0,-5 0 0 15,0 4 339-15,4 0 65 0,0 4 14 0,5 4 2 16,0 4-238-16,5 1-48 0,9-1-10 0,-1 4-1 16,15-4-47-16,-1 0-10 0,5-3-2 0,9-9 0 15,0-4 0-15,0-4 0 0,4-9 0 0,-4 5 0 16,0-8 0-16,-4 0 0 0,-1-4 0 0,0 0 0 16,-8-1-44-16,-1-3-10 0,-4 4-2 0,-5 0 0 15,-4-5-8-15,-1 1 8 0,-8 0-8 0,4-5 8 16,-9 1 0-16,0 4 0 0,-5-5 0 0,1 1 0 0,-5 0-8 15,0 4 0-15,0-5 0 0,-5 9 0 16,5-4 0-16,-5 7 0 0,1 1 0 0,3 8-11 0,1 0 11 16,5 4-10-16,-10 4 10 0,5 0-10 0,0 8 10 0,0 4 0 15,-5 0-9-15,-4 17 9 0,4 7 0 16,5 9 0-16,0 3 0 0,0 9 0 0,0 0 0 0,4 3 15 16,1 5-3-16,-1 8 0 0,5-4 36 0,0 4 6 15,-4-5 2-15,4 5 0 0,-5-8-16 0,1-4-2 16,4-5-1-16,-5-3 0 0,5-9-25 0,-5-3-12 15,1-5 10-15,-1-3-10 0,-4-1 0 0,5-8 0 16,-5 1 0-16,-1-1 0 16,1-4-176-16,-4 0-29 0,-6 1-6 0,6-9-986 0</inkml:trace>
          <inkml:trace contextRef="#ctx0" brushRef="#br0" timeOffset="85499.0655">11784 8380 2034 0,'36'-20'90'0,"-18"8"18"0,1 4-86 0,-1-8-22 0,0-5 0 0,0 5 0 16,-4-4 72-16,4 4 11 0,-4 0 1 0,-1-5 1 15,-4 1-30-15,1 4-7 0,-1 0 0 0,-5 4-1 16,1-1-4-16,-5 1-1 0,0 4 0 0,-5 0 0 0,-4-4-18 0,-5 8-3 16,1 0-1-16,-1 0 0 0,-4 0-20 15,-5 4 8-15,0 0-8 0,-4 8 0 16,4 0 10-16,-9 4-2 0,1 8-8 0,-6 1 12 0,-8 7-2 0,4 0-1 16,-9 17 0-16,-1 3 0 0,6 5-9 0,-1 0 8 15,-4-1-8-15,5 1 8 0,8-5-8 0,1 1 12 16,9-1-12-16,8-3 12 0,1-9-12 0,9-3 0 15,5-13 0-15,4 0 0 0,9-8 0 0,0-4 0 16,9-4 0-16,5-4 0 0,9-8 24 0,9 0 4 16,0-8 0-16,4-4 0 0,-4-8-28 0,5-5-19 15,-1 1 3-15,-4-1 1 0,0-3 32 0,-5-4 7 16,-4 7 0-16,0-7 1 0,0 3-6 0,0 1-2 16,-5-1 0-16,-8 9 0 0,-6 8 7 0,1 4 0 15,-5 4 1-15,0 7 0 0,-9 5-25 0,0 0 8 16,0 0-8-16,0 21 0 0,0-1 0 0,-9 4 0 15,4 5 0-15,-4 3 0 16,0-4-108-16,-4 5-18 0</inkml:trace>
          <inkml:trace contextRef="#ctx0" brushRef="#br0" timeOffset="85689.5462">12753 8251 2847 0,'46'0'126'0,"-28"8"26"15,0 0-121-15,-4 12-31 0,-5 8 0 0,0 5 0 16,5 3 70-16,-14 5 8 0,-5 3 2 0,-8 5 0 16,-6-5-24-16,-3 5-4 0,-10-5 0 0,0 9-1 0,-4-12-36 0,-1-1-7 15,1 0-8-15,-5-7 11 0,0-5-24 0,0-8-5 16,0-3-1-16,0-5-959 16,-5-8-192-16</inkml:trace>
        </inkml:traceGroup>
        <inkml:traceGroup>
          <inkml:annotationXML>
            <emma:emma xmlns:emma="http://www.w3.org/2003/04/emma" version="1.0">
              <emma:interpretation id="{8606D670-4E1C-4226-8C5E-9CFECDDA0F57}" emma:medium="tactile" emma:mode="ink">
                <msink:context xmlns:msink="http://schemas.microsoft.com/ink/2010/main" type="inkWord" rotatedBoundingBox="23564,7809 27581,7521 27691,9050 23673,9339"/>
              </emma:interpretation>
              <emma:one-of disjunction-type="recognition" id="oneOf23">
                <emma:interpretation id="interp35" emma:lang="" emma:confidence="1">
                  <emma:literal>bib]</emma:literal>
                </emma:interpretation>
                <emma:interpretation id="interp36" emma:lang="" emma:confidence="1">
                  <emma:literal>b, b]</emma:literal>
                </emma:interpretation>
                <emma:interpretation id="interp37" emma:lang="" emma:confidence="0">
                  <emma:literal>b b]</emma:literal>
                </emma:interpretation>
                <emma:interpretation id="interp38" emma:lang="" emma:confidence="0">
                  <emma:literal>by b]</emma:literal>
                </emma:interpretation>
                <emma:interpretation id="interp39" emma:lang="" emma:confidence="0">
                  <emma:literal>be b]</emma:literal>
                </emma:interpretation>
              </emma:one-of>
            </emma:emma>
          </inkml:annotationXML>
          <inkml:trace contextRef="#ctx0" brushRef="#br0" timeOffset="86334.9733">13883 7522 1440 0,'4'-12'128'0,"1"8"-103"0,-1-4-25 0,-4 8 0 0,0 0 144 0,9 12 24 16,5 8 5-16,0 9 1 0,-1 7-28 0,1 9-6 15,4 3 0-15,0 17-1 0,1 0-42 0,-6 4-8 16,5-5-1-16,-4 9-1 0,0 0-11 0,-10-4-3 16,1-5 0-16,-5 1 0 0,-5-12-37 0,1-5-8 15,-5-3-2-15,0-9 0 0,-1-7-13 0,6-5-2 16,-5-8-1-16,4 0 0 0,5-8-2 0,0-8 0 16,0 0 0-16,0 0 0 0,0 0-8 0,5-8 12 15,8-8-12-15,10-8 12 0,4 0-12 0,5-9 0 16,0-3 0-16,9-5-11 0,0 1-5 0,5-1-2 15,-1 5 0-15,5 0 0 0,-4 3 1 0,-1 5 0 0,-4 8 0 0,0 3 0 16,-9 9 8-16,0 4 9 0,-9 0-13 16,-5 8 5-16,-4 8 8 0,-14 5 0 0,0 3 0 15,-9 4-8-15,-10 4 8 0,-3 1 0 0,-6 3 0 0,-4 1 0 16,-4-1 0-16,-10 0 0 0,-4-3 0 0,-9-1 0 31,-9 0-75-31,4 1-19 0,-4-1-4 0,0-4-778 0,8-8-155 0</inkml:trace>
          <inkml:trace contextRef="#ctx0" brushRef="#br0" timeOffset="86527.138">15057 8214 2880 0,'0'0'128'0,"14"4"25"0,-1 8-122 0,1 5-31 15,0 3 0-15,-10 4 0 0,5 5 57 0,-9-1 6 16,-4 0 1-16,-5 5 0 0,0-1 0 0,-5 4 0 15,-13-7 0-15,-5 7 0 0,-5 1-52 0,-4-5-12 0,-9 0 0 0,-4-3 0 32,8-9-76-32,-4 0-19 0,9 0-3 0,-4-3-1288 15</inkml:trace>
          <inkml:trace contextRef="#ctx0" brushRef="#br0" timeOffset="86976.0221">16045 7251 2304 0,'0'0'204'0,"0"0"-163"0,0 0-33 0,9 16-8 16,0 9 79-16,-4 3 13 0,-5 16 4 0,0 5 0 15,0 8-26-15,0-5-5 16,-5 1-1-16,1 8 0 0,-5-1 17 0,0 5 3 0,-5 4 1 0,-4 0 0 16,4 3-38-16,-4 13-8 0,0-4-2 0,4-8 0 15,0-12-17-15,5-8-3 0,5-9-1 0,-5-7 0 16,4-5-4-16,0-12 0 0,1-4-1 0,-1-4 0 16,5 1-3-16,0-13 0 0,0 0 0 0,5 0 0 15,4-4 0-15,0-9 0 0,0-3 0 0,5-4 0 0,4-8-8 16,9-1 0-16,1-11 0 0,13-13 0 15,-5 5-28-15,10-1 1 0,8 5 1 0,5-1 0 16,1 9 14-16,3-1 4 0,-3 5 0 0,-6 8 0 0,-8 11 8 0,-5 5 0 16,-14 4 0-16,0 8 0 0,-8 4 0 0,-6 5 0 15,-4 7 0-15,-4 0 0 0,-14 8-15 0,0 1-1 16,-10-1 0-16,-8 0 0 0,-5 1 16 0,-9 3 10 16,-9-4-2-16,-14 1 0 0,10-1-8 0,-10 0 0 15,0 1 0-15,1-1-11 16,3-4-156-16,-3-3-31 0,-1-1-6 0</inkml:trace>
          <inkml:trace contextRef="#ctx0" brushRef="#br0" timeOffset="87396.5543">17147 7275 2480 0,'50'-32'110'0,"-27"20"22"15,9 0-105-15,9-8-27 0,4 3 0 0,10 1 0 0,-5 8 43 0,0-4 3 16,5 0 1-16,-5 4 0 0,-9 4 2 0,-5-4 1 16,5 3 0-16,-5 5 0 0,-4 9-5 0,-4-1-1 15,-1 4 0-15,-9 4 0 0,0 8-8 0,-4 5-1 16,-5 3-1-16,-4 13 0 0,-1-1-34 0,-4 9 0 15,0-5 0-15,-4 9 0 0,-1-5 58 0,1 5 5 16,-1-4 1-16,0-1 0 0,1-7-34 0,-1 3-6 16,1-3-2-16,4 4 0 0,0-9-5 0,4 0-1 15,-4 1 0-15,5-1 0 0,-1-3 4 0,1-1 0 16,-5 1 0-16,9-1 0 0,-9 0-7 0,0 1-1 16,0-5 0-16,0 5 0 0,0-5-12 0,-4-4 11 15,-1 1-11-15,0-5 10 0,-8 0-10 0,-1 1 8 16,-4-5-8-16,-5 0 8 0,-4 0-8 0,-10 1 0 15,-8-5 0-15,-5 0 0 16,-5 0-16-16,-4-4-8 0,-5-4-1 0,-18 4-1 16,-13 5-166-16,8-13-34 0</inkml:trace>
        </inkml:traceGroup>
      </inkml:traceGroup>
    </inkml:traceGroup>
    <inkml:traceGroup>
      <inkml:annotationXML>
        <emma:emma xmlns:emma="http://www.w3.org/2003/04/emma" version="1.0">
          <emma:interpretation id="{3DA090F1-A609-4E80-A8BA-E12718EE6A75}" emma:medium="tactile" emma:mode="ink">
            <msink:context xmlns:msink="http://schemas.microsoft.com/ink/2010/main" type="paragraph" rotatedBoundingBox="2908,12139 27260,10305 27417,12388 3065,142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DAA191-9403-4B2F-A87D-2AC4EB858ACD}" emma:medium="tactile" emma:mode="ink">
              <msink:context xmlns:msink="http://schemas.microsoft.com/ink/2010/main" type="line" rotatedBoundingBox="2908,12139 27260,10305 27417,12388 3065,14222"/>
            </emma:interpretation>
          </emma:emma>
        </inkml:annotationXML>
        <inkml:traceGroup>
          <inkml:annotationXML>
            <emma:emma xmlns:emma="http://www.w3.org/2003/04/emma" version="1.0">
              <emma:interpretation id="{CD119B96-185F-4A2A-9340-72C39BBED063}" emma:medium="tactile" emma:mode="ink">
                <msink:context xmlns:msink="http://schemas.microsoft.com/ink/2010/main" type="inkWord" rotatedBoundingBox="2908,12139 7849,11767 7975,13443 3035,13816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08604.2455">-2576 12528 1735 0,'0'0'38'0,"0"0"8"0,5-8 2 0,-1-4 0 0,5-4-38 0,0 4-10 0,-4 0 0 0,4-5 0 15,0 1 128-15,5 0 23 0,-10-4 5 0,10 0 0 16,-5-1-64-16,5 1-12 0,-5 0-4 0,5 0 0 15,-10 4-20-15,5 3-4 0,0-7 0 0,-4 8-1 16,-1 0-21-16,1-4-4 0,-10 4-1 0,5-1 0 16,0 5-13-16,-4 0-4 0,-1 0 0 0,-4 0 0 0,5 0 10 15,-5 4 2-15,-5-4 0 0,0 4 0 16,5 0-20-16,0 4 0 0,-5-4 0 0,1 8 0 16,-1 0 0-16,0 0 0 0,5 0 0 0,-9 4 0 15,0 4 0-15,0-4 0 0,9 4 0 0,-10 0 0 0,1 5 0 0,0-1 0 16,4 4 0-16,1 0 0 0,-1 9 0 0,0 3 0 15,1 4 0-15,-1 5 0 0,0-1 0 0,5 1 0 16,-5-1 0-16,1-3 0 0,4-5 0 0,-5 0 0 16,10 1 0-16,-6-5 0 0,6 0 0 0,4-7 0 15,0-5 0-15,0-4 0 0,4 4 0 0,6-8 0 16,3-8 0-16,1 0 0 16,4-4-27-16,5-4-2 0,4-4-1 0,5-4 0 0,-5-4 18 0,5-5 3 15,-9-3 1-15,4 0 0 0,5-5 8 0,-5-3 11 16,-4-5-3-16,0-3 0 0,-5-1-8 0,0 1 0 15,-4 3 0-15,0 1 0 0,-1 12 0 0,-8 7 0 16,4 5 0-16,-9 4 0 0,0 12 37 0,0 0 6 16,-5 0 1-16,1 12 0 0,-5 4-26 0,0 13-5 0,4 3-1 15,1 0 0-15,-1 5-12 0,1-5 0 0,4 5 0 16,4-5 0 0,1 4-42-16,4 1-11 0,0-5-3 0,-5 1-1236 0</inkml:trace>
          <inkml:trace contextRef="#ctx0" brushRef="#br0" timeOffset="108757.5871">-1920 12617 2487 0,'13'-16'110'0,"1"12"23"0,4-4-106 0,-4 4-27 16,-1 0 0-16,6 4 0 0,-1 4 108 0,-4 0 16 16,4 4 3-16,-5 0 1 0,-3 4-54 0,-1 5-10 15,-5 3-3-15,-8 4 0 0,-1-4-41 0,-4 9-8 16,-5 7-1-16,-8 1-1 0,-10-1-10 0,-9 0-12 15,-5 5 2-15,-4 3 1 16,0 1-198-16,-9-1-39 0</inkml:trace>
          <inkml:trace contextRef="#ctx0" brushRef="#br0" timeOffset="107759.6587">-3364 12524 1728 0,'0'0'153'0,"14"0"-122"16,-5 4-31-16,5 0 0 0,-5 5 149 0,0 7 24 15,0 0 5-15,-4 4 1 0,-1 4-55 0,1 9-10 16,-10-5-2-16,1 9-1 0,-1-1-51 0,-4-4-9 0,0 5-3 0,-5-5 0 15,1-4-48-15,-6 5-11 0,6-1-1 0,-5-3-1 32,4-5-178-32,-4-4-35 0</inkml:trace>
          <inkml:trace contextRef="#ctx0" brushRef="#br0" timeOffset="108003.49">-2876 12265 2016 0,'0'0'89'0,"0"0"19"16,0 0-87-16,0 0-21 0,9 12 0 0,-9 1 0 0,0-1 84 0,0 4 13 15,4 0 3-15,-4 0 0 0,0 0-39 0,-4 1-7 16,4 3-2-16,0-4 0 0,-5 4-37 0,5-3-15 16,-4-1 11-16,4 0-11 0,0-4 13 0,0 0-3 15,0 0-1-15,0-12 0 0,0 0 0 0,0 0 0 16,0 0 0-16,0 0 0 0,0 0-9 0,0 0 8 15,0 0-8-15,0 0 8 16,-5 8-126-16,5-8-26 0</inkml:trace>
          <inkml:trace contextRef="#ctx0" brushRef="#br0" timeOffset="106529.3774">-6683 12925 1983 0,'0'0'44'0,"-4"-4"8"0,-1-4 3 0,5-8 1 0,5-1-45 15,8 1-11-15,-3-4 0 0,8 0 0 0,5-4 72 0,4 3 13 16,5-3 3-16,-5 8 0 0,5-4-32 0,4 3-5 15,1 5-2-15,-5-4 0 0,9 8-33 0,0 0-8 16,0 0 0-16,0 0-8 0,9 4-10 0,-5 0-9 16,-4 4-1-16,5 4-709 15,-1-4-142-15</inkml:trace>
          <inkml:trace contextRef="#ctx0" brushRef="#br0" timeOffset="106322.2699">-6291 12306 1382 0,'0'0'123'0,"0"0"-99"0,0 0-24 0,0 0 0 15,0 0-8-15,0 0-8 0,0 0 0 0,0 0-1 16,4 8 17-16,-4-8 11 0,0 0-2 0,0 0 0 16,10 4 15-16,3-4 2 0,1 0 1 0,-5-4 0 15,0 0 18-15,5 0 4 0,-5-4 1 0,9 0 0 16,-4-5-6-16,4-3-2 0,0 8 0 0,0-8 0 15,1 0-2-15,-6 0 0 0,1-5 0 0,0 1 0 16,4 0-12-16,-5 0-4 0,1-1 0 0,0 5 0 0,-1 0-9 0,-3-4-3 16,-1 4 0-16,-5-1 0 0,1 1-12 0,4 4 0 15,-9-4 0-15,4 0 0 0,-8 4 0 16,4-5 11-16,-5 1-3 0,1 0-8 0,4 0 15 16,-5 0-4-16,-8-1-1 0,8 5 0 0,-4-4-10 0,0 4 8 15,-5-4-8-15,5 4 8 0,0 4-8 0,4-5 8 16,-8 1-8-16,4 4 8 0,-1 0-8 0,6-4 0 15,-10 4 0-15,5-4 0 0,-9 8 0 0,4 0 0 16,1-4 0-16,-1 4 0 0,0-1 0 0,1 5 0 16,-1 0 0-16,5 0 0 0,0 0 0 0,0 0 0 15,-5 0 0-15,5 5 0 0,9-5 0 0,-9 4 0 16,0 4 0-16,9-8 0 0,-9 8 0 0,-1 0 0 16,1 4 0-16,0 0 0 0,5 4 20 0,-1 5 3 15,1-1 0-15,4 4 0 0,0 8-7 0,4 5 0 0,5 7-1 16,0 5 0-16,5 8 5 0,4 7 0 0,-4 9 1 15,4 0 0-15,0 4 18 0,1-4 3 0,-6 4 1 16,5-4 0-16,-4-1-14 0,0-3-2 0,-1-4-1 0,-4-4 0 16,-4-1 2-16,0-7 1 0,-1 0 0 0,1-5 0 15,-5-3-21-15,0-5-8 0,-5-3 0 0,5-9 0 16,-9 0 0-16,0-8-21 0,4 1 3 0,1-5 1 31,-1-8-143-31,1 0-28 0,-5-4-5 0</inkml:trace>
          <inkml:trace contextRef="#ctx0" brushRef="#br0" timeOffset="107103.4781">-4802 12128 1083 0,'13'-29'48'0,"-8"21"10"15,-5 0-46-15,4-4-12 0,-4 0 0 0,5 4 0 0,0-4 125 0,-1 0 23 16,1-1 5-16,-5 5 1 0,4 0-28 0,-4 0-6 16,-4 4 0-16,-1-4-1 0,1 0-48 15,4 4-10-15,-5 0-1 0,-4 0-1 0,0 0-27 0,9 4-6 16,0 0-1-16,0 0 0 16,-9 0-13-16,4 0-4 0,5 0 0 0,0 0 0 0,-9 0-8 0,0 4-14 15,0 0 3-15,4-4 1 0,5 0 10 0,-13 4 0 16,4-4 0-16,-5 4 0 0,0-4 0 0,5 0 0 15,-5 0 0-15,-4 0 0 0,0 0 0 0,0 4 0 16,-5 0 0-16,5 0 0 0,-9 0 0 0,8 0-16 16,-8 0 4-16,9 4 0 0,-10 0 12 0,10 0-13 15,0 5 5-15,0-5 8 0,4 4-9 0,0 4 9 16,-4 0 0-16,5 0 0 0,4 5 0 0,-1 3 0 16,-3 4 0-16,-1 5 0 0,5 3 0 0,0 5 0 15,0-1-10-15,4 4 10 0,5 1 0 0,0 4-8 16,0-9 8-16,0 5 0 0,-9-5 0 0,9-4 0 0,0 1 0 15,0-1 0-15,0-3 14 0,0 3 5 0,0 1 1 0,5-9 0 16,-1-4 11-16,-4 4 2 0,5 1 1 0,-1-5 0 16,1 0-18-16,-1-3-3 0,1 3-1 0,4-4 0 15,-4 0 7-15,8-3 1 0,-4-1 0 16,1-4 0-16,3-4 18 0,1 0 4 0,-1 0 1 0,6-4 0 16,-1-4-25-16,5 0-5 0,-1-4-1 0,10 0 0 15,-4-4-12-15,4 0 0 0,8-4 0 0,1 0 0 16,5-5-143-16,0-3-31 15,-1 0-6-15</inkml:trace>
          <inkml:trace contextRef="#ctx0" brushRef="#br0" timeOffset="107700.0377">-3965 12662 633 0,'-13'-16'28'0,"13"8"6"0,9-5-34 0,0-3 0 15,0 0 0-15,-4 0 0 0,8-4 274 0,-8 4 48 16,-1-5 10-16,-4 1 1 0,-4 0-164 0,-1 0-33 16,5-1-6-16,0 1-2 0,-4 4-47 0,4 0-9 15,0 0-3-15,0-1 0 0,-5 5-33 0,1 0-8 0,-5 0 0 16,4 4-1-16,0 0-7 0,5 0-2 15,-4 4 0-15,-1 0 0 0,5 4-18 0,-4 0 0 0,-10 4 0 16,5 4 0-16,-5 0 0 0,1 4 0 0,-1 8 0 0,-4 0 0 16,0 9-10-16,-1-1-6 0,1 4 0 15,0 5-1-15,0-1 17 0,4 1 0 0,0-1-8 0,5-4 8 16,5 1 0-16,-1-1 0 0,1-7 0 0,4-1 0 16,13-4 0-16,-4 0 0 0,5-12 0 0,0 5 0 15,9-13 0-15,-1 0 0 0,-4-9 0 0,10 1 0 16,-1-8 0-16,5 4 0 0,-5-12 0 0,1 3 0 15,4-7-12-15,-5 4 2 0,0-4 0 0,0-5 0 16,-8 5 32-16,-1 4 6 0,-4-1 2 0,-1 1 0 16,-4 4-22-16,-4 4-8 0,-1 3 0 0,-4 9 0 15,0 4 25-15,0 0-1 0,-9 4 0 0,5 5 0 16,-10 7-12-16,5 4-4 0,-5 4 0 0,1 5 0 16,-1-1-8-16,5 4 8 0,0 1-8 0,0 3 8 15,0 0-133-15,4 1-27 0,5-1-6 0</inkml:trace>
          <inkml:trace contextRef="#ctx0" brushRef="#br0" timeOffset="109945.5511">-3887 12358 172 0,'0'0'16'0,"9"-8"-16"0,0 0 0 0,5 0 0 16,-5 0 106-16,0 0 18 0,0 4 4 0,-4-4 1 16,-5 8-14-16,0 0-3 0,0 0-1 0,4-8 0 15,-4 8-7-15,0-8 0 0,-4-5-1 0,4 13 0 0,0 0-39 16,-5-4-8-16,-4-4-2 0,4 4 0 0,-4 0 6 15,0-4 2-15,5 8 0 0,-1-8 0 0,-4 4-6 0,4 0-2 16,5 4 0-16,0 0 0 0,0 0-30 0,0 0-7 16,-13-4-1-16,13 4 0 0,0 0-1 0,-9 0-1 15,-10 0 0-15,1 8 0 0,5 0-14 0,-6 4-16 16,1 4 3-16,-5 1 1 16,1 3-90-16,3 0-18 0,6 4-3 0</inkml:trace>
        </inkml:traceGroup>
        <inkml:traceGroup>
          <inkml:annotationXML>
            <emma:emma xmlns:emma="http://www.w3.org/2003/04/emma" version="1.0">
              <emma:interpretation id="{1417836B-3A82-443D-96F5-0F850174F51E}" emma:medium="tactile" emma:mode="ink">
                <msink:context xmlns:msink="http://schemas.microsoft.com/ink/2010/main" type="inkWord" rotatedBoundingBox="8739,12329 10581,12191 10691,13648 8848,13787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10810.5534">-887 12039 1652 0,'-9'-21'73'0,"9"9"15"0,0-4-70 0,0 4-18 0,0-4 0 0,5 0 0 16,-5-1 96-16,0 9 16 0,-5-4 4 0,5 4 0 15,0 8-52-15,0 0-9 0,-5 0-3 0,5 0 0 16,0 4-23-16,-9 12-5 0,5 13 0 0,-1 11-1 16,1 9-4-16,-1 15-1 0,5 9 0 0,5 12 0 15,-1-4 10-15,5 0 3 0,-4-4 0 0,4 0 0 16,5-4-1-16,-5-4 0 0,-5-9 0 0,5-3 0 15,1-9 3-15,-6-3 1 0,-4-5 0 0,0-3 0 0,0-9-18 0,0-8-4 16,0-3-1-16,0-1 0 0,0-16 8 0,0 0 1 16,0 0 1-16,0 0 0 0,-4-8-5 0,-1-8 0 15,5-5-1-15,5-3 0 0,-5-4-15 0,9-9 11 16,0-7-11-16,4-1 10 0,6 1-10 0,3-1-16 16,6-3 4-16,8 3 1 0,5 5-2 0,-4-1-1 15,4 9 0-15,-5 4 0 0,5 11 2 0,-5 5 1 16,-4 4 0-16,-4 8 0 0,-6 4 11 0,-4 8 0 15,-4 0 0-15,-5 5 0 0,-9 3 0 0,-4 8 0 16,-15-4 0-16,1 9 0 0,-4-1 0 0,-6 1 11 16,-8 7-3-16,4-8 0 0,-5-3 3 0,1 3 0 15,-5 0 0-15,9-3 0 16,-4-5-89-16,4-4-18 0,0 1-3 0,5-5-1 16,-5-4-119-16,9-4-24 0</inkml:trace>
          <inkml:trace contextRef="#ctx0" brushRef="#br0" timeOffset="111236.8191">142 12063 2174 0,'9'-20'96'0,"-4"8"20"15,4-1-92-15,9 1-24 0,5-4 0 0,9 0 0 0,0 0 46 0,9 0 5 16,0 3 1-16,-1 1 0 0,1 0-8 0,-4 4 0 15,-1 0-1-15,-4 8 0 0,0 0-31 0,-9 0-12 16,0 4 8-16,-1 4-8 0,1 4 21 0,-5 4-1 16,1 1 0-16,-6 3 0 0,1 4 19 0,-5 8 3 15,9 5 1-15,-4 3 0 0,-1 1-19 0,1 3-4 16,4 5-1-16,1 0 0 0,-1-1 9 0,0 1 3 16,-4-1 0-16,4 1 0 0,-4-5-16 0,-1-3-3 15,-4-1-1-15,5 1 0 0,-10-5-11 0,6 1 0 16,-15-5 0-16,0 0 0 0,1-3 10 0,-5-1 6 15,0-4 2-15,-5 0 0 0,-13 1 15 0,4 3 3 16,-9 0 1-16,0-3 0 0,-9 7-28 0,5 0-9 16,-10 1 0-16,1-1 0 15,-5-3-19-15,0-5-10 0,-10 4-3 0,10-8 0 16,0 1-125-16,5-1-26 0,4-4-5 0</inkml:trace>
        </inkml:traceGroup>
        <inkml:traceGroup>
          <inkml:annotationXML>
            <emma:emma xmlns:emma="http://www.w3.org/2003/04/emma" version="1.0">
              <emma:interpretation id="{2E5868B2-C404-46B7-8B4A-7136E349E810}" emma:medium="tactile" emma:mode="ink">
                <msink:context xmlns:msink="http://schemas.microsoft.com/ink/2010/main" type="inkWord" rotatedBoundingBox="11813,12758 12633,12697 12674,13234 11853,13296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11431.5451">2154 12338 2361 0,'0'0'210'0,"10"-4"-168"0,-1 0-34 0,9 4-8 16,0 4 9-16,5 4 0 0,4 0 0 0,-4 0 0 0,4-4 20 0,5 9 4 15,5-5 1-15,8 0 0 16,-4 0-24-16,0-4-10 0,0-4 8 0,4 0-8 0,-8 0 21 16,4-4-1-16,-5-4 0 0,1 0 0 0,-1 0-20 0,1-5 0 15,-6 5 0-15,-3 0 0 16,-1 0-21-16,-9 4-9 0,-4 0-2 0,0 4-1092 16</inkml:trace>
          <inkml:trace contextRef="#ctx0" brushRef="#br0" timeOffset="111640.6862">2159 12820 2131 0,'0'0'189'0,"0"0"-151"15,14 8-30-15,4 0-8 0,0-4 56 0,5 4 9 16,0 0 3-16,8-4 0 0,10-8-18 0,0 4-3 16,9-4-1-16,-4 0 0 15,4 0-94-15,-4 0-20 0,-5-4-3 0</inkml:trace>
        </inkml:traceGroup>
        <inkml:traceGroup>
          <inkml:annotationXML>
            <emma:emma xmlns:emma="http://www.w3.org/2003/04/emma" version="1.0">
              <emma:interpretation id="{C420C813-1508-49F0-9F24-AB0071E53374}" emma:medium="tactile" emma:mode="ink">
                <msink:context xmlns:msink="http://schemas.microsoft.com/ink/2010/main" type="inkWord" rotatedBoundingBox="13954,11461 14638,11410 14751,12912 14067,12963">
                  <msink:destinationLink direction="with" ref="{A26147F3-863B-4918-881C-290F18706726}"/>
                </msink:context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12664.6002">4349 11877 1612 0,'-18'-4'72'0,"18"4"14"0,-5-4-69 0,5 4-17 15,0 0 0-15,0 0 0 0,0 0 156 0,0 0 28 16,0 0 6-16,14 0 1 0,-1 8-129 0,1-4-26 16,9 4-4-16,4 0-2 0,10 0-30 0,8 0-10 15,1 0 0-15,4 0-698 16,4-4-139-16</inkml:trace>
          <inkml:trace contextRef="#ctx0" brushRef="#br0" timeOffset="112515.0881">4549 11355 1555 0,'0'0'138'0,"9"-4"-110"16,-4-4-28-16,-1-5 0 0,6 5 72 0,3 0 8 15,1 0 3-15,9-4 0 0,-1 4-6 0,10-8-1 16,5 4 0-16,-5-5 0 0,4 5-32 0,-4 0-6 16,0 0-2-16,-5 0 0 0,-4 0-36 0,0 4 0 0,-5 0 0 15,-9-1 0-15,-5 1 0 0,1 4 0 0,-5-4 0 0,-9 4 8 31,4-8-32-31,1 4-7 0,-10 0-1 0,0-4 0 0,1 4 20 0,-10-5 3 0,0 1 1 0,5 0 0 16,0 0 8-16,-5 4 0 0,5 0 0 0,0 0 0 16,4 4 0-16,0 0 0 0,-4 4 0 0,4 8 0 15,1 0 0-15,-1 4 11 0,0 12-3 0,5 9 0 16,-4 3 20-16,8 13 3 0,1 11 1 0,-1 9 0 16,5 0 0-16,5 8 0 0,4 0 0 0,-5 12 0 15,5-12 16-15,-4 4 3 0,4-9 1 16,-4 5 0-16,-1-12-32 0,1 0-7 0,-5-4-1 0,0-1 0 15,-5-3 16-15,1-9 4 0,-1-3 0 0,-9 4 0 16,1-13-152-16,-1-4-29 16,-18 25-7-16,14-29 0 0</inkml:trace>
        </inkml:traceGroup>
        <inkml:traceGroup>
          <inkml:annotationXML>
            <emma:emma xmlns:emma="http://www.w3.org/2003/04/emma" version="1.0">
              <emma:interpretation id="{31B554DC-F36E-4068-A497-BF25B71D9B4E}" emma:medium="tactile" emma:mode="ink">
                <msink:context xmlns:msink="http://schemas.microsoft.com/ink/2010/main" type="inkWord" rotatedBoundingBox="15551,11381 20114,11037 20234,12631 15671,12975">
                  <msink:destinationLink direction="with" ref="{A26147F3-863B-4918-881C-290F18706726}"/>
                </msink:context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14136.3979">7659 11691 1958 0,'13'-8'43'0,"-3"-5"9"0,-1-7 1 0,0 0 3 0,0 4-45 0,0 0-11 16,-4-5 0-16,-1 5 0 0,1-4 53 0,-5 8 9 16,-5-4 2-16,1-1 0 0,-1 1-1 0,-4 0 0 15,0 0 0-15,-5 4 0 0,0 4-50 0,-4-1-13 16,0 1 0-16,0 4 0 0,-5 4 0 0,-4 4 0 15,-5 4 0-15,0 5 0 0,-4 7 0 0,-5 8 0 16,-9 5 0-16,4 7 0 0,0 5 0 0,1-1 0 16,-1 5 0-16,5-5 0 0,5-3 0 0,9-1 0 0,-1-8 0 0,6 1 0 15,8-5 0-15,0-8 0 0,10 1 0 0,4-9 0 16,-5 0 0-16,10-4 0 0,8-4 0 0,10-4 0 16,-5-4 0-16,10 4 0 0,8-12 0 0,5 4 0 15,-4-8 11-15,-1-1-3 0,9-3-8 16,1 0 12-16,-5-4-12 0,4-1-8 0,-4-3 8 0,0 0-13 15,-4 3 13-15,-5 1 0 0,0 4 0 0,-10 4 10 16,-8 8-10-16,-5 8 0 0,-9 0 0 0,9 12-11 16,-13 4 41-16,-5 4 8 0,-5 9 2 0,0 3 0 15,-4 0-29-15,-5 5-11 0,1-1 8 0,-1 1-8 16,0-1-8-16,5 0-8 0,0 5 0 0,-1-5-1 0</inkml:trace>
          <inkml:trace contextRef="#ctx0" brushRef="#br0" timeOffset="114254.3992">8465 11553 2073 0,'27'-4'184'0,"-13"8"-147"16,4 0-29-16,0 4-8 0,-4 4 57 0,-5 0 11 16,4 9 1-16,-3 3 1 0,-6 4 6 0,-8 1 0 15,-1-1 1-15,-9 8 0 0,-4 1-36 0,-9-5-7 16,-5 5-2-16,0-1 0 0,0 0-19 0,0 1-4 15,-4-5-1-15,4 5 0 16,0-5-96-16,-4-4-19 0,-1-3-4 0,1-1-1 0</inkml:trace>
          <inkml:trace contextRef="#ctx0" brushRef="#br0" timeOffset="113308.8326">6489 11128 1378 0,'68'-32'30'0,"-45"20"6"0,0-9 2 16,8 1 2-16,-3 4-32 0,4 0-8 0,-1-4 0 0,-3 3 0 16,-1 1 100-16,0 4 20 0,-8 0 3 0,3 0 1 0,-13 4-29 0,5 0-6 15,-5-1-1-15,-4 5 0 0,-5 4-19 0,0 0-4 16,0 0-1-16,0 0 0 0,-5-12-6 0,5 12-2 16,-9 0 0-16,-5 0 0 0,5 4-36 0,-9 0-8 15,5 4-2-15,-10 5 0 0,-5 3 1 16,-3 0 0-16,-6 4 0 0,1 0 0 0,-5 1-11 15,0-1 0-15,4 4 0 0,5-8 0 16,1-3-15-16,-1 3-5 0,0-4 0 0,0 4-1 0,0-4 21 0,0 0 0 16,5-4 0-16,-14 5 8 0,9-1-8 0,9 0 0 15,-4-4 0-15,9 0 0 0,4 0 0 0,0 0 0 16,1 0 0-16,4 4 0 0,0 1 0 0,4-1 0 16,-4 4 0-16,4 0-11 0,-4 8 11 0,5 1 0 15,4 7 0-15,0-8-8 0,0 9 8 0,0 3 8 16,4 5-8-16,1-1 11 0,-1 5-3 0,-4-1 0 15,5 5 0-15,-5 11 0 0,0-7 16 0,0 0 4 16,-9-5 0-16,4 1 0 0,-4-1-16 0,0-3-4 0,0-1 0 16,-5-7 0-16,5-1 7 0,-4-3 1 0,3-9 0 0,6 4 0 15,-5-8 19-15,4 5 4 0,1-9 1 0,-1 4 0 16,5-8-26-16,5 0-5 0,-1-4-1 0,5 1 0 16,5-1-8-16,0-4 10 0,8-4-10 0,1 4 10 15,0-4-10-15,0 4 8 0,-1-4-8 16,6 0 8-1,-5 4-61-15,8 0-13 0,-3 0-2 0</inkml:trace>
          <inkml:trace contextRef="#ctx0" brushRef="#br0" timeOffset="114782.6284">8929 10853 2361 0,'27'-28'104'0,"-18"19"23"16,10-3-102-16,-6 8-25 0,6 8 0 0,-1 4 0 16,0 5 41-16,-4 15 3 0,-1 4 1 0,-4 13 0 15,-4 7-3-15,-5 5-1 0,0 0 0 0,-5 7 0 16,-8 1 7-16,-1 4 2 0,-4 0 0 0,4-13 0 16,-4 5-9-16,0 0-1 0,0 4-1 0,-1-5 0 15,1-3-19-15,0-4-3 0,4-5-1 0,-4 5 0 16,4-13 5-16,5-7 1 0,0-5 0 0,5-8 0 15,-1-4-2-15,5-3-1 0,0-13 0 0,0 0 0 0,0 0-19 0,9-5 0 16,5-3 8-16,9-4-8 0,-5-4 0 0,5-4 0 16,4-4 0-16,5-5 0 15,9-7-17-15,4-1-11 0,5-7-1 0,0 3-1 0,-4 5 6 0,18-9 2 16,-1 9 0-16,-8 12 0 0,-18 8 10 0,-1 7 3 16,-4 9 0-16,-9 13 0 0,-10 3 9 0,-4 8 0 15,-4 4 0-15,-10 1 0 0,1 3 8 0,-14 0 8 16,-10 1 0-16,5-1 1 0,5 5-5 0,-9-5-2 15,-14 0 0-15,-9 1 0 0,4-1-10 0,-4 1 0 16,5-1 0-16,-1 0 0 16,1 1-179-16,-1-1-28 0,1-4-5 0,8-7-2 0</inkml:trace>
          <inkml:trace contextRef="#ctx0" brushRef="#br0" timeOffset="115047.1814">9803 11205 2649 0,'0'-20'58'0,"9"-5"12"0,14 1 2 0,0-4 4 0,0 0-61 16,4-1-15-16,9 5 0 0,1 0 0 0,-5-1 0 0,4 5 0 15,-4-4-12-15,9 8 12 0,0 4 0 0,-5-1 0 16,-4 1 8-16,0 8-8 0,4 0 21 0,-13 8-1 15,0-4-1-15,-5 8 0 0,0 8 21 0,1 1 4 16,-6 7 0-16,-4 4 1 0,0 5-22 0,-4-1-5 16,4 9-1-16,-4-1 0 0,-1 0 3 0,1 1 1 15,-1-1 0-15,1 5 0 0,-1 3 4 0,1-3 1 16,-5-1 0-16,5 5 0 0,4-4-26 0,-5 3 0 16,-4-3 0-16,5 3 0 0,-1-3 16 0,1-1 8 15,-10 1 2-15,5-5 0 0,-4 1 2 0,4-5 0 0,0 1 0 0,-5-1 0 16,1-4-8-16,-1-3-2 15,1-1 0-15,-6-4 0 0,1 1-6 0,0-9 0 16,-4 0-1-16,-1 0 0 0,0 0-11 0,-9-4 12 16,-8-3-12-16,-1-1 12 0,-5 0-24 0,-8-4-4 0,-19 0 0 0,-9 0-1 31,5 8-164-31,-5-4-33 0,-68 4-6 0,41-12-2 0</inkml:trace>
        </inkml:traceGroup>
        <inkml:traceGroup>
          <inkml:annotationXML>
            <emma:emma xmlns:emma="http://www.w3.org/2003/04/emma" version="1.0">
              <emma:interpretation id="{E7C6D32D-5CE2-49B1-A54C-2F51C4289642}" emma:medium="tactile" emma:mode="ink">
                <msink:context xmlns:msink="http://schemas.microsoft.com/ink/2010/main" type="inkWord" rotatedBoundingBox="20988,10986 23817,10773 23927,12233 21098,12446">
                  <msink:destinationLink direction="with" ref="{A26147F3-863B-4918-881C-290F18706726}"/>
                </msink:context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15390.6929">11806 11541 2304 0,'-4'-4'204'0,"4"-4"-163"15,4 0-33-15,6 0-8 0,-1-5 104 0,0 9 20 16,4-4 3-16,10 4 1 0,9 0-65 0,14 0-13 15,17 0-2-15,15-4-1 0,-1 4-35 0,5-4-12 16,-5 4 9-16,10 0-9 16,-14-4-50-16,0 4-15 0,-5 0-3 0</inkml:trace>
          <inkml:trace contextRef="#ctx1" brushRef="#br0">11301 10602 0,'0'0'0</inkml:trace>
          <inkml:trace contextRef="#ctx0" brushRef="#br0" timeOffset="116116.6445">13163 11561 1958 0,'0'-20'87'0,"5"16"17"0,4-4-83 0,9 0-21 15,9 0 0-15,10-1 0 0,8 5 48 0,14-4 4 16,1 0 2-16,13 4 0 0,-5-4-35 0,9 4-7 15,-4-4-2-15,9 4-654 16,-5 0-130-16</inkml:trace>
          <inkml:trace contextRef="#ctx0" brushRef="#br0" timeOffset="115981.0998">13778 10808 345 0,'-14'-16'15'0,"14"16"4"0,18-8-19 0,-4-4 0 16,0 0 0-16,-1 0 0 0,1 4 350 0,0-9 66 15,-5 5 14-15,4 4 2 0,6-8-231 0,-6 4-46 16,5-4-10-16,-4 4-1 0,9-1-64 0,-5-7-13 16,5 8-3-16,0-4 0 0,-5 4-51 0,0-5-13 15,0 1 0-15,0 0 0 0,-4 0 0 0,-5-4 0 0,-4 4 0 0,-1-5 0 16,1 5 0-16,-10-4 0 0,1 4 0 16,-1 4 0-16,1-1 0 0,-5 5 0 0,4 0 0 0,-4 4 0 15,0 4 0-15,-5 0 0 0,5 0 0 0,-5 0 0 16,1 4 0-16,-5 4 0 0,4 0 0 0,0 5 0 15,1-1 0-15,-6 0-12 0,6 8 3 0,-1 0 0 16,5 5 9-16,-5 7 0 0,5 4 0 0,0 21 0 16,5-4 0-16,4 3 0 0,0 13 10 0,4 0-10 15,1 0 9-15,-1-5-9 0,5 1 8 0,0 0-8 16,0-4 56-16,1-5 7 0,-10 5 1 0,0 0 0 16,4-5-52-16,-8-3-12 0,-6 4 0 0,6-5 0 15,-5-7 0-15,0-1 0 0,-5-7 0 0,-4-1 0 16,0-4-100-16,-5 1-22 0,-4-9-5 15,-5 0-1-15</inkml:trace>
        </inkml:traceGroup>
        <inkml:traceGroup>
          <inkml:annotationXML>
            <emma:emma xmlns:emma="http://www.w3.org/2003/04/emma" version="1.0">
              <emma:interpretation id="{21BCE6C7-9F9A-40AD-B045-7AB2DC65655D}" emma:medium="tactile" emma:mode="ink">
                <msink:context xmlns:msink="http://schemas.microsoft.com/ink/2010/main" type="inkWord" rotatedBoundingBox="24584,10529 27262,10328 27406,12240 24728,12441">
                  <msink:destinationLink direction="with" ref="{A26147F3-863B-4918-881C-290F18706726}"/>
                </msink:context>
              </emma:interpretation>
              <emma:one-of disjunction-type="recognition" id="oneOf30">
                <emma:interpretation id="interp46" emma:lang="" emma:confidence="0">
                  <emma:literal>Yay</emma:literal>
                </emma:interpretation>
                <emma:interpretation id="interp47" emma:lang="" emma:confidence="0">
                  <emma:literal>pay</emma:literal>
                </emma:interpretation>
                <emma:interpretation id="interp48" emma:lang="" emma:confidence="0">
                  <emma:literal>yay</emma:literal>
                </emma:interpretation>
                <emma:interpretation id="interp49" emma:lang="" emma:confidence="0">
                  <emma:literal>ya)</emma:literal>
                </emma:interpretation>
                <emma:interpretation id="interp50" emma:lang="" emma:confidence="0">
                  <emma:literal>'(a)</emma:literal>
                </emma:interpretation>
              </emma:one-of>
            </emma:emma>
          </inkml:annotationXML>
          <inkml:trace contextRef="#ctx0" brushRef="#br0" timeOffset="116351.4641">15476 10092 1897 0,'32'-16'84'0,"-23"16"17"0,-9 0-81 0,0 0-20 0,0-12 0 0,-9 8 0 16,-9 4 111-16,-1 4 17 0,-12 0 4 0,-1 8 1 16,-9 8-85-16,0 4-18 0,-5 5-3 0,1 7-1 15,-1 1-26-15,1 7 0 0,-1 1 0 0,1 3 0 16,-1 1-117-16,1 3-26 0,8 1-5 0</inkml:trace>
          <inkml:trace contextRef="#ctx0" brushRef="#br0" timeOffset="116634.4541">16154 10323 1324 0,'23'-12'59'0,"-18"8"12"0,4 0-57 0,-9 4-14 16,-5 0 0-16,-8 8 0 0,-10 4 144 0,-4 8 25 15,-5 0 6-15,-5 9 1 0,-8 3-39 0,-1 4-7 16,1 1-2-16,-5 7 0 0,4 1-13 0,-4 3-3 0,4 1-1 0,10 0 0 16,-5-1-75-16,0 5-16 0,-4 7-2 0,4-3-1 15,4 0-17-15,5-1 0 0,5 5 0 0,-5 16 0 16,5-4 0-16,9-4 0 0,-1-1 0 0,6-3 0 31,-1-4-193-31,14-9-43 0</inkml:trace>
          <inkml:trace contextRef="#ctx0" brushRef="#br0" timeOffset="116995.9521">16605 10946 2188 0,'9'-24'97'0,"0"12"20"16,-4 3-93-16,-1-3-24 0,1 0 0 0,-5 0 0 0,0 4 56 0,0 8 6 16,-5-8 2-16,-4 0 0 0,-4 8 0 0,-1-4 0 15,-4 0 0-15,-5 8 0 0,-4 0-52 0,-5 8-12 16,-5 4 0-16,-4 8 0 0,-4 5 0 0,-1 3-8 16,5 0 8-16,-4 9-13 0,4 3 13 0,4-3 8 15,6-1 0-15,3 1-8 0,1-1 0 0,9-3 0 16,0-5 0-16,4-4 0 0,5-3 12 0,4-1-12 15,1-8 12-15,4 0-12 0,4-3 0 0,1-1 0 16,4-8-15-16,5-4 5 0,-1-4 10 0,5-4 0 16,5-9 0-16,5 1 0 0,-1-4 0 0,0-4 0 15,10-5 0-15,-1-3 8 0,5-8-8 0,-5-1 0 16,1-3 0-16,4-1 0 0,0-4 12 0,-9 9 2 16,-1 4 0-16,1 7 0 0,-9 9-14 0,-5 8 11 15,-4 8-11-15,-5 12 10 0,-9 8-1 0,5 0 0 16,-10 17 0-16,-4-1 0 0,-9 4-9 0,-5 5 0 15,0 3 0-15,-9 9-816 16,5-4-161-16</inkml:trace>
          <inkml:trace contextRef="#ctx0" brushRef="#br0" timeOffset="117224.2706">17288 10444 1782 0,'73'-28'79'0,"-41"20"16"0,0 0-76 0,-1 4-19 16,1 4 0-16,5 8 0 0,-5 8 156 0,-10 8 28 16,1 9 6-16,-9 7 1 0,-10 5-62 0,1 7-12 15,-14 9-2-15,-5 8-1 0,-4-1-60 0,-9 5-12 16,-5 4-2-16,-5 4-1 0,-4-8-11 0,-4 4-3 16,-1 4 0-16,-8 4 0 0,-5-8-13 15,-1 4-2-15,-3-9-1 0,-10 9 0 16,4-12-125-16,1 4-26 0,0-4-5 0</inkml:trace>
        </inkml:traceGroup>
      </inkml:traceGroup>
    </inkml:traceGroup>
    <inkml:traceGroup>
      <inkml:annotationXML>
        <emma:emma xmlns:emma="http://www.w3.org/2003/04/emma" version="1.0">
          <emma:interpretation id="{C23AD0EA-C8ED-4731-94DE-8A8738B12D47}" emma:medium="tactile" emma:mode="ink">
            <msink:context xmlns:msink="http://schemas.microsoft.com/ink/2010/main" type="paragraph" rotatedBoundingBox="1247,14852 29794,12838 30094,17090 1547,191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1B6A0F-995F-48BD-8A8C-E80DE4300956}" emma:medium="tactile" emma:mode="ink">
              <msink:context xmlns:msink="http://schemas.microsoft.com/ink/2010/main" type="line" rotatedBoundingBox="1247,14852 29794,12838 29953,15092 1407,17106"/>
            </emma:interpretation>
          </emma:emma>
        </inkml:annotationXML>
        <inkml:traceGroup>
          <inkml:annotationXML>
            <emma:emma xmlns:emma="http://www.w3.org/2003/04/emma" version="1.0">
              <emma:interpretation id="{97114CB5-BB18-4794-8B17-618C6E5226D0}" emma:medium="tactile" emma:mode="ink">
                <msink:context xmlns:msink="http://schemas.microsoft.com/ink/2010/main" type="inkWord" rotatedBoundingBox="1302,15621 5735,15308 5822,16543 1389,16856"/>
              </emma:interpretation>
              <emma:one-of disjunction-type="recognition" id="oneOf31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26815.3555">-6205 15584 1101 0,'0'0'48'0,"-4"-8"12"0,4 0-48 0,-5-5-12 15,5-3 0-15,-4 0 0 0,-5 4 112 16,4-4 20-16,1 4 4 0,-1-5 0 0,0 5-46 0,-4 0-10 15,0 4-1-15,0 0-1 0,5 0-40 0,-1 4-8 16,0-8-2-16,1 8 0 0,4 4-20 0,-5-8-8 16,5 8 0-16,0-9 9 0,0 9 6 0,0 0 1 15,-4-8 0-15,-1 0 0 0,1 0 5 0,4 8 2 16,0 0 0-16,0 0 0 0,-5-8-3 0,5 8-1 16,-4-4 0-16,4 4 0 0,-5-4 0 0,-4 0 0 15,9 4 0-15,-5-4 0 0,5 4 1 0,-4-4 0 16,-5 0 0-16,0 4 0 0,4 0-5 0,-9-4-1 15,5 4 0-15,0-4 0 0,5 4-14 0,-10 4 8 16,9-4-8-16,-4 4 0 0,0 0 0 0,5 0 0 16,-15 4 0-16,10 0 0 0,0 0 0 0,-4 0 0 15,3 4 0-15,-3 5 0 0,-1-5 0 0,-4 8 0 16,4 0 0-16,-8 9 0 0,8-1-10 0,-4 4 10 0,4 1-8 16,0-1 8-16,5 4 0 0,-4 1 0 15,3 3 0-15,1 1 0 0,0-5 0 0,5 1 0 0,-1-1 0 0,1 0 0 16,4-7 0-16,4-1 0 0,5-8 0 15,0 1 0-15,0-5 0 0,5-8-10 0,0-8 10 0,13 0 0 16,0-8-9-16,5-4 9 0,-4 0 0 0,8-9-9 16,0-7 9-16,5 0 0 0,-9-1 0 0,0-7 0 15,5-1 0-15,-6-3 0 0,1 4 0 0,-9-5 0 16,0 1 12-16,-5-1-3 0,0 1 0 0,1 7 0 16,-10 5 19-16,0 4 4 0,-5 3 1 0,5 9 0 15,-4 0 19-15,-5 12 3 0,0 0 1 0,0 0 0 16,-5 20-56-16,5 1 0 0,-4 7-8 0,-1 4 0 15,-4 9 8-15,0-1-13 0,0 9 5 0,0-1 8 16,0 1-154-16,4-5-23 0,1 46-5 0,-5-30-1 16</inkml:trace>
          <inkml:trace contextRef="#ctx0" brushRef="#br0" timeOffset="126999.7536">-5531 15564 1555 0,'0'0'138'0,"0"0"-110"16,0 0-28-16,0 0 0 0,5 12 136 0,-5-4 23 15,0 4 4-15,4 4 1 0,-4 0-56 0,0 5-10 0,-4 3-2 0,-1 0-1 16,5 4-54-16,-9 5-10 0,0-5-3 0,-5 5 0 16,5-9-17-16,-4 4-11 0,-6 0 12 0,1 1-12 31,5-1-88-31,-1-4-25 0,-4-3-5 0,4-1-923 0</inkml:trace>
          <inkml:trace contextRef="#ctx0" brushRef="#br0" timeOffset="124832.9607">-8322 16094 1720 0,'-4'-8'38'0,"4"-4"8"0,0-1 2 0,4-3 0 0,-4 0-39 0,5 0-9 0,-5-4 0 0,9 3 0 16,-4 1 64-16,-1 0 12 0,-4 4 1 0,5 0 1 16,4 0-44-16,-5 3-9 0,1 1-1 0,9 8-1 0,-5-4-23 0,4 0 0 15,6 4 0-15,-1 0 0 0,0 0-13 0,9 0-1 16,5 0 0-16,0 0 0 16,9 0-40-16,-5 0-8 0,5-8-2 0,5 4 0 15,-1 0-101-15,-4-4-21 0</inkml:trace>
          <inkml:trace contextRef="#ctx0" brushRef="#br0" timeOffset="124623.8746">-8285 15693 1216 0,'0'0'27'0,"0"0"5"0,13-8 2 0,-3 0 0 0,-1 0-34 0,4 0 0 0,1 0 0 0,4 4 0 16,-4 0 24-16,-1-1-3 0,-3 5 0 0,-1-8 0 16,4 0 6-16,-4 0 1 0,1 4 0 0,-1-4 0 15,4-4 16-15,-4 0 3 0,-9 0 1 0,5-5 0 16,4 1-10-16,-4 0-2 0,-1 0 0 0,-4 0 0 15,5 0 3-15,-1-1 0 0,1 1 0 0,-5 0 0 16,0 0-23-16,-5 4-5 0,1-9-1 0,-1 5 0 16,-4 4-10-16,0-4 0 0,4 4 0 0,-8 0 0 15,4-5 0-15,0 5 8 0,-1 0-8 0,1 0 0 16,5 4 0-16,4 0 0 0,0 0 0 0,-5 4 0 0,1-4 0 16,-1 3 0-16,5 1 0 0,-4-4 0 0,-1 4 0 15,0 0 0-15,5 4 0 0,0 0 0 0,-9-4 32 0,5 0 7 16,4 4 1-16,0 0 1 0,-9 0-8 0,4 4-1 15,-8 0-1-15,3 4 0 0,6 0 1 0,-1 9 0 16,1-5 0-16,-1 12 0 0,5 4-13 0,0 5-3 16,0 7 0-16,5 5 0 0,-1 3 3 0,5 5 0 15,5 0 0-15,0-1 0 0,-5-3 7 0,4 3 2 16,1-7 0-16,-5-1 0 0,0 1-20 0,-4-5-8 16,9-3 0-16,-14-1 8 0,4-3-8 0,-4-1 0 15,0 0-12-15,0-3 12 0,-4-1 0 0,4 0 0 16,-10-3 0-16,1-1 0 0,5 0-28 0,-5-8 3 15,4 1 0-15,5-5 0 16,0 0-146-16,0-12-29 0</inkml:trace>
          <inkml:trace contextRef="#ctx0" brushRef="#br0" timeOffset="126160.5645">-7079 15224 1029 0,'0'0'45'0,"0"0"11"0,9-8-45 0,0-5-11 0,1 1 0 0,-6 4 0 16,1 0 105-16,4-4 19 0,-5 4 4 0,1 0 1 15,-5 0-25-15,0 8-6 0,4-8-1 0,-4 8 0 16,0 0-22-16,0 0-5 0,-4-9-1 0,4 9 0 15,0 0-35-15,-5-4-7 0,-4 4-2 0,-4 4 0 16,-1 1-25-16,0 3 0 0,1 4 0 0,-10 0-11 16,-4 0-16-16,4 4-3 15,-5 0-1-15,1 5 0 0,0-9 16 0,0 4 3 0,4-4 1 0,5 0 0 16,-5 0 11-16,5 1 0 0,8-5 0 0,-3 0 8 16,4 0-8-16,0-4 0 0,4 4 0 0,-4-4 0 15,4 4 0-15,1 4 0 0,-1-4 0 0,1 0 0 0,-1 5 0 16,1-1 0-16,-5 8 0 0,4 0 0 0,0 4 0 0,5 1 0 15,0 3 0-15,-4 0 0 0,-1 5 0 0,5-5 0 16,0 4 0-16,0 1 0 0,5 7 8 0,-5-3 1 16,-9-1 0-16,9 1 0 0,0 3 3 0,0 1 0 15,4-5 0-15,-8 0 0 0,4 1 0 0,0-5 0 16,-5 1 0-16,5-1 0 0,0-4 21 0,5 1 5 16,4-5 1-16,-5 4 0 0,-4-8-12 0,5 5-3 15,4-9 0-15,-4 0 0 0,4 0 8 0,-5-4 0 16,1 5 1-16,4-9 0 0,0 0-20 0,0 0-4 15,-9-8-1-15,0 0 0 0,0 0-8 0,0 0 10 16,14 0-10-16,9 0 10 0,-5-4-10 0,9 0 12 16,5-4-12-16,0-4 12 15,9 3-105-15,4-3-21 0,5 4-4 0</inkml:trace>
          <inkml:trace contextRef="#ctx0" brushRef="#br0" timeOffset="127469.0472">-4748 15426 1825 0,'0'0'40'0,"0"0"8"0,0-8 1 0,0 8 3 0,5-8-41 0,-5 0-11 16,4-4 0-16,-4 3 0 0,5-3 45 0,0 4 7 16,-1-4 2-16,1 0 0 0,4 0-24 0,-5 4-5 15,5-4-1-15,-4 3 0 0,4-3 36 0,-4 4 8 16,-1 0 0-16,-4 0 1 0,5 0-9 0,-5 0-1 15,-5 0-1-15,1 4 0 0,-1 0-12 0,-9 4-2 16,5 0-1-16,-9 4 0 0,0 8-35 0,0-4-8 16,-5 8 0-16,-4 8 0 0,-5 1 0 0,0 7 0 15,-5 9 0-15,10-1 0 0,-5 9 0 0,5-5 0 16,0 5 0-16,8-5 0 0,10 5 0 0,0-1 0 16,0-7 0-16,9-9 0 0,0 1 0 0,5-9 0 15,13-4 0-15,-4-8 0 16,4 0-24-16,4-8-6 0,-3-4-2 0,8-4 0 0,5-4 32 0,-5-8 0 15,-4-4 0-15,9-4 0 0,4-9 0 0,1 1 13 0,-15-1-1 0,-3-7 0 16,-6 4 7-16,1-5 1 0,0 1 0 0,4-1 0 16,9 1-8-16,-9 7-2 0,-4 5 0 0,0 8 0 15,-1 4 3-15,-8 7 1 0,4 5 0 0,-9 4 0 16,0 0-5-16,9 8-1 0,-9 9 0 0,0 3 0 16,0 8-17-16,-4 5-4 0,-1-1-1 0,5 8 0 15,5 1-126-15,-5-1-26 16,-28 41-5-16,10-24-1 0</inkml:trace>
          <inkml:trace contextRef="#ctx0" brushRef="#br0" timeOffset="127676.3869">-4010 15551 2516 0,'0'0'56'0,"0"0"11"0,9 0 2 0,5 9 1 0,4 3-56 0,0 0-14 16,-9 4 0-16,9 0 0 0,1 8 48 0,-15-3 6 15,-8 11 2-15,-1-4 0 0,5 5-36 0,-4 3-8 16,-19-3 0-16,-5-1-1 16,10 4-34-16,-9-7-6 0,0 3-2 0,-5-8-1164 0</inkml:trace>
        </inkml:traceGroup>
        <inkml:traceGroup>
          <inkml:annotationXML>
            <emma:emma xmlns:emma="http://www.w3.org/2003/04/emma" version="1.0">
              <emma:interpretation id="{57B5DA40-2E18-4AA7-ACB0-8889991A78C4}" emma:medium="tactile" emma:mode="ink">
                <msink:context xmlns:msink="http://schemas.microsoft.com/ink/2010/main" type="inkWord" rotatedBoundingBox="6380,15097 9153,14901 9260,16410 6487,16606"/>
              </emma:interpretation>
              <emma:one-of disjunction-type="recognition" id="oneOf32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28237.3051">-3154 14661 2210 0,'0'0'48'0,"0"0"11"0,0 0 1 0,0 0 3 16,0 0-51-16,0 0-12 0,9 8 0 0,0 4 0 15,0 9 33-15,0 11 4 0,0 4 1 0,0 13 0 16,-4 4 17-16,-5 3 3 0,0 9 1 0,0 0 0 15,-5-1-6-15,1 1-1 0,-5 0 0 0,4-4 0 16,-4-1-29-16,0-3-7 0,-5-12 0 0,5-1-1 16,0-8-5-16,-4-3-1 0,-1-5 0 0,5-4 0 0,4-11-9 15,-4-1 0-15,5-4 0 0,4-8 0 0,0 0 28 0,9-8 3 16,0-8 1-16,4-5 0 16,6-11-52-16,3-4-9 0,1-5-3 0,9-3 0 0,4-5 32 15,1 0 0-15,-1 1 0 0,5 3 0 0,-9 5-16 0,5 12 2 16,-1 3 1-16,-9 13 0 0,1 8 13 0,-10 8 0 15,-5 8 0-15,-3 4-9 0,3 9 19 0,-8 7 4 16,-10-4 1-16,-4 9 0 0,5-5 13 0,-6 9 4 16,-3-5 0-16,-1 9 0 0,-4-5-44 0,0 1-8 15,0 3-1-15,-10 1-1 16,1-5-173-16,0 1-34 0</inkml:trace>
          <inkml:trace contextRef="#ctx0" brushRef="#br0" timeOffset="128289.7877">-2503 15612 2487 0,'0'0'55'0,"14"12"11"0,4 0 2 0,0 5 2 16,0 3-56-16,-4 0-14 0,-5 8 0 0,-5 5 0 15,-8-1 20-15,-5 5 2 0,-9 3 0 0,-5-4 0 16,-4 1-115-16,-5-1-23 0,-5 5-5 0,-4-9-1 0</inkml:trace>
          <inkml:trace contextRef="#ctx0" brushRef="#br0" timeOffset="128811.883">-1775 14843 1785 0,'9'-40'79'0,"-9"20"17"0,5-1-77 0,-5 1-19 0,5 0 0 0,-5 0 0 15,4 7 166-15,1 5 30 0,-5 8 5 0,0 0 2 16,0 0-119-16,0 21-23 0,9 11-5 0,-9 8 0 16,-5 9-44-16,1 8-12 0,4 7 0 0,-5 5 0 15,-4 4 17-15,4 0-1 0,1 0 0 0,-1-4 0 16,1 3 25-16,4-7 5 0,0-4 1 0,0-5 0 16,0-3-31-16,0-4-5 0,9-9-2 0,-5-3 0 15,1-9-9-15,0-4 0 0,-1-8 0 0,1 1 0 16,-1-5 12-16,-4-12-2 0,0 0-1 0,0 0 0 15,0 0-9-15,9-8 10 0,-4-9-10 0,4-7 10 16,-4 0-10-16,8-9 0 0,1-3 0 0,4-4 0 0,0-5 0 0,5-4-11 16,4 5 11-16,1-1-12 0,8 5 0 15,-4 8 0-15,-5 3 0 0,5 9 0 0,-5 8 12 0,-4 4-13 16,0 8 5-16,-5 8 8 0,-4 8-8 0,-5 4 8 16,-9 5 0-16,-5 7 0 0,1 8 0 0,-5-3 18 15,0 3-3-15,-10 1-1 0,1-1-14 0,-5 5 0 16,1-5 0-16,-1 1 0 15,0-1-125-15,-9 1-31 0,0-9-7 0</inkml:trace>
          <inkml:trace contextRef="#ctx0" brushRef="#br0" timeOffset="129352.1622">-1192 14940 2188 0,'9'-12'195'15,"9"-4"-156"-15,1-4-31 0,12 0-8 0,6-5 23 0,4 5 3 0,0 0 1 0,0 4 0 16,4-5-6-16,-8 5-1 0,-1 4 0 0,-4-4 0 0,0 4 0 0,-5 4-1 16,1 4 0-16,-6 0 0 15,1 8 23-15,-5 0 5 0,1 8 1 0,-6 8 0 16,1 4-5-16,4 5-1 0,-4 3 0 0,-1 4 0 15,-4 5-6-15,1-1 0 0,3 5-1 0,-4 3 0 16,0 1-12-16,1-4-3 0,-1 3 0 0,-5-7 0 16,5 3 8-16,-9-3 0 0,-9-1 1 0,9 5 0 0,9-9-2 15,-9 4-1-15,0-3 0 0,0-1 0 16,-9-3-2-16,5-1 0 0,-1 0 0 0,-4-3 0 0,0 3-7 16,0 0-1-16,-5-3-1 0,0-1 0 15,-4 0-15-15,0 1 8 0,0-1-8 0,-5 0 0 16,-4 1-96-16,-1-1-26 0,-8 0-5 0,0 1-1210 15</inkml:trace>
          <inkml:trace contextRef="#ctx0" brushRef="#br0" timeOffset="129931.8601">-2963 15701 939 0,'5'0'41'0,"-5"-4"10"0,4 0-41 0,-4 4-10 16,0 0 0-16,0 0 0 0,0 0 88 0,0 0 15 15,0 0 3-15,-4-8 1 0,4 8-31 0,-14 0-5 16,-4 0-2-16,0 0 0 0,-1 0 1 0,1 0 0 16,-5 4 0-16,5 0 0 0,-5-4-40 0,1 8-8 15,-6-8-2-15,1 8 0 0,4-4-20 0,10 0-16 16,-1 0 2-16,14-4-541 16,0 0-108-16</inkml:trace>
        </inkml:traceGroup>
        <inkml:traceGroup>
          <inkml:annotationXML>
            <emma:emma xmlns:emma="http://www.w3.org/2003/04/emma" version="1.0">
              <emma:interpretation id="{C311E623-A8C7-4B38-B78A-2E88B9298432}" emma:medium="tactile" emma:mode="ink">
                <msink:context xmlns:msink="http://schemas.microsoft.com/ink/2010/main" type="inkWord" rotatedBoundingBox="10388,15805 11022,15760 11052,16183 10417,16228"/>
              </emma:interpretation>
              <emma:one-of disjunction-type="recognition" id="oneOf33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30755.2012">743 15422 1558 0,'-18'-8'69'0,"18"8"15"0,-9-8-68 0,4 4-16 16,5 4 0-16,-9-4 0 0,5 0 65 0,4 4 10 16,0 0 1-16,4-8 1 0,10 3-35 0,8 5-7 15,6-4-2-15,8 0 0 0,-4 4-11 0,14 0-2 0,4 0-1 16,0-4 0-16,4 4-11 0,-3 4-8 15,-6-4 12-15,1 0-12 16,-5 4-23-16,-5 0-11 0,-4-4-2 0,-5 0-548 0,-4 0-108 0</inkml:trace>
          <inkml:trace contextRef="#ctx0" brushRef="#br0" timeOffset="130992.4697">779 15762 2109 0,'-27'0'93'0,"18"0"20"0,9 0-90 0,-9 0-23 0,0 0 0 0,9 0 0 16,0 0 57-16,0 0 7 0,0 0 2 0,9 0 0 15,9 0-30-15,5 0-7 0,9 4-1 0,4 0 0 16,1 0-40-16,8 0-8 0,5 4-1 0</inkml:trace>
        </inkml:traceGroup>
        <inkml:traceGroup>
          <inkml:annotationXML>
            <emma:emma xmlns:emma="http://www.w3.org/2003/04/emma" version="1.0">
              <emma:interpretation id="{EBE13709-A31E-4086-98B3-BE8128C2CB0F}" emma:medium="tactile" emma:mode="ink">
                <msink:context xmlns:msink="http://schemas.microsoft.com/ink/2010/main" type="inkWord" rotatedBoundingBox="11865,14549 15220,14312 15325,15808 11970,16045">
                  <msink:destinationLink direction="with" ref="{8387448E-1FBC-4145-9632-0190C30258C5}"/>
                </msink:context>
              </emma:interpretation>
              <emma:one-of disjunction-type="recognition" id="oneOf34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32847.7047">4312 14281 1796 0,'0'0'80'0,"0"0"16"15,0 0-77-15,0 0-19 16,0 0 0-16,0 0 0 0,-4 8 104 0,-10 4 18 16,1 4 3-16,-6 4 1 0,-3 9-66 0,-6-1-12 15,-4 4-4-15,-4 5 0 0,4-1-2 0,0 5-1 16,0 3 0-16,1 5 0 0,3-5-23 0,5 5-5 0,1-1-1 0,8 9 0 16,0-4-12-16,5 3 0 15,5-3 0-15,4 0 0 16,4 3-64-16,5-7-18 0,5-1-4 0,0-3-984 0</inkml:trace>
          <inkml:trace contextRef="#ctx0" brushRef="#br0" timeOffset="133228.8803">4704 14503 2246 0,'0'0'49'0,"5"-8"11"0,-1 0 1 0,-4 8 3 0,0 0-52 0,0 0-12 16,0 0 0-16,9 8 0 0,0 4 56 0,-4 5 8 16,-1 3 1-16,1 12 1 0,0 1-42 0,-1 7-9 15,1 4-2-15,-5 5 0 0,0 4-1 0,0-1 0 16,-5 1 0-16,5-1 0 0,-4 1-3 0,4-4-1 16,0-5 0-16,-5-3 0 0,5-5 26 0,-5 0 5 15,5-7 1-15,-4-5 0 0,-1-4-29 0,5-3-11 16,-4-5 8-16,-1-4-8 0,5-8 12 0,0 0-4 15,0 0 0-15,0 0 0 0,0 0-8 0,5-16 8 16,-5 3-8-16,9-7 8 0,5-4-8 0,-1-4 0 16,1-9 0-16,9-3 0 0,4-5 0 0,0 1-17 15,5 3 4-15,0 9 1 0,0-1 0 0,0 9 0 16,-5 4 0-16,0 4 0 0,-8 12 12 0,-6 0 0 16,1 4 0-16,0 8 0 0,-5 4 0 0,0 0 10 15,-5 4-2-15,5 0 0 0,-9 5-8 0,0 3 8 0,-9 0-8 0,0 5 8 16,0-1-8-16,-9 4 0 0,-5 1 0 15,-4-5 8-15,-1 4-25 0,-3-3-6 0,-10-1-1 0,4 4 0 16,-4-7-219 0,0-1-44-16,-41 4-9 0,28-12-1 0</inkml:trace>
          <inkml:trace contextRef="#ctx0" brushRef="#br0" timeOffset="133351.5553">5341 14309 2437 0,'10'-4'53'0,"3"4"11"0,5 4 3 0,1 4 2 0,3 8-55 0,1 9-14 16,4 3 0-16,-4 4 0 0,5 9 55 0,-10 3 8 15,0 5 1-15,-4-1 1 0,-5 5-8 0,-9 0-1 16,0-1-1-16,-5 5 0 0,-9 4-12 0,-4-5-3 16,0 1 0-16,-9 0 0 0,-1-1-28 0,1-3-12 15,-5-5 11-15,0 1-11 16,1-5-90-16,-1-3-24 0,0-1-5 0,4-7-1108 0</inkml:trace>
          <inkml:trace contextRef="#ctx0" brushRef="#br0" timeOffset="132030.7086">2268 15147 1911 0,'-13'-12'84'0,"8"8"19"0,0 0-83 0,5-1-20 0,0-3 0 0,0 8 0 15,5-4 81-15,9-4 12 0,-5 0 3 0,0 4 0 16,5 0-72-16,4 0-15 0,9 4-9 0,10-4 12 16,3 0-24-16,6 0-5 0,4 0-1 0,0 0-646 15,0-4-130-15</inkml:trace>
          <inkml:trace contextRef="#ctx0" brushRef="#br0" timeOffset="131909.5074">2514 14600 864 0,'0'0'38'0,"-9"-4"8"0,0 4-37 0,0-8-9 0,0 4 0 0,0-4 0 16,9 8 168-16,0 0 31 0,0 0 6 0,0 0 2 15,0 0-114-15,0 0-22 0,13-4-5 0,1 0-1 16,4 0-37-16,9-4-7 0,1 4-1 0,4-8-1 15,-1 0 29-15,1-5 5 0,0 1 2 0,0-4 0 16,0 4 0-16,-5 4 0 0,1-5 0 0,-1 1 0 16,-4 4-28-16,-1 0-6 0,-8 0-1 0,4 4 0 15,-4-4-12-15,-5 3-8 0,0 1 10 0,-4-4-10 16,4 4 10-16,-9 8-10 0,0-8 10 0,-5-4-10 16,-4 0 20-16,5 0-3 0,-5 0 0 0,-1 3 0 15,-8-3-27-15,5 4-6 0,-1-4 0 0,-4 0-1 16,4 0 17-16,-4 0-8 0,4 4 8 0,0-1 0 0,1 5-9 0,-1-4 9 15,1 4 0-15,3 4-9 0,-3-4 9 0,-1 8 0 16,0 0-9-16,1 8 9 0,4 1-8 16,-5 7 8-16,0 0-10 0,1 12 10 0,4 9 0 0,4 7-9 15,0 9 9-15,5 8 0 0,5 4 0 0,0 4 11 16,4-1-1-16,0 9 0 0,0-4 6 0,0 0 0 16,0-4 1-16,0 0 0 0,5-13-6 0,-5 1-2 15,0-4 0-15,-4-5 0 0,4-3-1 0,-9-4-8 16,-5-9 12-16,1 0-4 15,-1-3-100-15,-4-1-20 0,0-12-4 0</inkml:trace>
          <inkml:trace contextRef="#ctx0" brushRef="#br0" timeOffset="132468.8938">3748 14123 1105 0,'18'-16'48'0,"-4"4"12"0,-5 3-48 0,5-7-12 0,-1 0 0 0,5 4 0 16,-8-4 119-16,3 4 21 0,-8 4 5 0,-5 8 1 15,0 0-13-15,0 0-2 0,-9 0-1 0,-5 12 0 16,-4 4-55-16,-5 0-11 0,5 8-3 0,-10 5 0 16,1 7-35-16,0 5-7 0,-5 3-2 0,0 5 0 15,5-5-137-15,-1 5-27 0,-26 40-5 16,8-29-2-16</inkml:trace>
        </inkml:traceGroup>
        <inkml:traceGroup>
          <inkml:annotationXML>
            <emma:emma xmlns:emma="http://www.w3.org/2003/04/emma" version="1.0">
              <emma:interpretation id="{9B977DC0-D717-4A50-8526-9E2285D631FC}" emma:medium="tactile" emma:mode="ink">
                <msink:context xmlns:msink="http://schemas.microsoft.com/ink/2010/main" type="inkWord" rotatedBoundingBox="16088,13805 18740,13618 18878,15581 16227,15768">
                  <msink:destinationLink direction="with" ref="{8387448E-1FBC-4145-9632-0190C30258C5}"/>
                </msink:context>
              </emma:interpretation>
              <emma:one-of disjunction-type="recognition" id="oneOf35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20815.3003">8569 13350 518 0,'0'0'23'0,"0"0"5"0,-4-8-28 0,-1-4 0 16,1 4 0-16,-1-5 0 0,1 5 236 0,-1 0 43 16,5 0 8-16,0-4 1 0,5 0-126 0,-1 0-26 0,-4 4-4 0,5 4-2 15,-1-5-54-15,-4 9-12 0,0 0-1 0,0 0-1 16,0 0 1-16,0 0 0 16,9 9 0-16,-4 3 0 0,4 8-31 0,-4 4-7 0,-10 1-1 0,5 3 0 15,-5 0 16-15,1 5 2 0,4-1 1 16,-5 0 0-16,-4 1-17 0,5-1-3 0,4 4-1 0,0-3 0 15,0-1-4-15,4 1-1 0,-4-5 0 0,5-4 0 16,-1 0 7-16,5-3 0 0,-4-1 1 0,0-8 0 16,-1 4-25-16,5-4 0 0,-4-8 0 0,-5-4 0 15,0 0 0-15,9 9 12 0,-9-9-12 0,0 0 12 16,0 0-4-16,0 0-8 0,0 0 12 0,0 0-4 16,0 0-8-16,0 0 10 0,0 0-10 0,0 0 10 15,0 0-10-15,0-9 0 0,0-3 9 0,4 0-9 16,-4 0 0-16,0 0 0 0,5-4-10 0,4 0 10 0,0-5-12 15,0 1 12-15,5 0-12 0,0 0 12 0,-1 3 0 16,1-3 0-16,4 0 0 0,0 4 0 0,1-4 0 16,-1 3 0-16,5-3 0 0,-1 8 0 0,1 0 0 0,0 0 0 15,0 4 0-15,-5-1 0 0,0 9-13 0,5 0 4 16,0 5 1-16,-5 3 0 0,-5 0 8 0,6 4-13 16,-6 0 5-16,1 4 8 0,-5 0-8 0,0 1 8 15,-4-1 0-15,-1 4 0 0,-4 0 0 0,-4 0 0 16,-10 1 0-16,0-1 0 0,1 0 0 0,-10 0 0 15,0 1 0-15,-9-1 12 0,5-4-1 0,-5 0 0 16,0-4 0-16,0 1 0 0,-4-9-11 0,4 4 0 16,0-4 0-16,0 0 0 0,1-4 0 0,3 0-16 15,5-4 4-15,5 0 1 16,0-4-93-16,4-1-20 0,5-3-3 0,5 0-1 16,4 0-122-16,0-8-25 0,4-17-5 0,19 9 0 0</inkml:trace>
          <inkml:trace contextRef="#ctx0" brushRef="#br0" timeOffset="134803.6225">7513 14673 1094 0,'0'0'48'0,"5"-8"11"0,-1 0-47 0,5-4-12 0,0 4 0 0,1-4 0 16,8 4 126-16,0-5 23 0,5 5 5 0,4-4 1 16,0-4-35-16,5 4-6 0,5-4-2 0,4 0 0 15,-5 3-38-15,5 1-8 0,0 0-2 0,0 4 0 16,0 4-35-16,-5 0-7 0,1 8-2 16,-10 0 0-16,0 4-20 0,-8 0 8 0,-1 8-8 0,-14 1 0 15,1 3 0-15,-10 4 9 0,-8 0-9 0,-5 5 0 16,-5-1 32-16,-5 0-1 0,-8 1 0 0,0-1 0 15,8-4-19-15,-4 5-3 0,1-1-1 0,3-4 0 16,1-12-8-16,4 5 10 0,9-5-10 0,1 4 10 16,4-4-1-16,0 0 0 0,9-4 0 0,0 4 0 15,4-4-9-15,1 1 12 0,8-1-12 0,1 0 12 16,9 0-78-16,0 0-15 0,-5 4-3 0</inkml:trace>
          <inkml:trace contextRef="#ctx0" brushRef="#br0" timeOffset="135639.7827">8314 15009 1958 0,'10'-12'174'0,"3"0"-139"16,1 0-35-16,9 0 0 0,8 3 78 0,6 1 9 15,4-4 1-15,0 4 1 0,4 0-25 0,1 4-6 16,-1-4-1-16,5 4 0 15,-4 0-141-15,0 4-28 0,-5-4-5 0</inkml:trace>
          <inkml:trace contextRef="#ctx0" brushRef="#br0" timeOffset="135574.9965">8638 14633 1630 0,'0'0'72'0,"-5"-4"16"16,1 0-71-16,-1 0-17 0,0-4 0 0,1 4 0 0,4-1 70 0,4-3 10 15,1 4 3-15,9-4 0 0,-1 0-39 0,1-4-7 16,9 0-1-16,-1 0-1 0,6-4-22 0,-1-1-4 15,0 5-1-15,1-4 0 0,-5 0 0 0,-1 0-8 16,-3-5 12-16,-1 5-4 0,-9 0-8 0,4 0 10 16,-8 0-10-16,0-5 10 0,-5 5 6 0,0 0 0 15,4 0 1-15,-8 0 0 0,4 4 3 0,-5-5 0 16,-4 5 0-16,4 0 0 0,-4 0-10 0,0 0-2 16,-4 0 0-16,3 4 0 0,1 3-8 0,-4 5 0 15,4 5 9-15,-1-1-9 0,-3 4 0 0,4 0 0 16,-5 0 0-16,0 8 0 0,-4-4 10 0,4 12-2 15,5 1-8-15,0 3 12 16,0 0 1-16,-5 5 0 0,1 3 0 0,-1 5 0 0,5 3 22 0,0-3 4 0,4 3 1 0,-4 13 0 16,5-1-20-16,4-3-3 0,0-4-1 0,4-1 0 15,5-3-6-15,-4-1-2 0,0 1 0 0,4-5 0 16,4 1-8-16,-8-5 0 0,4-8 0 0,-5 1 0 31,-8-5-155-31,-1-8-33 0</inkml:trace>
          <inkml:trace contextRef="#ctx0" brushRef="#br0" timeOffset="133639.1262">6516 15058 1670 0,'0'0'148'0,"0"0"-118"0,0 0-30 0,0 0 0 16,0 0 188-16,0 0 31 0,0 0 6 0,0 0 2 16,14 12-132-16,-1 0-27 0,15 0-4 0,-1 4-2 15,5-8-38-15,4 5-8 0,-8-5-2 0,8 0 0 16,-9 0-106-16,5-4-20 0,-4 0-5 0</inkml:trace>
        </inkml:traceGroup>
        <inkml:traceGroup>
          <inkml:annotationXML>
            <emma:emma xmlns:emma="http://www.w3.org/2003/04/emma" version="1.0">
              <emma:interpretation id="{026690B4-799B-4C7B-84E4-66E03874B217}" emma:medium="tactile" emma:mode="ink">
                <msink:context xmlns:msink="http://schemas.microsoft.com/ink/2010/main" type="inkWord" rotatedBoundingBox="19212,13781 23501,13479 23639,15436 19350,15739">
                  <msink:destinationLink direction="with" ref="{8387448E-1FBC-4145-9632-0190C30258C5}"/>
                </msink:context>
              </emma:interpretation>
              <emma:one-of disjunction-type="recognition" id="oneOf36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38067.164">13259 14066 2127 0,'13'-20'47'0,"-3"12"9"0,-1 0 3 0,4-4 1 0,10 0-48 0,0 3-12 16,4-3 0-16,5 0 0 0,4 4 67 0,5 0 11 16,-4-4 2-16,4 4 1 0,0 0-65 0,0 4-16 15,0-5 0-15,-9 9 0 0,-1 0 16 0,-3 5-1 16,-5-1 0-16,-5 8 0 0,0 0 27 0,-9 4 6 16,5 8 0-16,-5 1 1 0,-5 3-39 0,1 4-10 15,0 9 0-15,-1 3 0 0,1 1 53 0,-5-1 9 16,0 5 2-16,0 8 0 0,-5-9-45 0,1 1-9 15,-6-1-2-15,6-3 0 0,-5-1 39 0,4-3 7 16,-4-1 2-16,0-3 0 0,-5-1-45 0,1-4-11 16,-6 1 0-16,1-1 0 0,0-8 0 0,-5 5 0 15,-9-9 0-15,5-4 0 0,-5 4 0 0,0-3 0 0,0 3 12 0,1-4-4 32,-1-4-48-32,-9 0-9 0,4 0-3 0,-4-3-844 0,-4-1-168 0</inkml:trace>
          <inkml:trace contextRef="#ctx0" brushRef="#br0" timeOffset="121027.3887">9539 13601 2602 0,'0'0'57'0,"9"-4"12"0,-9 4 3 0,14 0 1 0,9 0-58 0,4 0-15 15,-4-4 0-15,9 0 0 0,-1 4 28 0,10-4 4 16,10 0 0-16,-6 0 0 0,-9 4-32 0,10-9 0 16,9 5 0-16,-1-4-800 15,-4 0-165-15</inkml:trace>
          <inkml:trace contextRef="#ctx0" brushRef="#br0" timeOffset="136225.7522">10327 14220 1681 0,'0'0'36'15,"13"-8"8"-15,6 0 2 0,-1 0 2 0,0-4-38 0,0 8-10 0,-9-5 0 0,5 1 0 16,0 4 95-16,-14 4 17 0,0 0 3 0,0 0 1 16,-9 4-52-16,-5 0-9 0,-9 4-3 0,0 1 0 15,-8 3-38-15,-6 0-14 0,5 4 9 0,-9 0-9 0,-4 0 0 0,4-3-17 16,9-1 2-16,0 4 1 0,0-8 14 0,0 4 0 16,0 0 0-16,10-4 0 0,3 0 0 0,1 1 0 15,-9-5 0-15,13 4 0 0,10-4 17 0,-5 0 3 16,-1 0 1-16,1 4 0 0,9-8-21 0,0 0 8 15,0 0-8-15,0 8 0 0,-4 8 0 0,-1 0 8 16,10 5-8-16,-1-1 0 0,-8 0 0 0,4 4 0 16,4 1 0-16,5 7 0 0,1-4 20 0,-6 5 0 15,1 3 0-15,-1 1 0 0,10-1 11 0,-5 0 1 16,-9 5 1-16,0-1 0 0,5-7-6 0,-1 3-2 16,-4-3 0-16,0-1 0 0,0 0 1 0,0 1 0 15,9-9 0-15,-4 0 0 0,-10-4-14 0,1-3-4 16,8-1 0-16,-4-4 0 0,-4-4 3 0,4-8 0 0,0 0 0 15,0 0 0-15,0 0 2 0,0 0 1 16,0 8 0-16,0-8 0 0,9 8-14 0,-5 0 9 0,-4-8-9 16,9 4 8-16,5 4-22 0,0-3-5 0,4-1-1 0,0 0 0 31,0 0-125-31,5 0-26 0,14-4-5 0,4 0-882 0</inkml:trace>
          <inkml:trace contextRef="#ctx0" brushRef="#br0" timeOffset="137091.2311">11151 14600 633 0,'0'0'28'0,"9"-4"6"0,-5-8-34 0,6 4 0 16,-6-4 0-16,1 0 0 0,-5 0 188 0,4 0 32 16,-4-5 5-16,-4 5 2 0,4 0-86 0,-5 0-17 15,1 0-3-15,-1 0-1 0,-4-5-12 0,0 5-4 16,4 0 0-16,-8 4 0 0,3 0-57 0,-3 4-12 15,-1 4-3-15,1 0 0 0,-6 4-32 0,1 8 0 16,-5 0 0-16,1 13 0 0,-1 3 39 0,-9 4 1 16,0 1 0-16,0 7 0 0,14-3-23 0,-9 3-4 15,-5 5-1-15,14-5 0 0,-1-4-12 0,6 1 0 0,4-9 8 16,0 1-8-16,-5-9 0 0,9 0 0 0,10-12 0 16,-5-8 0-16,0 0 0 0,0 0 0 0,18 8 0 0,5-8 0 15,-5-8 0-15,5 0-10 0,0-4 10 0,4-8-8 16,0 3 8-16,1-3 0 0,-6-4 8 15,1 4-8-15,0-9 0 0,-5 5 0 0,0-4 0 0,0 3 0 16,1 1 0-16,-6 8 0 0,1 0 0 0,0 4 0 16,-5 4 14-16,0 4-2 0,-9 4 0 0,0 0 0 15,9 8-12-15,0 0 0 0,-4 8 0 0,-1 4 0 16,1 4 0-16,-1 1 0 0,-4 3 0 0,5 4-768 16,-5-3-157-16</inkml:trace>
          <inkml:trace contextRef="#ctx0" brushRef="#br0" timeOffset="121604.5495">11269 13390 691 0,'0'-4'61'0,"-4"-4"-49"0,-5 0-12 0,-1 0 0 15,6 0 332-15,-5-4 63 0,0 4 13 0,0-4 2 16,-1 3-237-16,-3-3-47 0,-1 0-10 0,0 0-1 16,1 4-64-16,-5 4-13 0,-1-4-2 0,1 0-1 15,-5 8-26-15,1 0-9 0,-6 4 0 0,1 4 9 16,-5 8-1-16,-4 0 0 0,-1 9 0 0,1 3 0 16,13 0-8-16,-4 5 0 0,-5-1 0 0,5 4 0 15,8-3 0-15,6-5 0 0,-1-4 0 0,5 5 0 16,0-9 0-16,4-4 0 0,10-4 0 0,-5 0 0 0,-5-4 0 15,5-8 0-15,23 0 0 0,4-8 0 16,1 0 0-16,4-4 0 0,4-4 0 0,5-4 0 0,0-5 0 16,0-3 18-16,-5 0-3 0,5-1-1 0,-4 1 8 15,-1 4 2-15,-4 4 0 0,0 7 0 0,-9 1 18 0,-1 4 4 16,-3 8 1-16,-6 8 0 0,-8 9-12 0,4 7-3 16,-9 12 0-16,-5 5 0 0,1-1-17 0,-5 13-4 15,0-1-1-15,-5 9 0 16,0-4-102-16,1-1-21 0,-1-3-4 0</inkml:trace>
          <inkml:trace contextRef="#ctx0" brushRef="#br0" timeOffset="137369.0978">11793 14524 2343 0,'0'0'104'0,"0"0"21"0,9 8-100 0,-5 4-25 15,6 4 0-15,-10 4 0 0,4 4 63 0,-4 5 7 16,-4 3 2-16,-6 5 0 0,1-5-23 0,-4 8-4 15,-6-3-1-15,1-1 0 0,-9-3-28 0,4-1-7 16,-4-8-1-16,0 1 0 16,-5-1-54-16,0-4-11 0,0 0-3 0,0-8-1120 0</inkml:trace>
          <inkml:trace contextRef="#ctx0" brushRef="#br0" timeOffset="137715.5156">12316 13896 2188 0,'14'0'48'0,"0"0"11"0,-1-4 1 0,6 8 1 16,-1 4-49-16,-5 4-12 0,1 5 0 0,0 3 0 16,-1 4 54-16,-4 13 8 0,-4-1 2 0,-5 9 0 0,0 7-16 0,0-3-4 15,-9 7 0-15,0 5 0 16,0-4-19-16,-5 3-4 0,-4-7-1 0,4 0 0 0,-4-5 16 0,0 1 2 15,0-1 1-15,-1-3 0 0,6-9-22 16,-1-3-4-16,5-5-1 0,0-4 0 0,0-3-12 0,4-5 0 16,5-8 0-16,-4 0 0 0,4-4 34 0,0-4 4 15,0 0 1-15,0 0 0 0,9-12-21 0,4-4-4 16,1-5-1-16,4-3 0 0,5-4-13 0,0-5 0 16,9-3 0-16,0-5 0 0,4 1 0 0,0 0-16 15,5 3 3-15,5 1 1 0,-1 7 3 0,1 5 1 16,-10 8 0-16,1 8 0 0,-5 0-9 0,-5 8-2 15,-4 8 0-15,-5 4 0 0,0 8 19 0,-9 0 0 16,-4 5 0-16,-10 3 0 0,1 0 48 0,-10 1 12 16,-4-1 4-16,-10 4 0 15,-3-3-80-15,-1-1-15 0,0 0-3 0,-9-3-1 16,9-5-12-16,-4 0-2 0,-1 0-1 0,1-3 0 16,-1-1-158-16,1-4-32 0,-51 4-7 0,28-8-1 0</inkml:trace>
        </inkml:traceGroup>
        <inkml:traceGroup>
          <inkml:annotationXML>
            <emma:emma xmlns:emma="http://www.w3.org/2003/04/emma" version="1.0">
              <emma:interpretation id="{13576741-6C08-4BE8-803B-7FF8F080650C}" emma:medium="tactile" emma:mode="ink">
                <msink:context xmlns:msink="http://schemas.microsoft.com/ink/2010/main" type="inkWord" rotatedBoundingBox="24376,14152 26917,13973 27008,15273 24468,15453">
                  <msink:destinationLink direction="with" ref="{8387448E-1FBC-4145-9632-0190C30258C5}"/>
                </msink:context>
              </emma:interpretation>
              <emma:one-of disjunction-type="recognition" id="oneOf37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39175.1447">14734 14414 1494 0,'0'0'66'0,"0"0"14"0,0 0-64 0,9-4-16 16,5-4 0-16,4 4 0 0,5-4 93 0,9 4 16 15,-1-8 3-15,10 4 1 0,0 4-30 0,9-9-7 16,0 1 0-16,10 0-1 0,-1 4-31 0,0-4-7 16,5 4-1-16,0-4 0 0,-1 0-22 0,-4 4-5 15,-4 3-1-15,-5 1 0 16,-4 4-150-16,-10-4-30 0,28 0-7 0,-28 4-1 0</inkml:trace>
          <inkml:trace contextRef="#ctx0" brushRef="#br0" timeOffset="139657.6955">15235 14086 1839 0,'0'-12'40'0,"4"4"9"0,1-4 2 0,4 0 1 0,-5 0-42 0,10 0-10 0,-5 4 0 0,5-1 0 16,-5 5 18-16,5 0 2 0,-5 0 0 0,-9 4 0 0,0 0 32 0,0 0 6 15,9 12 2-15,5 5 0 16,-5 7-13-16,-5 4-3 0,1 5 0 0,-1 7 0 15,1-3-23-15,-1 7-5 0,1 1 0 0,0 3-1 0,-5 1-5 16,4-5-1-16,-4 1 0 0,-4 3 0 16,-1-3-167-16,0-1-34 0,-13 33-6 0,0-28-2 15</inkml:trace>
          <inkml:trace contextRef="#ctx0" brushRef="#br0" timeOffset="140504.8833">16305 14333 2055 0,'13'-8'45'0,"5"-4"10"0,1-4 1 0,13 8 2 0,4 0-46 0,10 0-12 0,-1 0 0 0,5 3 0 16,0 1 72-16,0 0 13 0,9 0 3 0,5 4 0 15,-9 0-48-15,4 0-8 0,0 0-3 0,0 4 0 16,-9 0-174-16,1 5-35 0</inkml:trace>
          <inkml:trace contextRef="#ctx0" brushRef="#br0" timeOffset="140331.0107">16919 13831 1324 0,'0'0'118'0,"0"0"-94"0,0 0-24 0,0 0 0 16,0 0 84-16,0 0 12 0,5-8 2 0,-1 0 1 16,1 4 13-16,4 0 4 0,9 0 0 0,-4 0 0 15,9 0-71-15,-1 0-13 0,6 0-4 0,-6 0 0 16,6-4-28-16,-5 0 0 0,-1 0 0 0,-8 0 0 15,4-1-21-15,-9 1-1 0,5 0 0 0,0-4 0 16,-5 0 14-16,-5-4 8 0,1 4-10 0,-1-5 10 0,-4 5 0 0,-4-4 13 16,-1-4-1-16,1 8 0 0,-1 0 12 15,1 4 3-15,-1-1 0 0,1 1 0 0,4 8-5 0,-5-4-1 16,5 4 0-16,0 0 0 0,-5-4-21 0,5 4 9 16,-13 0-9-16,13 0 0 15,-9 0-22-15,-5 4-11 0,5 8-3 0,-5-3 0 0,5 11 75 0,-5 8 14 16,1 4 3-16,-1 9 1 0,0-1-20 0,1 9-4 15,4 0-1-15,-5 7 0 0,0 1-6 0,1 0-2 16,8 3 0-16,-4 5 0 0,5 0 15 0,4-1 2 16,-5 1 1-16,5-4 0 0,0-4-25 0,5-5-5 15,-5-3 0-15,0-1-1 0,0-7-11 0,0-5 0 16,-5 1 0-16,-4-9 0 16,-5 4-109-16,-4-7-21 0,0-5-4 0,0 0-1 15,-10-4-85-15,6 0-16 0,-33-3-4 0,18-1-1 0</inkml:trace>
          <inkml:trace contextRef="#ctx0" brushRef="#br0" timeOffset="139658.6979">17161 14188 1630 0</inkml:trace>
        </inkml:traceGroup>
        <inkml:traceGroup>
          <inkml:annotationXML>
            <emma:emma xmlns:emma="http://www.w3.org/2003/04/emma" version="1.0">
              <emma:interpretation id="{8E7DB730-73E7-4985-A408-3584E421A3BC}" emma:medium="tactile" emma:mode="ink">
                <msink:context xmlns:msink="http://schemas.microsoft.com/ink/2010/main" type="inkWord" rotatedBoundingBox="27530,13525 29831,13363 29953,15092 27652,15254">
                  <msink:destinationLink direction="with" ref="{8387448E-1FBC-4145-9632-0190C30258C5}"/>
                </msink:context>
              </emma:interpretation>
              <emma:one-of disjunction-type="recognition" id="oneOf38">
                <emma:interpretation id="interp58" emma:lang="" emma:confidence="1">
                  <emma:literal>a)</emma:literal>
                </emma:interpretation>
                <emma:interpretation id="interp59" emma:lang="" emma:confidence="0">
                  <emma:literal>a ,</emma:literal>
                </emma:interpretation>
                <emma:interpretation id="interp60" emma:lang="" emma:confidence="0">
                  <emma:literal>a )</emma:literal>
                </emma:interpretation>
                <emma:interpretation id="interp61" emma:lang="" emma:confidence="0">
                  <emma:literal>a .</emma:literal>
                </emma:interpretation>
                <emma:interpretation id="interp62" emma:lang="" emma:confidence="0">
                  <emma:literal>a ;</emma:literal>
                </emma:interpretation>
              </emma:one-of>
            </emma:emma>
          </inkml:annotationXML>
          <inkml:trace contextRef="#ctx0" brushRef="#br0" timeOffset="142607.587">19437 13985 864 0,'-27'-16'76'0,"27"8"-60"16,22-8-16-16,-3 4 0 0,-1 0 176 0,-5-5 33 0,-3 5 7 0,-1 0 0 16,0 0-111-16,-5 4-22 0,1 4-5 0,-5-4-1 15,0-4-57-15,0 7-11 0,0 5-9 0,-5-4 12 16,-4 0-3-16,0 0 0 0,0 4 0 0,-5 0 0 16,-8 4 7-16,-1 0 2 0,-9 0 0 0,0 5 0 15,-4 3 1-15,-5 4 0 0,-5 4 0 0,1 4 0 16,-5 5 2-16,9 3 1 0,-5 1 0 0,5 3 0 15,5 8 10-15,8-3 1 0,1-9 1 0,4 5 0 16,10-1-24-16,-1-3-10 0,5-5 8 0,4-4-8 16,1-8 0-16,4 0 0 0,4-7 8 0,1-1-8 15,-1 0 0-15,10-4 10 0,9-4-10 0,4-4 10 16,-4-4 2-16,9-4 1 0,9-5 0 0,0-3 0 16,0 0 1-16,-5 0 0 0,-4-5 0 0,0-3 0 15,0 0-1-15,-5-1 0 0,0-3 0 0,1 4 0 16,-10 3 25-16,0 1 5 0,0 4 1 0,-4 8 0 15,-9 4-59-15,-5 8-11 0,9-4-2 0,-9 4-1 0,0 0 20 0,4 12 9 16,-4 4-8-16,0 8 8 0,-4 5-17 0,4-1 1 16,-5 4 1-16,1 1 0 15,-6-1-189-15,1 4-37 0</inkml:trace>
          <inkml:trace contextRef="#ctx0" brushRef="#br0" timeOffset="142788.8637">19956 13390 1785 0,'18'-4'159'0,"0"0"-127"0,1 4-32 0,3 8 0 16,-3 5 40-16,3 7 1 0,-3 4 1 0,3 12 0 15,1 5 45-15,-5 3 9 0,-4 1 1 0,0 8 1 16,-5-5-50-16,-5 1-9 0,1-1-3 0,-5 5 0 0,-9-1 23 0,0 1 4 15,-5 4 1-15,0 7 0 16,-4-3-52-16,-5 4-12 0,1 0 0 0,-6-1 0 16,1 1 0-16,-5-4 0 0,-4-4 0 0,-5 3 0 15,-5-3-175-15,-8-4-37 16</inkml:trace>
          <inkml:trace contextRef="#ctx0" brushRef="#br0" timeOffset="140956.5735">18276 13127 1497 0,'0'0'32'0,"9"-8"8"0,0 0 0 0,5 0 4 0,0-4-36 0,-1 4-8 16,1 0 0-16,-1 0 0 16,-3 4 104-16,-10 4 20 0,0 0 3 0,0 0 1 0,-10 8-52 0,-8 4-9 15,-9 4-3-15,-14 4 0 0,5 0-13 0,-10 5-3 16,1 3-1-16,-6 4 0 16,6 1-75-16,-1 3-16 0,-4 1-2 0,0 7-624 15,5-3-125-15</inkml:trace>
          <inkml:trace contextRef="#ctx0" brushRef="#br0" timeOffset="141352.225">18745 13496 910 0,'0'0'40'0,"0"0"9"0,0 0-39 0,0 0-10 0,0 0 0 0,0 0 0 16,0-9 111-16,0 9 20 0,0-8 4 0,0 8 1 15,0 0 15-15,0-12 3 0,-5 0 1 0,1 4 0 16,-5 8-73-16,-5 0-14 0,0 4-4 0,-4 8 0 16,0 4 0-16,-5 5 0 0,0 3 0 0,-4 8 0 15,-5 5-11-15,5 7-2 0,0 1-1 0,-5 3 0 0,0 5-29 0,5 0-5 16,-1 3-2-16,1 1 0 0,0 0-14 0,4-5 0 16,0 1 0-16,5 3 0 0,0 1 0 0,-1 0 0 15,1-5 0-15,5 1 0 16,-1-9-194-16,0 1-42 0,-4 24-8 0,4-29-1 0</inkml:trace>
        </inkml:traceGroup>
      </inkml:traceGroup>
      <inkml:traceGroup>
        <inkml:annotationXML>
          <emma:emma xmlns:emma="http://www.w3.org/2003/04/emma" version="1.0">
            <emma:interpretation id="{E43785E7-5C6F-4769-8CF9-BC8C8DE6D1AF}" emma:medium="tactile" emma:mode="ink">
              <msink:context xmlns:msink="http://schemas.microsoft.com/ink/2010/main" type="line" rotatedBoundingBox="15953,16629 22007,15985 22179,17595 16124,18240"/>
            </emma:interpretation>
          </emma:emma>
        </inkml:annotationXML>
        <inkml:traceGroup>
          <inkml:annotationXML>
            <emma:emma xmlns:emma="http://www.w3.org/2003/04/emma" version="1.0">
              <emma:interpretation id="{1DA27A2E-04AD-4F42-8D27-F23B45AF4994}" emma:medium="tactile" emma:mode="ink">
                <msink:context xmlns:msink="http://schemas.microsoft.com/ink/2010/main" type="inkWord" rotatedBoundingBox="15971,16802 16854,16708 16989,17981 16107,18075"/>
              </emma:interpretation>
              <emma:one-of disjunction-type="recognition" id="oneOf39">
                <emma:interpretation id="interp63" emma:lang="" emma:confidence="1">
                  <emma:literal>(</emma:literal>
                </emma:interpretation>
                <emma:interpretation id="interp64" emma:lang="" emma:confidence="0">
                  <emma:literal>.</emma:literal>
                </emma:interpretation>
                <emma:interpretation id="interp65" emma:lang="" emma:confidence="0">
                  <emma:literal>,</emma:literal>
                </emma:interpretation>
                <emma:interpretation id="interp66" emma:lang="" emma:confidence="0">
                  <emma:literal>'</emma:literal>
                </emma:interpretation>
                <emma:interpretation id="interp67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147383.3888">7163 16284 1724 0,'0'0'38'0,"0"0"8"0,-10 4 2 0,-8 0 0 0,-5 4-39 0,-4 8-9 0,-5 13 0 0,-9 7 0 16,5 17 95-16,-14 7 17 0,-5 5 3 0,1 12 1 15,-19 8-43-15,9 0-8 16,0 0-1-16,5-4-1 0,0 4-24 0,13-8-5 0,10-4-1 0,13-9 0 15,14 1-61-15,14-4-13 16,13 0-3-16,14-9 0 0,9-7-134 16,13-5-27-16,5-3-6 0</inkml:trace>
        </inkml:traceGroup>
        <inkml:traceGroup>
          <inkml:annotationXML>
            <emma:emma xmlns:emma="http://www.w3.org/2003/04/emma" version="1.0">
              <emma:interpretation id="{D3050A60-7D31-4949-9199-F4E9E246C770}" emma:medium="tactile" emma:mode="ink">
                <msink:context xmlns:msink="http://schemas.microsoft.com/ink/2010/main" type="inkWord" rotatedBoundingBox="17002,16518 20899,16103 21070,17713 17173,18128"/>
              </emma:interpretation>
              <emma:one-of disjunction-type="recognition" id="oneOf40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146062.8672">7422 16110 1555 0,'0'-20'138'0,"0"20"-110"0,-5-8-28 0,5 8 0 15,0 0 110-15,0 0 17 0,0 0 3 0,0 0 1 16,5 16-40-16,-5 8-8 0,5 8-2 0,-1 13 0 16,1 8-29-16,4 7-7 0,-9 9-1 0,9 4 0 15,-9 0-7-15,4 0-1 0,-4-5-1 0,5 5 0 16,0-4-9-16,-5-8-2 0,0-1 0 0,0-3 0 16,0-8-1-16,0-5-1 0,-5-11 0 0,0-1 0 15,5-8-5-15,-4-8-1 0,-1 1 0 0,1-9 0 16,4-8-1-16,0 0-1 0,0 0 0 0,0 0 0 15,-9-4 5-15,4-8 1 0,1-5 0 0,4-3 0 16,0-4-10-16,9-9-2 0,-5 1 0 0,10-8 0 16,4-1-19-16,0-3-4 0,1-1-1 0,8 1 0 15,0 7 8-15,1 5 8 0,3-1-13 0,1 9 5 16,5 0 8-16,-1 4 0 0,1 7-9 0,-6 5 9 0,-3 4 0 16,-1 8 0-16,0 0-9 0,1 9 9 0,-1-1 0 15,-4 0 0-15,4 4-8 0,0 4 8 0,-4-4 0 0,0 5 0 16,-5-1 0-16,-4 4 0 0,-1-4 0 0,-8 1 0 15,0-1 0-15,-10 4 0 0,-9-4 0 0,-4 1-16 16,-9-1 3-16,-5 0 1 16,0 0-12-16,-9 1-1 0,0-5-1 0,-9 0 0 0,0-4 6 15,0 0 0-15,4-4 1 0,5 0 0 0,5-4 19 0,4 1-8 16,5-5 8-16,9 0 0 16,4 0-123-16</inkml:trace>
          <inkml:trace contextRef="#ctx0" brushRef="#br0" timeOffset="146299.6862">8865 16826 2257 0,'-9'-12'100'0,"9"12"20"16,0-12-96-16,0 4-24 0,5 0 0 0,4 0 0 16,14 0 60-16,-1-5 6 0,15 5 2 0,8-4 0 0,15 0-44 0,-1 4-8 15,-9-4-1-15,9 4-1 0,5 0-14 0,-5 8-13 16,-14 0 2-16</inkml:trace>
          <inkml:trace contextRef="#ctx0" brushRef="#br0" timeOffset="146760.7005">10431 16531 2156 0,'23'-20'96'0,"-18"7"19"0,-5-3-92 0,0 4-23 0,4-4 0 0,1 0 0 16,-5 0 91-16,0 3 13 0,0-3 4 0,0 4 0 15,9 0-63-15,-9 4-12 0,-5 0-2 0,1 0-1 16,4 0-22-16,-9 4-8 0,-9 4 0 0,-5 4 0 16,0 0 19-16,-4 8-3 0,-5 4 0 0,-9 8 0 15,-9 5-16-15,0-1 0 0,9 8 0 0,-5 5 0 16,-4-1 13-16,9 1-1 0,5-5 0 0,8 1 0 15,1 3-12-15,9-8 0 0,-5 1 0 0,9-5 0 16,14-4-17-16,0 1 3 0,0-9 1 0,5-4 0 16,13-4-14-16,0-8-2 0,5-4-1 15,5-8 0-15,-10 0 30 0,14-8 0 0,9-5 0 0,-5 1 0 16,0 0 0-16,1-9 0 0,4 1 0 0,0-5 0 16,-5 1 0-16,5 4 0 0,-9-1 0 0,0 9 0 0,-5 4 29 15,-4 8 6-15,-9 4 1 0,-14 8 0 0,9 16-10 0,-5 4-2 16,-4 12 0-16,-4 5 0 0,-1 7-16 0,1 5-8 15,-1 12 0-15,-4-5 8 16,0 5-98-16,4-4-20 0,10 3-4 0,-5-15-1029 16</inkml:trace>
          <inkml:trace contextRef="#ctx0" brushRef="#br0" timeOffset="146968.0033">11119 16154 2534 0,'0'0'56'0,"0"0"11"0,9-4 2 0,5 4 3 0,-1 4-58 0,6 5-14 0,-1 7 0 0,5 4 0 16,-5 4 52-16,0 13 7 0,-4 11 1 0,-1 5 1 15,-4 3-5-15,-4 5-2 0,-10 4 0 0,1 4 0 16,-5 0-30-16,0-1-5 0,-5 1-2 0,-4 0 0 16,4 0-17-16,-9-5-9 0,5-3 1 0,-9 0 0 15,4-8-143-15,-13-5-28 0,-5-3-5 0,0-5-2 0</inkml:trace>
        </inkml:traceGroup>
        <inkml:traceGroup>
          <inkml:annotationXML>
            <emma:emma xmlns:emma="http://www.w3.org/2003/04/emma" version="1.0">
              <emma:interpretation id="{2487FEDC-0D48-4B1B-B23E-4C220DC55D00}" emma:medium="tactile" emma:mode="ink">
                <msink:context xmlns:msink="http://schemas.microsoft.com/ink/2010/main" type="inkWord" rotatedBoundingBox="21439,16423 22047,16359 22119,17036 21512,17101"/>
              </emma:interpretation>
              <emma:one-of disjunction-type="recognition" id="oneOf41">
                <emma:interpretation id="interp69" emma:lang="" emma:confidence="1">
                  <emma:literal>2</emma:literal>
                </emma:interpretation>
                <emma:interpretation id="interp70" emma:lang="" emma:confidence="0">
                  <emma:literal>Z</emma:literal>
                </emma:interpretation>
                <emma:interpretation id="interp71" emma:lang="" emma:confidence="0">
                  <emma:literal>?</emma:literal>
                </emma:interpretation>
                <emma:interpretation id="interp72" emma:lang="" emma:confidence="0">
                  <emma:literal>z</emma:literal>
                </emma:interpretation>
                <emma:interpretation id="interp73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147862.0819">11765 16150 2340 0,'5'-28'52'0,"4"16"10"0,5-4 2 0,4-4 1 0,9-1-52 0,10 1-13 0,8 0 0 0,10 0 0 16,0 3 41-16,4 5 6 0,4 4 1 0,-8 8 0 15,-5 0-32-15,-9 8-5 0,-9 8-2 0,-9 1 0 16,-10 7-9-16,-13 8 0 0,-4 5-10 0,-14 3 10 16,-14 5 0-16,-5-1 8 0,-8 9 1 0,-1-9 0 15,1 1 43-15,-1-5 9 0,1 1 2 0,8-9 0 16,1 1-5-16,9-5-1 0,4-4 0 0,9-4 0 0,5-3-31 0,4-5-6 16,5-12-2-16,10 12 0 0,8-4-10 0,14-4-8 15,0 0 9-15,13-4-9 16,10-4-48-16,4 4-15 0,-4-4-3 15,4 4-805-15,-5-4-161 0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32:38.2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26147F3-863B-4918-881C-290F18706726}" emma:medium="tactile" emma:mode="ink">
          <msink:context xmlns:msink="http://schemas.microsoft.com/ink/2010/main" type="inkDrawing" rotatedBoundingBox="13853,13463 27384,12742 27393,12912 13862,13633" semanticType="underline" shapeName="Other">
            <msink:sourceLink direction="with" ref="{C420C813-1508-49F0-9F24-AB0071E53374}"/>
            <msink:sourceLink direction="with" ref="{31B554DC-F36E-4068-A497-BF25B71D9B4E}"/>
            <msink:sourceLink direction="with" ref="{E7C6D32D-5CE2-49B1-A54C-2F51C4289642}"/>
            <msink:sourceLink direction="with" ref="{21BCE6C7-9F9A-40AD-B045-7AB2DC65655D}"/>
          </msink:context>
        </emma:interpretation>
      </emma:emma>
    </inkml:annotationXML>
    <inkml:trace contextRef="#ctx0" brushRef="#br0">-3 889 1486 0,'0'-20'66'0,"0"12"14"0,0-4-64 0,-5 0-16 0,5 0 0 0,-4-1 0 15,4 1 25-15,0 12 3 0,0-8 0 0,0 8 0 16,4-8-13-16,-4 8-3 0,0 0 0 0,0 0 0 0,14-4-12 0,-5 0 0 16,5-4 0-16,-1 8-10 0,6-4 30 0,-1 4 5 15,5 0 2-15,-5 0 0 0,9 0 31 16,0 4 6-16,-4-4 2 0,18 8 0 0,5-4-7 16,4 0-2-16,9 0 0 0,9 0 0 0,1-4-21 0,3 0-5 15,6-4-1-15,13 0 0 0,14 0-10 0,4 0-1 16,0-4-1-16,9 0 0 0,5-4-18 0,5 4 8 15,4-5-8-15,-5-3 0 0,-17 4 16 0,13-4-3 16,18 4-1-16,-9 8 0 0,4-4 5 0,-4-1 1 16,5 5 0-16,4 0 0 0,14 4 5 0,-9 0 1 15,-5 0 0-15,4-4 0 0,19 4-10 0,-9 0-2 16,-14-4 0-16,10 0 0 0,12 0-12 0,-3-4 0 16,-5 4 0-16,-1-4 0 0,-3-4 0 0,-1-4 0 15,0 3 0-15,-4 1 0 0,-1-4 0 0,-8 4 0 0,-9-4 0 16,-1 8 0-16,-4-8 0 0,-5 7 0 0,-4 1 0 0,0 0 0 15,9 4 0-15,-5-4 0 0,5 4 0 0,0-4 0 16,0 4 0-16,0 4 0 0,4-4 0 0,-8 4 0 16,-10-4 0-16,0 0 0 0,-9 4 0 0,-4 0 0 15,4-4 0-15,5 0 0 0,-5 0 0 0,-4 0-10 16,-10 0 18-16,1 0 4 0,-5-1 1 0,4 1 0 16,10-4-13-16,-5 4 0 0,0 0 0 0,-5-4 0 15,-4 8 0-15,0-4 0 0,0 4 0 0,9-4 0 16,0 4 0-16,5 0 0 0,-5-4 0 0,0 4 0 15,-9-4-13-15,0 4 1 0,9 4 0 0,0-8 0 0,0 4-2 0,0-4 0 16,0 0 0-16,-9 4 0 0,-4-4 14 0,4 0 0 16,-5 4 12-16,5-4-12 15,4-4 23-15,1 4-3 0,-5-5 0 0,0 1 0 0,4-4-4 0,-4 4-2 16,0-4 0-16,5 4 0 0,-1 0 3 0,1 0 1 16,4-4 0-16,-5 4 0 0,1-1-29 0,-1 1-5 15,5-4-2-15,0 4 0 0,10-4 6 0,-6 4 0 16,5 0 1-16,-4 0 0 0,-5 0-5 0,-4-1 0 15,4 1-1-15,4 0 0 0,1 0 17 0,-5 0-12 16,-5 0 12-16,-4 0-10 0,-9 4 10 0,-9-4 0 16,0 4 0-16,-1-4 0 0,-3 0 0 0,-6-1 9 15,-4 1-1-15,-9 0-8 16,0 4-28-16,-9-4-12 0,-5 4-2 0,-13 0-690 16,-5-4-139-16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33:04.92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387448E-1FBC-4145-9632-0190C30258C5}" emma:medium="tactile" emma:mode="ink">
          <msink:context xmlns:msink="http://schemas.microsoft.com/ink/2010/main" type="inkDrawing" rotatedBoundingBox="11353,16384 29075,15545 29093,15931 11371,16770" semanticType="underline" shapeName="Other">
            <msink:sourceLink direction="with" ref="{EBE13709-A31E-4086-98B3-BE8128C2CB0F}"/>
            <msink:sourceLink direction="with" ref="{9B977DC0-D717-4A50-8526-9E2285D631FC}"/>
            <msink:sourceLink direction="with" ref="{026690B4-799B-4C7B-84E4-66E03874B217}"/>
            <msink:sourceLink direction="with" ref="{13576741-6C08-4BE8-803B-7FF8F080650C}"/>
            <msink:sourceLink direction="with" ref="{8E7DB730-73E7-4985-A408-3584E421A3BC}"/>
          </msink:context>
        </emma:interpretation>
      </emma:emma>
    </inkml:annotationXML>
    <inkml:trace contextRef="#ctx0" brushRef="#br0">0 926 1324 0,'9'-8'118'0,"-4"4"-94"0,8-9-24 0,1 9 0 15,0-4 52-15,8 0 5 0,6 0 2 0,4 0 0 16,-1 4-7-16,6-4 0 0,-1 0-1 0,10 0 0 16,-1 0-12-16,5-1-3 0,0 1 0 0,5-4 0 15,9 4-11-15,0 0-2 0,8-4-1 0,-3 4 0 16,4 0-10-16,-5 0-3 0,9 4 0 0,1-5 0 15,8 5-9-15,1 4 0 0,8-4 0 0,1 0 8 16,4 0-8-16,0 0 0 0,9-4 0 0,1 0 8 16,-1-4-8-16,0 0 0 0,-4 0 0 0,4-5 8 15,1 1-8-15,-1 0 0 0,0-4 0 0,5 4 0 16,-5-1 0-16,5 1 15 0,0-4-3 0,0 4 0 16,4 0 21-16,5-5 4 0,0 9 1 0,-5-4 0 15,1 4-14-15,8 0-2 0,14 0-1 0,0 8 0 16,-13-5-12-16,4 5-9 0,0 4 12 0,0-4-12 0,0 4 11 15,-9 0-11-15,-5-4 10 0,5 4-10 0,5-4 0 0,-1 0 0 16,-9 0 0-16,1-4 0 0,-5 0 18 0,4 0-2 16,0-4-1-16,-4 4 0 0,0-4-6 0,4-1-1 15,-4-3 0-15,5 4 0 0,4 0-8 16,-10 4 0-16,1-4 0 0,0 0 0 0,0-5 0 0,0 9 0 16,-1 0 0-16,1 4 0 0,-14-4 0 0,1 0 0 15,-1 0 0-15,0 4 0 0,-4 4 0 0,4-4 0 16,4-4 0-16,1 4 0 0,-5 0 0 0,-9 0 0 15,-4 4 0-15,8-5 0 0,10 1 0 0,-9 0 0 16,-10 0 0-16,5 4 0 0,-9-4 0 0,5 0 8 16,-5 0-8-16,0 0 0 0,0 4 0 0,4-4 0 15,1 0 8-15,-5 0-8 0,0 0 0 0,0 0 0 16,-1 0 0-16,1-4 8 0,0 4-8 0,-4 4 0 0,4-4 0 16,-5 4 0-16,-4 0 0 0,4-4 0 0,-4 4 0 0,-4-4 0 15,-1 0 0-15,-4 4 0 0,8 0 0 0,-3 0 0 16,-1-9 0-16,-4 5 0 0,4 0 0 0,-4 0 0 15,0 4 0-15,-1-4 0 0,1-4 0 0,0 8 0 16,4-4 0-16,-4 4 0 0,-1-4 0 0,1 4 0 16,5 0 0-16,-6 0 0 0,-8 0 0 0,4 0 0 15,-9 0 0-15,5 0 0 0,-10-4 0 0,5 8 0 16,0-4 0-16,5 4 0 0,-5 0 0 0,0 0 8 16,0 4-8-16,0-4 0 0,-9 4 0 0,14 1 0 15,-9-1 8-15,4-4-8 0,-5 0 8 0,1 0-8 16,4 0 0-16,0-4 0 0,0 4 0 0,5-4 0 15,-1 0 0-15,1 0 0 0,0 0 0 0,-1 0 0 16,-4 0 0-16,0-4 0 0,5 4 0 0,-10-4 0 16,6 4 0-16,-6-4-9 0,1 0 9 0,-1 4-13 0,1-4 13 15,-1 0 8-15,1 0 0 0,-5-5-8 0,0 5 26 16,0 4-2-16,-5-4 0 0,5 0 0 0,5 0-24 0,-5 0 0 16,0 4 8-16,-1-4-8 0,1 4 0 0,0 0 0 15,5-4 0-15,-5 4 0 0,0 0 0 0,9 0 0 16,0 0 0-16,0-4 0 0,-4 4 0 0,-1-4 0 15,1 0 0-15,4 4 0 0,0 0 0 0,0 0 0 16,-9-4 0-16,4 4 0 0,-4 0 0 0,5 0 0 16,0 0 0-16,4 0 0 0,0-4 0 0,0 4 0 15,9 0 0-15,0 0 0 0,0 0 0 0,5 0 0 16,0 0 0-16,-5 0 0 0,0 0 0 0,0 0 0 16,1-4 0-16,3 4 0 0,6 4 0 0,-6 0 0 0,-3-4 0 15,3 0 0-15,1 4 0 0,0 0 13 0,4 0-3 0,0 0-1 16,1 4-9-16,3-4 0 0,10 0 0 0,-4 4 0 15,8 1 0-15,-4-5 0 0,-4 4 0 0,4-4 0 16,-5 4 0-16,0-4 0 0,5 0 0 0,-4 4 0 16,-10-8 0-16,0 0-16 0,1 0 4 0,-6 0 1 31,-8-4-27-31,-5 0-6 0,-4-4 0 0,-5 0-1 16,0 0-148-16,0-5-30 0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33:33.80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4F8221B-B4C5-40D7-88FD-5CA3701E880A}" emma:medium="tactile" emma:mode="ink">
          <msink:context xmlns:msink="http://schemas.microsoft.com/ink/2010/main" type="writingRegion" rotatedBoundingBox="1332,618 30459,-1490 31654,15012 2526,17120"/>
        </emma:interpretation>
      </emma:emma>
    </inkml:annotationXML>
    <inkml:traceGroup>
      <inkml:annotationXML>
        <emma:emma xmlns:emma="http://www.w3.org/2003/04/emma" version="1.0">
          <emma:interpretation id="{AEE35AEA-1662-4FD9-BDEE-AF0A2A9EB9BF}" emma:medium="tactile" emma:mode="ink">
            <msink:context xmlns:msink="http://schemas.microsoft.com/ink/2010/main" type="paragraph" rotatedBoundingBox="2529,482 8049,698 8007,1793 2486,15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C11B4F-33B4-4A2A-B506-320A77EA7B43}" emma:medium="tactile" emma:mode="ink">
              <msink:context xmlns:msink="http://schemas.microsoft.com/ink/2010/main" type="line" rotatedBoundingBox="2529,482 8049,698 8007,1793 2486,1576"/>
            </emma:interpretation>
          </emma:emma>
        </inkml:annotationXML>
        <inkml:traceGroup>
          <inkml:annotationXML>
            <emma:emma xmlns:emma="http://www.w3.org/2003/04/emma" version="1.0">
              <emma:interpretation id="{F130E616-DC31-4D8E-9DE0-8037BBEA472A}" emma:medium="tactile" emma:mode="ink">
                <msink:context xmlns:msink="http://schemas.microsoft.com/ink/2010/main" type="inkWord" rotatedBoundingBox="2529,482 6456,636 6413,1730 2486,157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236 821 1036 0,'-31'12'92'0,"12"-8"-73"0,6 0-19 0,-6 0 0 0,6 0 150 0,4 0 26 0,-5 4 6 0,5-4 1 16,4 8-55-16,5-12-10 0,0 0-2 0,0 0-1 16,9 4-54-16,1 0-10 0,8 0-3 0,0 4 0 15,9-8-32-15,10 0-8 0,-5-8 0 0,4 4-8 0,-4 0 0 16,9 0 0-16,0 4 0 0,0 0-12 16,-5-8-184-16,1 4-37 0</inkml:trace>
          <inkml:trace contextRef="#ctx0" brushRef="#br0" timeOffset="-173.7883">18 618 1036 0,'0'0'46'0,"0"0"10"0,0 0-45 0,0 0-11 16,0 0 0-16,0 0 0 0,0 0 179 0,13-12 33 15,1 8 8-15,4 0 0 0,5-12-90 0,4 4-18 16,10-5-4-16,4 5-1 0,0 0-28 0,4-8-6 0,-4 4-1 15,0 4 0-15,0-1-48 0,0 13-11 16,-4-8-1-16,-5 8-1 16,-5 8-108-16,-4-8-22 0,-1 9-4 0</inkml:trace>
          <inkml:trace contextRef="#ctx0" brushRef="#br0" timeOffset="-364.3923">18 266 1368 0,'-18'-4'60'0,"9"-4"13"0,-1 4-58 0,-3-4-15 0,4-4 0 0,-5 4 0 15,5-5 117-15,4 5 21 0,1 0 4 0,-1 4 1 16,5 4-43-16,5-12-8 0,4 4-1 0,9 0-1 15,0 0-49-15,10 4-9 0,8-12-3 0,10 3 0 16,4-3 15-16,0 0 2 0,9 0 1 0,5 4 0 16,-5-4-17-16,-5 3-3 0,1 5-1 0,-5 4 0 15,0-8-26-15,-9 8 0 0,0 0 0 0,-4 4 0 16,-10 0-26-16,0 4-4 0,-4-4-1 16,-5 4 0-16,-4 8-117 0,-5-8-23 0,0 0-5 15,-9-4-444-15,-4 12-90 0</inkml:trace>
          <inkml:trace contextRef="#ctx0" brushRef="#br0" timeOffset="-624.1337">123 116 1616 0,'13'-36'72'0,"1"20"14"0,-10 0-69 0,6-1-17 16,-1 5 0-16,-5 0 0 0,5 4 78 0,-9 8 12 15,0 0 2-15,9 12 1 0,-4 4-34 0,-5 17-7 16,0-5-2-16,0 13 0 0,-14 7 12 0,5 5 2 15,0-1 1-15,-5 5 0 0,1 0-9 0,-5-5-3 16,4 1 0-16,0-1 0 0,1 1-13 0,3 0-2 16,-3-9-1-16,4 1 0 0,0-5-21 0,4 1-5 15,0-13-1-15,-4 4 0 0,5-3-10 0,-1-5 0 16,1 0 0-16,-1 1 0 16,5-5-112-16,-4 4-19 0,4-8-3 0,0 0-939 0</inkml:trace>
          <inkml:trace contextRef="#ctx0" brushRef="#br0" timeOffset="469.0147">942 339 748 0,'0'0'67'0,"0"0"-54"0,0 0-13 0,0 0 0 16,-4-8 132-16,4 8 24 0,0-8 5 0,0-4 1 16,4-1-11-16,-4 5-3 0,9 0 0 0,-4 4 0 15,4-8-32-15,-5 8-8 0,-4 4 0 0,0 0-1 16,0 0-64-16,9 8-13 0,1 4-2 0,-6 9-1 15,5 7 9-15,5 8 1 0,-5 5 1 0,0 7 0 16,0 5-4-16,0 0-1 0,5 3 0 0,-5-15 0 16,-4 3 6-16,-1 1 1 0,-8-1 0 0,4-3 0 15,-5 3-10-15,1-15-2 0,-1 3 0 0,0 0 0 0,-4-7 3 16,5-5 0-16,-1-4 0 0,1 0 0 0,-5-12-8 0,-1-4-2 16,6-4 0-16,-1-8 0 0,-4 4 3 15,9-16 1-15,-9-5 0 0,9-3 0 0,0-4-13 0,5-1-4 16,4-3 0-16,0-13 0 0,9 4-8 0,0 1 0 15,10-5 0-15,4 5-11 0,-1-1-9 0,10-3-1 16,-4 7-1-16,4 9 0 16,-5 7-84-16,-4 13-17 0,0 4-3 0,-5 12-1 15,5 4-117-15,-9 12-24 0</inkml:trace>
          <inkml:trace contextRef="#ctx0" brushRef="#br0" timeOffset="1433.2698">1657 448 979 0,'0'0'43'0,"0"0"9"0,0 0-41 0,0-12-11 16,0 12 0-16,0-8 0 0,0-4 102 0,0 12 18 16,0 0 4-16,0 0 1 0,0 0-30 0,0 0-7 15,0 0 0-15,0 0-1 0,4 12-35 0,1 8-8 16,-5 5 0-16,0 3-1 0,0 8 7 0,5 5 2 15,-1-1 0-15,5 1 0 0,0 3-9 0,0-7-2 16,0-1 0-16,-4 0 0 0,-5-3-11 0,5-9-2 16,-1 4-1-16,1-15 0 0,-10-1 5 0,5-4 0 15,0 0 1-15,0-8 0 0,0 0 6 0,0 0 1 0,0 0 0 0,0 0 0 16,0-16 3-16,5-5 1 0,-5-3 0 0,4-4 0 16,1-5-20-16,4-7-4 15,0-4-1-15,5-5 0 0,-1 4-19 0,1 5 0 0,9-13 0 0,0 17 0 16,-5-5-12-16,9 1-7 0,0 8-1 0,10 3 0 31,4 5-196-31,0 0-39 0,27-13-8 0,-18 13-1 0</inkml:trace>
          <inkml:trace contextRef="#ctx0" brushRef="#br0" timeOffset="1929.9327">2581 339 1612 0,'0'0'144'0,"0"0"-116"16,-14 12-28-16,5 4 0 0,-4 0 98 0,-1 9 14 15,0 7 2-15,-4 5 1 0,0 3-36 0,0 0-7 16,-1 5-2-16,6 4 0 0,-1-5-12 0,5-3-2 16,-14-5-1-16,10 0 0 0,13-7-29 0,0-1-6 15,-9-8 0-15,9 1-1 0,0-5-3 0,4 0-1 16,10-4 0-16,-1 0 0 0,-13-12 13 0,14 4 2 16,13 0 1-16,1-8 0 0,-6 4-31 0,1-8 8 15,14-4-8-15,-1-4 0 0,5 4 0 0,-5-17 0 16,-8 1 0-16,4-4 0 0,-5-5 0 0,0-7 0 15,-4 3 0-15,0-7 0 16,-5 7-20-16,0-11-9 0,0 3-3 0,-8 0 0 0,-6 9 32 0,-4 8 0 0,0-1 0 16,-4 9 0-16,-6 4 20 0,1-1 9 15,-9 9 3-15,0 8 0 0,-5 0-32 0,0 8 0 16,-4 4 0-16,0 5 0 0,-1 3 0 0,1 8 0 16,0 0 0-16,9 5 0 0,9 3 0 0,-1-4 0 0,-3 5 0 0,4 7 0 15,18-16 0-15,0 5 0 0,5-1 0 0,-1-8 0 16,1 1 0-16,4-5 0 0,9-4 0 0,1-4 0 15,-6-4 0-15,6-4 0 0,8-8 0 0,5 4 0 16,0-16 12-16,0-1-3 0,5-7-1 0,8 0 0 16,1-5-8-16,4 1 0 0,-4-4 9 0,8 3-9 15,-3 1 21-15,-6 8 0 0,5-1 0 0,-8 5 0 16,-1 4 27-16,-5 4 4 0,1 4 2 0,-5 4 0 16,-9 16-11-16,-1-4-3 0,1 8 0 0,-14 8 0 15,1 5-20-15,-6 3-4 0,1 8 0 0,-5 1-1 0,-4 7-15 16,-5 5 0-16,-9 0 0 0,-5 3 0 15,-4 1-92-15,-1-4-24 0,-3-1-4 0,-1-3-1193 16</inkml:trace>
        </inkml:traceGroup>
        <inkml:traceGroup>
          <inkml:annotationXML>
            <emma:emma xmlns:emma="http://www.w3.org/2003/04/emma" version="1.0">
              <emma:interpretation id="{0FE7E328-F8D0-4F51-ADB5-407C2ECEBC19}" emma:medium="tactile" emma:mode="ink">
                <msink:context xmlns:msink="http://schemas.microsoft.com/ink/2010/main" type="inkWord" rotatedBoundingBox="7758,939 8040,950 8011,1686 7729,1675"/>
              </emma:interpretation>
              <emma:one-of disjunction-type="recognition" id="oneOf1">
                <emma:interpretation id="interp1" emma:lang="" emma:confidence="1">
                  <emma:literal>:</emma:literal>
                </emma:interpretation>
                <emma:interpretation id="interp2" emma:lang="" emma:confidence="0">
                  <emma:literal>"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;</emma:literal>
                </emma:interpretation>
                <emma:interpretation id="interp5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2176.9846">5158 477 2602 0,'0'-17'116'0,"5"9"23"0,-1 4-111 0,5-8-28 0,0 8 0 0,0 0 0 15,5 4 87-15,-5 0 12 0,5 0 2 0,-5 4 1 16,-9-4-78-16,9 16-16 0,-4 4-8 0,-5 1-879 15,-5-1-180-15</inkml:trace>
          <inkml:trace contextRef="#ctx0" brushRef="#br0" timeOffset="2308.6445">5322 1169 2649 0,'23'-4'117'0,"-10"-1"25"0,1 1-114 15,0 0-28-15,-1 4 0 0,1 0 0 0,-14 0 96 16,0 0 14-16,0 0 2 0,0 0 1 15,0 0-113-15,0 0-35 0,-9-4-1 0,-5 8-848 16,-4 4-169-16</inkml:trace>
        </inkml:traceGroup>
      </inkml:traceGroup>
    </inkml:traceGroup>
    <inkml:traceGroup>
      <inkml:annotationXML>
        <emma:emma xmlns:emma="http://www.w3.org/2003/04/emma" version="1.0">
          <emma:interpretation id="{900E6390-8CB4-4297-BFC4-7B995E46E500}" emma:medium="tactile" emma:mode="ink">
            <msink:context xmlns:msink="http://schemas.microsoft.com/ink/2010/main" type="paragraph" rotatedBoundingBox="2196,3689 30678,1585 31025,6279 2543,83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FD9EF3-A0E5-4832-AE34-8C0CABE332F7}" emma:medium="tactile" emma:mode="ink">
              <msink:context xmlns:msink="http://schemas.microsoft.com/ink/2010/main" type="line" rotatedBoundingBox="2212,3536 24648,2218 24795,4733 2359,6051"/>
            </emma:interpretation>
          </emma:emma>
        </inkml:annotationXML>
        <inkml:traceGroup>
          <inkml:annotationXML>
            <emma:emma xmlns:emma="http://www.w3.org/2003/04/emma" version="1.0">
              <emma:interpretation id="{78D3D205-0616-4792-A639-AE5727C5AE33}" emma:medium="tactile" emma:mode="ink">
                <msink:context xmlns:msink="http://schemas.microsoft.com/ink/2010/main" type="inkWord" rotatedBoundingBox="2220,3677 7085,3391 7225,5765 2359,6051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269.7257">1457 3346 403 0,'0'0'36'0,"0"0"-36"16,0 0 0-16,0 0 0 0,-5 8 409 0,0 8 75 15,-8 8 16-15,-1 13 2 0,0 3-341 0,-4 9-68 16,-9 8-13-16,4 11-4 0,-4 1-3 0,-5 8-1 0,5 0 0 0,-5 4 0 16,4 0-38-16,6-4-8 0,-1 0-2 0,5 8 0 15,-5-9 7-15,9-3 1 0,5-4 0 0,5 4 0 16,-1-8-32-16,5-5 0 0,5-7 0 0,-1-4 0 16,5-1-50-1,0-7-10-15,1-13-1 0,3 0-1 0,-4-8-136 0,9-7-27 16,1-5-6-16</inkml:trace>
          <inkml:trace contextRef="#ctx0" brushRef="#br0" timeOffset="5485.7349">1611 4107 1267 0,'14'-53'112'0,"-9"29"-89"0,4-5-23 0,9-3 0 0,0 0 192 0,5-1 35 16,0 1 6-16,4 4 2 0,0 3-54 0,-9 9-10 16,5 4-3-16,-5 4 0 0,1 4-83 0,-1 12-17 15,0-4-3-15,9 12-1 0,-4 8-41 0,0 9-9 16,-5 3-2-16,0 5 0 0,-4 3 4 0,0 1 0 15,4-1 0-15,-4 5 0 0,-10-5-8 0,5 1-8 16,5-5 11-16,-1 1-11 0,-3-5 0 0,-1 1 0 16,4-5 0-16,1 0 0 15,-5 1-76-15,0-5-21 0,-4-8-5 0,4-3-1 16,0-1-101-16,-9-16-21 0,0 0-4 0</inkml:trace>
          <inkml:trace contextRef="#ctx0" brushRef="#br0" timeOffset="5044.0524">-278 4799 2026 0,'-5'-8'44'0,"5"-5"10"0,5 1 2 0,4-4 1 0,5-4-45 0,8 4-12 16,1-5 0-16,9 1 0 0,4 4 67 0,5-4 11 16,5 8 2-16,0-5 1 0,4 5-49 0,0 0-11 15,-5 8-1-15,5 0-1 16,-4 0-40-16,-1 0-8 0,5-4-2 0,1 4-657 15,-1-4-132-15</inkml:trace>
          <inkml:trace contextRef="#ctx0" brushRef="#br0" timeOffset="4883.2109">104 3718 460 0,'-18'0'41'0,"9"0"-33"15,0 4-8-15,-5-4 0 0,5 4 208 0,0-4 40 0,0 4 8 0,4-4 2 16,-4-4-98-16,5 4-20 0,-1 0-4 0,1 0-1 15,4 0-51-15,0 0-9 0,0 0-3 0,0 0 0 16,13 8-28-16,1 0-7 0,9-8-1 0,4 0 0 16,5 0 12-16,4-12 1 0,5 4 1 0,0 0 0 15,-4-8-7-15,4 4-2 0,-5-4 0 0,1 3 0 16,-6 1-30-16,-3-4-11 0,-6 4 0 0,-3 0 9 16,-1 0-9-16,-4-9 0 0,-10 5 0 0,1 0 0 0,-1-4 28 15,1 0 3-15,-5-1 1 0,-5-7 0 0,5 4-32 0,-9-5 0 16,0 1 0-16,0-4 0 0,-5 3 0 0,1 5 0 15,-1 0 0-15,-4-4 0 0,4 7 0 0,0 1 0 16,1 4 0-16,-1 0 0 16,-4 4-20-16,4 7-9 0,-4-11-3 0,0 12 0 0,0 8 24 0,-1 0 8 15,1 0 0-15,4 4-9 0,-4 9 9 0,0-1 11 16,0 4-3-16,4 12 0 0,5 13-8 0,0 4 0 16,-5 7 0-16,5 9 0 0,9 8 0 0,-4 4 0 15,-1 12 0-15,5 0 0 0,5 0 24 0,-1 0 2 16,5-4 1-16,0 8 0 0,1 0 26 0,-1 4 6 15,0-8 1-15,0 8 0 0,-5-12-11 0,6-4-1 16,-6-4-1-16,1-4 0 0,4-4-13 0,-9-9-2 16,0-7-1-16,-5 4 0 0,5-1-15 0,-4 1-4 15,-1-8 0-15,-4-5 0 0,0 1-12 0,0-9 8 16,0-4-8-16,0 5 0 16,-5-9-75-16,5-4-21 0,0-3-4 0,-5-5 0 15,-4-4-132-15,-5-8-25 0</inkml:trace>
          <inkml:trace contextRef="#ctx0" brushRef="#br0" timeOffset="5669.5152">2449 3500 2480 0,'0'0'55'0,"0"0"11"0,0 0 2 0,0 0 1 0,-5 12-55 0,-4 8-14 0,5 4 0 0,-10 13 0 16,-9 7 52-16,1 9 7 0,-10 12 1 0,0 3 1 15,-5 1 7-15,-3 4 0 0,3 0 1 0,-4 0 0 16,0-4-37-16,0-1-7 0,-4 5-1 0,-1 0-1 16,1 0-23-16,4-4 0 0,0-5 0 0,0-7 0 31,-5 4-64-31,14-13-12 0,5-3-1 0,4-13-1 0,0-3-153 15,10-13-30-15</inkml:trace>
          <inkml:trace contextRef="#ctx0" brushRef="#br0" timeOffset="5879.579">2681 3350 2419 0,'41'-4'215'0,"-23"4"-172"0,10 0-35 0,4 4-8 0,-1 8 60 0,10 4 9 15,-4 17 3-15,8 3 0 0,1 4 17 0,-10 5 4 16,1 4 1-16,-10 7 0 0,-9 9-29 0,-9 4-5 15,1 8-2-15,-1 0 0 0,0-1-15 0,-9 5-3 16,-14 0-1-16,0-4 0 0,10 0-27 0,-14 4-4 16,-10-4-8-16,-4-4 11 0,5 0-11 0,0-9 0 15,0-7 0-15,-5-4 0 16,-9-13-146-16,9 1-28 0,4-13-6 0</inkml:trace>
          <inkml:trace contextRef="#ctx0" brushRef="#br0" timeOffset="6036.5074">3633 4297 2764 0,'32'-8'246'0,"4"0"-197"0,10-4-39 0,-1 3-10 15,5 5 62-15,0-4 10 0,0 0 3 0,5 0 0 16,-5 0-6-16,-4 0-1 0,-5 0 0 0,0 0 0 16,0 4-56-16,0-4-12 0,-1 4 0 0,6 0 0 31,4-1-65-31,-4 5-8 0,-10-4-2 0,10 0-849 0,-5-4-169 0</inkml:trace>
        </inkml:traceGroup>
        <inkml:traceGroup>
          <inkml:annotationXML>
            <emma:emma xmlns:emma="http://www.w3.org/2003/04/emma" version="1.0">
              <emma:interpretation id="{2037870B-09B1-4710-AB49-F6CE1E43B05E}" emma:medium="tactile" emma:mode="ink">
                <msink:context xmlns:msink="http://schemas.microsoft.com/ink/2010/main" type="inkWord" rotatedBoundingBox="8411,3217 10623,3087 10744,5139 8532,5268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681.1208">6187 2941 1555 0,'-5'-36'138'0,"10"20"-110"0,-1-1-28 0,1-3 0 0,4 0 65 0,0 0 8 16,-4 3 2-16,4 5 0 0,0 8 42 0,-4 8 9 16,4 4 2-16,0 13 0 0,0 15-57 0,0 5-11 15,-4 19-3-15,-5 17 0 0,0 16 5 0,-10 12 1 16,-3 1 0-16,-1 11 0 0,-4-8 7 0,0-3 2 16,-1-5 0-16,-8 4 0 0,4-16-51 0,-4 0-9 15,0-8-3-15,-1 0 0 0,1-8-9 0,0-5 0 16,-1 1 0-16,10-20 8 15,5-13-108-15,-1-3-23 0,9-5-4 0,1-12-689 16,4-16-139-16</inkml:trace>
          <inkml:trace contextRef="#ctx0" brushRef="#br0" timeOffset="6851.91">6128 3678 2170 0,'-9'-8'48'0,"9"4"9"0,0 4 3 0,0 0 1 0,0 0-49 0,0 0-12 0,22 4 0 0,1 4 0 16,9 4 73-16,0-8 12 0,4 0 3 0,10-4 0 15,-1 4-24-15,1-8-5 0,4 4-1 0,0-4 0 16,0 4-35-16,-4-4-7 0,-1 4-2 0,1-4 0 31,-1 4-122-31,1-4-24 0,-5 0-4 0,-5-4-947 0</inkml:trace>
          <inkml:trace contextRef="#ctx0" brushRef="#br0" timeOffset="7048.0669">7070 2650 1612 0,'-4'-20'72'0,"4"20"14"0,0 0-69 0,0 0-17 16,0 0 0-16,0 0 0 0,9 16 164 0,4 8 30 16,-4 4 6-16,5 13 0 0,0-1-72 0,-1 9-16 15,-3 7-2-15,-1 9-1 0,0 4-17 0,0 8-4 16,-5 0-1-16,-4 12 0 0,-9 0-33 0,5-4-6 16,-5 0-2-16,-5 4 0 0,0 0-30 0,-4 4-5 15,0-4-2-15,0-4 0 0,-5-8-9 0,-4 0-12 16,-1-12 2-16,-4-1 1 15,1 1-195-15,-1-4-40 0</inkml:trace>
          <inkml:trace contextRef="#ctx0" brushRef="#br0" timeOffset="7637.2262">7389 4256 2282 0,'0'0'101'0,"4"-8"21"0,1-4-98 0,4 4-24 15,0 0 0-15,0 4 0 0,5-4 86 0,4 8 12 16,0 0 2-16,5 4 1 0,-5 0-13 0,10 8-4 15,-6-4 0-15,1 8 0 0,-5 1-32 0,1-1-8 16,-1 0 0-16,-5 4-1 0,-3-4-18 0,-1 5-3 16,0-9-1-16,-5 4 0 0,1-4-9 0,-1-4-3 15,-4-8 0-15,0 0 0 0,0 0-9 0,0 0 12 16,0 0-12-16,0 0 12 0,0 0-4 0,0 0-8 16,0 0 12-16,5-16-4 0,4 0-8 0,0-9 8 0,9-7-8 0,-4 0 8 15,9-9-8-15,0-3 0 0,13-1 0 16,0 1 0-16,1 7-12 0,-5 5 12 0,-5 8-10 15,0 3 10-15,-8 9 0 0,3 8 0 0,-8 12-8 16,0 0 8-16,-1 5 0 0,-4 11 0 0,-4 4 0 0,4 9 0 16,-4-1 11-16,-5 0-2 0,0 1 0 0,0 3 0 15,0 1-9-15,0-1 8 0,0 1-8 0,4-1 8 16,-4 1-44 0,5-5-8-16,-5-4-3 0,4 1 0 0,1-5-146 15,4-4-30-15,5-3-5 0</inkml:trace>
        </inkml:traceGroup>
        <inkml:traceGroup>
          <inkml:annotationXML>
            <emma:emma xmlns:emma="http://www.w3.org/2003/04/emma" version="1.0">
              <emma:interpretation id="{F2398BBB-86D3-41DA-8221-1E9605BBCC0B}" emma:medium="tactile" emma:mode="ink">
                <msink:context xmlns:msink="http://schemas.microsoft.com/ink/2010/main" type="inkWord" rotatedBoundingBox="11930,2965 14690,2803 14816,4949 12056,5111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7883.0378">9797 2480 2804 0,'5'-16'62'0,"-5"3"13"0,4 1 2 0,1 4 1 0,-5 0-62 0,0 8-16 16,0 0 0-16,0 16 0 0,0 13 44 0,-5 3 7 15,-4 17 1-15,-4 11 0 0,-6 13 5 0,-3 4 2 16,-6 0 0-16,-4 16 0 0,-4 0-29 0,4 8-6 16,-4 0 0-16,4 13-1 0,0-9 9 0,14-8 1 15,0 0 1-15,4 8 0 0,-4-20-34 0,9-4 0 16,9 0 0-16,-5-12 0 16,5-4-80-16,0-13-16 0,5-7-3 0,-1-5-849 15,1-11-169-15</inkml:trace>
          <inkml:trace contextRef="#ctx0" brushRef="#br0" timeOffset="8124.2453">10111 3427 2516 0,'5'-16'56'0,"13"-13"11"0,5-3 2 0,4-9 1 16,5-3-56-16,0 3-14 0,4 5 0 0,-4 8 0 15,0 3 73-15,0 9 12 0,-5 0 3 0,-4 12 0 0,4 12-24 0,-4 4-5 16,0 12-1-16,-5 5 0 0,0 19-16 0,1 1-3 15,-6 8-1-15,6 3 0 0,-6-3-18 0,5-13-4 16,5 9-1-16,0 0 0 0,0-5-7 0,-5 1 0 16,5-5-8-16,-5 1 12 0,0-9-12 0,9 9 0 15,-4-9 0-15,4-7 0 16,-8-5-82-16,-6-8-19 0,-4-4-4 0,1 0-797 16,-10-12-159-16</inkml:trace>
          <inkml:trace contextRef="#ctx0" brushRef="#br0" timeOffset="8279.4626">11363 3148 2847 0,'0'0'63'0,"0"0"13"0,0 0 2 0,-13 12 2 0,-1 4-64 0,-4 8-16 15,-5 9 0-15,-9 15 0 0,0 5 50 0,1 3 7 16,-6 1 2-16,-4 12 0 0,0-4-36 0,-4-1-7 16,-5 9-2-16,-5 4 0 0,-4-4 9 0,4 0 1 0,1-4 1 15,-1 3 0 1,5-7-108-16,4-4-21 0,5-13-5 0,5 1-1203 0</inkml:trace>
          <inkml:trace contextRef="#ctx0" brushRef="#br0" timeOffset="10438.8708">10722 3860 889 0,'9'-16'39'0,"-9"16"9"0,4-13-39 0,1 5-9 0,-1-4 0 15,1 4 0-15,-1 0 81 0,1 0 15 0,0 0 2 16,-5 8 1-16,0 0-31 0,0 0-5 15,4-4-2-15,1-4 0 0,-5 8 23 0,0 0 4 16,9-8 0-16,-5 4 1 0,1-5-17 0,-5 9-4 0,4-4-1 0,5-8 0 16,-4 4-29-16,-5 8-6 0,0 0 0 0,0 0-1 15,-5-4 19-15,5-4 4 0,5 0 1 0,0 0 0 16,-5 8-1-16,0 0 0 0,0 0 0 0,0 0 0 16,9-4-4-16,-9 4-1 0,0 0 0 0,0 0 0 15,13 8-38-15,-4 4-11 0,5 4 0 0,-5 0 0 16,0 1 0-16,0 3 8 0,1 4-8 0,-1 0 0 15,-5-3 11-15,5-1-3 0,-4 0 0 0,-1 0 0 16,1-3-8-16,4-1 0 0,-4-4 0 0,4 0 0 16,-5-4 0-16,5 4 0 0,5 0 0 0,0 5 0 15,-1-1 10-15,6-4 0 0,-6 4 0 0,1 4 0 16,4 5 3-16,-9-1 1 0,5-4 0 0,0 0 0 0,-1 1-3 16,-4-1-1-16,0-4 0 0,-4-4 0 0,-5-12-2 15,5 12 0-15,-5-12 0 0,0 0 0 0,0 0-8 0,0 12 12 16,0-12-12-16,0 0 12 0,0 0-22 0,-5 9-4 15,5-9-1-15,-14 8 0 16,1-8-196-16,-1 0-39 0</inkml:trace>
          <inkml:trace contextRef="#ctx0" brushRef="#br0" timeOffset="8509.2465">11819 2670 2905 0,'18'8'64'0,"5"8"12"0,4 5 4 16,9 7 2-16,1 8-66 0,4 9-16 0,-5 7 0 0,1 9 0 15,-10 4 87-15,-4 4 13 0,-5 3 4 0,-13 13 0 0,-10-4-41 0,-4 0-8 16,-9 4-2-16,-10 8 0 16,1 5-20-16,0-5-4 0,-10 0-1 0,1 0 0 0,9-12-28 15,-10-8 0-15,5-13 0 0,-9 1 0 16,5-12-20-16,-1-5-11 0,-3-3-1 0,-6-5-1 16,-4-8-179-16,-5-7-35 0,-63 19-7 0,22-32-2 15</inkml:trace>
        </inkml:traceGroup>
        <inkml:traceGroup>
          <inkml:annotationXML>
            <emma:emma xmlns:emma="http://www.w3.org/2003/04/emma" version="1.0">
              <emma:interpretation id="{C30927E4-AF21-48CE-9F59-8451D154BA56}" emma:medium="tactile" emma:mode="ink">
                <msink:context xmlns:msink="http://schemas.microsoft.com/ink/2010/main" type="inkWord" rotatedBoundingBox="15622,2868 18349,2707 18482,4973 15755,5133"/>
              </emma:interpretation>
            </emma:emma>
          </inkml:annotationXML>
          <inkml:trace contextRef="#ctx0" brushRef="#br0" timeOffset="9258.8902">13107 3386 1443 0,'-23'-4'32'0,"23"4"6"0,0 0 2 0,0 0 0 16,0 0-32-16,0 0-8 0,19 4 0 0,3-4 0 15,10 0 115-15,5-4 21 0,4 0 4 0,4 0 0 16,10 0-26-16,4 0-6 0,5-4 0 0,9 0-1 0,-1 0-27 0,1 4-4 16,-4-4-2-16,3 8 0 0,-8-8-44 15,-5 4-9-15,5-1-1 0,-5 1-1 0,-4 4-19 16,0 0-11-16,-1-4 2 0,-4 8 0 16,-9 0-155-16,0 5-30 15</inkml:trace>
          <inkml:trace contextRef="#ctx0" brushRef="#br0" timeOffset="9446.4385">13563 3540 1555 0,'-60'8'68'0,"38"-8"16"0,3 0-68 0,1 0-16 16,4 0 0-16,1 0 0 0,8 4 166 0,5-4 30 16,0 0 5-16,14 8 2 0,9-4-118 0,9 0-23 15,13-4-5-15,14-4-1 0,5 4-25 0,0 0-6 16,4-4-1-16,0-4 0 0,-4 4-24 0,0 0 0 0,0 0 0 15,-5 4-11 1,-5 0-180-16,1 0-36 0,45-4-7 0,-27 0-2 0</inkml:trace>
          <inkml:trace contextRef="#ctx0" brushRef="#br0" timeOffset="12284.6479">15743 2225 982 0,'0'0'44'0,"0"0"8"0,0 0-41 0,0 0-11 16,0 0 0-16,0 0 0 0,0 0 138 0,9-4 26 15,-9 4 4-15,0 0 2 0,0 0-41 0,0 0-8 16,-4 0-1-16,-1-8-1 0,-4 4-43 0,-9-4-9 16,0 8-2-16,0 0 0 0,-10 0-46 0,5 0-10 15,-8 8-1-15,3 0-8 0,-4-4 10 0,1 0-10 16,3 4 8-16,-4-4-8 0,5 4 0 0,0-8 0 16,-1 4 8-16,6 0-8 0,3-4 8 0,1 4 0 15,5 4 0-15,8-8 0 0,-4 0-8 0,9 0 0 16,0 0 0-16,0 0 0 0,0 0 0 0,-5 12-11 15,5-12 3-15,0 13 0 0,5 7 8 0,-1 4 0 16,1 4 0-16,0 9-8 0,-1 7 8 0,1 9 0 16,-1 8 0-16,1 24 0 0,-5 0 23 0,0 0 0 15,-5 4 0-15,1 8 0 0,-5-12 14 0,4 0 3 16,-4 4 1-16,0 4 0 0,0-12-17 0,4-4-3 16,-4-4-1-16,4 3 0 0,-4-7 20 0,5-4 3 0,-5-4 1 15,4 3 0-15,-4-3-20 0,0-4-3 0,0-5-1 16,0-3 0-16,-5-4 18 0,0-1 3 0,5-8 1 0,0 1 0 15,0-5-18-15,0 1-4 0,4-9-1 0,-4 0 0 16,5 0 12-16,-5-7 2 0,4-1 1 0,1-4 0 16,-1 0-34-16,5-4 0 0,0-8 0 0,0 0 0 15,0 0 0-15,0 0 0 0,0 0 8 0,0 0-8 16,14 0 10-16,-1 4-2 0,6-4 0 0,-1 0 0 16,0-8-8-16,9 4 0 0,1-4 0 0,-1 4 0 15,5-4 0-15,4 4-12 0,1-4 0 0,8 0 1 16,1-4-176-16,4-1-35 0</inkml:trace>
        </inkml:traceGroup>
        <inkml:traceGroup>
          <inkml:annotationXML>
            <emma:emma xmlns:emma="http://www.w3.org/2003/04/emma" version="1.0">
              <emma:interpretation id="{9F8550BF-EED1-45A1-AF65-E19357D7856B}" emma:medium="tactile" emma:mode="ink">
                <msink:context xmlns:msink="http://schemas.microsoft.com/ink/2010/main" type="inkWord" rotatedBoundingBox="19120,2604 24651,2279 24781,4490 19250,4815"/>
              </emma:interpretation>
            </emma:emma>
          </inkml:annotationXML>
          <inkml:trace contextRef="#ctx0" brushRef="#br0" timeOffset="14793.7466">19613 2779 2271 0,'9'-24'100'0,"0"16"22"0,1-4-98 0,3-4-24 15,1 3 0-15,4 1 0 0,0 4 89 0,5 0 13 16,0 0 2-16,4 4 1 0,-4 4-9 0,4 4-1 16,-4 0-1-16,4 16 0 0,-4 1-48 0,9 7-10 15,4 4-1-15,1 5-1 0,-10 7 9 0,-4 1 1 16,0-5 1-16,-5 13 0 0,0-5-21 0,-4 1-5 16,-5 3-1-16,0 1 0 0,-5-4-18 0,-4-1-11 15,0-7 2-15,0-5 0 16,0-8-139-16,5 1-27 0,-5-9-5 0,5-8-2 15,-5-12-41-15,0 0-8 0,4-4-1 0</inkml:trace>
          <inkml:trace contextRef="#ctx0" brushRef="#br0" timeOffset="14987.1323">20451 2528 1152 0,'18'-28'102'0,"-9"20"-82"0,0 8-20 0,-9 0 0 16,0 0 235-16,-4 8 42 0,-1 8 9 0,-4 13 2 15,5-5-128-15,-10 12-26 0,-9 9-5 0,5 20-1 16,-14-9-20-16,0 5-4 0,0 0 0 0,-9 7-1 15,5-3-63-15,-10 0-12 0,-4-4-2 0,5 7-1 16,4-7 3-16,0-4 1 0,-5-5 0 0,5 1 0 16,5-13-97-16,0-3-20 15,13-9-4-15,0 1-805 0,5-9-161 0</inkml:trace>
          <inkml:trace contextRef="#ctx0" brushRef="#br0" timeOffset="15213.9507">20879 2375 1843 0,'18'-13'164'0,"-4"9"-132"16,4 0-32-16,0 4 0 15,0 8 169-15,5 5 27 0,4 7 6 0,-4 8 1 0,0 0-43 0,0 13-9 16,-5 3-2-16,-4 21 0 0,-1 4-70 0,-8-4-15 16,-5 0-2-16,-9 7-1 0,0 1 5 0,-10 4 1 15,-3 0 0-15,-1 4 0 0,-4-8-54 0,-5-4-13 16,4-5 0-16,-3-7 0 0,3-8 0 0,-4-5-12 15,0-12 3-15,1 1 0 16,-1-9-88-16,-5-4-18 0,1-3-3 0,4-9-1336 0</inkml:trace>
          <inkml:trace contextRef="#ctx0" brushRef="#br0" timeOffset="16388.2935">21489 2253 1094 0,'0'0'97'0,"5"-8"-77"0,-1-4-20 0,5 0 0 0,0 4 89 0,0-4 15 15,5-1 2-15,4-3 1 0,0 4 21 0,1-4 4 16,8 0 0-16,-4 4 1 0,4-5-53 0,0 5-12 15,1 4-1-15,4 4-1 0,-5 4-4 0,5 4-1 16,4 4 0-16,5 8 0 0,0 5-25 0,-4 7-4 16,-19 8-2-16,0 5 0 0,9-1-10 0,-8 13-3 15,-6 4 0-15,1 7 0 0,-5-3 6 0,0 4 1 16,-4 4 0-16,-5 8 0 0,-5-5 22 0,1 5 5 16,4-12 1-16,0 12 0 0,0-4-6 0,4 0-1 15,1-1 0-15,4 5 0 0,-5-4-16 0,1-4-3 16,-1-12-1-16,5-1 0 0,1-11 3 0,-6-1 1 15,-8-7 0-15,4-5 0 0,4-4-10 0,-4-11-3 16,-4 3 0-16,-1-4 0 0,-4-4-6 0,0 0-2 16,0 0 0-16,-5 1 0 0,-9-5 3 0,-4 0 0 15,4 4 0-15,-13 0 0 0,-5 0-11 0,-5 0 12 0,1 5-12 16,-1-5 12-16,1 4-12 0,-10-4-16 0,5 0 4 16,4 0 1-1,-4 0-151-15,5-3-30 0,-5-1-7 0</inkml:trace>
          <inkml:trace contextRef="#ctx0" brushRef="#br0" timeOffset="14559.5851">19395 2136 2782 0,'0'0'61'0,"0"0"13"0,4 8 2 0,1 8 3 0,-5 4-63 0,-5 9-16 0,1 7 0 0,-1 13 0 16,-9 3 62-16,1 9 10 0,-10-4 1 0,5 15 1 16,0 1-11-16,-5 4-3 0,0 4 0 0,0 4 0 15,1-8-31-15,-1 12-6 0,-5 0-2 0,1 8 0 16,4-8-21-16,1-4 0 0,8-4 0 0,-4-4 8 15,9-16-111-15,0-5-21 0,9-11-5 0,4-1-784 16,1-19-157-16</inkml:trace>
          <inkml:trace contextRef="#ctx0" brushRef="#br0" timeOffset="13742.0165">17478 2107 1670 0,'-5'-12'148'0,"-4"0"-118"15,9-4-30-15,5 4 0 0,-5 0 44 0,0 4 2 0,0 8 1 0,0 0 0 16,0 0 29-16,0 0 7 0,-5 12 1 0,10 12 0 16,-1 8-16-16,-4 5-4 0,5 11 0 0,-5 13 0 15,0 4 32-15,0 8 7 0,0 12 1 16,0 8 0-16,-9-12-23 0,0 4-4 0,4-4-1 0,-4 4 0 15,0-4-16-15,-5 0-4 0,1-5-1 0,4 1 0 16,-5-4-31-16,0-4-7 0,-9-4-1 0,1-5 0 16,13-3-6-16,-14-8-2 0,-4-5 0 0,4 1 0 31,9-13-85-31,-4-4-18 0,4 1-3 0,-4-9-822 0,0-4-164 0</inkml:trace>
          <inkml:trace contextRef="#ctx0" brushRef="#br0" timeOffset="13439.6285">16576 2804 979 0,'-9'-4'87'0,"5"-5"-70"16,8-3-17-16,5 4 0 0,-9-8 168 0,0 0 31 15,14 0 5-15,-5-1 2 0,0 5-71 0,5-12-15 16,-9 4-2-16,13 4-1 0,5-5-49 0,-5-3-9 16,0 0-3-16,0 4 0 0,5-5-12 0,4 5-4 15,1 0 0-15,-6 0 0 0,1 7-40 0,4-3 0 0,5 4 0 16,0 8 0-16,-14-8 0 0,5 8 0 16,0 4 0-16,0 4 0 0,-10 8 0 0,-4 4 0 15,5 13 0-15,-9 7 0 0,-10 13 0 0,1-1 0 16,-10 13 0-16,0 12 8 0,10-5 13 0,-5 1 3 15,-5-4 0-15,5 4 0 0,0-4 11 0,4-5 2 0,5-3 1 0,0-9 0 16,-4-3-1-16,13-9 0 0,4-7 0 0,1-9 0 16,-9 0 3-16,4-12 1 0,13-4 0 0,6-8 0 15,-1-4 7-15,5-8 2 0,0-8 0 0,9-5 0 16,4-3-31-16,5-4-7 0,-4-9 0 0,4 1-1 16,5-1 0-16,-1 1 0 0,-4-1 0 0,5-4 0 15,-9 1-11-15,-1-1 0 0,1-3 0 0,-1 3 0 16,-8 5 0-16,-1-1-14 0,5-7 2 0,-5 3 0 15,-8 4-116-15,-6 9-22 0,-3 4-5 0,-6 3-1 16,-8 5-96-16,-5 8-20 0</inkml:trace>
          <inkml:trace contextRef="#ctx0" brushRef="#br0" timeOffset="14346.6361">17710 3508 1382 0,'-4'-8'123'0,"-1"-5"-99"0,10 5-24 0,-1-4 0 15,-4 4 155-15,0-4 25 0,14 8 6 0,-1-8 1 16,1 4-46-16,-5 4-9 0,0 0-1 0,10 8-1 16,3 8-46-16,-3 0-8 0,-6 4-3 0,5 8 0 15,10 1-37-15,-6 3-8 0,-3-4-2 0,-6 9 0 16,1-9 18-16,0 4 4 0,-5-3 1 0,0-5 0 15,-9 0-27-15,0-8-6 0,4 8 0 0,1-16-1 16,-5-4-15-16,0 0 0 0,0 0 0 0,0 0 0 0,0 0 0 0,0 0 0 16,5-4 12-16,-1-16-3 0,10 4-9 0,-5-8 10 15,0-9-10-15,0 1 10 0,9-4-10 16,0-1-14-16,1-3 3 0,3-5 1 0,6 5 10 0,-5 3 14 16,4 9-3-16,-4 4-1 0,-5 7-10 0,5 9-14 15,-10 4 3-15,-4 12 1 0,5 5 10 0,-5 11 16 16,-4 0-4-16,-1 9-1 0,-4 7-11 0,0-8 0 15,0 5 0-15,-4 3 0 0,4 1 0 0,-5-9-14 16,5 0 2-16,5 1 0 16,-1-1-93-16,1-8-19 0,4 1-3 0,5-9-717 15,-1-4-144-15</inkml:trace>
        </inkml:traceGroup>
      </inkml:traceGroup>
      <inkml:traceGroup>
        <inkml:annotationXML>
          <emma:emma xmlns:emma="http://www.w3.org/2003/04/emma" version="1.0">
            <emma:interpretation id="{DD652B72-896A-46F2-A1FE-46F392318248}" emma:medium="tactile" emma:mode="ink">
              <msink:context xmlns:msink="http://schemas.microsoft.com/ink/2010/main" type="line" rotatedBoundingBox="3551,5867 30846,3850 31025,6279 3730,8296"/>
            </emma:interpretation>
          </emma:emma>
        </inkml:annotationXML>
        <inkml:traceGroup>
          <inkml:annotationXML>
            <emma:emma xmlns:emma="http://www.w3.org/2003/04/emma" version="1.0">
              <emma:interpretation id="{3D01FDC8-6B7D-41A4-9625-4FD70FBCC07D}" emma:medium="tactile" emma:mode="ink">
                <msink:context xmlns:msink="http://schemas.microsoft.com/ink/2010/main" type="inkWord" rotatedBoundingBox="3591,6412 4037,6379 4118,7475 3672,7508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7617.5054">1320 5956 1522 0,'-5'-16'33'0,"1"8"7"0,-5 0 2 0,9 0 2 0,-5-4-36 0,1 7-8 0,-5 1 0 0,4-4 0 15,-4 4 69-15,0 4 12 0,0-4 3 0,-5 8 0 0,0 0-24 0,-4 4-4 16,0 5 0-16,-5-1-1 0,5 4-27 16,-5 0-6-16,0 8-1 0,5-3 0 0,5-5-7 0,-1 4-2 15,0 0 0-15,5 5 0 0,0-5-12 0,0 4 0 16,9-8 0-16,0 4 0 0,0 5 0 0,0-5 17 15,9-4-1-15,0 0-1 0,9-3 4 0,1-1 1 16,-1 0 0-16,5-4 0 0,8 4-20 0,6-8 0 16,-1 0 0-16,-4 0 0 15,0-4-23-15,0 0-8 0,-5-4-1 0,0 0-1 16,-4 0 17-16,-5 4 3 0,-4-8 1 0,0 4 0 0,-1 0 12 0,-8-4 0 16,4 0 0-16,-4 0 0 0,-5 8 38 0,0-9 4 15,0 1 1-15,-5 0 0 0,5 0-19 0,-4 4-3 16,-1-4-1-16,-4 8 0 0,0 4 16 0,-5 0 2 15,5 4 1-15,-5 8 0 0,-4 1-27 0,4 3-4 16,-4 4-8-16,0 9 11 0,0-5-11 0,0 4 0 16,-1 1 0-16,6-1 0 0,-1 4 0 0,0-7 0 0,1-9 0 15,4 8 0-15,4-3 0 0,5-5 0 0,-4-4 0 0,8-4 0 16,-4 0 0-16,0-12 0 0,14 8 0 0,-14-8 8 16,13-4-8-16,1 4 0 0,4-8 0 0,1 4 0 15,-1-4 0-15,0 0 0 0,0 0 0 0,-4 0 0 16,-1-4 0-16,1 4 0 0,-5 4 0 0,5-1 0 15,-5 5 12-15,-9 0-4 0,0 0 0 0,9 9 0 16,-4 7 4-16,4 4 1 0,-5 0 0 0,1 4 0 16,-1-3 0-16,1 3 0 0,0-4 0 0,-5 9 0 15,9-1-13-15,-5 4 0 0,1 1 0 0,-1-1 0 16,1 0-182-16,-5 5-42 16</inkml:trace>
        </inkml:traceGroup>
        <inkml:traceGroup>
          <inkml:annotationXML>
            <emma:emma xmlns:emma="http://www.w3.org/2003/04/emma" version="1.0">
              <emma:interpretation id="{0C6D010F-57B0-484B-B495-85ECF73DA134}" emma:medium="tactile" emma:mode="ink">
                <msink:context xmlns:msink="http://schemas.microsoft.com/ink/2010/main" type="inkWord" rotatedBoundingBox="6190,5945 7195,5870 7280,7019 6275,7094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8067.9369">3642 6114 2394 0,'0'-32'52'0,"0"15"12"0,4-3 1 0,1 8 3 0,0 0-55 0,-1 4-13 0,1 0 0 0,-5 8 0 16,0 0 53-16,0 0 8 0,9 8 2 0,-5 12 0 16,1 0-29-16,-5 9-6 0,4 3 0 0,-4 8-1 0,5 1 10 0,-5-5 3 15,0 1 0-15,0-1 0 0,5-3-24 0,-1-1-4 16,-4 0 0-16,9 1-1 0,-4-5-11 0,-1 0-9 15,5-3 9-15,0-1-13 16,-4-4-190-16,0-4-37 0</inkml:trace>
          <inkml:trace contextRef="#ctx0" brushRef="#br0" timeOffset="28194.5323">3801 5507 1900 0,'-18'-32'169'0,"13"15"-135"15,1 1-34-15,-1 0 0 0,5 8 97 0,0 8 13 16,0 0 2-16,14 8 1 16,0 8-234-16,-5 4-47 0</inkml:trace>
          <inkml:trace contextRef="#ctx0" brushRef="#br0" timeOffset="28565.3935">4106 6158 1836 0,'28'-20'81'0,"-15"16"17"0,5 4-78 0,1-4-20 0,3 4 0 0,-3 0 0 16,8 4 92-16,-9-4 14 0,-4 4 3 0,4 8 1 0,5 5-16 0,-5-1-3 16,-4 4-1-16,-5 4 0 15,0 1-24-15,0 3-5 0,-9-4-1 0,-5 5 0 16,-4-1-20-16,5 0-5 0,-1-4-1 0,1 1 0 0,-1-5-18 0,-4 0-3 15,4-4-1-15,5-3 0 0,0-13-1 0,0 0-1 16,0 0 0-16,0 0 0 0,0 0 7 0,0 0 2 16,0 0 0-16,5-13 0 0,4-7 3 0,5 0 1 15,-5-8 0-15,5 3 0 0,-1-3-11 0,15-4-1 16,-1 3-1-16,-4 1 0 0,-10 0-10 0,10 3 0 16,-9 9 0-16,4 4 0 0,-4 4 8 0,-14 8-8 15,0 0 12-15,0 0-4 0,22 8-8 0,-8 8 12 16,4-4-12-16,-4 9 12 0,0 3-12 0,-5 0-12 15,-5 4 2-15,5 1 1 16,-4-1-127-16,-1 4-24 0,-8 5-6 0,4-5-1 0</inkml:trace>
        </inkml:traceGroup>
        <inkml:traceGroup>
          <inkml:annotationXML>
            <emma:emma xmlns:emma="http://www.w3.org/2003/04/emma" version="1.0">
              <emma:interpretation id="{71CFF55F-1D67-4919-8595-82B46BED9D17}" emma:medium="tactile" emma:mode="ink">
                <msink:context xmlns:msink="http://schemas.microsoft.com/ink/2010/main" type="inkWord" rotatedBoundingBox="9566,6171 12753,5935 12824,6893 9637,712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0297.6467">7780 5883 1728 0,'0'0'153'0,"14"0"-122"15,-5 4-31-15,5 4 0 0,4 9 88 0,-4 3 11 16,-1 0 2-16,1 12 1 0,0 1-13 0,-5 3-2 16,-5 5-1-16,5-1 0 0,-4 1-22 0,-5-1-5 15,5 1-1-15,-10-1 0 0,0 1-16 0,-4-1-3 16,5-8-1-16,-5 1 0 0,0-5-11 0,-1-4-3 16,6-7 0-16,-5 3 0 0,4-8 4 0,1 0 0 15,4-12 0-15,0 0 0 0,0 0-13 0,0 0-3 0,0 0 0 16,-5-8 0-16,1-8-1 0,-1 0-1 0,5-9 0 0,0-3 0 15,0 0-10-15,5-5 10 0,-1-11-10 16,10-9 10-16,-1-3-10 0,10-9-14 0,0-8 3 0,9-4 1 16,0 4-3-16,4 8-1 0,5-3 0 0,9 7 0 31,-4 8-14-31,-5 5-4 0,-5 11 0 0,1 9 0 0,-10 8 19 0,-4 4 3 0,-5 12 1 0,-4-1 0 16,-1 10 9-16,-8 7-12 0,-1 4 12 0,-4 0-12 15,-4 4 0-15,-5 5-1 0,0-1 0 0,-10 8 0 16,-3 1-23-16,-1 3-5 0,-9 4-1 15,-9 5-742-15,5-5-149 0</inkml:trace>
          <inkml:trace contextRef="#ctx0" brushRef="#br0" timeOffset="30649.5977">8928 5859 1785 0,'36'-24'79'0,"-18"12"17"0,-4-5-77 0,9 5-19 15,-10 0 0-15,6 0 0 0,-10 4 96 0,4-4 15 16,-8 4 3-16,-5 8 1 0,0 0-23 0,0 0-4 16,0 0 0-16,0 0-1 0,-5-4-18 0,-4 0-3 15,-4 4-1-15,-1 0 0 0,-4 8-42 0,-5 0-9 16,0 8-2-16,-4 0 0 0,0 4-12 0,-10 5 9 16,5 3-9-16,0 0 8 0,10 1-8 0,-1-1 0 0,5-4 0 15,9 1-11-15,0-1 11 0,9-4 0 0,0 0 0 16,0-8 0-16,0-12 0 0,0 0 0 0,9 8 0 0,4-3 0 15,5-5-12-15,1-5 4 0,-1-3 0 16,9-4 0-16,-9 0 8 0,10-4 0 0,-5-4 0 0,4-1 0 16,-4 1 0-16,-1-4 0 0,-3 0 0 0,-1 3 0 15,0 5 8-15,-4 4 0 0,-1 0 0 0,-4 8 0 16,1 0 28-16,-10 4 7 0,9-4 1 0,-9 4 0 16,0 0-44-16,4 16-12 0,1 0-1 0,-1 4 0 15,1 1 1-15,-1 3 0 0,-4 4 0 0,0 1-1266 16</inkml:trace>
          <inkml:trace contextRef="#ctx0" brushRef="#br0" timeOffset="30982.236">9415 5766 1382 0,'4'-24'61'0,"6"16"13"0,8-5-59 0,0 1-15 15,9 4 0-15,-4 4 0 0,0 4 258 0,-5 4 49 16,5 0 9-16,0 12 3 0,-5 1-188 0,0 3-38 15,-4 4-7-15,-1 4-2 0,1 5-22 0,-5-1-5 16,5-3-1-16,-10-1 0 0,-8 0-7 0,4-4-1 16,4 1-1-16,-8-1 0 0,-1-12-32 0,1 4-7 15,-1-8 0-15,5-8-8 0,-5 9 16 0,5-9-3 16,0 0-1-16,0 0 0 0,0 0-3 0,5-13-1 16,4 1 0-16,5-8 0 0,4 4-8 0,0-8 0 15,5-17 0-15,0 5 0 0,0-1-13 0,8 1 5 16,1-1 8-16,0 5-13 0,5-4 13 0,-6 7 0 15,1 5 0-15,-9 8 0 0,-5 4 12 16,5 4-4-16,0-1 0 0,-5 5-8 0,-4 4 10 0,-1 0-10 0,-4 9 8 0,1 3-8 16,-1 8 0-16,-5 4 0 0,-4 5 0 0,-4 7-11 31,-1 0-115-31,-4 13-23 0,0-5-5 0</inkml:trace>
          <inkml:trace contextRef="#ctx0" brushRef="#br0" timeOffset="29919.3111">7316 5883 1094 0,'14'-32'97'0,"-10"16"-77"0,1-5-20 0,-1 1 0 15,5 4 159-15,-9-4 28 16,0 4 5-16,-4-1 2 0,-1 1-52 0,-4 4-10 0,0 4-3 0,-5 0 0 16,-4 0-88-16,0 8-17 0,-5 0-4 0,1 8-1 15,-1 0-19-15,-5 4 8 0,6 0-8 0,-10 5 0 16,4 3 0-16,1 4 0 0,4 0 0 0,1 5 0 15,3-1 0-15,10 0 0 0,0-3 0 0,9 3 0 16,9 4 0-16,0 5-9 0,5-5 9 0,4 0-8 16,5-3 8-16,-5-5 0 15,10 0 10-15,-6 1-10 0,1-9 39 0,0 0 1 0,-5 0 1 0,0-4 0 16,-4-4-18-16,-5 1-4 0,0-1-1 0,-9-8 0 16,0 12 9-16,0-4 1 0,-9 0 1 0,5 4 0 15,-6 4-9-15,-3 0-3 0,-5 5 0 0,4-1 0 16,-4 4-130-16,-5 5-27 15,-4 3-4-15,4-4-913 0</inkml:trace>
        </inkml:traceGroup>
        <inkml:traceGroup>
          <inkml:annotationXML>
            <emma:emma xmlns:emma="http://www.w3.org/2003/04/emma" version="1.0">
              <emma:interpretation id="{5BCAC1E5-B402-4E9B-8DC4-C63D0C106FEE}" emma:medium="tactile" emma:mode="ink">
                <msink:context xmlns:msink="http://schemas.microsoft.com/ink/2010/main" type="inkWord" rotatedBoundingBox="14496,5238 15919,5133 16033,6674 14610,677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1553.3488">12224 5669 1551 0,'18'-20'68'0,"-13"7"16"0,-1 1-68 0,-4 4-16 0,0-4 0 0,0 4 0 16,-4 0 151-16,-1 4 26 0,1 4 6 0,-10 8 1 15,0-4-80-15,-4 12-16 0,-5 0-4 0,1 9 0 16,-6 7-54-16,1 8-11 0,4 1-3 0,0-1 0 15,5 1-6-15,5-5-2 0,-1-3 0 0,9-5 0 0,1-4-8 0,4-3 0 16,0-5 0-16,4-4 0 0,-4-12 26 0,19 8 3 16,-1-8 1-16,5 0 0 0,4-12-16 0,5 0-3 15,0-5-1-15,-1-3 0 0,1-4 22 0,0-8 4 16,-4-1 0-16,3-3 1 16,-8 7-50-16,-5-3-11 0,1 0-1 0,-6-1-1 0,-4 5 26 0,-4 4 0 15,-5-1 0-15,-5 5 8 0,1 8-8 0,-1 0 0 16,-4 0 8-16,-5 8-8 15,5-4-20-15,-13 12-8 0,3 0-1 0,1 8-786 16,5 4-157-16</inkml:trace>
          <inkml:trace contextRef="#ctx0" brushRef="#br0" timeOffset="31896.5221">12716 5636 691 0,'36'-28'30'0,"-18"16"7"0,10-4-29 0,-1-9-8 15,0 1 0-15,10-4 0 0,8 0 365 0,1-1 72 0,4-3 15 0,-5-5 2 16,-4 1-302-16,0-4-61 0,-9-5-12 0,0 5-3 16,-5 3-19-16,-4 1-4 0,0-1-1 0,-9 5 0 15,-1 0-29-15,-8-1-7 0,4 1 0 0,-5-5-1 16,-4 1-7-16,0 0-8 0,-4-1 11 0,-5-7-11 16,0 3 10-16,0 13-10 0,-1 3 8 0,1 9-8 15,0 0 0-15,0 0 0 0,0 8 0 0,0 0 0 16,0 4 0-16,0 12-9 0,0 4 0 0,-1 8 0 15,-3 4 9-15,-1 13-8 0,5 11 8 0,0 1-8 16,4 4 16-16,1 7 4 0,-1 5 1 0,1 12 0 0,-1 8 19 16,1 0 3-16,-1-4 1 0,5 24 0 15,-4-16 15-15,4-8 3 0,-10 0 1 0,6-4 0 0,-5-16-35 16,4-9-6-16,-8 1-2 0,3-9 0 0,-3-3-12 16,4-1 0-16,-5-11 8 0,-4-1-8 15,4-4-119-15,-4 0-26 0,4-7-6 0,-4 3-1145 16</inkml:trace>
          <inkml:trace contextRef="#ctx0" brushRef="#br0" timeOffset="32034.5169">12825 5705 2073 0,'23'-12'92'0,"-10"8"19"0,1 0-89 0,9 4-22 16,13 0 0-16,5 0 0 0,5 0 121 0,-5 0 20 15,4 8 4-15,-4-4 1 0,-4 4-116 0,-6-4-30 16,-3 0 8-16,-5 4-778 0,-1-4-155 15</inkml:trace>
        </inkml:traceGroup>
        <inkml:traceGroup>
          <inkml:annotationXML>
            <emma:emma xmlns:emma="http://www.w3.org/2003/04/emma" version="1.0">
              <emma:interpretation id="{5599183D-167F-4DCF-A62A-8AD98CC36E71}" emma:medium="tactile" emma:mode="ink">
                <msink:context xmlns:msink="http://schemas.microsoft.com/ink/2010/main" type="inkWord" rotatedBoundingBox="17802,5312 20181,5136 20280,6471 17901,664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4187.7428">16458 4706 1958 0,'-4'0'43'0,"4"0"9"0,0 0 1 0,0 0 3 0,-5 12-45 0,-4 4-11 0,-5 8 0 0,-9 13 0 15,1 3 61-15,-10 5 11 0,-14 3 1 0,1 9 1 16,-5-5-16-16,0 1-3 0,4 0-1 0,1-1 0 16,-1-11 22-16,10 3 5 0,-5-11 1 0,9-1 0 0,-5 0-49 15,15-7-9-15,-1-1-3 0,0-4 0 16,5-4-21-16,0 1 8 0,-1-1-8 0,6 0 0 15,-1 4-112-15,5 4-28 0,0-3-4 0,9-1-597 16,0 0-119-16</inkml:trace>
          <inkml:trace contextRef="#ctx0" brushRef="#br0" timeOffset="34562.0965">16759 5349 1843 0,'13'-8'164'0,"1"0"-132"0,-5 0-32 0,5 0 0 16,-1 0 90-16,-4 4 11 0,1 4 3 0,-10 0 0 15,0 0-8-15,0 0 0 0,13 0-1 0,-13 0 0 16,0 0-41-16,5 8-8 0,-1 0-2 0,5 4 0 15,-4 0-28-15,0 8-7 0,-1 1-1 0,1-1 0 16,4 8 13-16,-5-4 3 0,-4 5 0 0,5 3 0 16,4-4 24-16,-5 5 6 0,-4-5 1 0,5 0 0 15,-5 1-11-15,0-9-3 0,0 4 0 0,0 1 0 16,-9-9-15-16,9 4-3 0,4 0-1 0,-4-8 0 16,-4 0-10-16,8 1-1 0,-4-5-1 0,5 0 0 15,0 4-10-15,-5-4 8 0,0 4-8 0,0-4 8 0,4-8-20 16,-4 0-4-16,0 0 0 0,0 0-1 15,0 0-79-15,0 0-15 0,0 0-3 0,0 0-779 16,-9 4-156-16</inkml:trace>
          <inkml:trace contextRef="#ctx0" brushRef="#br0" timeOffset="34790.2657">17642 5470 2466 0,'0'0'54'0,"4"13"11"0,-4 3 3 0,0 4 1 0,0 4-55 0,-4 1-14 16,-1-1 0-16,1 0 0 0,-10 5 88 0,0-5 14 0,5 0 3 0,-4 4 1 16,-1-3-53-16,-4-1-10 0,4 0-3 0,0 5 0 15,1-5-5-15,-5 0-2 0,-5-4 0 0,0 5 0 31,9-5-133-31,-8 0-28 0,-6 4-4 0</inkml:trace>
          <inkml:trace contextRef="#ctx0" brushRef="#br0" timeOffset="33956.586">15252 5345 1522 0,'-10'-28'68'0,"10"20"13"0,0-5-65 0,5-3-16 15,0 0 0-15,4-4 0 0,9 4 100 0,0-5 17 16,5 1 3-16,-5 0 1 0,0-4-45 0,1 3-10 15,-1 5-2-15,5-8 0 0,-5 4 0 0,4-5 0 16,6 5 0-16,-1 0 0 16,0 4-8-16,1 0-1 0,-1 3-1 0,0 1 0 0,5 8-11 0,-4 0-3 15,-1 8 0-15,5 4 0 0,-5 5-14 0,0 7-3 16,1 0-1-16,-1 12 0 0,-9 9 0 0,5 3 0 16,0 1 0-16,-5-1 0 0,-4 1 0 0,4-1 0 15,-4 1 0-15,-1-5 0 0,1 1-11 0,-1-5-3 16,1-3 0-16,-5-5 0 0,0 0-8 0,0 1 0 15,-4-5 0-15,0 0 8 16,-1-4-69-16,1-3-15 0,-1-1-2 0,5 0-1 16,0-4-113-16,1 0-22 0,-1-8-5 0,4 0-781 0</inkml:trace>
        </inkml:traceGroup>
        <inkml:traceGroup>
          <inkml:annotationXML>
            <emma:emma xmlns:emma="http://www.w3.org/2003/04/emma" version="1.0">
              <emma:interpretation id="{137265D0-EFC8-4BC8-8877-2438B5134D70}" emma:medium="tactile" emma:mode="ink">
                <msink:context xmlns:msink="http://schemas.microsoft.com/ink/2010/main" type="inkWord" rotatedBoundingBox="21234,5539 26180,5173 26288,6629 21341,699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5403.7623">19249 5418 2188 0,'32'-24'97'0,"-18"16"20"0,-1-5-93 0,5 5-24 16,10 0 0-16,-1 4 0 0,-4 4 29 0,4 4 2 15,0 0 0-15,1 4-1035 0</inkml:trace>
          <inkml:trace contextRef="#ctx0" brushRef="#br0" timeOffset="35250.8909">18662 5390 2073 0,'0'0'184'0,"4"0"-147"0,1 0-29 0,4 0-8 15,-5-4 99-15,6-1 18 0,-1 1 4 0,4 4 1 0,-4 4-64 0,5 1-13 16,0-5-2-16,-5 12-1 16,4 0-109-16,-3 4-21 0,3-4-5 0</inkml:trace>
          <inkml:trace contextRef="#ctx0" brushRef="#br0" timeOffset="35539.5047">19732 5398 230 0,'4'-8'20'0,"5"-1"-20"15,5 1 0-15,0 0 0 0,4 0 282 0,0 4 52 16,0-4 10-16,5 4 3 0,-5 0-274 0,0-4-54 0,-4 4-11 16,4 0-8-16,-4 0 46 0,-5 0 4 0,-9 4 1 15,0 0 0-15,0 0-51 0,0 0 0 0,0 0 0 0</inkml:trace>
          <inkml:trace contextRef="#ctx0" brushRef="#br0" timeOffset="35716.2167">20328 5309 2131 0,'0'0'189'15,"0"0"-151"-15,9 0-30 0,5 8-8 16,-5 0 111-16,0 8 21 0,0-4 4 0,0 8 0 15,-9 9-72-15,0-1-14 0,-4 0-3 0,-5 5-1 0,-5-9-30 0,-4 4-7 16,-1 1-1-16,-8-1 0 16,-5 4-95-16,-4 1-19 0,-1-1-4 0,-8-4-1 0</inkml:trace>
          <inkml:trace contextRef="#ctx0" brushRef="#br0" timeOffset="35989.1544">20729 5232 1497 0,'27'-29'66'0,"-9"17"14"0,0-4-64 0,5-4-16 16,4 4 0-16,-4-5 0 0,0 1 106 0,4 0 18 16,-8 4 3-16,3 0 1 0,1 3 24 0,-5 1 6 15,-4 4 1-15,0 4 0 0,-5 4-50 0,0 8-9 0,4-4-3 0,-3 12 0 16,-1 13-78-16,-5-1-19 0,1 5 0 0,-1 7 0 15,1-4 17-15,-1 5 3 0,1-1 0 0,0 1 0 16,4-1-32-16,-9-7-5 0,4-1-2 0,1 0 0 16,-5-7 35-16,9 3 6 0,-5-8 2 0,1-4 0 31,0 1-192-31,-5-1-39 0,9-4-7 0,-5-4-2 0</inkml:trace>
          <inkml:trace contextRef="#ctx0" brushRef="#br0" timeOffset="36260.2152">21425 4847 2419 0,'5'-12'215'0,"-5"4"-172"16,0 0-35-16,0 8-8 0,0 0 14 0,0 0 1 15,-5 16 0-15,-4 8 0 0,-5 5 22 0,1 3 5 16,-10 5 1-16,-9 7 0 0,0-3 21 0,0 7 5 16,-4 9 1-16,0-1 0 0,-5 1-70 0,4 0 0 15,1-1-15-15,-5 5 3 16,4-8-43-16,1-5-8 0,0-7-1 0,4 3-738 15,4-7-147-15</inkml:trace>
          <inkml:trace contextRef="#ctx0" brushRef="#br0" timeOffset="36530.1734">21430 5657 864 0,'41'-17'38'0,"-18"5"8"0,-1 0-37 0,6 0-9 0,3 4 0 0,-3 0 0 16,4 4 283-16,-10 0 54 16,1 0 11-16,-5 12 3 0,-4-4-205 0,0 8-41 0,-5 0-8 0,0 4-1 15,-5 5-37-15,1-1-7 0,-5 0-2 0,0 0 0 16,0 1 11-16,-5-1 3 0,5-4 0 0,-4 0 0 16,4-4 0-16,-5-4 0 0,5 4 0 0,0-12 0 15,0 0-52-15,0 0-12 0,0 0 0 0,14 0 0 16,-14 0 0-16,9-8 0 0,0 4 0 0,9-12 0 15,1 0 0-15,3 0 0 0,-3-4 0 0,8-1 0 0,0-3 0 16,1 0 11-16,-6-5-11 0,-3 5 10 0,8 0-10 0,-4 4 0 16,-1-1-10-16,-3 9 10 0,-6 4 0 0,6 4 0 15,-1 4 0-15,-5 0 0 0,-8 4 0 0,9 4 0 16,-1 0 0-16,1 9 0 0,-5-5 8 0,0 0-8 16,-4 4 0-16,4 4 0 15,-5 0-51-15,-4 1-13 0,-4-1-4 0,-5 0-818 16,0 0-164-16</inkml:trace>
          <inkml:trace contextRef="#ctx0" brushRef="#br0" timeOffset="36703.9798">22495 5709 2646 0,'0'0'58'0,"5"8"12"0,4 0 2 0,-5 9 3 0,-4-5-60 0,0 8-15 0,0 8 0 16,-9-3 0-16,0 3 68 0,0 0 10 0,-5 5 2 0,1 3 1 15,-5-4-26-15,-5 1-6 0,-5-1-1 0,-3 1 0 32,3-1-80-32,-4-4-16 0,-4 1-3 0,-5-9-1279 0</inkml:trace>
          <inkml:trace contextRef="#ctx0" brushRef="#br0" timeOffset="37260.3094">22978 5499 1209 0,'0'0'108'0,"0"0"-87"0,0-8-21 0,4 0 0 16,1 0 172-16,4-1 29 0,0 1 7 0,0 4 0 0,9-4-78 0,5-4-16 16,0 4-3-16,9-4-1 0,4 0-62 0,10 0-12 15,-5-1-2-15,9 1-1 0,4 0-24 0,-3 0-9 16,3 0 0-16,-4 0 9 16,-9 8-42-16,-4 0-9 0,-6 0-2 0,-3-5-1017 15</inkml:trace>
          <inkml:trace contextRef="#ctx0" brushRef="#br0" timeOffset="37594.9349">23520 4807 1497 0,'4'-16'66'0,"1"8"14"0,-1-5-64 0,1 1-16 0,-1 0 0 0,1 4 0 16,-1-4 157-16,-4 12 28 0,0-8 6 0,0 8 1 16,0 0-52-16,0 0-9 0,0 0-3 0,0 0 0 15,0 20-102-15,-9 0-26 0,0 5 0 0,-9 11 0 16,0 4 56-16,0 9 7 0,4 4 1 0,5 7 0 16,-9 5-12-16,8 4-1 0,6 4-1 0,-5 4 0 15,-9-9 9-15,4 1 1 0,-4-8 1 0,4 4 0 16,0-9-24-16,5 5-5 0,-9 0 0 0,4-5-1 15,1-3-19-15,4-4-3 0,4-9-1 0,-4 0 0 16,4-7-8-16,5-1 0 0,5-8 9 0,4-3-9 16,-4-5 0-16,-1-4-10 0,19-4 1 0,-9-4 0 15,-1 4-165-15,1-12-33 0,4 0-6 0</inkml:trace>
        </inkml:traceGroup>
        <inkml:traceGroup>
          <inkml:annotationXML>
            <emma:emma xmlns:emma="http://www.w3.org/2003/04/emma" version="1.0">
              <emma:interpretation id="{6A4DDBB7-1FA6-4277-8168-55395E2CF3B2}" emma:medium="tactile" emma:mode="ink">
                <msink:context xmlns:msink="http://schemas.microsoft.com/ink/2010/main" type="inkWord" rotatedBoundingBox="27246,4173 27755,4135 27872,5723 27363,5761"/>
              </emma:interpretation>
              <emma:one-of disjunction-type="recognition" id="oneOf11">
                <emma:interpretation id="interp15" emma:lang="" emma:confidence="1">
                  <emma:literal>(</emma:literal>
                </emma:interpretation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'</emma:literal>
                </emma:interpretation>
                <emma:interpretation id="interp19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80833.1542">25163 3722 1105 0,'0'0'48'0,"0"-8"12"0,0 8-48 0,-4-4-12 16,-1-4 0-16,0 0 0 0,5 8 104 0,0-4 20 16,-4-4 3-16,4 8 1 0,0 0-38 0,-5-8-7 15,1 0-2-15,4-1 0 0,-5 5-14 0,5-4-3 16,-4 0-1-16,4 4 0 0,0 4-12 0,0 0-3 15,-5-4 0-15,5 4 0 0,-4-4-28 0,4 4-7 16,-10 0-1-16,1 12 0 0,0 8-12 0,-4 5 0 16,-1 3 0-16,-4 13 0 0,-5 7 12 0,-4 9 0 15,-5 8 0-15,0 7 0 0,-9-3 29 0,9 0 6 16,0-4 1-16,5 8 0 0,9-9 12 0,4 5 4 16,-4 0 0-16,9 8 0 0,4-8-39 0,1-9-7 15,4 1-2-15,0-4 0 0,4-9 0 0,1 1 0 0,4-5 0 16,9-3 0-16,5-5-16 0,-5-3-9 0,9-5 1 15,-4 0 0-15,4-3 8 0,1-1 0 0,4-4 0 0,-1 0 0 32,1-8-130-32,0 1-24 0,5-5-5 0</inkml:trace>
        </inkml:traceGroup>
        <inkml:traceGroup>
          <inkml:annotationXML>
            <emma:emma xmlns:emma="http://www.w3.org/2003/04/emma" version="1.0">
              <emma:interpretation id="{62EBDE79-880B-401F-97EE-410B931EE3D4}" emma:medium="tactile" emma:mode="ink">
                <msink:context xmlns:msink="http://schemas.microsoft.com/ink/2010/main" type="inkWord" rotatedBoundingBox="27872,4070 30846,3850 30984,5717 28010,593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4975.3175">25382 4030 1728 0,'0'0'153'0,"4"-12"-122"0,10-5-31 0,0 5 0 16,4-4 133-16,0 4 21 0,9 0 4 0,5-4 1 15,5-1-50-15,-1 1-9 0,10 4-3 0,-1 0 0 16,-4 4-77-16,5 4-20 0,-1 0 0 0,-4 4 0 16,0 12 22-16,-5 0 1 0,-4 0 0 0,-4 4 0 15,-10 1-23-15,-5 3 0 0,-13 0 0 0,-9 8 0 16,-4 9 0-16,-10-1 0 0,-13 5 0 0,-5 3 0 16,0-3 9-16,-5-1-9 0,-4 1 12 0,-9-5-12 15,4-8 35-15,-4 1 0 0,9 3 0 0,4-4 0 16,5-3-7-16,10-5-2 0,3 0 0 0,10-4 0 15,4-8 1-15,5 1 0 0,9-9 0 0,5 8 0 16,8 4 0-16,6-4 0 0,3-4 0 0,10 4 0 16,9-8-47-16,9 4-10 0,-4 0-2 15,4 0 0-15,-5 0-158 0,1-4-32 0,0-4-6 16</inkml:trace>
          <inkml:trace contextRef="#ctx0" brushRef="#br0" timeOffset="25337.0628">26579 3977 1958 0,'0'0'174'0,"0"0"-139"16,0 0-35-16,9 8 0 0,0 4 106 0,0 5 14 15,-4 3 4-15,4 4 0 0,0 4-6 0,-4 5-1 16,4-1 0-16,-9 5 0 0,4-5-59 0,-4 4-12 16,0-3-2-16,0 3-1 0,0-7-6 0,0-1-1 15,0-8 0-15,5 0 0 0,-5-3-28 0,0 3-8 16,4-12 0-16,-4 0 0 0,0-8 10 0,0 0 1 0,0 0 0 0,14-4 0 15,-5-4 1-15,0-8 0 0,0 3 0 0,10-11 0 16,-6-4-28-16,6-5-6 0,3 1-1 0,6-8 0 16,-1 3 41-16,0 1 8 0,5-1 2 0,5 1 0 15,-6 4-28-15,1 7 0 0,-4 5 0 0,-6 4 0 16,-3 12 0-16,-1 4 0 0,-18 0 0 0,13 12 0 16,-3 4-24-16,-1 8-1 0,0 1 0 0,0 3 0 15,-5 8 36-15,1-3 7 0,-1 3 2 0,1 1 0 16,0-1-193-16,-5 1-39 0</inkml:trace>
          <inkml:trace contextRef="#ctx0" brushRef="#br0" timeOffset="79982.9519">27362 3702 403 0,'0'0'17'0,"0"-12"5"0,0 4-22 0,5-4 0 16,-1-1 0-16,1 5 0 16,4-8 217-16,0 4 39 0,0-4 8 0,5 4 2 0,-1-4-134 0,6-1-28 15,3 1-4-15,1 0-2 0,0 0-16 0,-5 4-3 16,-4 4-1-16,-5-1 0 0,0 5-26 0,5 8-6 16,-5 0-1-16,0 13 0 0,-5 7-23 0,6 4-5 15,-6 9-1-15,5-1 0 0,-9 13 13 0,0 3 3 16,5 9 0-16,-5 4 0 0,-5-5-6 0,5-3-1 15,5 0 0-15,-5-1 0 0,0-3 31 0,0-4 7 16,-5-5 1-16,5 1 0 0,5-5-52 0,-10-3-12 16,-4-1 0-16,-9 4 0 0,-5-3 0 0,0 3 0 15,-9-11 0-15,-4 7 0 16,0 0-100-16,-5 1-22 0,-5 3-5 0</inkml:trace>
          <inkml:trace contextRef="#ctx0" brushRef="#br0" timeOffset="25718.5367">28195 4868 2880 0,'46'20'128'0,"-28"-4"25"0,0 0-122 0,0 4-31 0,-4 5 0 0,0 7 0 16,-5-4 67-16,0-3 7 0,-9-1 2 0,0 0 0 16,0 5-64-16,0-1-12 0,-9-8 0 0,-5 0-936 15,-18-4-182-15</inkml:trace>
          <inkml:trace contextRef="#ctx0" brushRef="#br0" timeOffset="25549.3008">28227 3338 3110 0,'0'0'68'0,"0"0"15"0,9 12 2 0,0 8 3 0,-4 8-71 0,-1 9-17 16,-4 3 0-16,5 5 0 0,0-1 40 0,-10 1 4 16,-4 3 0-16,4 5 1 0,1 0-9 0,4-5-1 15,4 1-1-15,-4-1 0 0,0 1-22 0,5-5-12 16,-5 1 12-16,-5-5-12 15,1 1-73-15,-1-5-22 0,1-3-4 0,-10-1-1319 0</inkml:trace>
        </inkml:traceGroup>
      </inkml:traceGroup>
    </inkml:traceGroup>
    <inkml:traceGroup>
      <inkml:annotationXML>
        <emma:emma xmlns:emma="http://www.w3.org/2003/04/emma" version="1.0">
          <emma:interpretation id="{ED1BE6B2-AB1D-4DD9-8779-5905B1A2BD81}" emma:medium="tactile" emma:mode="ink">
            <msink:context xmlns:msink="http://schemas.microsoft.com/ink/2010/main" type="paragraph" rotatedBoundingBox="1858,7879 12818,7086 12921,8510 1961,93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1CBC07-1C00-4E7A-A895-68D649D10674}" emma:medium="tactile" emma:mode="ink">
              <msink:context xmlns:msink="http://schemas.microsoft.com/ink/2010/main" type="line" rotatedBoundingBox="1858,7879 12818,7086 12921,8510 1961,9304"/>
            </emma:interpretation>
          </emma:emma>
        </inkml:annotationXML>
        <inkml:traceGroup>
          <inkml:annotationXML>
            <emma:emma xmlns:emma="http://www.w3.org/2003/04/emma" version="1.0">
              <emma:interpretation id="{0B94664B-A1C7-4184-B8D9-44E7B55FC5C9}" emma:medium="tactile" emma:mode="ink">
                <msink:context xmlns:msink="http://schemas.microsoft.com/ink/2010/main" type="inkWord" rotatedBoundingBox="1888,8300 3790,8163 3862,9156 1960,929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0268.9399">-465 8316 1152 0,'-13'8'102'0,"3"-4"-82"0,10-4-20 0,0 0 0 16,0 0 104-16,0 0 17 0,0 0 3 0,0 0 1 15,0 0-43-15,0 0-9 0,0 0-1 0,14 4-1 16,-5 4-13-16,9-8-2 0,5 4-1 0,0-4 0 16,0 0-41-16,4 0-14 0,0-4 9 0,10 4-9 15,-5 0-72-15,0 0-20 0,-1 4-4 0,6-4-460 16,-14-4-91-16</inkml:trace>
          <inkml:trace contextRef="#ctx0" brushRef="#br0" timeOffset="40533.9481">177 8206 576 0,'0'0'51'0,"0"0"-41"0,0 0-10 0,0 0 0 0,0 0 158 0,-4 8 30 16,-1 0 5-16,1 5 2 0,-1-1-63 0,-4 0-12 15,4 8-2-15,-4 0-1 0,5 1-30 0,-1 7-7 16,-4-4 0-16,4 4-1 0,5 5-43 0,0-5-8 16,-4 1-1-16,8-5-1 0,1 0-13 0,0-4-2 15,4 1-1-15,-5-5 0 0,1-8 3 0,4 0 1 16,0-4 0-16,5-4 0 0,-5 0 10 0,4 0 3 15,1-8 0-15,0 0 0 0,4-8-7 0,-4-1-2 16,-5 1 0-16,4 0 0 0,1-4-18 0,0-4 0 16,-10-1 8-16,5-3-8 0,-4 0 13 0,-5-1-1 15,-5 1 0-15,1-4 0 0,-5-1-12 0,0 5 0 16,-1 4 0-16,-3-1-10 0,-5 5 34 0,4 4 6 16,-4 4 2-16,0 4 0 0,-1 0-32 0,6 8-13 15,-6 4 1-15,10 8 0 0,0 4-1 0,0 4 0 16,0 0 0-16,4 9-1056 0</inkml:trace>
          <inkml:trace contextRef="#ctx0" brushRef="#br0" timeOffset="39736.2005">-488 8137 759 0,'0'0'33'0,"0"0"8"0,5-8-33 0,-5-4-8 15,5 0 0-15,-1 0 0 0,-4 12 65 0,0-12 11 16,0 4 3-16,0-4 0 15,0 12 1-15,0 0 0 0,0-9 0 0,0 9 0 0,-4-8-12 0,-1 0-3 16,0 0 0-16,5 0 0 0,-4 0 4 0,4 8 1 16,-5-8 0-16,5 8 0 0,0-8-13 0,-4 0-2 15,4 8-1-15,0 0 0 0,0 0-16 0,-5 12-3 16,1 0-1-16,-1 0 0 0,-4 4-18 0,4 9-4 16,1 3-1-16,-5 8 0 0,-5 5 10 0,5 3 3 15,0 1 0-15,4-1 0 0,-4-3-4 0,0 3-1 16,5-3 0-16,-5-5 0 0,-1 1-3 0,10-5-1 15,-9 0 0-15,5 1 0 0,-1-9-15 0,5 0 9 16,0-7-9-16,-4-1 8 0,4 0-8 0,0 0-9 16,0-4 9-16,0-4-13 0,4 4-7 0,1-3 0 0,-1-1-1 15,5 4 0 1,-9-12-203-16,0 0-40 0,0 0-8 0,19 4-1 0</inkml:trace>
          <inkml:trace contextRef="#ctx0" brushRef="#br0" timeOffset="40057.1673">-542 7988 979 0,'0'0'87'0,"0"-8"-70"16,4 0-17-16,-4-1 0 0,5-3 124 0,-5 0 22 15,4 4 4-15,6-4 1 0,3 0-43 0,1 0-8 16,13-1-1-16,-9 1-1 0,10-4-45 0,4 0-9 16,4 0-1-16,5 4-1 0,0-5-34 0,5 5-8 15,-10 0 0-15,5 0 0 0,-5 4 0 0,-4 0 0 16,0 8 0-16,-5 0 0 15,1 4-60-15,-10 4-13 0,0 0-3 0,-9 4-748 0</inkml:trace>
          <inkml:trace contextRef="#ctx0" brushRef="#br0" timeOffset="40809.6308">560 8210 2008 0,'13'0'44'0,"-4"-8"10"0,10 4 2 0,-1 0 0 0,0 8-45 16,5 8-11-16,4-4 0 0,0 5 0 0,-4 7 58 0,4-4 10 15,-4 8 1-15,5 1 1 0,-1-1-13 0,-4-4-2 16,-5 0-1-16,0 0 0 0,0 1-12 0,-4-5-2 16,-9-4-1-16,4 0 0 0,-5-4 13 0,-4 0 4 15,0-8 0-15,0 0 0 0,0 0-14 0,0 0-2 16,0 0-1-16,0 0 0 0,-13-4-14 0,-1 0-2 16,5-8-1-16,0 4 0 0,0-4-9 0,4-4-1 15,5 0-1-15,0-5 0 0,5 1-11 0,4-4 0 16,4-9 0-16,10 5 0 15,4-8-65-15,14 3-15 0,5 1-4 0,9 0 0 16,4 3-126-16,-5 5-26 0</inkml:trace>
        </inkml:traceGroup>
        <inkml:traceGroup>
          <inkml:annotationXML>
            <emma:emma xmlns:emma="http://www.w3.org/2003/04/emma" version="1.0">
              <emma:interpretation id="{6466C251-31B1-4D49-A4B4-195D6C58FECB}" emma:medium="tactile" emma:mode="ink">
                <msink:context xmlns:msink="http://schemas.microsoft.com/ink/2010/main" type="inkWord" rotatedBoundingBox="5056,7648 6738,7526 6842,8951 5159,9072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1434.7001">2536 7976 403 0,'0'0'36'0,"0"0"-36"0,0 0 0 0,0 0 0 15,0 0 147-15,0 0 22 0,0 0 5 0,0 0 1 16,-10-9-44-16,10 9-9 0,-9-8-2 0,9 8 0 16,0 0-16-16,0 0-3 0,0 0-1 0,9-8 0 15,-4 0-36-15,9 0-7 0,8 4-1 0,6-4-1 16,-5 4-24-16,8 0-5 0,1 0-1 0,5 0 0 16,-1 4-9-16,-4-4-1 0,0 4-1 0,0 0 0 15,4-4-14-15,1 4 0 0,-10 0 8 0,0 4-8 16,0-4 0-16,1 0-10 0,-5 0 2 0,-5 0 0 15,-9 0-20-15,5 0-3 16,4 0-1-16,-9-4-583 0,-9 4-117 0</inkml:trace>
          <inkml:trace contextRef="#ctx0" brushRef="#br0" timeOffset="41768.4785">2973 7482 288 0,'0'-20'25'0,"0"7"-25"16,-5 5 0-16,1-4 0 0,4 8 243 0,0 4 43 16,-5-8 9-16,5 8 1 0,0 0-127 0,-5 12-25 15,1 8-6-15,-1 9-1 0,-4 3-66 0,5 9-14 16,-5-1-2-16,4 13-1 0,-4-1-3 0,0 5-1 16,0 0 0-16,0-1 0 0,-1 1-17 0,1 0-3 15,0-1-1-15,0 1 0 0,-5 0-17 0,1-9-3 16,-1 1-1-16,1-5 0 0,3-3-8 0,-3-5 0 0,4 1 0 15,-5-5-698-15,5-8-139 0</inkml:trace>
          <inkml:trace contextRef="#ctx0" brushRef="#br0" timeOffset="42558.1561">3574 7190 1670 0,'13'-36'74'0,"-8"20"15"0,4-4-71 0,0-1-18 16,0-3 0-16,0 8 0 0,0 8 88 0,-9 8 15 16,0 0 2-16,5 12 1 0,-1 4-68 0,1 12-14 15,-5 5-2-15,0 11-1 0,-9 9 17 0,0 4 3 16,0 3 1-16,-5 9 0 0,-4-4 1 0,4 0 0 16,-9-1 0-16,1 9 0 0,-1-12-13 0,-4 0-2 15,4-9-1-15,0 1 0 0,-4-9-9 0,8-3-2 16,1-1 0-16,-4-7 0 0,3-5-16 0,6-8 10 15,-1 0-10-15,0-3 8 0,5-5-8 0,0 0 0 16,0 0 0-16,0-8 0 0,4 0 26 0,5-4 3 16,0 0 1-16,0 0 0 15,0 0-49-15,0 0-9 0,0 0-3 0,0 0 0 0,5-8 16 0,-1 0 3 16,-4 8 1-16,0 0 0 16,10-4-27-16,3 0-6 0,-13 4 0 0,0 0-1 0,9 0 18 0,-9 0 4 15,0 0 1-15,0 0 0 0,0 0 14 0,0 0 8 16,0 0-10-16,0 0 10 0,9-8 0 0,-9 8 0 15,0-12 0-15,5 0 0 0,-5 12 12 0,0 0-2 16,0 0 0-16,0 0 0 0,0 0 1 0,0 0 0 0,5-9 0 16,-5 9 0-16,0 0-11 0,0 0 12 0,0 0-12 0,0 0 12 15,0 0-12-15,-10 0 0 0,6 4 0 0,-1 5 0 16,-4-5 0-16,5 8 0 0,-1-8 0 0,1 8 0 16,-6-4 0-16,6 4-14 0,-1 4 3 0,1-3 1 15,-1 3 34-15,1-4 6 0,-5 8 2 0,4-4 0 16,0-4-21-16,1 5-11 0,-5-1 12 0,0 4-12 15,4-8 8-15,1 4-8 0,-5-4 0 0,4-3 0 16,0 3 8-16,5-12-8 0,0 0 9 0,0 0-9 16,-9 8 9-16,9-8-9 0,0 0 8 0,0 0-8 15,0 0 15-15,14 0-3 0,-9-8 0 0,8 4 0 0,1-8-12 16,4-1 9-16,-4-3-9 0,-1-4 8 16,6-4 0-16,3-1-8 0,-3-7 12 0,3-4-4 0,6-5-8 0,-1-3 10 15,-4-1-10-15,4 13 10 16,-4-1-10-16,0 5 0 0,-1 0 0 0,1-1 0 0,-5 9 0 0,0 8 0 15,5 0 0-15,-5 8 0 0,1 4 0 0,-1 4-11 16,-4 12 11-16,-1 0-8 0,1 4 8 0,0 9 0 16,-1-5 0-16,1 4 0 0,-1 1 0 0,1-5 0 15,0-8 0-15,4 4 0 0,-4-3-9 0,4-9 0 16,0 0 0-16,5 0 0 0,0-8 33 0,-1 4 8 16,1-8 0-16,0 0 1 0,0-4-25 0,4-4-8 15,-4-5 0-15,4-3 0 0,-9 4 0 0,1 0 0 16,-1 0 0-16,0-9-9 0,-9 1 9 0,0-4 0 15,0-1 8-15,-4 1-8 0,-1 0 0 0,1-5 0 0,-5-3 0 0,0 4 8 16,0-5-8-16,0 5 0 0,0 3 0 16,0 1 8-16,-5 8-8 0,1 0 0 15,4 8 0-15,-5 3 0 0,-4 5 0 0,0 8 0 0,0 0 0 16,-9 13 0-16,4 3 0 0,-4 4 0 0,-5 5 0 16,5 7 0-16,0 4 0 0,-1 1 0 0,10 3 0 0,0-3 0 15,5 3 0-15,8 1 0 0,1-1 0 0,4 1-8 16,9-1 8-16,0 1 0 0,1-5 0 0,8 5 0 15,0-5-156-15,0-7-32 16,37 27-6-16,-9-23-2 0</inkml:trace>
        </inkml:traceGroup>
        <inkml:traceGroup>
          <inkml:annotationXML>
            <emma:emma xmlns:emma="http://www.w3.org/2003/04/emma" version="1.0">
              <emma:interpretation id="{F8451757-23B6-4941-ABAB-10BBD5405898}" emma:medium="tactile" emma:mode="ink">
                <msink:context xmlns:msink="http://schemas.microsoft.com/ink/2010/main" type="inkWord" rotatedBoundingBox="8248,7532 12826,7200 12913,8400 8335,8731"/>
              </emma:interpretation>
              <emma:one-of disjunction-type="recognition" id="oneOf15">
                <emma:interpretation id="interp23" emma:lang="" emma:confidence="0">
                  <emma:literal>mple</emma:literal>
                </emma:interpretation>
                <emma:interpretation id="interp24" emma:lang="" emma:confidence="0">
                  <emma:literal>m He</emma:literal>
                </emma:interpretation>
                <emma:interpretation id="interp25" emma:lang="" emma:confidence="0">
                  <emma:literal>me le</emma:literal>
                </emma:interpretation>
                <emma:interpretation id="interp26" emma:lang="" emma:confidence="0">
                  <emma:literal>m role</emma:literal>
                </emma:interpretation>
                <emma:interpretation id="interp27" emma:lang="" emma:confidence="0">
                  <emma:literal>mgs le</emma:literal>
                </emma:interpretation>
              </emma:one-of>
            </emma:emma>
          </inkml:annotationXML>
          <inkml:trace contextRef="#ctx0" brushRef="#br0" timeOffset="44313.4156">7653 7587 1792 0,'27'-32'40'0,"-13"20"8"0,0-1 1 0,4 1 1 0,0 4-40 16,5 0-10-16,-5 0 0 0,5 8 0 0,-5 8 112 0,5 0 20 0,-5 4 4 0,5 4 0 15,-10 1-48-15,6 7-9 0,-6-4-3 0,1 4 0 16,-10-3-17-16,6 3-4 0,-6-8-1 0,1 4 0 16,-5-3-16-16,0-1-3 0,-5-4-1 0,1 0 0 15,4-12-13-15,0 0-2 0,-5 8-1 0,5-8 0 16,0 0-9-16,0 0-1 0,0 0-8 0,0 0 12 15,0 0-12-15,0 0 0 0,0 0 0 0,0 0 0 16,5-12 0-16,4 0 0 0,9 0-8 0,-4 0 8 16,-5-5-8-16,4 1 8 0,5-4 0 0,5 0 0 15,0 0 0-15,0 3 8 0,0 1 0 0,-1 8 1 16,-3 0-9-16,-1 4 0 0,-5 0 0 0,6 8 0 16,-6 0 9-16,1 8 0 0,0 0 0 0,-5 4 0 0,4 1-9 15,-4 3 0-15,5 0 9 0,-5 0-9 0,0 1 0 0,0-5 0 16,-4-4 0-16,0 0 8 0,-5 0-8 0,4 0 0 15,-4-12 0-15,0 8 0 0,0-8 0 0,0 0 0 16,0 0 0-16,0 0 0 0,-9 0 0 0,0 0 8 16,4-8-8-16,1-4 8 0,-1 0-8 0,5-4 0 15,0 0 0-15,5-5 0 0,-1 1 0 0,5-4 8 16,1 0-8-16,3 3 8 0,1-3-8 0,-1 8 0 16,1 4-8-16,4 0 8 0,-9 4 0 0,5 3 0 15,4 5 12-15,-4 5-4 0,9 3-8 0,-10 0 8 16,1 4-8-16,4 4 8 0,-9 0-8 0,5 4-8 15,-5 5 8-15,0-1-12 16,-4-4-152-16,-1 5-30 0,1-5-6 0</inkml:trace>
          <inkml:trace contextRef="#ctx0" brushRef="#br0" timeOffset="44745.4387">8800 7534 1094 0,'9'-8'97'0,"0"0"-77"0,5 0-20 0,-5 4 0 16,0 0 240-16,0 4 44 0,1 0 8 0,-1 4 3 15,0 4-143-15,0 8-29 0,5 1-6 0,-5 7-1 16,0-4-9-16,0 0-3 0,-5 9 0 0,1-1 0 16,-5 4-34-16,4-7-7 0,-4-1-2 0,0 4 0 15,-4-3-35-15,4 3-7 0,0-4-2 0,-5-4 0 16,1-3 4-16,4-1 1 0,-9-4 0 0,9 0 0 16,-5-4 3-16,1 0 1 0,-5-4 0 0,9-4 0 0,0 0-26 15,0 0-11-15,-5 4 1 0,5-4 0 0,-9-4 18 16,9 4 3-16,0 0 1 0,0-12 0 0,-5-8-12 0,10 4-17 15,4-5 4-15,0-3 1 0,0-8-8 0,9-1-2 16,-4 1 0-16,9-8 0 0,0-9 10 16,4 5 1-16,0-1 1 0,1 0 0 0,-1 5-2 0,0 8 0 15,-4 7 0-15,4 5 0 0,-9 8 12 0,1 0 0 16,-10 4 0-16,4 8 0 0,1 8-12 0,-9 4 4 16,-5 8 0-16,0 5 0 0,-5 3 8 0,1 4 0 15,-6 5 0-15,1-5 0 0,0 4-8 0,-9-3 8 16,4 3-8-16,-8 1 8 15,-1-5-84-15,-5 0-11 0,-3 5-2 0,-1-5-1 16,-9 1-146-16,4-9-28 0</inkml:trace>
          <inkml:trace contextRef="#ctx0" brushRef="#br0" timeOffset="44884.0468">9643 6729 2246 0,'0'0'200'0,"0"0"-160"0,0 0-32 0,9 16-8 16,0 5 99-16,4 7 18 0,6 8 4 0,-10 5 1 16,0-1-54-16,-5 5-12 0,-4-1-1 0,5 9-1 15,-5-1 8-15,-5-3 2 0,1 4 0 0,-5 3 0 16,4 5-32-16,-9 0-7 0,1-5-1 0,-5 5 0 16,-1-4-100-16,1-1-20 0,-9-3-4 0,9-8-1220 15</inkml:trace>
          <inkml:trace contextRef="#ctx0" brushRef="#br0" timeOffset="45179.933">9811 7769 1944 0,'0'0'86'0,"9"-4"18"0,9 4-84 0,-4 0-20 16,4-8 0-16,0 0 0 0,1 0 89 0,3 0 14 16,6 0 2-16,4 0 1 0,-1-9-50 0,1 1-9 15,0-4-3-15,0 0 0 0,-5-5-9 0,1 5-3 16,-1-4 0-16,-4 0 0 0,-5-1 17 0,-4 1 3 15,-1-4 1-15,-8 3 0 0,-1 5-7 0,1 0-2 16,-10-4 0-16,1 3 0 0,-1 5-10 0,5 4-2 16,-9 0-1-16,5 4 0 0,-10 4 19 0,5 0 4 0,-5 8 1 0,1 4 0 15,-1 4-35-15,-9 12-6 0,0 5-2 0,1 3 0 16,-1 5-4-16,5-1-8 0,-1 4 11 16,6-3-11-16,4-1 8 0,4-3-8 0,-4 3 0 0,9-8 0 15,0 1 0-15,9-1 0 0,0 0 0 0,0-7 0 31,0-5-77-31,5 4-16 0,4-4-3 0,5 4-831 0,4 1-165 16</inkml:trace>
          <inkml:trace contextRef="#ctx0" brushRef="#br0" timeOffset="43302.9653">5709 7842 1094 0,'0'0'97'0,"0"0"-77"0,0 0-20 0,0 0 0 15,0 0 123-15,14 8 21 0,4-4 4 0,0 0 0 16,5 0-66-16,-1-4-14 0,6-4-2 0,-1 0-1 15,-4-4-10-15,0 0-3 0,4-4 0 0,-4-4 0 16,-1 4 4-16,-3-5 1 0,-1 1 0 0,-4 0 0 16,-1-4-29-16,-4 4-7 0,-4-5-1 0,-1 1 0 15,-4 0 20-15,-4 0 3 0,-5-1 1 0,0 1 0 0,-5 0-31 0,5 0-5 16,-9 7-8-16,4-3 11 16,5 4-11-16,-5 8 0 0,1 8 0 0,-6 4 0 0,6 8 0 0,-5 9 0 15,-5-1 0-15,5 12 0 0,-1 1 0 16,6 3 0-16,-1 1 0 0,5 3 0 0,0 5 12 0,9-5-4 15,0-3 0-15,4-5 0 0,-4-7 0 0,9-5-8 16,1-4 12-16,3 0-4 0,-4-7 12 0,0-1 1 16,1-8 1-16,3 0 0 0,1-4 13 0,0-4 2 15,-5 0 1-15,4-4 0 0,1-1-4 0,0-3-1 16,4-8 0-16,0 4 0 0,5 0-16 0,0-5-3 16,-1 1-1-16,1-4 0 0,4 0-4 0,5 3-1 15,-4-3 0-15,-1 0 0 0,0 4-8 0,1-1 0 16,-6-3 0-16,6 8 0 0,-6-4 0 0,1-1 0 15,0 9 0-15,-5-4 0 0,0 4 0 0,1 4 0 16,-6 0 0-16,1 4 0 0,0 4 0 0,-5 4 0 16,0 4 0-16,0 4 0 0,0 0 9 0,5 8-9 0,-1 1 10 15,1 3-10-15,0-4 9 0,4 4-9 0,0 1 8 16,0 3-8-16,-4-8 0 0,0 5 8 0,-1-5-8 0,5 4 0 16,-4-4 0-16,0-3 0 0,-1 3 8 0,6-4-8 15,-6-4-56 1,-4 4-14-16,0 5-2 0,1-5-1 0,-1-4-150 15,0 0-29-15,4 4-7 0,-13-16-1 0</inkml:trace>
          <inkml:trace contextRef="#ctx0" brushRef="#br0" timeOffset="43524.8691">6979 7470 2257 0,'0'0'100'0,"-4"-8"20"0,4 8-96 0,0 0-24 15,-5 0 0-15,-4 4 0 0,-5 4 72 0,-4 4 10 16,-5 4 2-16,-4 4 0 0,-9 9-64 0,-5 3-20 15,-5 0 10-15,0 5-10 0,10-5 11 0,0 1-3 16,-5 3-8-16,0 0 12 0,9-3-12 0,0 3 8 16,0-3-8-16,0 3 0 15,9-4-92-15,1 5-24 0,3-9-4 0</inkml:trace>
          <inkml:trace contextRef="#ctx0" brushRef="#br0" timeOffset="43826.4426">7261 7810 979 0,'23'-8'87'15,"4"-9"-70"-15,1 1-17 0,4-4 0 0,0 0 89 0,-5-1 15 0,-4-3 2 0,-1 4 1 16,-3 0-25-16,-6 4-5 0,-8-1-1 0,-1 5 0 16,-4-4 32-16,0 4 7 0,-4 0 1 0,-5 8 0 15,-5 0 2-15,0 0 1 0,-8 4 0 0,-1 8 0 16,0 4-69-16,-4 8-14 0,-1 0-2 0,-3 5-1 15,3-5-9-15,5 8-3 0,-4 0 0 0,4 1 0 16,5-5-12-16,0 0-9 0,4 1 12 0,5-9-12 16,0 0 9-16,0-4-9 0,4 0 0 0,5 0 9 15,0-12-9-15,0 0 0 0,0 0 0 0,0 0 8 16,5 0-8-16,9-4 0 0,-1-4 0 0,6-4 0 16,3 0 0-16,1-4 0 0,0 0 0 0,0-5 0 0,4 5 0 0,-9 4 0 15,0-4 0-15,-4 8 0 0,0 0 12 0,-5 4 0 16,0 4 0-16,-9 0 0 0,0 0-4 0,4 8-8 15,6 8 12-15,-6 0-4 0,1 0-8 0,-1 5 0 16,1 3 0-16,4 0 0 16,-5 4-123-16,1-3-17 0</inkml:trace>
        </inkml:traceGroup>
      </inkml:traceGroup>
    </inkml:traceGroup>
    <inkml:traceGroup>
      <inkml:annotationXML>
        <emma:emma xmlns:emma="http://www.w3.org/2003/04/emma" version="1.0">
          <emma:interpretation id="{9C28F968-2A38-446C-8D1E-8D3F18F4F6D8}" emma:medium="tactile" emma:mode="ink">
            <msink:context xmlns:msink="http://schemas.microsoft.com/ink/2010/main" type="paragraph" rotatedBoundingBox="2604,10412 14182,9826 14277,11712 2700,12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E7DD4A-FE16-4050-A804-D9E269BA736C}" emma:medium="tactile" emma:mode="ink">
              <msink:context xmlns:msink="http://schemas.microsoft.com/ink/2010/main" type="line" rotatedBoundingBox="2604,10412 14182,9826 14277,11712 2700,12298"/>
            </emma:interpretation>
          </emma:emma>
        </inkml:annotationXML>
        <inkml:traceGroup>
          <inkml:annotationXML>
            <emma:emma xmlns:emma="http://www.w3.org/2003/04/emma" version="1.0">
              <emma:interpretation id="{1BBB0585-24E9-4A75-9BC7-74D5550676EC}" emma:medium="tactile" emma:mode="ink">
                <msink:context xmlns:msink="http://schemas.microsoft.com/ink/2010/main" type="inkWord" rotatedBoundingBox="2604,10412 5507,10265 5602,12151 2700,12298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4246.988">1616 10659 2134 0,'14'-33'95'0,"-5"21"19"0,0-4-91 0,9 0-23 0,0 0 0 0,5-1 0 16,-5 5 104-16,5 0 16 0,-5 4 3 0,5 4 1 0,0 0-54 0,4 4-10 16,-4 4-3-16,-1 8 0 0,6 0-29 0,-5 9-5 15,-5-1-2-15,9 8 0 16,-9 4 6-16,1 5 1 0,-6 3 0 0,1 1 0 0,-5 3-8 16,5-3 0-16,-5-1-1 0,0 1 0 15,0-9-11-15,0 5-8 0,-4-9 9 0,8 0-9 16,-4-4-32-16,-4-3-12 0,9-1-2 0,-5-4-1 15,0 0-194-15,4-8-39 0</inkml:trace>
          <inkml:trace contextRef="#ctx0" brushRef="#br0" timeOffset="54373.7717">2262 10129 2725 0,'0'0'60'0,"0"0"12"0,0 0 2 0,0 20 3 0,-4 4-61 0,-1 4-16 0,5 5 0 0,-9 7 0 15,-4 5 46-15,-1 3 6 0,0 5 2 0,-4 4 0 16,-5 3-17-16,5 1-3 0,-5 0-1 0,0 12 0 16,-4-9-21-16,0 1-12 0,-5-4 12 0,0 4-12 15,5-9 0-15,4-7-12 0,-9 3 0 0,5-7 0 32,0-1-110-32,8-7-22 0,10-5-4 0,0-8-1044 0</inkml:trace>
          <inkml:trace contextRef="#ctx0" brushRef="#br0" timeOffset="54600.8477">2631 9967 2746 0,'0'0'60'0,"18"8"13"0,5 4 3 0,9 4 1 0,-9 12-61 0,4 5-16 16,0 3 0-16,5 9 0 0,-4 3 67 0,-6 5 10 15,1 0 3-15,-5 3 0 0,1-3-14 0,-6-1-2 16,-8 1-1-16,4 4 0 0,-9-5-32 0,-5 1-7 15,5 0 0-15,-4-1-1 0,-10 1-12 0,0-1-3 16,-4-3 0-16,-5-5 0 16,-4 1-58-16,0-5-12 0,-5 1-2 0,0-1-1 15,-4-7-175-15,-5-1-34 0</inkml:trace>
          <inkml:trace contextRef="#ctx0" brushRef="#br0" timeOffset="53702.9139">95 11161 979 0,'0'0'43'0,"-4"-9"9"0,-1 5-41 0,-4-4-11 0,4 0 0 0,1 4 0 15,4 4 272-15,0 0 53 0,0 0 11 0,0 0 1 16,0 0-225-16,0 0-46 0,0 0-9 0,9-4-1 0,5 4-56 0,-1 0 0 15,10 0 0-15,4-4-8 16,5-4-5-16,5 0-1 0,-1 0 0 0,1 4 0 16,-1-4-150-16,5 0-31 0</inkml:trace>
          <inkml:trace contextRef="#ctx0" brushRef="#br0" timeOffset="53535.115">95 10505 1472 0,'0'0'65'0,"0"0"14"0,0 0-63 0,0 0-16 0,-9 4 0 0,5 4 0 15,4-8 53-15,-5 16 8 0,5-4 2 0,5 1 0 16,-1-5-23-16,5 4-4 0,0-4 0 0,0 0-1 16,5 0-12-16,4-4-3 0,1-4 0 0,3-4 0 15,6-4 22-15,-1-4 4 0,0-4 1 0,5-9 0 16,-5 1 5-16,1 0 0 0,8-9 1 0,-4 1 0 15,0 0-41-15,-9-1-12 0,4 5 0 0,-9-4 8 16,0 3-8-16,-8 1 9 0,-1 0-9 0,-5 3 10 16,-4 1-10-16,-4 0 8 0,-1-5-8 0,-9 1 8 0,5 0-8 15,-4 3 0-15,-6 1 9 0,1 0-9 16,0 4 0-16,0-1 0 0,0 9 0 0,-1-4 8 16,1 4-8-16,5 0 12 0,8 8-4 0,-4 0 0 0,-5 0 4 0,5 4 2 15,-9 0 0-15,9 4 0 0,0 4 10 0,4 8 3 16,-4 0 0-16,4 13 0 0,5 7-27 0,0 8 0 15,-4 5 8-15,8 12-8 0,1 8 21 0,9-1 3 16,-5 5 0-16,0 8 0 0,0 4 27 0,0 0 5 16,0 0 2-16,-4 8 0 0,4-8-13 0,-5 0-2 15,-4-8-1-15,0 8 0 0,0-8-22 0,-4-8-5 16,-1-5-1-16,-4 5 0 0,0-12-14 0,-9 4 9 16,4-13-9-16,-4 1 8 15,0-9-44-15,0-7-10 0,4-1-2 0,-4-8 0 16,4-8-153-16,0 1-31 0,5-9-7 0</inkml:trace>
          <inkml:trace contextRef="#ctx0" brushRef="#br0" timeOffset="53938.6808">1425 10052 2260 0,'-9'-17'100'0,"9"9"21"0,-10 0-97 0,6 0-24 16,4 8 0-16,-9 4 0 0,4 0 63 0,-4 8 7 15,5 9 2-15,-10 11 0 0,0 4-24 0,-4 9-5 16,4 12-1-16,-4 7 0 0,0 5 28 0,0 0 6 16,-5 4 0-16,5 4 1 0,0-4-41 0,-1 3-8 15,6-3-1-15,4 0-1 0,4-4-10 0,-4-4-1 16,9-5-1-16,4 1 0 0,6-4-14 0,-1-5 0 15,4 1 0-15,-4 0 0 16,10-9-148-16,-1-3-24 0,0-5-4 0,5-4-1016 0</inkml:trace>
        </inkml:traceGroup>
        <inkml:traceGroup>
          <inkml:annotationXML>
            <emma:emma xmlns:emma="http://www.w3.org/2003/04/emma" version="1.0">
              <emma:interpretation id="{E3B4277C-D687-4024-9394-0667D7754E7E}" emma:medium="tactile" emma:mode="ink">
                <msink:context xmlns:msink="http://schemas.microsoft.com/ink/2010/main" type="inkWord" rotatedBoundingBox="6355,10238 11679,9969 11758,11529 6434,11798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7603.1463">7416 9785 633 0,'0'-9'56'0,"5"-3"-44"0,-5 0-12 0,0-4 0 16,0 0 187-16,4 0 35 0,1-1 7 0,-5-3 2 16,0 0-76-16,0 4-15 0,0 0-4 0,0 3 0 15,0-3-41-15,-5 4-9 0,1 4-2 0,4 8 0 16,0 0-42-16,-14 0-9 0,0 8-1 0,1 4-1 16,-5 8 8-16,-1 13 1 0,-8 3 1 0,-5 21 0 15,5 4-15-15,-5 7-3 0,5 9-1 0,-5 8 0 16,4 0 23-16,6-4 5 0,-1-4 1 0,0 0 0 15,0-8-12-15,5-4-3 0,5-5 0 0,-1 1 0 16,0-8-14-16,10-1-3 0,-1 1-1 0,1-5 0 16,8 1-18-16,5-5 0 0,5-3 0 0,-5-13 0 15,0-3-168-15,5-1-28 16,4-8-6-16</inkml:trace>
          <inkml:trace contextRef="#ctx0" brushRef="#br0" timeOffset="57849.2939">7726 10125 2282 0,'4'-9'50'0,"5"-3"10"0,1-8 3 0,3 4 1 0,1-4-51 0,4-5-13 16,0 5 0-16,5 0 0 0,-5 0 87 0,10 3 14 0,-6 5 3 0,1 0 1 16,4 8-47-16,-4 0-10 0,-5 8-1 0,5 4-1 15,4 8-4-15,-4 5-1 0,5 3 0 0,-1 4 0 16,0 5-25-16,-4 3-4 0,0 0-2 0,-1 9 0 15,1-5-10-15,-5 1 12 0,-4-1-12 0,0 1 12 16,-1-5-12-16,-3 1 12 0,-1-1-12 0,-5-4 12 31,1-3-84-31,-1-1-17 0,1 0-3 0,-5 1-757 0,0-9-151 0</inkml:trace>
          <inkml:trace contextRef="#ctx0" brushRef="#br0" timeOffset="58074.4855">8518 9922 1324 0,'0'0'118'0,"0"-8"-94"0,0 0-24 0,0 8 0 0,0 0 260 0,0 0 47 16,0 0 9-16,0 12 3 0,-9 4-222 0,0 9-44 15,0 3-9-15,-5 4-1 0,-4 5-4 0,0 3-1 16,-10 5 0-16,5-1 0 0,-4 5-14 0,-5-5-4 16,5 1 0-16,-9 3 0 0,4-3 10 0,-9-1 2 15,4 5 0-15,-4 4 0 0,5-5-93 0,-1-3-19 0,6-5-3 0,3 1-740 31,1-5-148-31</inkml:trace>
          <inkml:trace contextRef="#ctx0" brushRef="#br0" timeOffset="55582.2385">3806 10695 979 0,'0'0'87'0,"0"0"-70"16,0 0-17-16,0 0 0 0,0 0 169 0,0 0 31 16,0 0 5-16,0 0 2 0,9 8-83 0,5-4-16 15,-1 4-3-15,5 0-1 0,5 1-48 0,0-1-9 16,13 0-3-16,5 0 0 0,0 0-24 0,5 0-4 15,-1 0-2-15,5 0 0 0,1-4-14 0,-1 0 0 16,4-4 0-16,1 0-684 16,0-4-136-16</inkml:trace>
          <inkml:trace contextRef="#ctx0" brushRef="#br0" timeOffset="55742.7187">5217 10007 1440 0,'-9'-24'128'0,"9"8"-103"0,0-1-25 0,0-3 0 15,5 4 155-15,-1 0 25 0,-4 4 6 0,5 4 1 0,-5 8-59 0,0 0-11 16,0 0-2-16,0 0-1 16,0 0-42-16,4 16-8 0,1 4-1 0,-1 8-1 0,-4 5-5 0,0 7-1 15,0 1 0-15,-4 11 0 0,-5 5-12 0,4 0-4 16,-4 3 0-16,5 1 0 0,-1 0-4 0,0-1-2 15,1 5 0-15,-1 0 0 0,1-4-18 0,4-5-4 16,-5 5-1-16,1-4 0 0,-1-1-11 0,1-7 0 16,-1-1 0-16,-4-7 0 15,4-1-42-15,-4-7-14 0,5-5-2 16,-5 0-1-16,-1 1-129 0,6-9-25 0,-5 0-6 0</inkml:trace>
          <inkml:trace contextRef="#ctx0" brushRef="#br0" timeOffset="55937.3148">5112 10363 2070 0,'0'0'92'0,"0"0"18"0,0 0-88 0,0 0-22 0,0 0 0 0,10 16 0 16,-6-3 61-16,10-1 8 0,-1 0 2 0,10-4 0 16,0 4-11-16,4-8-1 0,5 0-1 0,9 0 0 15,0-4-6-15,5-4 0 0,-1 0-1 0,1 0 0 16,-5-8-38-16,0 4-13 0,0 0 9 0,-5 0-9 31,0 4-95-31,-4-4-24 0,-4 4-5 0,-6-5-965 0</inkml:trace>
          <inkml:trace contextRef="#ctx0" brushRef="#br0" timeOffset="56177.3941">5873 9700 1728 0,'-5'-25'153'0,"1"13"-122"0,-1-4-31 0,1 4 0 0,4 4 100 0,-5 0 15 16,5 8 2-16,0 0 1 0,0 12-22 0,5 8-5 16,-5 4-1-16,4 13 0 0,-4 7-19 0,0 1-4 15,0 3-1-15,0 9 0 0,0 0-2 0,-4 3-1 16,4 5 0-16,-5 0 0 0,0 0-38 0,-4-1-7 16,0-3-2-16,5 0 0 0,-10 3-16 0,5 1 0 15,-5 0-8-15,1-4 8 16,-10-1-153-16,9-7-25 0,-4-4-5 0</inkml:trace>
          <inkml:trace contextRef="#ctx0" brushRef="#br0" timeOffset="56523.6744">6009 10683 2055 0,'19'-24'91'0,"-10"12"19"15,9-1-88-15,5-3-22 0,4 0 0 0,5 0 0 16,-5 4 59-16,5 0 7 0,0 3 2 0,0 5 0 16,4 0-1-16,-4 4 0 0,-5 4 0 0,1 5 0 15,-1-1-35-15,-4 4-8 0,-5 0 0 0,-9 4-1 16,5 8-7-16,-14 1 0 0,0-1-1 0,-9 0 0 15,-5 1 12-15,0-1 2 0,-8 4 1 0,3-4 0 0,-8 5 10 0,4-9 3 16,1 0 0-16,-1 0 0 0,5 1-6 0,-5-1-1 16,5-4 0-16,8 0 0 0,1 0-5 0,0-3-2 15,5-1 0-15,8 0 0 0,1 0-29 0,4-4-18 16,5 0 2-16,4 0 1 0,5 0 15 0,-1-8-12 16,6 0 12-16,3 0-12 15,1 0-129-15,0-4-26 0,9-4-5 0</inkml:trace>
          <inkml:trace contextRef="#ctx0" brushRef="#br0" timeOffset="58310.1588">8773 9574 2286 0,'32'-8'50'0,"-19"8"10"0,6 0 3 0,3 4 1 0,6 12-51 0,-5 4-13 0,4 5 0 0,0 7 0 16,-4 1 73-16,0 7 12 0,-5 0 3 0,0 13 0 16,0-4 6-16,-4-1 2 0,0 5 0 0,-5 3 0 15,0 5-22-15,-5-4-4 0,1 4-1 0,-5-5 0 16,0-3-8-16,0-1-1 0,-9-3-1 0,4 0 0 16,1-5-39-16,-1 1-7 0,-8-5-1 0,3 1-1 15,-3-5-2-15,-1 0 0 0,-4-7 0 0,-5 3 0 16,5 0-25-16,-5 1-4 0,0-5-2 0,-8-4 0 15,-1 5-160 1,0-1-32-16,-5-4-6 0,10-3-2 0</inkml:trace>
        </inkml:traceGroup>
        <inkml:traceGroup>
          <inkml:annotationXML>
            <emma:emma xmlns:emma="http://www.w3.org/2003/04/emma" version="1.0">
              <emma:interpretation id="{C59A5BEA-25EE-4A54-97B4-8E4AC5DB9777}" emma:medium="tactile" emma:mode="ink">
                <msink:context xmlns:msink="http://schemas.microsoft.com/ink/2010/main" type="inkWord" rotatedBoundingBox="12936,10581 14217,10517 14240,10981 12960,11046"/>
              </emma:interpretation>
              <emma:one-of disjunction-type="recognition" id="oneOf18">
                <emma:interpretation id="interp30" emma:lang="" emma:confidence="1">
                  <emma:literal>-</emma:literal>
                </emma:interpretation>
                <emma:interpretation id="interp31" emma:lang="" emma:confidence="0">
                  <emma:literal>_</emma:literal>
                </emma:interpretation>
                <emma:interpretation id="interp32" emma:lang="" emma:confidence="0">
                  <emma:literal>.</emma:literal>
                </emma:interpretation>
                <emma:interpretation id="interp33" emma:lang="" emma:confidence="0">
                  <emma:literal>,</emma:literal>
                </emma:interpretation>
                <emma:interpretation id="interp34" emma:lang="" emma:confidence="0">
                  <emma:literal>\</emma:literal>
                </emma:interpretation>
              </emma:one-of>
            </emma:emma>
          </inkml:annotationXML>
          <inkml:trace contextRef="#ctx0" brushRef="#br0" timeOffset="59680.7942">10644 10444 1850 0,'0'0'82'0,"0"0"17"0,0 0-79 0,0 0-20 0,0 0 0 0,14 4 0 15,4 0 62-15,0 4 9 0,10 0 1 0,3-3 1 16,1 3-6-16,5-4-2 0,4 4 0 0,9-8 0 0,-5 0-5 0,5 0 0 16,0 0-1-16,1-4 0 0,-6 0-33 0,1 4-6 15,-1-8-2-15,1 4 0 16,-10 4-47-16,0 0-10 0,1 0-1 0,-5 4-713 16,-9-4-143-16</inkml:trace>
          <inkml:trace contextRef="#ctx0" brushRef="#br0" timeOffset="59311.5527">10339 10096 172 0,'0'0'16'0,"0"0"-16"15,0 0 0-15,0 0 0 0,0 0 287 0,0 0 54 16,5-8 11-16,-1 4 3 0,-4 4-175 0,5-8-34 15,-1 8-7-15,5-4-2 0,1 0-39 0,8 4-8 16,4-4-2-16,6 4 0 0,4 0-27 0,9 4-5 16,4 4-2-16,10 0 0 0,9-4-23 0,4 8-5 0,5-4-1 0,4 4 0 15,-4 1-13-15,-9-1-4 16,-1-8 0-16,-3 0 0 0,-10 4-8 0,0-4 10 16,-5-4-10-16,1 0 10 0,-5-4-10 0,-5 0 10 15,1-4-10-15,-1 0 10 0,-9 0-10 0,-4 0 0 16,0-1 0-16,-5 5 0 0,-4 0 0 0,-5 0 0 15,-5 4 0-15,1-4 0 16,-5 4-206-16,0 0-37 0,0 0-7 0,-27 12-2 0</inkml:trace>
        </inkml:traceGroup>
      </inkml:traceGroup>
    </inkml:traceGroup>
    <inkml:traceGroup>
      <inkml:annotationXML>
        <emma:emma xmlns:emma="http://www.w3.org/2003/04/emma" version="1.0">
          <emma:interpretation id="{8FC5976A-5DD7-4B0A-AE58-BE7854BBF7E5}" emma:medium="tactile" emma:mode="ink">
            <msink:context xmlns:msink="http://schemas.microsoft.com/ink/2010/main" type="paragraph" rotatedBoundingBox="2782,12614 22346,10937 22638,14344 3074,160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86AECB-D8A7-4CC4-966A-4DB29AA9C796}" emma:medium="tactile" emma:mode="ink">
              <msink:context xmlns:msink="http://schemas.microsoft.com/ink/2010/main" type="line" rotatedBoundingBox="2782,12614 22346,10937 22638,14344 3074,16021">
                <msink:destinationLink direction="with" ref="{CC2A3309-B6E9-4433-A9BC-A08F728D54D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419B73D-D840-4ABF-95D5-7FA5B78876DF}" emma:medium="tactile" emma:mode="ink">
                <msink:context xmlns:msink="http://schemas.microsoft.com/ink/2010/main" type="inkWord" rotatedBoundingBox="2826,13122 4419,12986 4552,14541 2959,14678"/>
              </emma:interpretation>
              <emma:one-of disjunction-type="recognition" id="oneOf19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0659.126">1206 13200 2376 0,'9'-36'105'0,"-4"20"22"0,4-1-102 0,0 1-25 0,0 0 0 0,0 4 0 16,0-4 77-16,0 0 11 0,1 3 1 0,-1 1 1 15,0 4-32-15,4 4-6 0,-4 4-2 0,1 8 0 16,3 0-26-16,1 8-4 0,9 1-2 0,-5 3 0 16,5 4 5-16,-1 9 1 0,6-5 0 0,-5 8 0 0,4 1 4 0,-4 3 0 15,8-3 1-15,-3 3 0 16,-1-4-11-16,-4 5-2 0,4-9-1 0,-4 5 0 0,-9-1-15 16,-1 1 11-16,5-5-11 0,-4 0 10 15,0 1-57-15,-1-5-11 0,-3 4-2 16,-1-7-1-16,0 3-182 0,-5-4-36 0</inkml:trace>
          <inkml:trace contextRef="#ctx0" brushRef="#br0" timeOffset="60872.2859">1871 13067 2746 0,'-9'-4'60'0,"4"4"13"0,-4-4 3 0,-5 4 1 0,5 0-61 0,-4 8-16 16,8 0 0-16,-4 8 0 0,0 8 34 0,-5 5 4 15,1 3 1-15,-6 4 0 0,1 1 1 0,-5 3 1 0,-4 5 0 0,0-5 0 16,-1 1-16-16,6 3-3 0,-6-3-1 0,6 3 0 16,-6 1-13-16,6-1-8 0,-6-3 10 15,5-1-10-15,-4-3 0 0,4-1-21 0,1-4 3 0,-1 5 1 32,-5-1-199-32,6 1-39 0</inkml:trace>
          <inkml:trace contextRef="#ctx0" brushRef="#br0" timeOffset="60387.0944">737 12682 1659 0,'0'-24'73'0,"0"12"16"0,0-4-71 0,0-1-18 16,5 5 0-16,-5-4 0 0,-5 4 71 0,5 4 10 15,0 8 3-15,0 0 0 0,0 0-16 0,-9 4-2 16,0 4-1-16,0 8 0 0,-9 12-29 0,4 9-5 15,-4 16-2-15,-5 7 0 0,-4 9 25 0,-1 8 5 16,-3 8 1-16,3 4 0 0,1 4 6 0,-5-8 2 16,5 0 0-16,8 0 0 0,-3 0-39 0,8-8-7 15,0-8-2-15,1 3 0 0,4-7 10 0,4-8 2 16,5 0 0-16,5-5 0 16,-1-7-52-16,1-1-9 0,-5-7-3 0,9-5-822 15,5 0-165-15</inkml:trace>
        </inkml:traceGroup>
        <inkml:traceGroup>
          <inkml:annotationXML>
            <emma:emma xmlns:emma="http://www.w3.org/2003/04/emma" version="1.0">
              <emma:interpretation id="{A648919A-5699-416E-91D8-E83884618E1D}" emma:medium="tactile" emma:mode="ink">
                <msink:context xmlns:msink="http://schemas.microsoft.com/ink/2010/main" type="inkWord" rotatedBoundingBox="5160,13209 7739,12988 7846,14237 5267,14458"/>
              </emma:interpretation>
              <emma:one-of disjunction-type="recognition" id="oneOf20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1188.4071">2654 13779 2307 0,'0'0'102'0,"0"0"22"0,0 0-100 0,0 0-24 16,0 0 0-16,14 8 0 0,-1 0 108 0,5-4 16 15,1 0 3-15,-1-4 1 0,5-4-48 0,4 0-8 16,-4-4-3-16,4 0 0 0,0 0-43 0,5 0-9 16,0 0-1-16,0 0-1 0,0 3-15 0,4 1 0 15,-8 4-9-15,-1 4 9 16,5 1-188-16,-5-1-31 0</inkml:trace>
          <inkml:trace contextRef="#ctx0" brushRef="#br0" timeOffset="62368.6809">4284 13156 1090 0,'0'0'48'0,"0"0"11"0,0 0-47 0,4-8-12 0,-4 8 0 0,9-9 0 15,1-3 108-15,-1 0 19 0,0 0 4 0,-5 4 1 16,5-4-20-16,-4 4-3 0,0-4-1 0,-1-1 0 15,-8 1-28-15,4 4-5 0,-5-4-2 0,0 4 0 16,-4-4-16-16,0 4-3 0,0-4-1 0,0 4 0 16,-5 3-15-16,-4 1-3 0,0 4-1 0,-5 4 0 15,0 1-20-15,-4 3-4 0,-5 4-1 0,0 8 0 16,1 4-9-16,-10 1 0 0,0 11 0 0,4 0 0 16,5 9 12-16,5 3-4 0,0 9 0 0,4 0 0 15,0-5 6-15,0 1 1 0,10 0 0 0,-1-1 0 16,5-3-7-16,0-5-8 0,4-3 11 0,5-9-11 0,5-4 8 15,4-7-8-15,0-9 0 0,9-4 0 0,0-4 12 16,5-8-4-16,5-8 0 0,3-4-8 0,1-13 10 16,9 1-10-16,-4-8 8 0,-1-1-8 0,1 1 0 0,-6-9 0 15,-3-3 0-15,-1-1 0 0,-4 0 0 0,-5 5 0 16,0-1 0-16,0-3 0 0,-4 3 0 0,0 9 0 16,-5 0 0-16,0 11 0 0,0 5 12 0,0 4-2 15,-9 4-1-15,0 12 0 0,9 8 7 0,0 0 2 16,-4 8 0-16,-5 8 0 0,4-3-18 0,1 11 10 15,4-4-10-15,-4 9 8 0,-1-1-8 0,5 1-9 16,0 3 9-16,1 0-840 16,-1-7-161-16</inkml:trace>
          <inkml:trace contextRef="#ctx0" brushRef="#br0" timeOffset="62630.0052">4830 12536 2016 0,'14'-12'179'0,"-1"-4"-143"0,1 8-36 0,4 4 0 16,1 4 127-16,8 8 18 0,-4 8 4 0,4 0 1 15,0 13-44-15,5 7-9 0,-5 9-1 0,1 3-1 16,-5 9-23-16,-1 0-4 0,-3 3 0 0,-6 5-1 16,-4-4-24-16,-4 4-5 0,-5-9-1 0,-5 5 0 15,-4-4-21-15,0-1-4 0,-5-7 0 0,-4-1-1 16,5-3-11-16,-6-1 0 0,1-3 9 0,0-1-9 15,-5-3-84-15,-4 3-20 0,0 1-5 0,-1-1-810 16,-4-3-161-16</inkml:trace>
        </inkml:traceGroup>
        <inkml:traceGroup>
          <inkml:annotationXML>
            <emma:emma xmlns:emma="http://www.w3.org/2003/04/emma" version="1.0">
              <emma:interpretation id="{2BEB72F7-2C95-4F5B-9668-8E32893E29DE}" emma:medium="tactile" emma:mode="ink">
                <msink:context xmlns:msink="http://schemas.microsoft.com/ink/2010/main" type="inkWord" rotatedBoundingBox="8412,12606 11644,12329 11786,13989 8555,14266"/>
              </emma:interpretation>
              <emma:one-of disjunction-type="recognition" id="oneOf21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63403.9801">7343 12290 1796 0,'0'-41'40'0,"0"21"8"0,0 0 1 0,0-1 1 0,0-3-40 0,0 0-10 16,-4 4 0-16,4-1 0 0,-5 9 101 0,1 4 19 15,-5 0 3-15,-5 12 1 16,-9 4-31-16,0 12-5 0,-4 9-2 0,-9 15 0 0,4 9-30 0,-5 12-5 16,1 8-2-16,0 12 0 0,-1 4 16 0,5 0 3 15,-4 4 1-15,-1 4 0 0,6-4-37 0,3-4-7 16,1-4-1-16,9-4-1 0,4-4-23 0,0-8 0 16,10-9 0-16,4 5 0 15,0-8-51-15,9-5-8 0,0-3-1 0,9-9-808 16,-4 1-162-16</inkml:trace>
          <inkml:trace contextRef="#ctx0" brushRef="#br0" timeOffset="63658.0893">7403 12949 2163 0,'22'-32'96'0,"-8"16"20"0,9-5-93 0,4-7-23 0,0-4 0 0,5-1 0 16,5-3 85-16,-5 4 13 0,-1-1 2 0,-3 5 1 15,4 4-16-15,-5 3-3 0,-4 9-1 0,-1 4 0 16,1 8-17-16,0 8-3 0,0 8-1 0,-1 5 0 16,-8 11-16-16,4 9-3 0,5-1-1 0,-9 9 0 15,-5 3-24-15,5 1-6 0,-1 3-1 0,-4-3 0 16,0 0-9-16,1-5 12 0,-6 1-12 0,1-9 12 16,8-3-12-16,1-1 0 0,-5-8 0 0,5-3-11 15,-1-5-67-15,6-4-14 0,-6-4-2 16,5 0-802-16,-4-4-161 0</inkml:trace>
          <inkml:trace contextRef="#ctx0" brushRef="#br0" timeOffset="63845.4256">8395 12492 2487 0,'-5'-12'55'0,"5"4"11"0,-4 0 2 0,-1 4 2 0,5 4-56 0,-4 4-14 15,-5 4 0-15,-5 4 0 0,-4 8 54 0,-5 8 8 16,-13 9 2-16,-1 7 0 0,-13 13-32 0,0 0-7 15,0-1-1-15,-5 5 0 0,1 4 4 0,-1 0 1 16,0-1 0-16,1-3 0 0,4 0-14 0,0 3-3 16,0-7-1-16,9 0 0 15,0-5-105-15,4-7-21 0,10-1-4 0,4-7-1 0</inkml:trace>
          <inkml:trace contextRef="#ctx0" brushRef="#br0" timeOffset="62989.1904">5823 12201 2073 0,'13'-21'184'0,"6"1"-147"0,3 0-29 0,6 0-8 15,-6-1 60-15,1 9 12 0,4 4 1 0,1 8 1 16,-1 0-20-16,-4 12-4 0,0 0-1 0,-10 9 0 15,1 3-20-15,-5 8-4 0,-4 5-1 0,-1-1 0 16,-8 5 13-16,-1-5 3 0,-9 1 0 0,1-1 0 16,-5 0-13-16,-1-3-3 0,-8-5 0 0,9 0 0 15,4-3 21-15,0-5 4 0,1 0 1 0,-1 0 0 16,10-3-20-16,-5-1-4 0,4-4-1 0,5 0 0 0,-5 4-10 0,5-4-3 16,0-12 0-16,5 8 0 15,-5-8-12-15,5 9 9 0,8-1-9 0,1-4 8 0,4-4-16 16,5-4-4-16,4 0-1 0,0 0 0 15,1 0-110-15,4-1-21 0,-5 1-5 0,5 0-1085 16</inkml:trace>
          <inkml:trace contextRef="#ctx0" brushRef="#br0" timeOffset="64188.4814">8686 13006 1929 0,'-9'-12'85'0,"9"12"19"0,-4-4-84 0,4 4-20 16,0 0 0-16,0 0 0 0,9-8 92 0,0 4 13 15,5 0 3-15,4 4 1 0,5-4-45 0,8 4-8 16,6 0-3-16,-1 0 0 0,10-5-32 0,4 1-6 15,0 0-2-15,0-4 0 16,-4 4-104-16,4 0-21 0</inkml:trace>
        </inkml:traceGroup>
        <inkml:traceGroup>
          <inkml:annotationXML>
            <emma:emma xmlns:emma="http://www.w3.org/2003/04/emma" version="1.0">
              <emma:interpretation id="{DE485F5E-2220-4145-A6E4-9819D7E7CB42}" emma:medium="tactile" emma:mode="ink">
                <msink:context xmlns:msink="http://schemas.microsoft.com/ink/2010/main" type="inkWord" rotatedBoundingBox="12236,12331 13498,12222 13633,13789 12370,13898"/>
              </emma:interpretation>
              <emma:one-of disjunction-type="recognition" id="oneOf22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4635.1489">9747 11897 2293 0,'5'-12'50'0,"4"0"10"0,5-8 3 0,4 3 2 0,-5 1-52 0,6 8-13 0,-6-4 0 0,1 12 0 15,-5 0 83-15,0 12 13 0,5 4 4 0,-1 17 0 16,-8 7-44-16,4 13-8 0,-9 7-1 0,5 13-1 16,-10 0 16-16,-4 4 3 0,4 4 1 0,-8 0 0 15,4 4-11-15,0-4-3 0,-5-4 0 0,0 0 0 0,1-9-30 0,-1-3-6 16,5-8-2-16,0-9 0 15,0 1 1-15,0-13 0 0,4-3 0 0,-4-9 0 0,9-4-5 0,-5 0-1 16,5-11 0-16,-4-1 0 0,4-8 3 0,0 0 1 16,0 0 0-16,0 0 0 0,0 0-13 0,0 0 0 15,4-17-12-15,1 1 12 0,-5-8 0 16,9-8 0-16,0 3 0 0,5-11 0 0,4-1-24 0,5-3 0 16,0-1-1-16,8 1 0 0,6-5 1 0,-1 5 1 15,5 11 0-15,0 1 0 0,-4 12 10 0,-6 4 1 16,1 7 1-16,-9 5 0 0,0 8 11 0,-5 5 0 15,-9 3 0-15,0 8 0 0,-4 4 0 0,-5 1 0 16,-5 3 8-16,-4-4-8 0,0 0 10 0,-5-3-2 16,1-1-8-16,-1 0 12 0,-4 0-12 0,0 1 0 15,-5-1 8-15,0-4-8 0,-9 4 0 0,5 0 0 16,-5-3-9-16,0 3 9 16,0-4-104-16,-9 4-14 0,5 1-3 0,-10-1-762 15,-4 0-152-15</inkml:trace>
          <inkml:trace contextRef="#ctx0" brushRef="#br0" timeOffset="64884.0115">10712 11836 2354 0,'28'0'104'0,"-10"8"22"0,5 5-101 0,-1 7-25 0,1 8 0 0,0 9 0 15,0 11 112-15,0 5 16 0,-1 3 4 0,-8 13 1 0,0 0-18 0,-10 0-4 16,-4 0-1-16,-4 8 0 0,-5-5-48 16,-5 1-10-16,-4 0-1 0,-5-4-1 0,0 0-34 0,0-5-6 15,-4-3-2-15,-9-4 0 0,-1-1-8 16,-4-7 0-16,0-5 0 0,-4 5 0 16,-1-8-107-16,-8-5-23 0,3-4-5 0,-3 1-1257 15</inkml:trace>
        </inkml:traceGroup>
        <inkml:traceGroup>
          <inkml:annotationXML>
            <emma:emma xmlns:emma="http://www.w3.org/2003/04/emma" version="1.0">
              <emma:interpretation id="{14B0F7E6-F999-4988-8B04-A44156CDA70A}" emma:medium="tactile" emma:mode="ink">
                <msink:context xmlns:msink="http://schemas.microsoft.com/ink/2010/main" type="inkWord" rotatedBoundingBox="14096,11833 15775,11689 16051,14909 14372,15053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86139.8551">12511 13698 2131 0,'-5'-12'189'0,"5"0"-151"15,0 0-30-15,0 3-8 0,5 1 109 0,-1-4 21 16,5 4 4-16,5-4 1 0,4 4-83 0,10 0-16 16,4 0-3-16,4 0-1 0,9 0-22 0,10-1-10 15,4 1 8-15,0 0-8 0,10 8 0 0,4-4 0 16,-10 4-14-16,6-4-796 16,-6 4-159-16</inkml:trace>
          <inkml:trace contextRef="#ctx0" brushRef="#br0" timeOffset="85840.1608">12666 12990 1209 0,'0'0'108'0,"0"0"-87"0,-10 0-21 0,1 0 0 16,0 0 98-16,0 0 15 0,9 0 3 0,0 0 1 15,0 0-29-15,0 0-7 0,0 0-1 0,0 0 0 16,0 0-36-16,0 0-7 0,18 0-1 0,5 0-1 16,4-4 12-16,5-4 2 0,9 0 1 0,0-1 0 15,0-3-7-15,9 0-2 0,-4 0 0 0,4 0 0 16,-5-4 3-16,-4 4 0 0,0-5 0 0,-9 1 0 15,-4 4-23-15,-1-4-4 0,-4 0-1 0,-10 3 0 16,1-3-4-16,0-4-2 0,-1 0 0 0,-8 0 0 0,-1-1-10 16,1-3 12-16,-5 4-12 0,-5-4 12 0,5-5-12 15,-9 5 0-15,0-4 0 0,0-1 0 0,0 5 0 16,-5-4 0-16,1-1 0 0,-1 9 0 0,-4-4 0 0,4 4 0 16,1-1 0-16,-1 5 0 0,0 0-12 0,1 4 1 15,-6 4 1-15,6 0 0 0,-1 4 10 0,0 0 0 16,1 4 0-16,-6 4 0 0,6 4 23 0,-5 4 6 15,-1 8 2-15,1 0 0 0,0 9-31 0,0 11 0 16,0 1 0-16,-1 3 0 0,6 5 0 0,-6 3 0 16,1 1 0-16,0 8 0 0,0-9 0 0,0 5 0 15,4 4 0-15,0-1 0 0,10 1 0 0,-1 0 0 16,5 3 0-16,0 5 0 0,5 4 13 0,-1 0 10 16,5 8 1-16,5 0 1 0,0 4 3 0,-1-4 0 15,1-8 0-15,0 3 0 0,-1 1-10 0,-4-4-2 0,-9-12 0 16,5 4 0-16,4-9-16 0,-9-3 0 0,0-5 0 15,0-7 0-15,0-1 0 0,-4-7 0 16,-1-5-8-16,-9-4-864 0,1-3-172 0</inkml:trace>
          <inkml:trace contextRef="#ctx0" brushRef="#br0" timeOffset="66109.2494">11523 11468 1659 0,'-9'-12'73'0,"4"8"16"0,5-4-71 0,0-4-18 0,5 0 0 0,4-5 0 15,0 5 85-15,5 4 14 0,4-4 2 0,5-4 1 16,-1 8-30-16,6 0-7 0,-1-5-1 0,5 1 0 15,0 4-18-15,0 4-4 0,-1-4-1 0,1 8 0 16,-4-4-4-16,-1 4-1 0,-4 0 0 0,-1 4 0 16,-8-4-21-16,0 8-5 0,-5-4-1 0,-9 8 0 15,0-4-9-15,-5 5 12 0,-8-1-12 0,-1 8 12 0,-4-4 1 16,0 0 1-16,-5 5 0 0,-4-1 0 0,-1-4 6 16,5 8 2-16,-4-3 0 0,4 3 0 0,5-4-3 15,0 0-1-15,0 1 0 0,9-5 0 0,0 0-10 16,4 0-8-16,0-4 12 0,1 0-12 0,8 0 13 0,1 1-4 15,-5-13-1-15,5 12 0 0,4-4-8 0,4 0 0 16,-4 0 0-16,10-4 0 0,-6 0 0 0,10-4 0 16,0 4 0-16,4 0 0 15,0-4-36-15,-4 4-8 0,5 0-3 0,3 0 0 16,-3-4-192-16,4 4-38 0</inkml:trace>
        </inkml:traceGroup>
        <inkml:traceGroup>
          <inkml:annotationXML>
            <emma:emma xmlns:emma="http://www.w3.org/2003/04/emma" version="1.0">
              <emma:interpretation id="{C9631282-FE69-43B7-BBFF-45FAC700C9CD}" emma:medium="tactile" emma:mode="ink">
                <msink:context xmlns:msink="http://schemas.microsoft.com/ink/2010/main" type="inkWord" rotatedBoundingBox="17079,11388 20928,11058 21168,13863 17320,14193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86709.4043">15361 11071 1713 0,'4'-8'37'0,"1"4"8"0,-5 4 2 0,0 0 2 0,0 0-39 0,0 0-10 0,0 0 0 16,-5 8 0-16,-4 5 56 0,-4 3 8 0,-6 0 3 0,1 4 0 15,-9 0-21-15,4 1-4 0,-9-1-1 0,0 8 0 16,1-3 2-16,3 3 0 0,1-4 0 0,9 0 0 16,-5 1-17-16,9-5-3 0,5-4-1 0,0-4 0 15,14 4 0-15,-1-3 0 0,5-1 0 0,0 0 0 16,10 0 3-16,-1-4 1 0,5-4 0 0,-1 4 0 15,10 4-16-15,-4-8-10 0,-1 0 12 0,5-4-12 16,-5 5 0-16,-4-5 0 0,4 4 0 0,0 0 0 16,-4-4-120-16,5 0-30 0,-6 0-6 0,1 4-811 15</inkml:trace>
          <inkml:trace contextRef="#ctx0" brushRef="#br0" timeOffset="86953.4144">15598 11035 1954 0,'0'-16'87'0,"-5"8"17"0,5-4-83 0,-4 8-21 16,4 4 0-16,0 0 0 0,0 0 52 0,0 0 7 15,-5 12 1-15,5 4 0 0,0 8-17 0,-9 5-3 16,0 3-1-16,0 4 0 0,-10 5-10 0,6-1-1 0,-1 5-1 0,5-9 0 15,-5 5-15 1,5 3-4-16,-4-3 0 0,-1 3 0 16,0 1-113-16,-4-1-23 0,0 1-5 0</inkml:trace>
          <inkml:trace contextRef="#ctx0" brushRef="#br0" timeOffset="86418.6053">14810 11148 864 0,'5'-20'38'0,"-1"8"8"15,5-4-37-15,-4 0-9 0,4-5 0 0,5 1 0 0,-5 0 105 0,4 0 19 16,-4-1 4-16,5 1 1 16,-9 0-36-16,8 4-7 0,-8 4-2 0,4 4 0 0,-9 8-4 0,0 0-2 15,0 0 0-15,-14 16 0 0,-9 4-14 0,1 12-4 16,-6 9 0-16,-3 7 0 0,3 9-12 0,-4 0-4 16,5 7 0-16,0 9 0 0,-1-8-26 0,10 4-6 15,0-4 0-15,0 3-1 0,4-7-11 0,5-4 0 16,0-5 0-16,0 5 0 15,4-4-167-15,1-9-35 0</inkml:trace>
          <inkml:trace contextRef="#ctx0" brushRef="#br0" timeOffset="87287.0595">15862 10865 2257 0,'13'-40'49'0,"-4"23"11"0,10-3 1 0,3 4 3 0,1 0-51 0,5 8-13 16,3 4 0-16,1 12 0 0,0 4 36 0,0 8 5 16,0 8 1-16,0 13 0 0,-5-1-10 0,-9 9-3 15,5-4 0-15,-5 7 0 0,-13 1-5 0,-5-1 0 16,-9 5-1-16,-5 4 0 0,-9-1 2 0,-4 9 1 15,-9 0 0-15,-5 4 0 16,0 0-107-16,-10-5-22 0,-12 5-4 0</inkml:trace>
          <inkml:trace contextRef="#ctx0" brushRef="#br0" timeOffset="87650.3781">17341 11193 2070 0,'0'0'45'0,"5"-12"10"0,-5 0 1 0,0-5 3 0,4 5-47 0,-4 0-12 15,-4-4 0-15,-1 8 0 0,5-4 69 0,-9 12 12 16,-4-4 3-16,-10 16 0 0,0 4-36 0,-9 16-6 15,0 13-2-15,-22 16 0 0,-5 7-16 0,-1 13-3 16,1 8-1-16,-5 13 0 0,5-9 29 0,5 4 6 16,3 4 1-16,1 4 0 0,9-4-10 0,0-8-2 15,5 0 0-15,18 1 0 0,9-9-30 0,4 0-6 16,-4-5-8-16,14 10 11 0,8-10-11 0,1 1 0 16,4-4 0-16,0 4 8 15,1-8-108-15,3-8-23 0,15 0-4 0,-5-9-678 16,4-11-136-16</inkml:trace>
          <inkml:trace contextRef="#ctx0" brushRef="#br0" timeOffset="88840.052">18284 11804 774 0,'13'-24'34'0,"-3"16"7"0,-1-9-33 0,-5 5-8 16,5-8 0-16,5 0 0 0,-9 0 66 0,4-5 11 15,-5 5 3-15,5-4 0 0,0 0-4 0,-4-5-1 16,0 9 0-16,-1-4 0 0,1 3 1 0,-1 5 1 15,1 0 0-15,-5 4 0 0,-5 4 31 0,-4 0 7 16,0 4 1-16,-5 0 0 0,-8 8-64 0,-6 8-13 16,-4 4-3-16,-4 16 0 0,-1 1-6 0,-8 11-2 0,-10 1 0 0,-4 7 0 15,5 5-8-15,-1 0-1 0,9 3-1 16,-4 5 0-16,-4-4-9 0,13 0-1 0,9-1-8 0,4 1 12 16,1-8-12-16,14-5 8 15,8-3-8-15,5-1 0 0,5-3 8 0,-1-5-8 0,-4-4 0 0,9-3 9 16,18-5-9-16,-8-4 0 0,-1-4 0 0,5-3 8 15,4-1-8-15,0-8 0 0,1 0 0 0,-1-4 0 16,5-4 0-16,0 0 0 0,4-4 0 0,1-4 0 16,-6-1 0-16,1 5 10 0,0-8-2 0,-5 4-8 15,1-4 9-15,-10 4-9 0,0 0 0 0,-4-1 9 16,-10 5 8-16,1 0 2 0,-5 8 0 0,0 0 0 16,0 0 9-16,-5 0 3 0,-8 0 0 0,4 4 0 15,-5 0-19-15,0 4-4 0,-8 5-8 0,3-1 12 0,-8 0-12 0,4 0 0 16,5 4 0-16,-9 0 0 0,-5 0 0 0,14 1 0 15,-1-1 0-15,1 4 0 0,0 0-8 0,0-3 8 16,4-1 0-16,5 0 0 0,9 0 0 0,-5 0 0 16,5-4 0-16,-4 1 0 0,-1-5-10 0,5-8-2 15,5 8 0-15,9 0 0 0,-1 0 12 0,5-4-8 16,1-4 8-16,-1 4-8 0,-4-4 8 0,4 0 0 16,5 4 8-16,-1-4-8 0,1 8 8 0,-5 0-8 15,-4 4 8-15,4 9-8 0,-4 3 16 0,-5 4-2 16,0 5 0-16,-4 3 0 0,-5 0 10 0,-5 1 1 15,0 3 1-15,-4-3 0 0,5 3-14 0,-1-7-4 16,1 3 0-16,-1-4 0 0,1 1-8 0,4-1-11 16,0 1 3-16,4-5 0 15,-4-4-192-15,5-4-39 0</inkml:trace>
        </inkml:traceGroup>
        <inkml:traceGroup>
          <inkml:annotationXML>
            <emma:emma xmlns:emma="http://www.w3.org/2003/04/emma" version="1.0">
              <emma:interpretation id="{F6382D94-C248-46F3-8C88-AA72C68D4155}" emma:medium="tactile" emma:mode="ink">
                <msink:context xmlns:msink="http://schemas.microsoft.com/ink/2010/main" type="inkWord" rotatedBoundingBox="21160,11805 22411,11698 22602,13930 21352,14038"/>
              </emma:interpretation>
              <emma:one-of disjunction-type="recognition" id="oneOf25">
                <emma:interpretation id="interp41" emma:lang="" emma:confidence="1">
                  <emma:literal>,</emma:literal>
                </emma:interpretation>
                <emma:interpretation id="interp42" emma:lang="" emma:confidence="0">
                  <emma:literal>.</emma:literal>
                </emma:interpretation>
                <emma:interpretation id="interp43" emma:lang="" emma:confidence="0">
                  <emma:literal>)</emma:literal>
                </emma:interpretation>
                <emma:interpretation id="interp44" emma:lang="" emma:confidence="0">
                  <emma:literal>;</emma:literal>
                </emma:interpretation>
                <emma:interpretation id="interp45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89283.7182">19709 11193 2066 0,'23'4'45'0,"-14"0"10"0,4 4 1 0,1 12 3 0,-5 5-47 0,5 11-12 16,4 9 0-16,-4 11 0 0,-5 5 96 0,0 4 16 15,-5 3 4-15,-8 13 1 0,-1-4-23 0,-13 4-5 16,0 8-1-16,-14 8 0 0,-9 1-28 0,0-5-7 15,-4 0-1-15,-6 8 0 0,1-8-33 0,0 0-7 16,-9 0-2-16,-5 0 0 0,5-8-10 0,-5 0 0 16,5-4 0-16,-9 8 0 15,9-8-219-15,-5 0-42 0,-68 77-9 0,23-61-2 0</inkml:trace>
        </inkml:traceGroup>
      </inkml:traceGroup>
    </inkml:traceGroup>
    <inkml:traceGroup>
      <inkml:annotationXML>
        <emma:emma xmlns:emma="http://www.w3.org/2003/04/emma" version="1.0">
          <emma:interpretation id="{CD33E829-E03A-4EC5-9099-F277340414EF}" emma:medium="tactile" emma:mode="ink">
            <msink:context xmlns:msink="http://schemas.microsoft.com/ink/2010/main" type="paragraph" rotatedBoundingBox="7615,15762 9853,15319 10088,16506 7850,169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A461BC-17B5-4665-A5E9-A99C5499D4BD}" emma:medium="tactile" emma:mode="ink">
              <msink:context xmlns:msink="http://schemas.microsoft.com/ink/2010/main" type="line" rotatedBoundingBox="7615,15762 9853,15319 10088,16506 7850,16949"/>
            </emma:interpretation>
          </emma:emma>
        </inkml:annotationXML>
        <inkml:traceGroup>
          <inkml:annotationXML>
            <emma:emma xmlns:emma="http://www.w3.org/2003/04/emma" version="1.0">
              <emma:interpretation id="{D71004B9-1455-4ABE-B259-7F30A9DE8DFE}" emma:medium="tactile" emma:mode="ink">
                <msink:context xmlns:msink="http://schemas.microsoft.com/ink/2010/main" type="inkWord" rotatedBoundingBox="7615,15762 9853,15319 10088,16506 7850,16949"/>
              </emma:interpretation>
              <emma:one-of disjunction-type="recognition" id="oneOf26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84458.7859">6806 15147 691 0,'0'0'61'0,"5"-8"-49"16,4-4-12-16,0-1 0 0,0 1 92 0,0-4 15 0,0 0 3 0,5 0 1 15,-5 0 13-15,0 3 4 0,-4 1 0 0,-1 0 0 16,5 4-12-16,-9 0-1 0,5 0-1 0,-5 8 0 16,0 0-20-16,0 0-4 15,-5-4-1-15,-4 4 0 0,0 4-35 0,-5 4-7 0,1 0-2 0,-1 8 0 16,-13 0-26-16,4 5-6 0,-9 3-1 0,0 0 0 15,0 4-12-15,1 1 0 0,3-5 0 0,1 0-10 16,4 1 10-16,0-5-8 0,1 4 8 0,8-8-8 16,0 5 8-16,1-9 0 0,4 4 0 0,-1-4 0 15,10 4 0-15,0-4 0 0,0 1 0 0,5-1 8 16,0 0 0-16,-1 0 1 0,5-4 0 0,0 4 0 16,0 0 4-16,0-4 1 0,5 1 0 0,0-1 0 15,-1 4-3-15,6-4-1 0,-1-4 0 0,9 0 0 16,1-4-10-16,12 0 8 0,6-4-8 0,0 0 8 15,8-4 4-15,-4 0 0 0,0-4 0 0,5 3 0 0,-5 1-12 0,0-4 0 16,5 4 0-16,-5 4 0 16,-9-4-176-16,0 4-30 0,0 0-6 15</inkml:trace>
          <inkml:trace contextRef="#ctx0" brushRef="#br0" timeOffset="84698.437">7248 14940 1324 0,'-9'-32'59'0,"4"16"12"0,5 0-57 0,0-5-14 0,0 5 0 0,5 0 0 16,-1 8 226-16,-4 8 42 0,5-8 9 0,-5 8 2 16,9 12-182-16,-5 8-36 0,1 4-7 0,-1 17-2 15,-8 12-30-15,-1 11-6 0,-8 5-2 0,-5 4 0 16,-1 12 22-16,-3 0 4 0,-6 4 0 0,-4 0 1 15,10 4-20-15,-6-12-4 0,1-4-1 0,4 0 0 16,0-4-34 0,5-5-7-16,0-7-2 0,4-4-1178 0</inkml:trace>
          <inkml:trace contextRef="#ctx0" brushRef="#br0" timeOffset="84043.4385">5240 15365 1094 0,'0'0'48'0,"0"-4"11"0,-5-4-47 0,10 0-12 16,-1-4 0-16,-4 4 0 0,5 0 107 0,0 0 19 15,-10 0 4-15,10-1 1 0,4-3-56 0,0 0-11 16,4 4-3-16,1 0 0 0,9-4-40 0,4 0-8 0,1 0-1 0,3-1-1 16,1 1 9-16,0 0 1 15,-5 4 1-15,5 0 0 0,0 0-9 0,-5 0-1 0,1 4-1 0,-5 0 0 16,-5 4-11-16,0 4 0 0,0-4 9 0,-4 4-9 16,-5 4 19-16,0 0-1 0,-9-8 0 0,5 12 0 15,-10 8-18-15,-9 1 0 0,1 3 8 0,-5 4-8 16,-10 9 20-16,1-5 0 0,-10 8 0 0,1-3 0 15,-5 3 0-15,0-7 1 0,0-1 0 0,0 0 0 16,0 1 11-16,5-1 3 0,4-3 0 0,5-1 0 16,-1 0-19-16,1-8-4 0,4 1-1 0,5-1 0 15,4-4 3-15,10-4 1 0,-5 4 0 0,9-3 0 16,0-5-15-16,4 4 8 0,5-4-8 0,5 0 0 16,0 0 8-16,8-4-8 0,1 0 0 0,4 0 9 15,5-4 9-15,5-4 2 0,4 0 0 0,4 0 0 0,1-4-32 16,4 0-7-16,0 4-1 0,9-8-704 15,0 4-142-15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33:52.54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E673888-1B54-4468-9FB0-300B3DC55D4C}" emma:medium="tactile" emma:mode="ink">
          <msink:context xmlns:msink="http://schemas.microsoft.com/ink/2010/main" type="inkDrawing" rotatedBoundingBox="26008,3581 31981,3399 31992,3773 26020,3955" semanticType="underline" shapeName="Other">
            <msink:sourceLink direction="with" ref="{2CF73FB5-486C-41EF-A217-1C0604C3D648}"/>
          </msink:context>
        </emma:interpretation>
      </emma:emma>
    </inkml:annotationXML>
    <inkml:trace contextRef="#ctx0" brushRef="#br0">0 138 345 0,'0'0'15'0,"0"0"4"0,0 0-19 0,0 0 0 0,0 0 0 0,0 0 0 15,0 0 233-15,0 0 43 0,0 0 9 0,0 0 2 16,5 0-165-16,-1-4-33 0,10 0-6 0,-5 0-2 16,0 4-1-16,5 0-1 0,0 0 0 0,4 4 0 15,5 4-28-15,-1 0-6 0,6 0-1 0,3 4 0 16,1 0-4-16,5 0 0 0,4 5-1 0,9-1 0 0,4 0-14 15,1-4-2-15,9 0-1 0,4 4 0 0,-4-3 17 16,4 3 3-16,0-4 1 0,1-4 0 0,-1 0-28 0,9 0-6 16,10 0-1-16,9 0 0 0,-5 4 0 15,0 1 0-15,-5-5 0 0,14-4 0 0,-4 4 15 16,4-4 2-16,0 0 1 0,10 0 0 0,-10 4-18 0,0-4-8 16,-5-4 0-16,10 0 8 0,-9-4 45 0,4 0 9 15,9 0 2-15,5-4 0 0,-14-4-64 0,0 0 0 16,1-5 0-16,12 1-13 0,-8 4 36 0,-5-4 7 15,0-4 2-15,5 3 0 0,0 5 6 0,0 0 2 16,4 0 0-16,0 0 0 16,-13 4-32-16,4 4-8 0,-5 0 0 0,1 4 0 0,-14 4 0 0,9-8 0 15,0 0 0-15,5-4 0 0,-14 8 0 0,-9-4 12 16,-5-1-4-16,0-3 0 0,-9 0-8 0,1-4-10 16,-6 0 10-16,5 4-13 0,-9 4 41 0,-9-4 9 0,0-4 2 15,0 4 0-15,5 4-11 0,-1-5-3 0,1-3 0 0,-5 4 0 16,0 0-25-16,9 0 0 0,-9-4 0 0,-5 4 0 15,-4-4 0-15,-9 4 0 0,0-1 0 0,-5 1 0 16,-4 0 0-16,-5 4 0 0,0 0 0 0,-5 4 0 16,1 0 0-16,-1 0 0 0,1 0 0 0,-5 0 0 31,5 4-148-31,-5 0-36 0,0-4-6 0,-5 8-684 0,0 0-137 0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33:50.59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ECFB1A0-A30F-44DE-8686-D88E1530BC19}" emma:medium="tactile" emma:mode="ink">
          <msink:context xmlns:msink="http://schemas.microsoft.com/ink/2010/main" type="writingRegion" rotatedBoundingBox="25533,545 31698,289 31822,3263 25656,3519"/>
        </emma:interpretation>
      </emma:emma>
    </inkml:annotationXML>
    <inkml:traceGroup>
      <inkml:annotationXML>
        <emma:emma xmlns:emma="http://www.w3.org/2003/04/emma" version="1.0">
          <emma:interpretation id="{7ED5D868-7339-41C1-86AF-A6CEAB9E161D}" emma:medium="tactile" emma:mode="ink">
            <msink:context xmlns:msink="http://schemas.microsoft.com/ink/2010/main" type="paragraph" rotatedBoundingBox="25460,1691 29767,-12 30273,1267 25967,29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F52F35-EECD-496B-BF91-FD543EC76A40}" emma:medium="tactile" emma:mode="ink">
              <msink:context xmlns:msink="http://schemas.microsoft.com/ink/2010/main" type="line" rotatedBoundingBox="25460,1691 29767,-12 30273,1267 25967,2971"/>
            </emma:interpretation>
          </emma:emma>
        </inkml:annotationXML>
        <inkml:traceGroup>
          <inkml:annotationXML>
            <emma:emma xmlns:emma="http://www.w3.org/2003/04/emma" version="1.0">
              <emma:interpretation id="{420080A5-9E0E-488C-83A3-072A5B4DED68}" emma:medium="tactile" emma:mode="ink">
                <msink:context xmlns:msink="http://schemas.microsoft.com/ink/2010/main" type="inkWord" rotatedBoundingBox="25571,1972 25979,1810 26221,2422 25814,258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22996 1517 2188 0,'27'-29'97'0,"-13"17"20"0,4-8-93 0,5 4-24 16,9-5 0-16,0 1 0 0,0 8 56 0,-1-8 6 16,-3 8 2-16,8 4 0 0,1-4-11 0,-10 12-1 15,-4 12-1-15,-1-4 0 0,1 12-38 0,-5 0-13 16,-9 13 9-16,-9-1-9 0,-4 4 0 0,-5 5 0 0,0-13 0 0,-5 13 0 15,-4-1 0-15,4-8 13 0,5 1 0 0,-5-1 0 16,-4 1 27-16,0-5 6 0,0-8 1 0,0 4 0 16,-1-3-24-16,6-5-5 0,-1 0-1 0,5 0 0 15,0-4-17-15,9-3 0 16,-5-1 0-16,5-8 0 0,0 0 0 0,9 4 0 0,10 0 0 0,-6-4 0 16,5 0 34-16,5 0 3 0,9 0 1 0,0 0 0 31,-5 0-61-31,14-4-12 0,-4 4-2 0,4 0-834 0,0-4-166 0</inkml:trace>
        </inkml:traceGroup>
        <inkml:traceGroup>
          <inkml:annotationXML>
            <emma:emma xmlns:emma="http://www.w3.org/2003/04/emma" version="1.0">
              <emma:interpretation id="{4F29FC65-7380-4D62-B363-686E52D65A8B}" emma:medium="tactile" emma:mode="ink">
                <msink:context xmlns:msink="http://schemas.microsoft.com/ink/2010/main" type="inkWord" rotatedBoundingBox="27741,788 29767,-12 30273,1267 28248,2068"/>
              </emma:interpretation>
            </emma:emma>
          </inkml:annotationXML>
          <inkml:trace contextRef="#ctx0" brushRef="#br0" timeOffset="4415.1347">25441 270 172 0,'-9'-16'8'16,"9"16"1"-16,0 0-9 0,-5-8 0 0,1-4 0 0,-1 8 0 0,1-13 328 0,-1 13 63 15,-4-8 13-15,0 8 2 0,0 0-222 0,0 4-44 16,-1 0-8-16,-3 4-3 0,4 12-33 0,-5-3-6 16,5 11-2-16,-5 8 0 0,10 9-58 0,-5-1-12 15,4 5-2-15,0 3-1 0,5 9 4 0,5-13 1 16,0 9 0-16,8 0 0 0,1-5-20 0,4 1 8 15,0 3-8-15,1-11 0 16,3-1-69-16,-3-3-21 0,-6-1-4 0,1-3-606 16,-5-9-122-16</inkml:trace>
          <inkml:trace contextRef="#ctx0" brushRef="#br0" timeOffset="4748.3389">25819 379 806 0,'0'0'36'0,"4"-8"7"0,1-4-35 0,-1 0-8 0,1-4 0 0,9 4 0 16,-5-9 207-16,9 9 39 0,0-4 8 0,5 0 2 16,4 0-110-16,1 0-22 0,8 3-4 0,-9-3 0 15,-4 12-68-15,-5-8-14 0,10 4-2 0,-6 8-1 16,-3 0-18-16,-1 0-3 0,-9 8-1 0,0 8 0 15,-9 0-41-15,-5 5-9 0,-4 3-2 16,-9 8 0-16,-9 1 83 0,-5-1 16 0,-5 0 3 0,-4 5 1 16,1-9-35-16,3 5-6 0,1-5-2 0,4-4 0 15,0 0 12-15,9-3 3 0,0-1 0 0,5-8 0 16,5 0-24-16,3 4-4 0,1-12 0 0,9 13-8 0,5-13 30 0,-1 4-1 16,10 0 0-16,4-4 0 0,1 4-17 15,12 0-4-15,6-4-8 0,4 0 12 16,4 0-124-16,-8 0-24 0,-10 8-6 0</inkml:trace>
          <inkml:trace contextRef="#ctx0" brushRef="#br0" timeOffset="5090.6289">26479 242 691 0,'-5'-12'61'0,"5"12"-49"0,5-8-12 0,-5-5 0 15,4 1 260-15,1 4 50 0,-5 8 10 0,0 0 1 16,9 4-171-16,-4 0-34 0,4 8-8 0,4 9 0 15,-3-9-46-15,-1 12-9 0,-5 8-1 0,5-3-1 16,-4 3-35-16,-1 1-8 0,-4 3 0 0,5-4-8 16,-1-3 31-16,1-5-1 15,-5 0 0-15,5-4 0 0,-10 1-6 0,5-9 0 0,0 0-1 0,0-12 0 16,0 0-15-16,0 0-8 0,0 0 8 0,0 0-8 16,0 0 21-16,-5-12 0 0,5 0 0 0,-4-9 0 15,8 1-13-15,-4-4-8 0,5-8 10 0,-5-1-10 31,9-3-15-31,-4 3-9 0,4-7-1 0,4-1-1 0,1 1 47 0,0 12 10 0,9-5 1 0,-5 5 1 16,-5 8-33-16,6 8 0 0,3 8 0 0,-3 0 0 16,3 12-11-16,-3 4 11 0,-1 8-12 0,0-8 12 15,0 16-25-15,0-7 1 0,1 11 1 0,-1 4 0 16,0-7 23-16,0 11 0 0,-4 1 0 0,0-1-789 16,-5 1-154-16</inkml:trace>
          <inkml:trace contextRef="#ctx0" brushRef="#br0" timeOffset="5305.9484">27098-130 1728 0,'18'-9'76'0,"-4"5"16"0,0 8-73 0,4 5-19 15,0-5 0-15,5 12 0 0,4 4 152 0,0 4 26 0,5 1 6 0,0 7 0 16,0 4-75-16,-5 1-15 0,5 3-3 0,-9 5-1 15,-5-1-36-15,0 5-7 0,-4 7-2 0,-9 5 0 16,-10-8-36-16,-4 12-9 0,-9-1 0 0,-14 13 0 31,-5 0-71-31,-4-4-16 0,-4 0-3 0,-10 8-1099 0</inkml:trace>
        </inkml:traceGroup>
      </inkml:traceGroup>
    </inkml:traceGroup>
    <inkml:traceGroup>
      <inkml:annotationXML>
        <emma:emma xmlns:emma="http://www.w3.org/2003/04/emma" version="1.0">
          <emma:interpretation id="{A66A5D6C-0E74-4B79-99C1-03FF77BD25A0}" emma:medium="tactile" emma:mode="ink">
            <msink:context xmlns:msink="http://schemas.microsoft.com/ink/2010/main" type="paragraph" rotatedBoundingBox="26838,1678 31747,1474 31822,3263 26912,34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CEB97A5-6574-4CA8-B68F-5E36DA77C8F5}" emma:medium="tactile" emma:mode="ink">
              <msink:context xmlns:msink="http://schemas.microsoft.com/ink/2010/main" type="inkBullet" rotatedBoundingBox="26838,1678 27668,1643 27742,3432 26912,3467"/>
            </emma:interpretation>
          </emma:emma>
        </inkml:annotationXML>
        <inkml:trace contextRef="#ctx0" brushRef="#br0" timeOffset="3116.9188">24294 2253 403 0,'0'0'36'0,"0"0"-36"0,-5-8 0 0,5 8 0 15,-5-8 377-15,5 8 69 0,10-4 14 0,-1-4 2 16,4 4-314-16,10 4-62 0,0 0-13 0,18-4-2 16,0 4-49-16,13-4-10 0,6 4-1 0,3 0-1 15,1 0-22-15,0 4-4 0,-5 0 0 0,0 0-1016 16</inkml:trace>
        <inkml:trace contextRef="#ctx0" brushRef="#br0" timeOffset="2936.7535">24544 1780 403 0,'0'0'36'0,"9"-4"-36"0,0 4 0 0,5-13 0 16,-5 9 214-16,5-4 36 0,-1-4 7 0,5 4 2 15,5-4-96-15,5-4-19 0,-6 4-4 0,10-5-1 16,0-3-56-16,9 4-11 0,-5 4-3 0,1-12 0 16,-1 3-44-16,1 5-9 0,-10-4-1 0,0 0-1 15,-4 4 1-15,-5-5 0 0,-4 1 0 0,-5 0 0 16,0 0-15-16,-9-1-16 0,-4 1 3 0,-1 0 1 16,-4 0 12-16,-5-9 0 0,1 9-10 0,-6-4 10 15,-3 8 0-15,3-5 0 0,-3 1 0 0,3 8 0 16,1-4 16-16,0 4 5 0,4 0 1 0,1-1 0 15,-1 5 0-15,0 8 0 0,5-4 0 0,0 4 0 16,5 0-14-16,-10 4-8 0,5 0 8 0,0 8-8 16,4 5 0-16,1 3 8 0,-1 8-8 0,5 9 0 0,0 3 13 15,0 9-1-15,5 7-1 0,4 5 0 0,0 8 28 0,0-4 5 16,-4 7 2-16,8 9 0 0,-4-8 42 0,-4 4 9 16,-1 4 2-16,-4-4 0 0,0-4-79 0,-4-8-20 15,-10-1 0-15,1 1 0 0,-6 0 39 0,6-9 4 16,8 1 1-16,-4 0 0 0,4-13-32 0,-4-3-12 15,0 3 11-15,5-15-11 0,-1 3 9 0,5-8-9 16,0-3 8-16,0-1-8 0,0 4-11 0,0-4-7 16,0-8-2-16,-4 1 0 15,4 3-113-15,-5-4-23 0,-4 0-5 0,-5-4-1010 0</inkml:trace>
      </inkml:traceGroup>
      <inkml:traceGroup>
        <inkml:annotationXML>
          <emma:emma xmlns:emma="http://www.w3.org/2003/04/emma" version="1.0">
            <emma:interpretation id="{2CF73FB5-486C-41EF-A217-1C0604C3D648}" emma:medium="tactile" emma:mode="ink">
              <msink:context xmlns:msink="http://schemas.microsoft.com/ink/2010/main" type="line" rotatedBoundingBox="29324,1625 31749,1524 31818,3168 29392,3269">
                <msink:destinationLink direction="with" ref="{0E673888-1B54-4468-9FB0-300B3DC55D4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5874ED0-CB83-430B-A2D4-34C0825FC055}" emma:medium="tactile" emma:mode="ink">
                <msink:context xmlns:msink="http://schemas.microsoft.com/ink/2010/main" type="inkWord" rotatedBoundingBox="29324,1625 31749,1524 31818,3168 29392,326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107.5334">28163 1504 1036 0,'32'-20'46'0,"-27"12"10"0,-1-4-45 0,-4-4-11 0,14 0 0 0,-5-1 0 16,0 9 157-16,5-12 30 0,0 8 5 0,-1 4 2 16,1-4-86-16,-10 4-18 0,1-4-3 0,-5 12-1 15,0 0-21-15,-9-5-4 0,-5 5-1 0,-9 5 0 16,5 11-20-16,-9 4-5 0,-5 4-1 0,-4 13 0 15,-5-1-19-15,4 5-4 0,1 7-1 0,-1-11 0 16,1 3 43-16,4 0 9 0,5 5 2 0,-1-1 0 16,10-7-49-16,0-1-15 0,0 1 8 0,9-1-8 15,0-7 8-15,4-1-8 0,1-8 9 0,-1-8-9 16,10 4 0-16,-5-3 0 0,4-5 0 0,10 0 0 16,-5 0 0-16,5-4 0 0,-1-4 0 0,1 0-10 15,-1-4-6-15,6-4 0 0,-6 0-1 0,1 4 0 16,0-5-4-16,-1 1-1 0,1 0 0 0,-9 0 0 0,4 0 22 15,-9 8 0-15,0 0 0 0,0 0 0 0,0 0 14 0,0 0 7 16,-9 4 2-16,-1 4 0 0,1 8-2 0,0 5 0 16,0-1 0-16,0 4 0 0,0 0-1 0,0 5-1 15,4-5 0-15,5 4 0 0,-4 1-7 0,8-1-2 16,1 0 0-16,-1-3 0 0,5-1-10 0,1 0 0 16,-6-4 0-16,5 9 8 15,-4-9-140-15,-1-4-28 0,-4 4-5 0</inkml:trace>
          <inkml:trace contextRef="#ctx0" brushRef="#br0" timeOffset="5901.3664">27262 1347 2419 0,'0'0'53'0,"0"0"11"0,0 0 3 0,-5 0 1 0,-8 0-55 0,-1 12-13 0,-9 8 0 0,1 12 0 16,-6 9 54-16,-8 3 8 0,-1 9 2 0,-4 8 0 15,5-1 0-15,-5 5 0 0,0 4 0 0,5 8 0 16,8-4 0-16,1 0 0 0,4 3 0 0,5-3 0 16,4-4-52-16,10-8-12 0,8 4 0 0,5-9 0 15,5-3-48-15,9-9-13 0,0 1-3 16,9-5 0-16,4-3-102 0,0-5-21 0,42 9-4 16,-14-17-1-16</inkml:trace>
          <inkml:trace contextRef="#ctx0" brushRef="#br0" timeOffset="7370.6469">29047 1015 2757 0,'0'0'60'0,"13"12"13"0,10 12 3 0,-5 13 2 0,1-5-62 0,-6 17-16 0,1 7 0 0,-5 5 0 16,0 4 69-16,-9 3 11 0,0-3 3 0,-4 12 0 16,-10-4-28-16,0 4-6 0,-9-4-1 0,-4 8 0 15,-5-8-28-15,-4-1-7 0,-1-3-1 0,-8 0 0 16,4-4-50-16,-5-5-10 0,1-3-3 0,-5 8-1353 16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34:42.68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C2A3309-B6E9-4433-A9BC-A08F728D54DC}" emma:medium="tactile" emma:mode="ink">
          <msink:context xmlns:msink="http://schemas.microsoft.com/ink/2010/main" type="inkDrawing" rotatedBoundingBox="2828,15381 12930,14486 12955,14769 2853,15664" semanticType="underline" shapeName="Other">
            <msink:sourceLink direction="with" ref="{E486AECB-D8A7-4CC4-966A-4DB29AA9C796}"/>
          </msink:context>
        </emma:interpretation>
      </emma:emma>
    </inkml:annotationXML>
    <inkml:trace contextRef="#ctx0" brushRef="#br0">43 922 921 0,'-5'-4'82'16,"-4"-4"-66"-16,5 0-16 0,-6 0 0 16,10-1 92-16,-4-3 14 0,-1 4 3 0,5 0 1 15,0-4-33-15,-4 4-6 0,4 8-2 0,0 0 0 0,0-8-9 0,0 8-3 16,0-8 0-16,0 8 0 0,0 0 2 0,0 0 0 15,9-8 0-15,-9 8 0 0,0 0-19 0,0 0-3 16,14-4-1-16,-1 4 0 0,1-5-20 0,0 10-5 16,-1-1-1-16,1 0 0 0,9 0-2 0,-1-4-8 15,1 4 12-15,4-4-4 0,-4 8 0 0,9-4-8 16,-5-4 12-16,5 0-4 0,-4 0 8 0,-1 0 0 16,0 0 1-16,10 0 0 0,-15 0 2 0,10-4 0 15,-4 0 0-15,-1 0 0 0,5 4 0 0,0 0 0 16,9-8 0-16,0 8 0 0,4-4-2 0,5 0 0 15,-4-1 0-15,4 5 0 0,-5 0-1 0,1 0 0 16,-1-4 0-16,1 8 0 0,-1-4-16 0,-4 0 0 16,5 0-8-16,4 5 8 0,0-1 0 0,0 0 0 15,0-4 0-15,5 4 0 0,-5 0 0 0,0-4 0 16,-9 0 0-16,0 0 0 0,5-4 16 0,4 0-4 0,0 0-1 16,0 0 0-16,0-1-3 0,5 1-8 0,13 4 12 0,-4-4-4 15,-14 4-8-15,4-4 0 0,10 0 0 0,4 0 0 16,-4 4 0-16,-5-4 8 0,-9 0-8 0,10 4 0 15,-6-4 0-15,1 0 0 0,-5 4 0 0,0-4 0 16,9 4 8-16,-13-4-8 0,-10 0 0 0,10-4 8 16,-1 4-8-16,1 0 0 0,8 0 9 0,-4 0-9 15,0-4 0-15,5-1 0 0,-5 1 0 0,5 4 8 16,4-4-8-16,-4 0 0 0,-5 8 0 0,9-4 8 16,-4-4-8-16,4 8 0 0,-5 0 0 0,1 0 0 15,-9 0 0-15,4 0 0 0,-5 0 0 0,-4 0 0 16,0 4 10-16,0-4 1 0,0 0 0 0,5 0 0 15,-5 0 1-15,0 0 0 0,4 0 0 0,-4 0 0 0,9-4-12 16,0 4 0-16,-4-4 0 0,-1 0 0 0,1 4 0 0,-1-4 0 16,5 0 0-16,-4 0 0 0,-1 0 0 0,1 0 0 15,4 4 0-15,-9-4 0 0,5 4 0 0,-5-4 0 16,0 0 0-16,-1 4 0 0,-3 0 0 0,4-5 0 16,-5 5 0-16,5-4 0 0,-4 4 12 0,-5 0 0 15,4-4 0-15,0 0 0 0,-4 0-12 0,5 4-12 16,-5 0 2-16,-1-4 1 0,6 0 9 0,-1 0 0 15,10-4 0-15,-5 0 0 0,-5 0 0 0,1 4 11 16,8-4-11-16,-4 0 12 0,5 0-12 0,-1-5 0 0,-4 1 0 0,0 4 8 16,0 0-8-16,0 0 0 15,-4 0-10-15,-1-4 10 0,-4 8 0 0,4-4 0 0,1 0 0 16,-5 3 0-16,9 1 13 0,-5 0-4 0,-4-4-1 16,4 4 0-16,5-4-8 0,5 8 0 0,-1-8 0 0,-4 4 8 15,0 0-8-15,5 0 0 0,-10-4 0 0,5 4 0 16,0-4 0-16,0-4 0 0,0 3 0 0,-5-3 0 15,10 4 0-15,-5-4 0 0,5 4 8 0,-1-4-8 16,-4 4 0-16,5 0 0 0,-1 4 0 0,-4-5 0 16,5 5 0-16,-1 0 0 0,-8 0 0 0,4 0 0 15,-5 4 0-15,0 0 0 0,1 0 0 0,-5 0 0 16,4-4 0-16,-4 4 0 0,9-8 0 0,-5 8 0 16,-4-8 0-16,5 4 0 0,4 4 0 0,0-8 0 15,4 4 0-15,1 0 0 0,-5 0 0 0,0-4 0 16,4 0 0-16,-4 4 0 0,-4-5 0 0,3 1 0 15,1-4 0-15,-4 4 0 0,-1 0 0 0,5 0 0 16,-4 0 0-16,-1 0 0 0,1 8 0 0,-6-8 0 0,1 8 0 16,5-4 0-16,-5 4 0 0,-1 0 0 15,6 0 0-15,-5 0 8 0,4 0-8 0,-4-4 0 0,0 4 0 0,0 0 0 16,4-4 8-16,-4-5-8 0,4 5 0 0,1 0 0 16,-1 0 0-16,5-4 0 0,0 4 0 0,0-4 0 15,-4 4 0-15,-1 0 0 0,5 0 8 0,-4 0-8 16,3 0 8-16,-3-4-8 0,-5 4 12 0,4 0-4 15,-4 0 0-15,-5 0 0 0,1-1 16 0,-6 5 4 16,1-4 0-16,0 0 0 0,0 0-28 0,0 4-16 16,-1-4 3-16,6 4 0 0,3 0 13 0,1-4 0 15,5 4 0-15,-1-4 0 0,5 4 0 0,0 0 16 0,5 0-3 16,-5-4-1 0,0 4-37-16,-5-4-8 0,0 4-2 0,-4 0-817 0,-9 4-163 0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45.1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D421F69-09A2-4D60-91BE-3EC9DCAB60A2}" emma:medium="tactile" emma:mode="ink">
          <msink:context xmlns:msink="http://schemas.microsoft.com/ink/2010/main" type="inkDrawing" rotatedBoundingBox="28163,12648 28263,12277 28288,12284 28189,12655" semanticType="callout" shapeName="Other">
            <msink:sourceLink direction="with" ref="{7C3CA206-DCA5-455C-960B-8BC7C2A17CFA}"/>
          </msink:context>
        </emma:interpretation>
      </emma:emma>
    </inkml:annotationXML>
    <inkml:trace contextRef="#ctx0" brushRef="#br0">91-4 1209 0,'0'0'108'0,"0"0"-87"16,4-8-21-16,-4 8 0 0,0 0 253 0,0 0 47 16,0 0 8-16,0 0 3 0,5 16-203 0,-5 4-41 15,-5 0-8-15,5 4-2 0,-4 5-39 0,-10 3-8 16,5 1-2-16,-5-1 0 0,5 0-18 0,0-3-4 15,0 3-1-15,0-4 0 16,0-3-148-16,0-5-29 0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35:45.78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D311493-59C9-4793-B487-12DC75969994}" emma:medium="tactile" emma:mode="ink">
          <msink:context xmlns:msink="http://schemas.microsoft.com/ink/2010/main" type="writingRegion" rotatedBoundingBox="2010,449 32710,-762 33305,14288 2604,15500"/>
        </emma:interpretation>
      </emma:emma>
    </inkml:annotationXML>
    <inkml:traceGroup>
      <inkml:annotationXML>
        <emma:emma xmlns:emma="http://www.w3.org/2003/04/emma" version="1.0">
          <emma:interpretation id="{0D090B4B-51E4-4E31-A6A9-419F824D5F62}" emma:medium="tactile" emma:mode="ink">
            <msink:context xmlns:msink="http://schemas.microsoft.com/ink/2010/main" type="paragraph" rotatedBoundingBox="2598,264 28450,-301 28494,1710 2642,2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563AEA-6C2C-43DB-8094-6F7799D0BD3F}" emma:medium="tactile" emma:mode="ink">
              <msink:context xmlns:msink="http://schemas.microsoft.com/ink/2010/main" type="line" rotatedBoundingBox="2598,264 28450,-301 28494,1710 2642,2275"/>
            </emma:interpretation>
          </emma:emma>
        </inkml:annotationXML>
        <inkml:traceGroup>
          <inkml:annotationXML>
            <emma:emma xmlns:emma="http://www.w3.org/2003/04/emma" version="1.0">
              <emma:interpretation id="{AC9A429A-6CAE-46BA-9D1D-9A9FB2571467}" emma:medium="tactile" emma:mode="ink">
                <msink:context xmlns:msink="http://schemas.microsoft.com/ink/2010/main" type="inkWord" rotatedBoundingBox="2604,558 8168,436 8206,2144 2642,226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1784 307 2246 0,'-9'-12'49'0,"0"4"11"0,5 8 1 0,-6 0 3 0,1 8-52 0,5 12-12 16,-1 12 0-16,5 17 0 0,-9 0 19 0,0 11 1 16,0 21 0-16,0-4 0 0,4 0 24 0,1 0 6 15,-5 0 1-15,4 0 0 0,5-5 9 0,-5 1 1 16,5-4 1-16,0-4 0 0,-4 0-26 0,4-5-4 16,-5-15-2-16,5-1 0 0,-4-11 1 0,4-5 0 15,-5-4 0-15,1-3 0 0,-1-9-11 0,1 0-3 16,-1-4 0-16,5-8 0 0,-9-8-2 0,-5 0-1 0,-4-8 0 15,0-9 0-15,4-7-6 0,-4-4-8 16,-5-13 11-16,5-4-11 0,4-7 0 0,5-9-9 16,5-4-1-16,4-4 0 0,4-4-11 0,10-8-3 15,9-4 0-15,4 4 0 0,5 8-1 0,4 4-1 16,10 8 0-16,4 9 0 0,-5 7 14 0,1 5 4 0,4 11 0 0,-4 9 0 16,-1 3 8-16,-4 9 0 0,-4 4 0 0,3 4-8 15,-3 8 8-15,-5 4 0 0,-5 8-9 0,-4 8 9 16,-5 1-8-16,-4 3 8 0,-10 12-10 0,-13 13 10 15,-9-9 0-15,-5 13 0 0,-4 4 0 0,-5 3 0 16,-18-3 0-16,0 0 0 0,0-1 0 0,0-3 0 16,0 4-19-16,-5-9-4 0,5-3-1 0,4-1 0 15,5-3-119-15,5-9-24 0,9-4-5 0,-1-3-863 16</inkml:trace>
          <inkml:trace contextRef="#ctx0" brushRef="#br0" timeOffset="389.3929">2326 420 1875 0,'0'0'41'0,"9"8"9"0,0 5 2 0,-4 3 0 0,4 8-41 0,0 0-11 15,-4 5 0-15,-5 7 0 0,-5 4 86 0,1 5 15 16,4 4 3-16,-5 3 1 0,0-3-25 0,-4 3-6 16,5 1-1-16,-1 0 0 0,-4 7-8 0,5-3-1 15,-6 8-1-15,1-5 0 0,5-3-24 0,-1 4-5 16,-8-9-1-16,3-3 0 0,1-1-7 0,-4-7-2 15,4-9 0-15,-1 1 0 0,-3-9-11 0,-1-4-2 16,10-8-1-16,-1-8 0 0,-4 0 2 0,0-4 0 0,4-8 0 0,-4-4 0 16,0-12-3-16,0-8 0 0,4-9 0 15,1-12 0-15,4-7 19 0,0-9 3 0,9-8 1 16,5-4 0 0,4-4-52-16,9 0-11 0,5-16-1 0,0 12-1 0,9 8 11 0,0 4 2 0,4 0 1 15,10 4 0-15,-5 17 19 0,0 11-10 0,-4 1 10 0,-5 11-8 16,0 9 8-16,-9 8-13 0,-5 4 5 15,-4 12 8-15,-1 4-15 0,-8 12 5 0,-5-4 1 0,-4 16 0 16,-1 1 9-16,-8 11 12 0,-5-7-2 0,-5 15-1 16,-9 1-9-16,5-9 0 0,-9 9 0 0,-5-1 0 15,0 5 0-15,0-9 0 0,-9 9 0 0,5 0 0 16,-1-5-142-16,-4 1-30 0,5 3-7 16</inkml:trace>
          <inkml:trace contextRef="#ctx0" brushRef="#br0" timeOffset="676.2953">3086 404 2487 0,'0'0'55'0,"5"16"11"0,0 0 2 0,-5 5 2 0,4 11-56 0,-4 0-14 16,5 13 0-16,-5-5 0 0,-5 5 38 0,1 4 5 15,4-1 1-15,-10 1 0 0,-3-9-6 0,8 1-1 0,-4-1 0 0,0-4 0 16,-5-3-11-16,5-5-2 0,0-4-1 15,5-3 0-15,-1-5 6 0,0-12 2 16,-4 0 0-16,9-4 0 0,0 0-15 0,0 0-2 16,0-8-1-16,0-8 0 0,9-5-1 0,1-3 0 0,-6-4 0 0,5-9 0 15,5 5 0-15,4 0 0 0,0-9 0 0,5-3 0 16,-5 3 4-16,5 5 1 0,-5-1 0 0,5 1 0 31,0 4-37-31,-5 7-7 0,0 1-1 0,0 8-1 16,-4 8-105-16,4 0-21 0,-4 0-4 0,9-1-1042 0</inkml:trace>
          <inkml:trace contextRef="#ctx0" brushRef="#br0" timeOffset="945.9674">3920 521 1382 0,'-19'9'61'0,"19"-9"13"16,0 0-59-16,-9 8-15 0,-4 0 0 0,4 12 0 0,-5 0 247 0,0 0 46 16,-4 1 10-16,0 7 1 0,0 4-187 0,-1 5-37 15,1-1-8-15,0 1-2 0,4-1-47 0,1 0-10 16,3-7-1-16,6 3-1 0,-1-3-11 0,5-5 0 15,0-4 0-15,5 0 8 0,4-4-8 0,0-7 12 16,5-1-12-16,4-8 12 0,5 0 4 0,0-13 0 16,-1-3 1-16,10-4 0 0,0-8 6 0,0-1 1 15,-5-7 0-15,5 0 0 0,-9 3-24 0,0-11 0 16,-5 3 0-16,-9 5 0 0,0-5 0 0,-4 9 0 16,-14 8 0-16,-1-9 0 0,-8 5 24 0,0 8 0 15,0-1 0-15,-10 9 0 0,1 0-12 0,4 8-1 16,-4 4-1-16,0 8 0 15,4 4-89-15,-9 9-17 0,5 11-4 0,-5 4-1164 0</inkml:trace>
          <inkml:trace contextRef="#ctx0" brushRef="#br0" timeOffset="1207.4819">4129 797 403 0,'14'-13'36'0,"8"-7"-36"0,1-4 0 0,9 0 0 15,4-17 312-15,5 13 55 0,-4-13 11 0,4 9 2 16,0 4-174-16,-5-5-35 0,-4 5-7 0,0 8-2 16,0-4-42-16,0 3-8 0,-9 9-1 0,4 4-1 15,-4 4-38-15,-1 4-8 0,-3 8-2 0,-1 8 0 16,0 5-38-16,-4 7-7 0,8 4-1 0,1 5-1 16,-5 3 21-16,1 9 4 0,3-9 0 0,1 9 1 0,-5-1-26 15,1-3-6-15,-1-1-1 0,-5 9 0 16,1-9-8-16,-5 1 0 0,0-1-12 0,0 1 12 15,1-13-90-15,-6 1-10 16,-4-9-3-16,5-4-779 0,-1-4-156 0</inkml:trace>
          <inkml:trace contextRef="#ctx0" brushRef="#br0" timeOffset="1376.6898">5317 360 2718 0,'0'-9'60'0,"0"-3"12"0,-4 0 2 0,-1 4 2 0,-4 0-60 0,5 8-16 16,4 0 0-16,-14 8 0 0,-4 8 52 0,-5 9 8 15,-4 11 2-15,-10 4 0 0,-4 1-46 0,5 7-8 0,-5 5-8 0,0 4 9 16,4-5 0-16,6 1 0 16,-6 4 0-16,1-5 0 0,4 5-9 0,0-4 0 15,-4 3 0-15,4 5 0 16,0-17-100-16,4 5-23 0,-3 0-4 0</inkml:trace>
          <inkml:trace contextRef="#ctx0" brushRef="#br0" timeOffset="1561.9879">5490 671 2530 0,'23'-24'112'0,"-18"16"24"0,-1 0-109 0,5 4-27 0,-4 4 0 0,-5 0 0 15,0 0 72-15,9 8 10 0,-9 12 2 0,0 4 0 16,-9 5-33-16,4 7-7 0,-4-4 0 0,0 9-1 16,-5-5-24-16,5 9-5 0,-4-5-1 0,4 5 0 15,-1-5-13-15,10-3 0 0,0-5 0 0,5 0-10 16,0-7-162-16,4-1-32 0,4-12-6 0</inkml:trace>
          <inkml:trace contextRef="#ctx0" brushRef="#br0" timeOffset="-636.1756">327 376 1378 0,'0'-29'61'0,"5"13"13"0,0-8-59 0,-1 4-15 16,1-9 0-16,4 5 0 0,-5 0 102 0,5 4 18 16,0-1 3-16,-4 9 1 0,4-8-48 0,-4 12-10 15,-1 0-2-15,-4 8 0 0,0 0-28 0,5 8-7 16,-5 4-1-16,0 12 0 0,-5 9 0 0,-4 15 0 16,0 13 0-16,-5 8 0 0,-8 12-8 0,-1 8-3 0,0 12 0 15,-9-12 0-15,9 4-3 0,-8-4-1 16,3 0 0-16,1-8 0 0,4-4 15 0,0-8 2 15,1-9 1-15,3 1 0 0,6-16 5 0,-1-1 0 16,0-3 1-16,5-9 0 0,0-8-5 0,5 1-2 16,-1-9 0-16,5-4 0 0,-4-4-30 0,4 4 0 0,0-12 0 0,0 0 0 15,0 0 0-15,0 0 14 0,0 0-4 0,0-16-1 16,0 0 3-16,4-9 1 0,-4-7 0 0,5-8 0 16,4-17-5-16,0-4-8 0,-5-8 11 0,10-3-11 15,0-9 8-15,4-4-8 0,5-4 0 0,0 4 0 16,-5-12 0-16,9 8 0 0,5 4 0 0,0 4 0 15,-5 8 0-15,5 8 0 0,4-4 0 0,5 8-9 16,-9 5 9-16,0 7 0 0,0 5-9 0,-5 7 9 16,-4 9 0-16,0 4 0 0,0 12-9 0,-10 3 9 15,5 1 0-15,1 8-12 0,-10 8 12 0,4 13-10 16,1 3 10-16,-5 12-8 0,5 5 8 0,4 16-8 0,-9 3 8 0,5 5 0 16,0 8 0-16,-1 8 0 0,5 8 0 0,-9-8 11 15,10 0-3-15,-6 0 0 0,-4-9 12 0,1 1 3 16,-6 0 0-16,1-8 0 0,-1 4-11 0,1-5-1 15,-5 1-1-15,4-8 0 0,-4 0-10 16,-4-5 10-16,4-3-10 0,-9-1 10 16,4-7-37-16,-4-5-7 0,4 1-2 0,-4-17 0 15,5-4-193-15,-5-4-39 0</inkml:trace>
          <inkml:trace contextRef="#ctx0" brushRef="#br0" timeOffset="-464.3003">214 1056 1764 0,'-32'-8'78'0,"14"3"16"0,-1 1-75 0,6 0-19 0,-6-4 0 0,6 4 0 16,4-4 110-16,0 8 18 0,4-12 4 0,10 4 1 15,8 0-65-15,10-8-14 0,13-5-2 0,14 5-1 16,5-8-22-16,9 4-4 0,9-5-1 0,0 5 0 16,-1 0-36-16,-3 8-8 0,8 0-2 0,0 0-1073 15</inkml:trace>
        </inkml:traceGroup>
        <inkml:traceGroup>
          <inkml:annotationXML>
            <emma:emma xmlns:emma="http://www.w3.org/2003/04/emma" version="1.0">
              <emma:interpretation id="{25E6B89C-EC35-4E7D-8ACC-216E3EE08770}" emma:medium="tactile" emma:mode="ink">
                <msink:context xmlns:msink="http://schemas.microsoft.com/ink/2010/main" type="inkWord" rotatedBoundingBox="8538,134 14630,1 14663,1521 8571,165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295.9917">8318 477 2246 0,'4'-16'200'0,"1"0"-160"16,4 7-32-16,0-11-8 0,5 12 91 0,-1 0 17 16,10 4 3-16,4-8 1 0,10 4-39 0,-1 0-7 15,10 4-2-15,4 0 0 0,-5-5-42 0,5 5-9 16,5 4-1-16,-5-8-1 0,0 8-11 0,-4 0-16 16,-5 8 4-16,4-8 1 15,-13 0-116-15,0 0-23 0,-9 0-5 0,-1 0-969 0</inkml:trace>
          <inkml:trace contextRef="#ctx0" brushRef="#br0" timeOffset="3481.4315">9128-482 1958 0,'0'0'43'0,"0"0"9"0,0 0 1 0,-5 8 3 0,1 4-45 0,-1 8-11 0,-4 9 0 0,5 3 0 15,-5 17 104-15,-1-5 20 0,6 13 3 0,-5 3 1 16,-5 9-52-16,5 0-9 0,-5 12-3 0,1-4 0 15,-5 4-26-15,-1 8-6 0,-3-4 0 0,-6 12-1 16,-4-8-19-16,5-8-3 0,0 8-1 0,-1-4 0 16,-3 0-67-16,3-12-13 15,1-4-4-15</inkml:trace>
          <inkml:trace contextRef="#ctx0" brushRef="#br0" timeOffset="1687.4721">5977 101 2131 0,'-4'-13'189'0,"-1"-3"-151"16,1 4-30-16,4 0-8 0,0 0 147 0,-5 4 28 15,1 0 5-15,4 8 2 0,0 0-104 0,-5 8-21 16,-4-8-4-16,-5 20-909 15,-4 0-183-15</inkml:trace>
          <inkml:trace contextRef="#ctx0" brushRef="#br0" timeOffset="2773.8684">6273 627 1209 0,'-4'-29'108'0,"4"17"-87"0,4 0-21 0,-4 4 0 0,5-12 106 0,4-1 17 16,5-3 3-16,4 0 1 16,0 4-3-16,0-9 0 0,5 9 0 0,0 0 0 0,4 8-48 0,-4 4-9 15,0 4-3-15,-5 4 0 0,5 12-44 0,-1 8-10 16,-3 0-2-16,-1 13 0 0,0 3 4 0,-4 0 1 16,-1 13 0-16,-3 0 0 0,-6-5-13 0,-4 9 0 15,0-13 0-15,-4 1 0 0,-1-5 0 0,0-4 0 16,1-7 0-16,-5-1 0 0,4-8 36 0,1-4 5 15,4-12 1-15,-5 8 0 0,5-8 5 0,0 0 1 16,0 0 0-16,-9-8 0 0,0 0-20 0,0 0-4 16,4-12-1-16,1-8 0 0,-1 3-7 0,5-11-2 15,5-5 0-15,-1-7 0 0,1 3 5 0,4-3 1 16,5-1 0-16,8 1 0 0,1 7-20 0,9 1 0 16,0-1 0-16,9 5 0 0,-5 7 0 0,1 9 0 15,-1 8 0-15,0 8 0 16,-4 4-22-16,0 12-8 0,-4 8-2 0,3 9 0 0,-3 11 32 0,-6 1 0 0,1 3 0 0,0 9 0 15,-9-1 0-15,-1-3 0 0,1 4 0 0,-9-5 0 16,-1-7 0-16,1-1 0 0,-5-8 0 16,0 5 0-16,0-13 10 0,0-4-10 0,-5 1 8 0,1-5-8 15,-1 0 15-15,0-4-3 0,5-12 0 0,0 0 0 16,-9 0-4-16,0-12-8 0,5 4 11 0,-1-8-11 16,-4-9 18-16,4-3-3 0,5-4-1 0,5-9 0 15,4-11-14-15,5 7 0 0,4-11 0 0,5 3 0 16,13 0 0-16,-4 5 0 0,4 3 0 0,1 5 0 15,-1 15-19-15,1-3-6 0,-5 16-2 16,-1 0 0-16,-3 12 27 0,-10 4 0 0,5 12 0 0,-5 0 0 16,-4 9 0-16,-5 7 0 0,4-4 0 0,-3 13 0 0,-6-1 10 15,1 1 7-15,-5-1 2 0,4 9 0 16,-8-9-47-16,4 1-10 0,0-5-2 0,0 5 0 16,4-5-219-16,1-4-44 0</inkml:trace>
          <inkml:trace contextRef="#ctx0" brushRef="#br0" timeOffset="3105.4461">8167 756 2188 0,'14'-20'48'0,"0"-8"11"0,-1 3 1 0,1-3 1 0,0 0-49 0,-1 7-12 16,1-11 0-16,-5 4 0 0,-4 3 105 0,-5 5 19 0,0 0 3 0,0 0 1 16,-5 4-52-16,5-1-9 0,-9 5-3 0,0 0 0 15,-5 4-51-15,1 8-13 16,-10 0 0-16,0 12 0 0,-4 4-12 0,-5 5-4 0,0 11-2 0,-4-4 0 15,-1 13 18-15,1-1-8 0,-1 5 8 0,5-1 0 16,1 1 0-16,8-5 0 0,0-3 0 0,5-5 0 16,4-4 0-16,5 1 0 0,0-17 0 0,4 4 0 15,1-4 0-15,4-12 0 0,0 0 0 0,0 0 0 16,9 0 0-16,9-8 0 0,5-4 12 0,4-8-3 16,-4-13-9-16,9 1 0 0,-5-5 0 0,5 1 0 15,0 4 12-15,-5-13 1 0,1 21 0 0,-1-13 0 16,0 13-1-16,-9 4 0 0,1 8 0 0,-19 12 0 15,9 4-12-15,4 8 0 0,-8 8 0 0,-5 5 0 16,0 7-8-16,-5 4 8 0,-8 5-12 0,-1 11 12 16,-4-11-99-16,0 7-13 0,-5 1-2 0,5-13-1 0</inkml:trace>
          <inkml:trace contextRef="#ctx0" brushRef="#br0" timeOffset="3658.8763">9488 457 2649 0,'0'0'58'0,"0"0"12"0,0 0 2 0,0 0 4 0,0 0-61 0,0 0-15 16,0 8 0-16,-5 8 0 0,1 4 54 0,-6 4 8 15,-3 5 2-15,4 7 0 0,0 1-30 0,-5-1-6 16,0 1 0-16,-4 7-1 0,4-4-27 0,1-3 0 16,-1 7 0-16,0-3 0 15,1-13-192-15,4 1-41 0</inkml:trace>
          <inkml:trace contextRef="#ctx0" brushRef="#br0" timeOffset="3784.6217">9952 125 2649 0,'-4'-8'58'0,"-1"-12"12"0,5 7 2 0,0 1 4 0,0 0-61 0,-5 8-15 0,5 4 0 0,-13 4 0 16,-5 8-51-16,-1 13-13 0,1-1-2 0,-5 4-1045 15</inkml:trace>
          <inkml:trace contextRef="#ctx0" brushRef="#br0" timeOffset="4098.5803">10312 384 2127 0,'0'0'47'0,"0"0"9"0,0 0 3 0,4 12 1 0,1 8-48 0,-5 0-12 15,0 1 0-15,-5-1 0 0,1 4 16 0,-5 9 0 16,4-9 1-16,1 4 0 0,-1 5 36 0,5-5 7 15,0-4 2-15,0 5 0 0,5-5-17 0,-1-4-3 16,5 0-1-16,0 0 0 0,5-3-7 0,4-1-2 16,0-4 0-16,10-4 0 0,-1 0-32 0,9-8 0 15,-4 0-10-15,5 0 10 0,-5-8 0 0,4 0 0 16,-4-4 0-16,-5 0 0 0,5-4 0 0,-9-5 0 16,-9-3 0-16,-1 0 0 0,-4-1 24 0,-9-7 12 15,-9 0 2-15,-4 7 1 0,-1-3-11 0,-9 4-3 16,-4-5 0-16,-5 5 0 0,0 8-25 0,-4 8 0 15,-5-4 0-15,0 12 0 0,-5 0 0 0,5 12 0 0,0-4 0 16,0 8 0 0,5 0-97-16,-1 13-25 0,5-5-5 0,10 0-1 0</inkml:trace>
          <inkml:trace contextRef="#ctx0" brushRef="#br0" timeOffset="4437.0206">11017 436 2188 0,'32'-16'97'0,"-13"12"20"16,-6-4-93-16,10 4-24 0,0 16 0 0,-5-8 0 0,5 4 108 0,-5 9 16 16,0-1 4-16,0 8 1 0,1 0-53 0,-6 1-10 15,1 7-2-15,4 0-1 0,-9-3 1 0,0-1 0 16,-4 0 0-16,-1 5 0 0,1-13-53 0,-1-8-11 16,1 4 0-16,-5-4 0 0,0-12 0 0,0 0 13 15,0 0-2-15,0 0-1 0,0 0 1 0,0 0 0 16,14-12 0-16,-5-4 0 0,0-8 0 0,5-5 0 15,-1-3 0-15,10-4 0 0,4 3-11 0,1 5 0 16,3-17 0-16,6 13 0 0,4 0 0 0,-5-1 0 16,-4 13 0-16,5 0 0 0,-6 4 0 0,1 4 0 15,-4 3 12-15,-1 9-4 0,0 0 11 0,-4 9 1 16,0-5 1-16,0 8 0 0,-5 0-10 0,0 8-3 16,0-4 0-16,0 5 0 0,-8-1 7 0,3-4 1 15,-4 4 0-15,0 0 0 0,-4 1-16 0,0 7 0 0,-5-8 0 16,0 9 0-1,-5 3-76-15,-4-8-17 0,-9 9-4 0</inkml:trace>
        </inkml:traceGroup>
        <inkml:traceGroup>
          <inkml:annotationXML>
            <emma:emma xmlns:emma="http://www.w3.org/2003/04/emma" version="1.0">
              <emma:interpretation id="{DFA88A98-E13F-4398-A5AD-6D553AC64018}" emma:medium="tactile" emma:mode="ink">
                <msink:context xmlns:msink="http://schemas.microsoft.com/ink/2010/main" type="inkWord" rotatedBoundingBox="17353,222 18767,191 18805,1922 17391,195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26.8014">14919 307 1958 0,'0'0'43'0,"0"-12"9"0,0 4 1 0,0-13 3 0,0 9-45 0,0 4-11 16,0-8 0-16,0 4 0 0,-4 4 53 0,4 8 9 16,-9-4 2-16,-1 4 0 0,-3 8 0 0,-1 0 0 15,0 16 0-15,-4-4 0 0,0 13-52 0,0 3-12 16,0 13 0-16,4 3 0 0,0-3 0 0,10-9 0 15,-5 9 0-15,4-8 0 0,5-1 16 0,0 0 0 16,0-7 0-16,5-5 0 0,-5-4-6 0,9 5-1 16,-5-9 0-16,10-4 0 0,-5-12 19 0,9 0 3 15,5-12 1-15,4 0 0 0,5-8-4 0,0-4 0 16,0-5 0-16,4-7 0 0,1 4-16 0,-1-17-3 16,1 1-1-16,-1 3 0 0,-4-7-8 0,-9 7 0 15,4-11 9-15,-9 11-9 16,-4 1-21-16,-10 11-9 0,1 1-2 0,-5 0 0 0,-9 7 52 0,0 9 9 15,-5 0 3-15,-9 4 0 0,-4 8-32 0,-5 8 0 16,-4 4 0-16,-1 0 0 16,10 9-92-16,-5 7-16 0,0 0-2 0,10 5-1003 0</inkml:trace>
          <inkml:trace contextRef="#ctx0" brushRef="#br0" timeOffset="5557.2812">15707 457 345 0,'18'-12'31'0,"0"-13"-31"0,0 1 0 0,10 0 0 16,-5-1 416-16,4-7 76 0,0 4 16 0,5-5 4 0,-5 1-308 15,1 8-60-15,-1-17-13 0,5 5-3 0,-5-1-104 0,-9 1-24 16,1-5 0-16,-1 1 0 0,-4-5 0 0,-1 9 0 16,-8-8 0-16,-1 3 0 0,-4 9 0 0,-9-5 0 15,5 13 0-15,-5-4 0 0,-5 16 0 0,0-5 0 16,-4 13 0-16,0 4 0 0,0 4 0 0,-5 13 0 15,0 7 0-15,-4 12 0 0,4 5-11 0,-4 11 1 16,8 5 0-16,1 12 0 0,5 0 23 0,-1-1 5 16,5 9 1-16,9 12 0 0,-5-4 33 0,5 4 6 15,0-4 2-15,0 0 0 0,0-8-6 0,0 0-1 16,-4-8 0-16,-1 0 0 0,-4-9-35 0,0 1-7 16,-5-8-2-16,1-13 0 15,-6 5 1-15,-3-5 0 0,-6 1 0 0,1-13 0 16,-9 12-221-16,4-15-44 0,-59 31-9 0,22-39-868 0</inkml:trace>
          <inkml:trace contextRef="#ctx0" brushRef="#br0" timeOffset="5693.0829">15484 728 2649 0,'4'-8'58'0,"5"-4"12"0,10-1 2 0,8-7 4 0,0 8-61 0,1-4-15 0,-1 4 0 0,0 4 0 15,1-4 54-15,3 3 8 0,-8-3 2 0,4 8 0 16,1 0-52-16,-5 12-12 0,4-4 0 0,-4 8-1277 15</inkml:trace>
        </inkml:traceGroup>
        <inkml:traceGroup>
          <inkml:annotationXML>
            <emma:emma xmlns:emma="http://www.w3.org/2003/04/emma" version="1.0">
              <emma:interpretation id="{2765B20B-7C24-49CE-BB4C-52CB0FBF7039}" emma:medium="tactile" emma:mode="ink">
                <msink:context xmlns:msink="http://schemas.microsoft.com/ink/2010/main" type="inkWord" rotatedBoundingBox="20837,281 25524,178 25552,1450 20865,155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167.3321">18511 339 1728 0,'0'0'38'0,"0"0"8"0,0 0 2 0,0 0 0 0,0 0-39 0,0 0-9 0,-4 12 0 0,8-3 0 15,6-5 101-15,8 4 19 0,4-4 3 0,6 4 1 16,8-8-39-16,1 0-7 0,4 4-2 0,-5-4 0 16,5 0-46-16,0 8-10 0,0-8-1 0,0 0-1 15,-5 4-141-15,-4 4-28 0</inkml:trace>
          <inkml:trace contextRef="#ctx0" brushRef="#br0" timeOffset="9444.8069">19390 266 345 0,'0'0'31'16,"0"0"-31"-16,0 0 0 0,0 0 0 0,0 0 364 0,0 0 68 15,0 0 12-15,-4 13 4 0,-6 3-308 0,6 8-60 16,-5 4-13-16,0 1-3 0,4 3-2 0,1 1-1 15,-1-5 0-15,0 4 0 0,5-3-11 0,5 7-2 16,0-12-1-16,-1 1 0 0,1-1-22 0,-1-4-4 16,5-8-1-16,0 0 0 0,-4 0 36 0,4-7 6 15,5-1 2-15,-1-4 0 0,6-4-44 0,-6-1-8 16,6-11-1-16,-1 0-1 0,0 0 1 0,5-12 0 16,-1 7 0-16,1-3 0 0,-5-4-11 0,5-1 0 15,0 9 9-15,-5-12-9 0,5 3-15 0,-5 1-7 0,0 16-2 0,-4-8 0 31,-9 4-189-31,-1 3-39 0</inkml:trace>
          <inkml:trace contextRef="#ctx0" brushRef="#br0" timeOffset="9751.9775">20105 258 1670 0,'0'0'148'0,"0"0"-118"0,4 13-30 0,1 3 0 0,0-8 64 0,-1 8 6 0,-4 4 2 0,-4 5 0 15,4-5 51-15,0 4 10 0,-5 0 3 0,0-3 0 16,1-1-79-16,-1 0-15 0,5 0-3 0,0 0-1 16,0 1-9-16,-4-9-1 0,4 0-1 0,-5 4 0 0,5-16-16 15,0 0-3-15,0 0-8 0,0 0 12 0,0 0 0 0,0 0-1 16,9-16 0-16,-4 4 0 0,9 0-24 0,-1-17-5 16,-4 9-1-16,10-12 0 0,-1-5 19 0,5 5 0 15,4-4 0-15,0 3 0 0,-4 1 24 0,4 3 8 16,5 9 1-16,-5 0 1 0,-4 8-11 0,0 4-3 15,-5 8 0-15,0 0 0 0,-4 8-8 0,0 0-1 16,-1 4-1-16,6 4 0 0,-10 5-10 0,-5 3 0 16,1 0 0-16,-1 4 0 0,1 1 0 0,-5-1 0 15,-9-4-10-15,4 5-842 16,1-5-168-16</inkml:trace>
          <inkml:trace contextRef="#ctx0" brushRef="#br0" timeOffset="9960.7432">21184 258 1497 0,'9'-8'133'0,"-4"-4"-106"0,-1 0-27 0,1 0 0 16,-10 4 210-16,5 0 37 0,5-4 7 0,-5 3 2 15,-5 1-103-15,1 8-20 0,-6 0-4 0,-3 8-1 16,-1-4-101-16,-4 13-27 0,-9-5 0 0,8 4 8 16,1 4-8-16,-5 9 0 0,5 3 0 0,0-4 0 15,0 1 8-15,0 7 4 0,-1 0 1 0,1 13 0 16,5-9-13-16,3 1 8 0,6-1-8 0,4-11 0 15,4 3-58-15,1-4-18 0,9 1-3 0,-5-5-743 16,4 4-149-16</inkml:trace>
          <inkml:trace contextRef="#ctx0" brushRef="#br0" timeOffset="10111.6434">21361 356 2156 0,'28'-29'96'0,"-19"13"19"0,5 0-92 0,-1 8-23 16,10-13 0-16,4 9 0 0,10-8 115 0,-1 0 18 15,10-4 4-15,13 3 1 0,0 1-60 0,5 0-12 16,4 8-2-16,-4 0-1 0,-5 4-51 0,0-1-12 16,-13 9 0-16,-1 9 0 15,-13-9-100-15,-5 0-22 0,-4 8-5 0</inkml:trace>
          <inkml:trace contextRef="#ctx0" brushRef="#br0" timeOffset="10325.3667">22208-332 1458 0,'0'0'64'0,"9"-13"14"0,-4 5-62 0,-5 8-16 0,9 0 0 0,-9 0 0 16,0 0 142-16,0 0 26 0,5 8 4 0,-1 9 2 15,-4 11-62-15,0 4-12 0,-4 5-2 0,-5 11-1 16,4 1-29-16,-9 7-7 0,5 1-1 0,-4 4 0 16,-6-4 4-16,1 3 0 0,0-3 0 0,-5 8 0 15,-4-9-17-15,0 5-3 0,4 0-1 0,-5-1 0 16,6-3-18-16,-6 0-3 0,-4-9-1 0,1 1 0 15,3-1-184 1,-4-15-37-16</inkml:trace>
          <inkml:trace contextRef="#ctx0" brushRef="#br0" timeOffset="8815.6765">18557 80 633 0,'0'0'56'0,"0"-8"-44"0,9 4-12 0,-4-8 0 16,-1 4 143-16,5-8 26 15,0 0 6-15,5 7 1 0,-5-7-60 0,0 0-12 0,5 8-3 0,-5-12 0 16,0 8 4-16,-4 4 1 0,-5 8 0 0,0 0 0 15,0 0-46-15,4 12-8 0,1 4-3 0,-5 16 0 16,0 9 18-16,-9-1 3 0,-5 13 1 0,-4 7 0 16,0 5-11-16,-5 0-3 0,-5 0 0 0,1 8 0 15,0-9-37-15,0 9-8 0,-5-12-2 0,4-4 0 16,-4-5-1-16,5-11 0 0,0-1 0 0,0-3 0 16,8-5-9-16,1-4 0 0,4-8 9 0,1 1-9 15,8-9-84 1,-4 0-22-16,5-4-4 0,4-8-1 0,0 0-97 0,4-8-19 15,5-20-4-15,5-1-572 0</inkml:trace>
          <inkml:trace contextRef="#ctx0" brushRef="#br0" timeOffset="8996.4061">18379 157 1202 0,'-4'-16'53'0,"4"12"11"0,0-12-51 0,4 4-13 15,1 4 0-15,9-5 0 0,4-3 68 0,5 4 12 16,4 0 1-16,9-8 1 0,5-1 37 0,5 1 7 15,8-8 2-15,6 4 0 0,-6 7-52 0,10-3-9 16,0 0-3-16,-1 4 0 0,1 4-54 0,-9 0-10 16,-1 3 0-16,-8 5 0 15,0 0-33-15,-10 0 1 0,-4 4 0 0,-9 4-903 16</inkml:trace>
          <inkml:trace contextRef="#ctx0" brushRef="#br0" timeOffset="10500.9682">22422 404 2502 0,'0'0'111'0,"0"0"22"0,0 0-106 0,5 4-27 16,-1 8 0-16,-4 4 0 0,0 5 62 0,-4-9 7 15,-1 16 2-15,-4-8 0 0,0 9-30 0,0-1-5 16,0 4-2-16,-9 9 0 0,4-13-34 0,0 5 0 16,1-5-15-16,-1 0 5 15,5-3-230-15,0-5-45 0</inkml:trace>
          <inkml:trace contextRef="#ctx0" brushRef="#br0" timeOffset="10613.5725">22859 279 1785 0,'9'-33'159'0,"-4"13"-127"0,0 4-32 0,4-4 0 15,-5 7 96-15,1-7 12 0,-5 4 4 0,0 12 0 16,0 4-39-16,0 0-7 0,0 0-2 0,0 0-751 16,-5 4-150-16</inkml:trace>
        </inkml:traceGroup>
        <inkml:traceGroup>
          <inkml:annotationXML>
            <emma:emma xmlns:emma="http://www.w3.org/2003/04/emma" version="1.0">
              <emma:interpretation id="{3107FA53-EBDA-4422-8E69-8AECC98932D1}" emma:medium="tactile" emma:mode="ink">
                <msink:context xmlns:msink="http://schemas.microsoft.com/ink/2010/main" type="inkWord" rotatedBoundingBox="25968,717 28471,662 28489,1481 25986,1535"/>
              </emma:interpretation>
              <emma:one-of disjunction-type="recognition" id="oneOf4">
                <emma:interpretation id="interp4" emma:lang="" emma:confidence="0">
                  <emma:literal>4</emma:literal>
                </emma:interpretation>
                <emma:interpretation id="interp5" emma:lang="" emma:confidence="0">
                  <emma:literal>y</emma:literal>
                </emma:interpretation>
                <emma:interpretation id="interp6" emma:lang="" emma:confidence="0">
                  <emma:literal>x</emma:literal>
                </emma:interpretation>
                <emma:interpretation id="interp7" emma:lang="" emma:confidence="0">
                  <emma:literal>Y</emma:literal>
                </emma:interpretation>
                <emma:interpretation id="interp8" emma:lang="" emma:confidence="0">
                  <emma:literal>°</emma:literal>
                </emma:interpretation>
              </emma:one-of>
            </emma:emma>
          </inkml:annotationXML>
          <inkml:trace contextRef="#ctx0" brushRef="#br0" timeOffset="11222.3507">23979 315 1728 0,'32'-8'153'0,"0"-4"-122"0,0 4-31 0,0 8 0 16,4 0 123-16,-8 0 18 0,-1 4 4 0,-13 4 1 15,-1 4-52-15,-4 4-10 0,0-8-3 0,1 13 0 16,-6-1-10-16,1 0-3 0,4 0 0 0,-9 0 0 15,4 1-20-15,-4-1-5 0,0 0-1 0,0-12 0 16,0-8-21-16,0 0-4 0,0 0-1 0,0 0 0 16,0 0 12-16,0 0 3 0,0 0 0 0,5-8 0 15,-1 0-17-15,1-4-3 0,4-8-1 0,0-1 0 16,5-7 6-16,-1 4 0 0,6-4 1 0,-1 3 0 16,5 1-6-16,-5 4-2 0,5-1 0 0,-1 1 0 0,6 8-9 15,-6 4 0-15,1 4 9 0,-5 4-9 0,5 0 0 0,0 4 0 16,0 4 0-16,0 8 0 15,-1 5-34-15,1 3-2 0,-5-4 0 0,-4 4 0 16,-5 9 24-16,0-1 12 0,-9 0-12 0,-9 1-907 16,-5-1-181-16</inkml:trace>
          <inkml:trace contextRef="#ctx0" brushRef="#br0" timeOffset="11529.1133">25655 295 1324 0,'41'-41'59'0,"-23"25"12"0,5-4-57 0,0 0-14 0,-5-1 0 0,0 5 0 16,-4 4 297-16,-5 4 57 0,0-4 11 0,-5 4 3 16,-4 4-295-16,0 4-58 0,-4 0-15 0,-5 8 0 15,-10 4 15-15,6 8 0 0,-10 0 0 0,5 1 0 16,-5 7 7-16,0 4 2 15,1-3 0-15,-6 3 0 0,5 0 0 0,1 1 1 0,-6-1 0 0,10-12 0 16,0 5 24-16,4-1 5 0,1 4 1 0,-6 5 0 16,1-9-21-16,0 4-4 0,-5 1-1 0,0-1 0 15,-8 0-14-15,-1 5-3 0,-5-5-1 0,1 4 0 16,-10-3-11-16,1-5 0 0,-5 0 0 0,-19-3 0 16,-8 3-124-16,-9-8-23 0,-97 16-5 15,42-15 0-15</inkml:trace>
          <inkml:trace contextRef="#ctx0" brushRef="#br0" timeOffset="10893.6177">23342 347 1209 0,'23'-12'53'0,"-23"12"12"16,0 0-52-16,0 0-13 0,9-4 0 0,-9 4 0 16,0 0 169-16,0 0 31 0,0 16 7 0,-5 1 1 0,-4 7-116 0,0 4-22 15,0-8-5-15,4 5-1 16,5-1-51-16,0 4-13 0,0-3 0 0,0 3 0 0,10-8 54 0,-1 0 8 16,-5-7 2-16,10-1 0 0,-1-4 11 15,1 0 2-15,4-4 1 0,5-4 0 0,0 0-29 0,0-4-5 16,-1 4-2-16,-3-16 0 0,3 4-10 0,-3-1-3 15,3-7 0-15,-3-8 0 0,-6 4-1 0,5-1-1 16,-4-3 0-16,-5 4 0 0,0-9-11 0,0 9-1 16,-9 0-1-16,5 4 0 0,-10-1-14 0,1 13 0 15,-5-8 8-15,-5 12-8 0,-9-4-10 0,-9 16-5 16,-9-4-1-16,-13 12-896 16,-5-4-179-16</inkml:trace>
        </inkml:traceGroup>
      </inkml:traceGroup>
    </inkml:traceGroup>
    <inkml:traceGroup>
      <inkml:annotationXML>
        <emma:emma xmlns:emma="http://www.w3.org/2003/04/emma" version="1.0">
          <emma:interpretation id="{04C73FEB-F799-4735-88F3-0544BEE61F6B}" emma:medium="tactile" emma:mode="ink">
            <msink:context xmlns:msink="http://schemas.microsoft.com/ink/2010/main" type="paragraph" rotatedBoundingBox="2108,2926 22736,2116 22816,4162 2188,4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38DF00-2F10-477D-A36B-9B16F3DD2926}" emma:medium="tactile" emma:mode="ink">
              <msink:context xmlns:msink="http://schemas.microsoft.com/ink/2010/main" type="line" rotatedBoundingBox="2108,2926 22736,2116 22816,4162 2188,4972"/>
            </emma:interpretation>
          </emma:emma>
        </inkml:annotationXML>
        <inkml:traceGroup>
          <inkml:annotationXML>
            <emma:emma xmlns:emma="http://www.w3.org/2003/04/emma" version="1.0">
              <emma:interpretation id="{92294C1C-A072-4D54-8008-75981D7BDBDC}" emma:medium="tactile" emma:mode="ink">
                <msink:context xmlns:msink="http://schemas.microsoft.com/ink/2010/main" type="inkWord" rotatedBoundingBox="2137,3684 4333,3598 4381,4811 2185,4897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4502.0184">1429 3767 1735 0,'0'0'76'0,"0"0"17"0,0 0-74 0,0 0-19 15,0 0 0-15,0 0 0 0,0 0 110 0,0 0 18 16,0 0 4-16,0 0 1 0,0 0-39 0,14-8-8 15,0-8-2-15,4-4 0 0,0-5-22 0,9-3-5 16,-4-4-1-16,4-1 0 0,-4-3-46 0,4-1-10 16,-4 1 0-16,-5 0 0 0,-4-5 0 0,0 1 10 15,-5-1-2-15,-5 1 0 0,-4 3-8 0,-4 1 0 16,4 3 0-16,-5 5 8 0,1 4-8 0,-1 4 0 16,1 3 0-16,-6 1 0 0,1 8 0 0,-4 8 0 15,-5 8 0-15,-5 4 0 0,0 13 0 0,0 7 0 0,-4 8 0 16,-5 9 0-16,0 4 0 0,9-5 10 0,-4 9-10 15,4 0 10-15,1-1 1 0,8-7 0 16,5 3 0-16,4-11 0 0,1-1-11 0,8-3 0 16,10-5 9-16,4 5-9 0,9-9 0 0,1 0 0 0,8 1 0 0,10-5-8 31,-1 0-120-31,-4-8-23 0,-4 0-5 0,4 1-932 0</inkml:trace>
          <inkml:trace contextRef="#ctx0" brushRef="#br0" timeOffset="14104.2936">-451 3391 1522 0,'-5'-12'33'0,"1"-1"7"0,-1 5 2 0,1-8 2 0,-10 0-36 0,9 4-8 0,1-4 0 0,4 4 0 15,-5-5 80-15,5 1 15 0,5 4 2 0,-1 0 1 16,1-4-16-16,0-1-3 0,-1 5-1 0,5 0 0 16,0 0-22-16,0 0-4 0,1 4 0 0,-1 4-1 15,4 8-13-15,1 8-2 0,-5 4-1 0,5 4 0 16,-1 13-14-16,1 7-2 0,4 9-1 0,0 12 0 16,1 3 1-16,3 9 0 0,-12 0 0 0,3 4 0 15,5 0 21-15,-4-4 4 0,9-1 0 0,-10 1 1 16,10-4-27-16,-5-8-6 0,5-9 0 0,-5-7-1 15,1-9-1-15,-6-3 0 0,6-5 0 0,-10-8 0 16,4-4 5-16,1-3 1 0,0-5 0 0,-14-8 0 0,0 0 2 16,9-4 1-16,9-9 0 0,-9 1 0 0,0-4-2 15,-4-8 0-15,-1-4 0 0,5-13 0 0,-4-12-7 0,-1 1-2 16,-4-13 0-16,5 0 0 0,9-7-8 0,-5-1 0 16,4-4 0-16,6 0 0 0,3 0 0 0,6 8 0 15,4-4-9-15,-1 17 9 0,-3 15-11 0,-1 9 11 16,5 4-10-16,-5 11 10 0,5 17-12 0,-5 0 12 15,1 12-13-15,-5 13 5 0,4 7-1 0,0 9 0 16,-9-1 0-16,5 13 0 0,-5-1 9 0,-4 1 0 16,0 0 10-16,4 3-10 0,-4 1 0 0,-5-5 0 15,4-7 0-15,-8-5 0 0,4-3 0 0,0-9 0 16,-9-8 0-16,0 1 0 0,5-9 0 0,-1 0 9 16,-4-12-9-16,0 0 8 0,0 0 1 0,9-8 0 15,-4 0 0-15,4-8 0 0,0-1 2 0,0-3 0 0,0-4 0 16,0-9 0-16,5 5 16 0,0-4 3 0,-1-1 1 15,1-3 0-15,4 0-23 0,5-1-8 0,-5 1 0 16,10-5 0 0,-1 1-48-16,0 3-15 0,5 1-3 0,-5 4-835 0,5 3-167 0</inkml:trace>
        </inkml:traceGroup>
        <inkml:traceGroup>
          <inkml:annotationXML>
            <emma:emma xmlns:emma="http://www.w3.org/2003/04/emma" version="1.0">
              <emma:interpretation id="{9AF9F37B-D9FA-4ECD-B1A9-A246729DD8FE}" emma:medium="tactile" emma:mode="ink">
                <msink:context xmlns:msink="http://schemas.microsoft.com/ink/2010/main" type="inkWord" rotatedBoundingBox="5240,3472 7378,3388 7417,4383 5280,4467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6202.3622">2904 3022 2001 0,'-22'-36'88'0,"12"24"20"0,6 0-87 0,-1 0-21 16,-4-1 0-16,5 1 0 0,-1 4 54 0,5 8 6 15,0 0 2-15,-4 8-692 16,4 0-138-16</inkml:trace>
          <inkml:trace contextRef="#ctx0" brushRef="#br0" timeOffset="16547.2244">3209 3545 1638 0,'19'0'36'0,"3"0"7"0,1 0 1 0,9-5 3 0,-5 1-38 0,5 4-9 0,-5-8 0 0,5 0 0 16,-4-4 70-16,4 0 12 0,-5 0 2 0,0-8 1 16,0-1-27-16,-4-3-6 0,0-4 0 0,0-1-1 15,-5 5-12-15,-4-4-3 0,-1-1 0 16,1 9 0-16,-10-8 7 0,-4 4 1 0,-4-5 0 0,-1 5 0 15,1 4-10-15,-5 4-2 0,-5 7 0 0,-4-7 0 16,4 4-9-16,1 8-3 0,-6 0 0 0,1 8 0 16,-5 12-8-16,1 5-3 0,-6-1 0 0,1 12 0 15,-5 5-9-15,9 3-12 0,-4 1 2 0,4 7 1 16,0-3 33-16,10 3 6 0,4-3 2 0,0-1 0 16,13 1-32-16,1-5 0 0,4-3 0 0,9-1 0 15,5 0-68-15,-5-11-19 0,9-1-4 16,1-8-1025-16</inkml:trace>
          <inkml:trace contextRef="#ctx0" brushRef="#br0" timeOffset="16876.2727">4211 3111 2138 0,'0'0'95'0,"0"0"19"0,0 0-91 0,0 0-23 15,0 0 0-15,0 13 0 0,0 3 51 0,0 8 5 16,0 0 2-16,0 13 0 0,0 3-9 0,5 1-1 16,-5-1-1-16,0 1 0 0,4 3-19 0,1-7-3 15,-5 3-1-15,0 1 0 0,4-5 12 0,-4-8 1 0,5-3 1 16,-1-1 0-16,-4-4-10 0,0-4-1 0,0-4-1 16,5-8 0-16,-5-4 10 0,0 0 3 0,0 0 0 0,0 0 0 15,13-4-11-15,-3 4-3 0,-6-16 0 0,5 0 0 16,5-4 5-16,-5 0 1 0,0-9 0 0,0-3 0 15,5-5-15-15,0-3-2 0,4-5-1 0,0 1 0 16,5-5-5-16,4 5-8 0,9-5 11 0,1 5-11 16,-1 7 0-16,1 1 0 0,-1 8 0 0,1 7 0 15,-6 1-104 1,-3 12-24-16,-5 12-4 0,-10 4-2 0</inkml:trace>
          <inkml:trace contextRef="#ctx0" brushRef="#br0" timeOffset="16065.5284">2627 3488 403 0,'4'-12'36'0,"-4"4"-36"16,-4-9 0-16,4 1 0 0,0 4 168 0,-5 0 28 16,5 0 4-16,0 0 2 0,0-4-57 0,0 3-11 0,0 1-2 15,0 4-1-15,0 8-2 0,0 0 0 0,0 0 0 0,0 0 0 16,0 16-52-16,9 9-10 0,-4 7-3 16,-1-4 0-16,1 9-17 0,-1-1-4 0,1 1-1 0,-5 3 0 15,4-4-22-15,1 5-4 0,-5 3 0 0,0-7-1 31,0 7-74-31,-5 1-14 0,-4-1-3 0,0-3-1 0</inkml:trace>
        </inkml:traceGroup>
        <inkml:traceGroup>
          <inkml:annotationXML>
            <emma:emma xmlns:emma="http://www.w3.org/2003/04/emma" version="1.0">
              <emma:interpretation id="{EBE0D3BD-903E-4844-87D8-14FA3DE0E6C4}" emma:medium="tactile" emma:mode="ink">
                <msink:context xmlns:msink="http://schemas.microsoft.com/ink/2010/main" type="inkWord" rotatedBoundingBox="8085,2692 13715,2471 13788,4311 8157,453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8102.7477">7029 2084 2188 0,'0'0'48'0,"5"12"11"0,4 8 1 0,0 8 1 0,5 9-49 0,-5-1-12 0,0 5 0 0,0 11 0 16,0 1 124-16,5-9 21 0,-5 9 5 0,-5 8 1 15,5-1-59-15,-4 1-11 0,0 0-2 0,-1 4-1 16,1 3-51-16,-5 1-11 0,0 8-1 0,-5-8-1 16,1 4-14-16,-6-9 0 0,1 1 0 0,-4 8-905 15,-15-4-184-15</inkml:trace>
          <inkml:trace contextRef="#ctx0" brushRef="#br0" timeOffset="18317.886">7348 3136 2286 0,'0'0'101'0,"14"12"21"0,-5 0-98 0,4 4-24 15,-4 9 0-15,5 7 0 0,-5 4 72 0,0 1 10 16,0 7 2-16,0 1 0 0,-4-1 12 0,4 1 4 15,-4-5 0-15,-1 1 0 0,1-5-61 0,4-7-12 16,-5-5-3-16,1 0 0 0,4-4 13 0,0-4 3 16,0-3 0-16,-4-5 0 0,9-8-15 0,-5-4-2 0,4 0-1 0,1-9 0 15,0-3 16-15,-1-4 3 16,5-4 1-16,1-9 0 0,-1 1-27 0,0-8-6 16,0-1-1-16,1-3 0 0,3-1-8 0,1 1 0 15,9-5 0-15,-5 4 0 16,5 5-52-16,5 0-8 0,-1-1-3 0,0 9 0 15,1 3-74-15,-1 5-15 0,1 12-4 0,-5 4-1113 0</inkml:trace>
          <inkml:trace contextRef="#ctx0" brushRef="#br0" timeOffset="18657.6648">8645 3148 2696 0,'0'0'60'0,"14"-8"12"0,-5 0 2 0,5-4 1 0,-5 3-60 0,-4-3-15 16,4 0 0-16,-5 4 0 0,-4 4 44 0,0 4 5 15,0-8 2-15,0 8 0 0,0 0-20 0,0 0-4 16,-13 0-1-16,-6 4 0 0,-3 8-26 0,-6 8 0 16,1 5 0-16,-5 7 0 0,5 4 0 0,-5 1 0 15,5 7-12-15,-1 5 12 0,5-9-8 0,5 5 8 16,0-13 0-16,4 1 0 0,5-1 0 0,5-4 0 16,-1-3 0-16,5-9 0 0,0-4 0 0,0-12 10 15,0 0-2-15,14 4-8 0,-1-8 0 0,6-8 0 16,3 0 0-16,1-8 0 0,5-9 0 0,-1 1 0 15,0-5 0-15,5-3 0 0,0 4 11 0,0-5-11 16,-9 9 10-16,-1 4-10 0,-3 7 32 0,-1 5 1 16,-5 4 0-16,1 8 0 0,0-8-41 0,-1 16-9 15,-8-4-2-15,4 8 0 0,-4 9 31 0,-1-1 5 16,1 4 2-16,-5 5 0 16,0 3-169-16,-9 0-34 0,-14 37-6 0,9-28-2 0</inkml:trace>
          <inkml:trace contextRef="#ctx0" brushRef="#br0" timeOffset="18935.4692">9884 2962 1555 0,'18'0'138'16,"5"-16"-110"-16,-5-1-28 0,-4 1 0 15,-5 0 146-15,-5 4 24 0,1 0 5 0,-5 4 1 16,-5 0-54-16,-4 3-10 0,-9 1-3 0,0 8 0 0,0 1-72 0,-5 7-14 15,0-4-3-15,0 12-1 0,1-4-19 16,3 8 0-16,1 1 0 0,0 3 0 0,-5 0 55 16,9 1 7-16,5-1 2 0,0 0 0 0,0-3-13 0,0-1-3 15,9 4 0-15,0 1 0 0,0-9-25 0,0 4-6 16,0-4-1-16,-5 1 0 0,5 3 21 16,-9 0 4-16,5 0 1 0,-10 1 0 0,-4-1-30 0,-9 4-12 15,-10 5 11-15,-4-1-11 16,-4 5-132-16,-5 3-32 0,-73 33-6 0,27-21-1115 15</inkml:trace>
          <inkml:trace contextRef="#ctx0" brushRef="#br0" timeOffset="17627.7821">5818 3168 1324 0,'23'-24'59'0,"-19"12"12"0,6-4-57 0,-1-1-14 16,4 1 0-16,-4 0 0 0,5 4 197 0,0 0 37 15,-5 4 7-15,0 0 2 0,-9 8-148 0,0 0-30 16,0 0-5-16,-9 0-2 0,0 8-30 0,-9 4-5 15,-10 0-2-15,1 8 0 0,-10 0-12 0,6 9-9 16,-6-5 12-16,1 8-12 0,4 1 8 0,0 3-8 16,5 1 0-16,-1-5 0 0,6 0 11 0,3 1-11 15,1-9 10-15,9 0-10 0,0-4 8 0,4 1-8 16,5-1 0-16,0 0 9 0,5-4 2 0,4 1 0 16,0-5 0-16,9-4 0 0,1 4 28 0,-1-4 5 15,5 0 2-15,-1 0 0 0,1 0-6 0,0 0 0 0,0 1-1 16,-5 3 0-16,5 0-15 0,-10 0-4 0,-8 4 0 0,4 0 0 15,-5 0-8-15,-8 9-3 0,-5-5 0 0,-5 4 0 16,1 5-1-16,-6-5 0 0,6-4 0 0,-6 0 0 16,1 1-8-16,0-1 0 0,4-8 0 0,-4 4 0 15,4-4-124 1,1 0-16-16,-5-3-4 0,-1-1-1049 0</inkml:trace>
          <inkml:trace contextRef="#ctx0" brushRef="#br0" timeOffset="17847.1546">6342 3047 2073 0,'18'-12'92'0,"-4"4"19"0,4-1-89 0,9-3-22 16,5 4 0-16,0 0 0 0,4 0 117 0,1 8 19 15,-1-12 4-15,10 8 1 0,-1 0-73 0,5-4-14 16,-4 4-3-16,-1-4-1 0,1 3-34 0,-1-3-6 15,-4 4-2-15,5-4 0 0,-5 4-22 0,-5-4-5 16,1 0-1-16,-5 4-1200 0</inkml:trace>
          <inkml:trace contextRef="#ctx0" brushRef="#br0" timeOffset="19349.4007">11113 2873 1728 0,'0'0'76'0,"0"0"16"15,0 0-73-15,0 0-19 0,0 0 0 0,0 0 0 0,0 0 98 0,-4-4 16 16,-10 0 3-16,0 4 1 0,-4 0-86 0,-5 4-18 15,0-4-3-15,1 8-1 0,-6-4 38 0,1 4 8 16,0 0 2-16,-1 8 0 0,1-4-26 0,0 0-6 16,4 5-1-16,-4-1 0 0,4 0 16 0,0 4 3 15,10 1 1-15,-1 11 0 0,0-4-2 0,10 9-1 16,-5-9 0-16,9 8 0 0,4-3 22 0,1 7 4 16,4-15 0-16,4 7 1 0,-3 0 10 0,-1-3 1 15,4-5 1-15,1-4 0 0,-5 4-65 0,0-3-16 16,-4-5 0-16,-5 4 0 0,-5-4 8 0,-9 0-8 15,-4 9 12-15,0-9-12 0,-14 4 0 0,0-4 0 16,-4 9 0-16,-5-5 0 16,-5 0-104-16,1 0-27 0,-10 5-5 0</inkml:trace>
        </inkml:traceGroup>
        <inkml:traceGroup>
          <inkml:annotationXML>
            <emma:emma xmlns:emma="http://www.w3.org/2003/04/emma" version="1.0">
              <emma:interpretation id="{C5B89BBD-B873-4FBC-8B36-A12073084FC9}" emma:medium="tactile" emma:mode="ink">
                <msink:context xmlns:msink="http://schemas.microsoft.com/ink/2010/main" type="inkWord" rotatedBoundingBox="15604,2632 22745,2351 22816,4162 15676,444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1091.4062">14937 2051 2361 0,'28'-28'104'0,"-24"20"23"0,5 0-102 0,-4 8-25 16,-5 0 0-16,-5 12 0 0,5 4 62 0,-9 12 7 15,5 13 2-15,-5-5 0 0,-5 13-27 0,-4 7-4 16,-10 9-2-16,1 8 0 0,0-12-2 0,-5 12-1 16,5-1 0-16,-5 13 0 0,-5-8 1 0,5-4 1 15,-4 0 0-15,4 0 0 0,0-8-25 0,0-5-12 16,1-7 10-16,-1-5-10 0,9-3 24 0,-4-9-2 15,4-7 0-15,5-9 0 0,4-4-22 0,0-4-8 16,5-8 0-16,9-4 0 0,0 0 8 0,0-8 12 16,5-8-2-16,4-4-1 0,5-8-1 0,8-5 0 0,1-3 0 15,9-1 0-15,0 1-8 0,0 3-12 0,0-3 2 16,4 8 1-16,-9 8 9 0,1-1 0 0,-1 9 0 0,5 4 0 16,-5 8 0-16,5 0 11 0,-9 8-3 0,4 4 0 15,0-4-8-15,-4 9 0 0,0 3 0 0,-5 4 8 16,0-4-8-16,-9 1 0 0,1 3 9 0,3-4-9 15,1 4 0-15,-5-3 0 0,0 3-10 0,5 0 10 16,-5 0-209 0,0-3-35-16</inkml:trace>
          <inkml:trace contextRef="#ctx0" brushRef="#br0" timeOffset="20424.1169">13016 2804 1036 0,'-23'-4'46'0,"23"4"10"0,19-4-45 0,-19 4-11 0,0 0 0 0,0 0 0 16,0 0 162-16,0 0 30 0,0 0 7 0,0 0 1 16,0 0-116-16,0 0-22 0,0 0-5 0,0 0-1 15,0 0 24-15,9 0 4 0,4-4 0 0,1 4 1 16,0-4-30-16,-5 4-7 0,9 0 0 0,-4 0-1 16,-1 0 10-16,1 0 3 0,4 0 0 0,0 0 0 15,-4 4-48-15,4-4-12 0,0 0 0 0,-4 4 0 16,4 0 0-16,-4-4 0 0,0 0 0 0,-1 0 0 15,1 4 0-15,4-4 0 0,0 0 0 0,5-4 0 16,4 4 20-16,5-8 3 0,5 4 0 0,-1-4 0 16,5 0 14-16,9 4 3 0,0-5 1 0,0 1 0 15,0 0-33-15,1 0-8 0,-6 0 0 0,14-4 0 16,-9 4 0-16,-4 4 0 0,-1-4 0 0,-4 0 0 16,5 4 0-16,-10-5 0 0,-8 5-12 0,-6 4 12 15,-8-4-32-15,0 4 2 0,4 0 0 0,0-4-799 16,-4 8-160-16</inkml:trace>
          <inkml:trace contextRef="#ctx0" brushRef="#br0" timeOffset="20719.3733">13795 2768 1756 0,'0'0'39'0,"0"0"8"0,0 0 1 0,0 0 1 0,13-5-39 0,-13 5-10 0,0 0 0 0,0 0 0 15,5 13 98-15,-10 11 18 0,1 8 3 0,-10 5 1 16,-4 7-23-16,-5 5-4 0,-9 7-1 0,0 9 0 16,1 4-8-16,-1 0-1 0,-5 4-1 0,-4-1 0 15,0-11-30-15,5 0-5 0,4-4-2 0,0-5 0 16,5-7-29-16,-1-5-7 0,6 1-1 0,-1-5 0 15,9-8-8-15,5 1 0 0,-4-5 0 0,8-4 0 16,0-8-158-16,1-4-34 0,-1 1-6 16,5-9-2-16</inkml:trace>
          <inkml:trace contextRef="#ctx0" brushRef="#br0" timeOffset="21628.6719">15274 3148 1036 0,'-9'8'92'0,"9"-8"-73"0,-4 4-19 0,4-4 0 16,0 0 51-16,0 0 6 0,-5 8 2 0,5-8 0 15,0 8 23-15,0-8 5 0,0 0 1 0,14 12 0 16,-1-4 24-16,1-3 6 0,4-1 1 0,5-8 0 16,0-1-15-16,4 1-2 0,-4-12-1 0,9-4 0 15,0 4-26-15,0-4-6 0,4-1-1 0,-4 1 0 16,-5 4-44-16,5-4-8 0,0-1-3 0,-5 1 0 0,1 0-13 0,-1 0 0 16,-9-5 0-16,9-3 0 0,-4 0 18 0,-5 4 1 15,-4 3 0-15,-5 1 0 0,-4 4 21 0,-5 4 4 16,-5 0 0-16,5 12 1 0,-18-4-45 0,-5 12 0 15,-4 0-10-15,-5 4 2 0,-4 12 8 0,-1 0 11 16,1 5-3-16,-5 3 0 0,9 5-8 0,0-1 0 16,5-8 0-16,4 9 0 0,9 3 0 0,1-3 0 15,3-5 0-15,6 4 0 16,4 1-80-16,4-5-19 0,1 5-3 0</inkml:trace>
          <inkml:trace contextRef="#ctx0" brushRef="#br0" timeOffset="21217.7029">15425 3184 403 0,'13'-24'36'0,"-4"12"-36"0,5-4 0 0,-5 4 0 0,0-5 352 0,0 5 64 16,5 0 13-16,-5 4 3 0,-9 8-244 0,0 0-48 15,0 0-9-15,0 0-3 0,0 0-113 0,-4 12-23 16,-6-4-5-16,1 12-695 16,5-3-140-16</inkml:trace>
          <inkml:trace contextRef="#ctx0" brushRef="#br0" timeOffset="21936.0589">16403 2917 2818 0,'-4'-8'62'0,"-1"-4"13"0,5 4 2 0,0 8 3 0,0 0-64 0,0 0-16 0,0 0 0 0,0 0 0 16,5 16 46-16,-10 4 6 0,-8 1 2 0,-1 3 0 16,9 8-26-16,-4 1-6 0,5-5-1 0,-5 4 0 15,9-3-12-15,4-1-9 0,5 0 12 0,0-3-12 16,-4-5 12-16,9-8-4 0,8 0 0 0,10 0-8 15,-4-4 14-15,4 0-4 0,-1-12-1 0,6 0 0 16,-5-4-1-16,0-4-8 0,-1-4 12 0,-3-4-4 16,-1-1-24-16,0-3-6 0,1-8-1 0,-6 7 0 15,-8-7 55-15,4 0 12 0,-9 3 1 0,1-3 1 16,-15 0-22-16,5 3-5 0,0 5-1 0,-5 4 0 16,-8 0-18-16,-5 3 0 0,-1 5 0 0,-8 4 0 0,-5 4-12 0,-13 4 1 15,-5 4 0-15,-5 8 0 16,5 9-193-16,-5-1-40 0,-72 28-7 15,45-7-1-15</inkml:trace>
          <inkml:trace contextRef="#ctx0" brushRef="#br0" timeOffset="22237.4759">16877 2893 1958 0,'14'-20'174'0,"-5"12"-139"16,9 0-35-16,0 3 0 0,-9 1 107 0,5 4 14 15,4 4 3-15,0 1 1 0,-4 7-41 0,-5-4-8 16,-4 8-1-16,4 0-1 0,0 4-14 0,0 1-2 16,-9 3-1-16,0 0 0 0,9-4-37 0,-9 5-7 15,0-5-1-15,0 0-1 0,-4-4 11 0,4 1 2 16,0-5 1-16,0-4 0 0,0-8-1 0,0 0-1 0,0 0 0 16,9 4 0-16,-5-4 13 0,10-4 4 0,-5-4 0 0,9-4 0 15,0-1-8-15,1 1-2 0,-1-4 0 0,5 0 0 16,-5-4-30-16,5 3 0 15,-1-7 0-15,-4 8 0 0,10-4 27 0,-5 0 2 0,-1-1 1 0,-3 1 0 16,-1 4-48 0,5 0-10-16,-5-5-1 0,0 9-1 0,0-4-176 0,0 0-35 15,32-16-7-15,-18 11-2 0</inkml:trace>
          <inkml:trace contextRef="#ctx0" brushRef="#br0" timeOffset="22543.0753">17655 2861 1209 0,'0'0'108'0,"0"0"-87"15,14 0-21-15,0 4 0 0,4-4 157 0,0 4 27 16,-4 0 6-16,9 4 1 16,4-4-37-16,14 0-7 0,4 4-2 0,1-4 0 0,0 4-65 0,-1-4-12 15,-4 0-4-15,0-4 0 0,-5 0-4 0,1-4 0 16,-5 0-1-16,0-4 0 0,-1 0-43 0,-8-4-16 16,5-4 11-16,-1-1-11 0,-4 1 57 0,-1-4 6 15,-8-4 1-15,-5-1 0 0,-4 1-52 0,-5 4-12 16,0-4 0-16,-5-1 0 0,-4 9 8 0,0 0 0 15,0 4-8-15,-9 4 12 0,-5 4-12 0,5 0-8 16,-5 12 8-16,-4 4-13 0,4 4 13 0,-5 4 0 16,-3 1 12-16,3 7-12 0,6 0 0 0,-6 9 0 15,5-5 0-15,-4 4-12 0,0-3 12 0,4 3 0 16,0 9 9-16,1-1-9 16,3-3-203-16</inkml:trace>
          <inkml:trace contextRef="#ctx0" brushRef="#br0" timeOffset="23069.7734">18762 2699 1958 0,'36'-33'174'0,"-13"21"-139"0,0-4-35 0,9 4 0 16,-5 4 96-16,0 4 12 0,1 4 2 0,-1 4 1 16,-9 8-23-16,5 4-5 0,-9 8-1 0,-5 5 0 15,0-1-30-15,-5 4-5 0,-4 1-2 0,-4 7 0 0,-1-15-21 0,1 7-5 16,-1-4-1-16,-4-3 0 0,0-1 21 0,4-8 4 15,1-8 1-15,-1 4 0 0,5-12-12 0,0 0-1 16,0 0-1-16,0 0 0 0,0 0-4 0,0 0-1 16,0 0 0-16,9-8 0 0,5-4-5 0,4 0-2 15,-4-8 0-15,9 3 0 0,-1-3-6 0,1 0 0 16,4-4-1-16,1 3 0 0,-1 5-11 0,5-4 0 16,-5 4 0-16,5 0 0 0,-9 4 0 0,0 3 0 15,-1 1 0-15,-8 4 0 0,0 8 0 0,-1 4 10 16,-3 1-10-16,-6 7 10 0,-4 0-10 0,5 4 0 15,-10 4 0-15,5 1 0 0,-4-1 0 0,-1 0-9 16,0-4 9-16,1 5 0 0,4-13 0 0,0 4 0 16,0-4 0-16,0-12 0 0,0 0 0 0,0 0 0 15,0 0 0-15,0 0 0 0,4 12 8 0,-4-12-8 16,0 0 0-16,0 0 9 0,5 0-9 0,9 0 8 0,-10-8-8 16,10 0 8-16,0-4-8 0,4 8-16 0,0-16 4 0,5 4 1 15,4-5 21-15,5-3 4 0,4 4 1 16,1-4 0-16,4-1-24 0,0 5-5 0,4 0-1 0,-8 8 0 15,-6 0 36-15,1-1 7 0,0 5 2 0,-4 4 0 16,3 0 3-16,-3 4 1 0,-1 0 0 0,0 4 0 16,-4 0-34-16,-5 8 0 0,-4-3-15 0,0 3 5 15,-5 0 10-15,-5 8 0 0,1 0 0 0,-10-8 0 16,1 9-15-16,-5-1 3 0,-5 0 0 0,-4 8 0 16,-5 1-127-16,-4-1-25 0,-5 9-4 15,5-5-764-15,-1 0-153 0</inkml:trace>
        </inkml:traceGroup>
      </inkml:traceGroup>
    </inkml:traceGroup>
    <inkml:traceGroup>
      <inkml:annotationXML>
        <emma:emma xmlns:emma="http://www.w3.org/2003/04/emma" version="1.0">
          <emma:interpretation id="{63EE6A49-49FD-4FEB-8D07-BAE2ABC29080}" emma:medium="tactile" emma:mode="ink">
            <msink:context xmlns:msink="http://schemas.microsoft.com/ink/2010/main" type="paragraph" rotatedBoundingBox="2644,6025 26668,4935 26756,6885 2732,7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8AF86A-AAB1-4903-B64D-07056FE5CB5C}" emma:medium="tactile" emma:mode="ink">
              <msink:context xmlns:msink="http://schemas.microsoft.com/ink/2010/main" type="inkBullet" rotatedBoundingBox="2645,6055 3404,6020 3491,7940 2732,7975"/>
            </emma:interpretation>
          </emma:emma>
        </inkml:annotationXML>
        <inkml:trace contextRef="#ctx0" brushRef="#br0" timeOffset="26381.2577">63 6770 1440 0,'5'-4'128'0,"-5"-4"-103"0,0-4-25 0,0 0 0 15,9 3 121-15,5-3 19 0,-1 4 4 0,10 0 1 16,4-4-59-16,10 4-12 0,8 0-2 0,5 0-1 16,5 0-42-16,4 4-8 0,0 4-1 0,14 0-1 31,-18 4-51-31,0-4-9 0,-1 0-3 0,10 4 0 0</inkml:trace>
        <inkml:trace contextRef="#ctx0" brushRef="#br0" timeOffset="26225.7742">437 6118 1324 0,'-5'0'118'0,"1"0"-94"16,-6 4-24-16,10 0 0 0,-4 1 74 0,-1-1 10 15,5-4 3-15,0 0 0 0,0 0-7 0,0 0 0 0,9 8-1 0,5-4 0 16,9 0-27-16,-5-4-6 0,5-8-1 16,0 0 0-16,-1-9-2 0,6 1-1 0,-1-8 0 0,-4-4 0 15,4 7-15-15,-4-7-3 0,-5 4-1 0,5-1 0 16,-14-7-15-16,9 4-8 0,-4-1 10 0,-5-3-10 16,0 4 8-16,-4-5-8 0,-5 1 0 0,0 0 9 15,0 3-9-15,-5 1 0 0,-4 0 9 0,0-1-9 16,0 1 0-16,-9 4 9 0,-1 3-9 0,1 5 0 15,0 4 0-15,-5 8 0 0,5 4 0 0,0-4 0 16,-5 4 0-16,9 8 0 0,-4 4 0 0,0 8 0 16,4 1 0-16,-4-1 0 0,4 8 0 0,1 9 0 15,-1 3 0-15,5 9 0 0,-5 3 0 0,10 9 10 0,-1 0 15 16,5-1 3-16,0 9 1 0,5 4 0 0,-1-4 31 16,1 4 5-16,4 4 2 0,-5 8 0 0,1-4-3 0,0 4 0 15,4-5 0-15,-5 1 0 0,-4-12-44 0,0 0-10 16,0 0-2-16,0 0 0 0,-9-9-8 0,0-3 0 15,0-4 0-15,-5-5 0 16,5-3-56-16,-9-9-12 0,4-4-4 0,1 1 0 16,3-1-149-16,-8-12-31 0</inkml:trace>
      </inkml:traceGroup>
      <inkml:traceGroup>
        <inkml:annotationXML>
          <emma:emma xmlns:emma="http://www.w3.org/2003/04/emma" version="1.0">
            <emma:interpretation id="{C6B69BDA-208B-4C27-A730-EBE6C70C4AC3}" emma:medium="tactile" emma:mode="ink">
              <msink:context xmlns:msink="http://schemas.microsoft.com/ink/2010/main" type="line" rotatedBoundingBox="4111,5958 26668,4935 26746,6662 4189,7685"/>
            </emma:interpretation>
          </emma:emma>
        </inkml:annotationXML>
        <inkml:traceGroup>
          <inkml:annotationXML>
            <emma:emma xmlns:emma="http://www.w3.org/2003/04/emma" version="1.0">
              <emma:interpretation id="{70C3AB58-0FE3-482E-BF1B-ECF10BBFE51F}" emma:medium="tactile" emma:mode="ink">
                <msink:context xmlns:msink="http://schemas.microsoft.com/ink/2010/main" type="inkWord" rotatedBoundingBox="4120,6162 5923,6081 5982,7385 4179,746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6575.7634">1711 5633 2098 0,'0'0'93'0,"5"12"19"0,-5 4-89 0,-9 8-23 16,-5 9 0-16,-4 7 0 0,4 9 91 0,-4 7 13 16,-9-3 4-16,4 12 0 0,9-5-45 0,-4 5-9 15,5-4-2-15,3 4 0 0,1 4-24 0,5 3-6 16,4 1-1-16,0 0 0 0,0 4-21 0,4-4 0 15,5-8-12-15,5-5-800 16,-9-3-160-16</inkml:trace>
          <inkml:trace contextRef="#ctx0" brushRef="#br0" timeOffset="26779.2716">1848 6252 1843 0,'27'-49'81'0,"-13"29"18"0,4-8-79 0,10 4-20 15,-6-5 0-15,6 9 0 0,-1 4 128 0,-4 4 23 0,4 8 4 0,0 4 1 16,-4 12-74-16,0 4-14 0,0 4-4 0,-5 8 0 16,5 1-19-16,-5 3-4 0,5 1-1 0,-5 3 0 15,0 0-12-15,-4 1-2 0,-5 3-1 0,0-3 0 16,5-1-13-16,-10 1-4 0,5 3 0 0,-4 5 0 16,-5-9-143-1,-5 4-29-15</inkml:trace>
          <inkml:trace contextRef="#ctx0" brushRef="#br0" timeOffset="26966.3576">2704 5839 2948 0,'0'0'65'0,"0"0"14"0,0 0 2 0,0 0 1 0,0 0-66 0,-5 12-16 16,1 9 0-16,-10 7 0 0,-4 4 23 0,-9 5 1 15,-10 7 0-15,1 5 0 0,4-1 12 0,-9 13 2 16,0-4 1-16,-5 7 0 0,1 13-39 0,-1 0-10 15,5 0-1-15,-9 4 0 16,-4 0-129-16,8 0-27 0,-4-8-5 0,5-13 0 0</inkml:trace>
          <inkml:trace contextRef="#ctx0" brushRef="#br0" timeOffset="27236.1849">2768 5613 1958 0,'18'-17'174'0,"5"1"-139"15,4 4-35-15,9 4 0 0,5 0 134 0,0 16 20 16,-4 4 4-16,4 8 1 0,0 9-35 0,0 3-6 16,-5 4-2-16,-4 9 0 0,0 12-36 0,-9 3-8 0,-5-3-2 0,0 0 0 15,0-1-19-15,-4-3-4 0,-9-1-1 0,-5 5 0 16,-5-4-24-16,-4-1-5 0,-5 1-1 16,-4 0 0-16,-5 7-16 0,-9-3 0 0,-4 4-11 0,-1-13 11 31,1 1-160-31,0-5-26 0,-10 5-5 0</inkml:trace>
        </inkml:traceGroup>
        <inkml:traceGroup>
          <inkml:annotationXML>
            <emma:emma xmlns:emma="http://www.w3.org/2003/04/emma" version="1.0">
              <emma:interpretation id="{959284EA-54BC-4FCA-BAD3-A76FAE061507}" emma:medium="tactile" emma:mode="ink">
                <msink:context xmlns:msink="http://schemas.microsoft.com/ink/2010/main" type="inkWord" rotatedBoundingBox="8733,5749 12805,5564 12883,7290 8811,747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8389.0551">7657 5920 518 0,'28'-24'46'0,"-15"12"-37"16,6 0-9-16,3 3 0 0,1 5 336 0,9 8 66 15,0 5 13-15,4 3 2 0,-4 8-223 0,0 4-45 16,-14 5-9-16,5 7-1 0,0 4-42 0,-5 1-8 15,0-5-1-15,-9 5-1 0,0-9-8 0,1 1-2 16,-1-5 0-16,0-4 0 0,-9-8-36 0,4 1-7 16,-4-5-2-16,0-4 0 0,0-8-11 0,0 0-2 0,0 0-1 0,0 0 0 15,0 0 10-15,5-4 1 0,9-4 1 16,-1-9 0-16,5 1-19 0,5-8-11 0,0-8 12 0,4-5-12 16,1 1 0-16,-6-1 0 0,10-7 0 15,0-1 0-15,0 5 8 0,-5-1-8 16,5 9 0-16,0 4 0 0,-5 7 10 0,1 5-2 0,-1 8 0 15,0 4 0-15,-4 4-8 0,0 4 0 0,4 12 0 0,-9 5 0 16,5 7 9-16,-9 0-9 0,-5 5 10 0,0-1-10 16,0-4 8-16,-4 5-8 0,-1-1 0 0,1 0 0 15,-5-3 0-15,4-1 0 0,-4 0 0 0,0 1 0 16,-4-5-157-16,4 0-28 16</inkml:trace>
          <inkml:trace contextRef="#ctx0" brushRef="#br0" timeOffset="28945.1901">9237 5734 1209 0,'0'0'108'0,"-4"-4"-87"16,-5 4-21-16,4-4 0 0,-4 0 104 0,9 4 17 16,0 0 3-16,0 0 1 0,0 0 12 0,9-4 3 15,0-4 0-15,9 0 0 0,10 4-41 0,8-1-8 16,14-3-2-16,5 4 0 0,9-4-9 0,4 0-3 16,0 0 0-16,0 4 0 0,1-4-45 0,-1 4-10 15,0-4-2-15,-4 0 0 0,0 4-12 0,-10 4-8 16,-8 0 10-16,-5 0-851 15,-5 0-171-15</inkml:trace>
          <inkml:trace contextRef="#ctx0" brushRef="#br0" timeOffset="29148.6817">9838 5042 1094 0,'-13'-8'48'0,"13"8"11"0,0 0-47 0,0 0-12 0,0 0 0 0,0 0 0 16,0 20 235-16,0 4 45 15,0 9 8-15,0 11 3 0,0 5-140 0,0 7-28 0,0 9-6 0,0 4-1 16,4-4-38-16,-4 24-8 0,0-4-2 0,5 8 0 16,-5-8-22-16,4-4-5 0,-4 0-1 0,-4 0 0 15,4-4-30-15,-5-9-10 0,5-3 0 0,-4 4 0 16,-1-8-46 0,1-5-16-16,4-7-3 0,0-1-771 0,0-3-155 0</inkml:trace>
          <inkml:trace contextRef="#ctx0" brushRef="#br0" timeOffset="27761.1798">6715 5629 1728 0,'0'-12'153'0,"0"-5"-122"16,-5-3-31-16,1 4 0 0,-5-4 95 0,0 8 13 16,-5-5 2-16,-4 5 1 0,-9 8-3 0,-5 8 0 15,-5 8 0-15,1 13 0 0,-5 7-41 0,-5 13-9 16,5 7-2-16,0 17 0 0,5 4 7 0,0 12 1 15,4 0 0-15,0 4 0 0,9-4-45 0,5-4-9 16,4 4-2-16,5 0 0 0,9-4-8 0,0-4 0 16,5-5 0-16,4-3 8 15,0-8-65-15,9-13-14 0,0-7-2 0,10-9-1 16,3-7-187-16,6-17-38 0,36-8-7 0,-5-21-2 0</inkml:trace>
          <inkml:trace contextRef="#ctx0" brushRef="#br0" timeOffset="28040.1371">7002 6244 1551 0,'23'-61'34'0,"-10"37"7"0,1-4 2 0,4-1 1 0,-4 5-36 0,-5 4-8 16,-5 3 0-16,1 9 0 0,4 0 168 0,-9 8 31 16,0 0 6-16,-4 16 2 0,-1 5-123 0,0 7-25 15,1 8-5-15,-5 1-1 0,4-1-21 0,1 1-5 16,-1-1-1-16,1-3 0 0,4-1-14 0,4-8-4 0,1-4 0 0,-1-3 0 16,5-5 0-16,5 0 0 0,0-4 0 0,4-4 0 15,5-8 8-15,4-4 2 0,0 0 0 0,5-4 0 16,0-5 4-16,0 1 1 0,0-4 0 0,4-4 0 15,-4 0-8-15,0-5-2 0,-9 1 0 0,-1 0 0 16,-3-5 22-16,-6 1 4 0,-8-1 1 0,-1 1 0 16,-4 8-16-16,-9 3-2 0,-9 1-1 0,0 0 0 15,-9 4 15-15,-1 4 4 0,-8 4 0 0,-5 8 0 16,0 8-40-16,-5 8 0 0,-4 4-9 0,0 4 9 16,0 5-140-1,9 7-21-15,0-3-4 0,5 3-1 0</inkml:trace>
        </inkml:traceGroup>
        <inkml:traceGroup>
          <inkml:annotationXML>
            <emma:emma xmlns:emma="http://www.w3.org/2003/04/emma" version="1.0">
              <emma:interpretation id="{9C0B5A07-F0AB-440D-BC9F-2BED3D3A3D71}" emma:medium="tactile" emma:mode="ink">
                <msink:context xmlns:msink="http://schemas.microsoft.com/ink/2010/main" type="inkWord" rotatedBoundingBox="15919,5909 17880,5820 17921,6727 15960,681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9833.6549">13603 5548 1674 0,'5'-25'74'16,"4"17"15"-16,0-4-71 0,5-4-18 0,-10 0 0 0,6 4 0 15,-10 4 122-15,0 8 21 0,0-8 4 0,-5 8 1 0,-4 0-70 0,-5 12-14 16,-4 4-2-16,-9 12-1 0,4 5-35 0,-9 7-7 16,0 5-2-16,0 11 0 0,5 1 12 0,0 4 3 15,-1-1 0-15,10 5 0 0,0-4-4 0,9-5 0 16,0-7 0-16,4-5 0 0,1-7-9 0,4-5-3 16,4-3 0-16,1-9 0 0,-1-8 4 0,10-4 0 15,-5-4 0-15,14-4 0 0,0-4 19 0,4-8 4 16,5 0 1-16,9-8 0 0,0-9-29 0,0 1-6 15,0-4-1-15,-9 3 0 0,-1-3-8 0,6-5 8 16,-10-3-8-16,0-5 8 0,1-3-8 0,-5-1 0 16,-5 1 0-16,9-17 0 0,-13 4 0 0,-1 5 0 15,-8 7 0-15,-1-4 0 0,-8 5 0 0,-5 11 0 16,-5 5 0-16,1 4 0 0,-10 8 0 0,-5 7-11 16,-13 13 11-16,0 8-12 15,-4 5-25-15,-1 15-6 0,-8 4-1 0,-5 9 0 16,9-1-214-16,4 5-43 0</inkml:trace>
          <inkml:trace contextRef="#ctx0" brushRef="#br0" timeOffset="30183.432">14182 5451 1497 0,'59'-21'66'0,"-41"13"14"16,-4-4-64-16,4 4-16 0,9 0 0 0,5 12 0 0,0 8 188 0,0 4 35 15,-5 9 6-15,5 7 2 0,-9-4-122 0,4 13-24 16,-9-1-5-16,1 5 0 0,-6-1-9 0,1-3-2 16,-5 3 0-16,-4-3 0 0,-1 3-25 0,1-11-4 15,-5-5-2-15,4 0 0 0,-4-11-9 0,0-1-1 16,0-16-1-16,0 8 0 0,0-8 5 0,0 0 2 16,0 0 0-16,0 0 0 0,0 0-7 0,0-8-2 0,0-13 0 0,5-3 0 15,-1-8-13-15,1-1-2 0,4-3-1 0,0-4 0 16,9-1-9-16,5 1 0 15,4-1 0-15,5 1 0 0,5-1 0 0,4 1 0 16,-5 7 0-16,0 13 0 16,-4 4 0-16,0 4 0 0,5 8 0 0,-6 0 0 0,1 4 0 0,-9 4 0 15,4 8 0-15,1 4 0 0,-5 4 0 0,-5 1 0 16,0-1 0-16,-4 4 0 0,-1 0 0 0,1 1 0 16,-5-1 0-16,-4 4 0 0,-1-3 0 0,1-1 0 15,-5 4 0-15,0 4 0 16,-5-3-85-16,1-1-13 0,4-4-2 0,-10 5-828 0,-3-5-164 15</inkml:trace>
        </inkml:traceGroup>
        <inkml:traceGroup>
          <inkml:annotationXML>
            <emma:emma xmlns:emma="http://www.w3.org/2003/04/emma" version="1.0">
              <emma:interpretation id="{F5500849-2F13-41F8-BB45-8483259A5680}" emma:medium="tactile" emma:mode="ink">
                <msink:context xmlns:msink="http://schemas.microsoft.com/ink/2010/main" type="inkWord" rotatedBoundingBox="20862,5209 26668,4946 26745,6636 20939,689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2741.4017">20583 5410 1501 0,'0'0'32'0,"0"0"8"0,0 0 0 0,4-8 4 0,-4 8-36 0,0 0-8 16,5-8 0-16,0-4 0 0,-10 4 97 0,0-4 18 16,15 4 3-16,-6-5 1 0,-4 1-35 0,-4 0-8 15,4 4 0-15,0 8-1 0,0 0-26 0,4-8-5 16,-8-4 0-16,4 0-1 0,4-1-9 0,1 1-2 15,-10 4 0-15,5-8 0 0,-4 0-7 0,-1 4-1 16,0 4-1-16,1 0 0 0,-5-5-15 0,4 9-8 0,5 4 8 16,0 0-8-16,-9-4 23 0,0 0 0 0,-5 0 0 15,-4 4 0 1,5 8-39-16,-15-4-8 0,5 4-2 0,-8 5 0 0,-6 3 26 0,1 4 0 0,-1 0 0 16,-8 0 0-16,4 5 0 0,0-1 0 0,-5 4 0 15,5 5 0-15,0-1 0 0,5 5 0 0,9-9 0 0,-1 4 11 16,6-7 8-16,3-1 1 0,6 0 1 0,4-4 0 15,-1 1-21-15,1-5 0 0,9-8 0 0,5 4 0 16,4-8 0-16,5 0 0 0,4 4 0 0,9-8 0 16,1-4 0-16,-1 4 0 0,5-8 0 0,4 0 0 15,-4 0 15-15,0-4-2 0,4-4 0 0,-4-5 0 16,5-3-13-16,-1 0-18 0,0-5 4 0,1-3 1 16,-5-4 22-16,4 3 5 0,-4 1 1 0,4-1 0 0,-8 5-24 15,-5 0-5-15,-5 8-1 0,-5-1 0 0,1 13 63 0,-5-4 12 16,-9 12 2-16,0 0 1 0,0 16-41 0,0 0-8 15,0 5-2-15,-4 7 0 0,-6 4-12 0,6 5 0 16,-5 7 0-16,0 1 0 16,4-5-60-16,1 9-11 0,-10-5-2 0,0 5-1149 15</inkml:trace>
          <inkml:trace contextRef="#ctx0" brushRef="#br0" timeOffset="32947.0721">21170 5382 2073 0,'28'-8'92'0,"-15"12"19"0,10 0-89 0,-5 8-22 0,0 8 0 0,-4 0 0 15,0 9 138-15,-5-1 23 0,0 0 5 0,-14 5 1 16,1 3-69-16,-10-3-14 0,5-1-2 0,-9 4-1 16,-9-3-33-16,-1 3-6 0,1-3-2 0,-5 3 0 15,5-8-22-15,-5 1-5 0,0 3-1 0,0-8 0 16,0 1-76-16,-4-5-16 15,-1-4-4-15,-8 4-1233 0</inkml:trace>
          <inkml:trace contextRef="#ctx0" brushRef="#br0" timeOffset="33354.6467">21981 4508 2419 0,'13'-12'53'0,"-4"8"11"0,10 4 3 0,3 4 1 0,10 4-55 0,-4 8-13 16,-1 8 0-16,-4 4 0 0,-5 5 54 0,0 7 8 16,-9 5 2-16,0 3 0 15,-9 1-3-15,0 4 0 0,0 3 0 0,-9 9 0 0,0 0-1 0,0-1 0 16,-5 5 0-16,-4 0 0 16,-5-8-42-16,1-5-9 0,3-3-1 0,-8-4-8 0,4-9 44 0,5-4 3 15,14-7 0-15,-6-5 0 0,1-4-31 0,5-3-7 16,-1-5-1-16,10-4 0 0,-5 0 0 0,0-8 0 15,0 0 0-15,0 0 0 0,13-4 3 0,6-4 0 16,-1-4 0-16,9-1 0 16,5-7-11-16,4-4 0 0,1-4 9 0,8-5-9 0,-4-3 0 0,9-1-16 15,5 5 2-15,4 0 1 0,-4 3 13 0,0 1-9 16,-5 4 9-16,0 7-8 0,-5 13 8 0,-4 4-10 16,-9 4 10-16,-5 5-10 0,-8 3 10 0,-6 0-8 0,-4 8 8 0,-9 4-8 15,-9 9 16-15,-4-1 4 0,-10 0 1 0,-9 1 0 16,-4-1-21-16,-5 5-5 0,-5-5-1 15,-4 4 0-15,4-3 14 0,-4-1 0 0,-4-3 0 0,-1-1 0 16,0-8-49-16,1 4-14 16,-5 1-2-16,9-9-1 0,-1-4-141 0,1-8-28 15</inkml:trace>
          <inkml:trace contextRef="#ctx0" brushRef="#br0" timeOffset="32129.9177">18903 4933 1861 0,'18'-17'40'0,"-9"9"9"0,0-4 2 0,0 0 2 0,5 0-42 0,0 4-11 0,-1 0 0 0,-3 4 0 15,-6 0 71-15,-4 4 12 0,0 0 2 0,0 0 1 16,0 0-46-16,0 0-10 0,0 0-2 0,0 0 0 15,-9 4-10-15,-5 0-2 0,1 0-1 0,-6 0 0 16,1 0-7-16,5 0-8 0,-6 0 11 0,1 4-11 16,0-4 23-16,0 0-3 0,0 4 0 0,-5-4 0 0,5 0-29 15,-1 0-7-15,1-4 0 0,0 4-1 0,0-4 27 0,4 0 6 16,-4 0 0-16,4 4 1 0,1-4-17 16,-6 5 0-16,6 3 0 0,-6 0 0 0,1 0 0 15,0 4 0-15,-9-4 0 0,9 4 0 0,4 4 0 0,-4 1 0 16,4 7 0-16,0-4 0 0,1 0-16 0,4 5-8 15,-1-1 0-15,1 8-1 0,-4 1 25 0,4-1 0 16,-5 4 0-16,9-3-8 0,-4 7 8 0,0-3 0 16,5-5 0-16,-5 9 0 0,4-5 0 0,5-4 0 15,-5 1 0-15,10 3 0 0,-5 5 19 0,5-5 5 16,-5 5 2-16,-5 3 0 0,10-4-3 0,-5 1-1 16,0-5 0-16,-10 1 0 0,6-1 13 0,-5-3 2 15,4-1 1-15,1-8 0 0,-5 1 0 0,4-5 0 16,-4-4 0-16,9-4 0 0,-5-4-5 0,5-8-1 15,0 0 0-15,0 0 0 0,0 0 2 0,14 4 0 16,0-4 0-16,8 0 0 0,15-4-10 0,-5 0-1 16,4-4-1-16,10 4 0 0,4 0-22 0,9 4 0 15,-9 0 0-15,9 0 0 16,-9 0-144-16,9-4-34 0,-4 4-6 0</inkml:trace>
          <inkml:trace contextRef="#ctx0" brushRef="#br0" timeOffset="33817.1405">23174 4738 2073 0,'18'-20'184'0,"-5"16"-147"0,6-8-29 0,8 0-8 0,0 0 53 0,-4 0 10 15,13-1 1-15,1 5 1 0,4 0 16 0,0-4 3 16,0 0 1-16,0 4 0 0,0 0-60 0,13-4-12 15,-4 3-2-15,1-3-1 0,-11 4 36 0,1 4 7 16,0-4 2-16,-4 8 0 0,-5 4-37 0,-5 4-7 16,-4 0-2-16,0 13 0 0,-5-1 6 0,-5 8 1 15,-3 9 0-15,-6 3 0 0,-4 5-26 0,-4 3-5 16,-6 5-1-16,-3 3 0 0,-1-3 56 0,0 12 12 0,1 0 1 16,4 3 1-16,0-3-18 0,-1-4-3 0,6-1-1 0,4-3 0 15,-5 0 4-15,5-9 1 0,0-3 0 0,-4-1 0 16,4 1-1-16,-5-1 0 0,1 1 0 15,-1-13 0-15,1 5-15 0,-1-1-3 0,-4 1-1 0,-5-5 0 16,1 0-7-16,-6-3-2 0,6-1 0 0,-15 0 0 16,1-3-8-16,-5-5 0 0,-4 0 9 0,-14-8-9 15,-5-4 8-15,-9-4-8 0,1 0 10 0,-19 0-10 16,0-4-60-16,-14 0-17 0,1 0-4 16,-10-4-1424-16</inkml:trace>
        </inkml:traceGroup>
      </inkml:traceGroup>
    </inkml:traceGroup>
    <inkml:traceGroup>
      <inkml:annotationXML>
        <emma:emma xmlns:emma="http://www.w3.org/2003/04/emma" version="1.0">
          <emma:interpretation id="{6961EC43-9AC6-4840-83FD-0F29D2F97A80}" emma:medium="tactile" emma:mode="ink">
            <msink:context xmlns:msink="http://schemas.microsoft.com/ink/2010/main" type="paragraph" rotatedBoundingBox="2724,8676 29809,7184 30012,10879 2928,123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B24C87-CE1B-4A0E-9C48-F376F354C631}" emma:medium="tactile" emma:mode="ink">
              <msink:context xmlns:msink="http://schemas.microsoft.com/ink/2010/main" type="line" rotatedBoundingBox="2724,8676 29809,7184 29913,9074 2828,10566"/>
            </emma:interpretation>
          </emma:emma>
        </inkml:annotationXML>
        <inkml:traceGroup>
          <inkml:annotationXML>
            <emma:emma xmlns:emma="http://www.w3.org/2003/04/emma" version="1.0">
              <emma:interpretation id="{3623BAC8-81E8-4C83-8F6A-3BD42A71A4BE}" emma:medium="tactile" emma:mode="ink">
                <msink:context xmlns:msink="http://schemas.microsoft.com/ink/2010/main" type="inkWord" rotatedBoundingBox="2741,8984 6949,8752 7022,10075 2814,1030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7994.1389">1602 9174 2408 0,'0'0'53'0,"0"0"11"0,0 0 3 0,9 16 0 0,-9 4-54 0,5 5-13 0,4 3 0 0,-4 4 0 16,-5 1 33-16,0 7 4 0,-5 5 1 0,-4-1 0 0,9-3-28 16,-5 3-10-16,-4-3 0 0,5-5 9 15,-5-4-149-15,4 1-31 0</inkml:trace>
          <inkml:trace contextRef="#ctx0" brushRef="#br0" timeOffset="38120.0452">1793 8664 1152 0,'5'-45'51'0,"-5"29"10"0,-5 0-49 0,1 4-12 16,4-4 0-16,0 16 0 0,0 0 95 0,0 0 16 15,4 24 3-15,-4 0 1 0</inkml:trace>
          <inkml:trace contextRef="#ctx0" brushRef="#br0" timeOffset="38388.8615">1976 8907 1609 0,'18'-4'35'0,"-9"8"7"0,0-4 2 0,9 12 2 0,-4 4-37 0,4 4-9 0,-4 9 0 0,4 3 0 15,5 8 79-15,-5 5 13 0,-9 4 4 0,14-1 0 16,0-3-4-16,-5-1-1 0,-9 1 0 0,4-1 0 16,1-7-15-16,0-5-4 0,-10-4 0 0,1-3 0 15,-5-5-21-15,9-8-5 0,-4 0-1 0,-5-12 0 16,0 0 1-16,0 0 0 0,18-8 0 0,-5-4 0 15,-3-4-6-15,8-5-2 0,5-7 0 0,-1 0 0 16,-8-1-17-16,4-3-3 0,0-8-1 0,10-1 0 16,4 5-7-16,-1-1-2 0,-8-3 0 0,0-1 0 15,-5 5-8-15,5 4 0 0,0-1-10 0,4 5 10 16,-9 4-207 0,-4 3-35-16</inkml:trace>
          <inkml:trace contextRef="#ctx0" brushRef="#br0" timeOffset="37820.4264">924 8644 288 0,'0'0'25'0,"-5"-8"-25"15,5-5 0-15,5 5 0 0,-1-4 179 0,-4-4 30 16,5 4 7-16,-1 0 0 0,6 4-91 0,-6-4-18 15,1-1-4-15,-1 1-1 0,1 0-30 0,4 4-7 0,-9-4-1 0,0 4 0 16,4-4-3-16,-4 4-1 0,-4-5 0 16,4 5 0-16,0-4-9 0,0 12-3 0,0-8 0 0,-9 0 0 15,4 0-25-15,5 8-6 0,-4-4-1 0,-5 0 0 16,-5 4-4-16,0 0-2 0,1 4 0 0,-1 0 0 16,0 0-10-16,-4 0 0 0,-5 4 0 0,1 4 0 15,3-4 0-15,-3 4 0 0,-6 5 8 0,1-5-8 16,4 0 0-16,-4 8 0 0,-5 0 0 0,5 9 0 15,-10-1 0-15,1 13 0 0,-5-1 0 0,0 13 0 16,4 3 22-16,-4 9 2 0,10 0 1 0,-6 4 0 16,5-1-25-16,0 1-9 0,5 0 0 0,4-4 0 15,10 3 9-15,-1-7 0 0,5-4 10 0,9-9-10 16,5-3 16-16,4-5-4 0,4-3 0 0,5-9 0 0,10-4-4 16,-1-3 0-16,-4-9-8 0,13 0 12 0,1-8 7 15,-1-4 1-15,5-4 0 0,-4-4 0 0,4-4-2 16,-1-4 0-16,-8-1 0 0,5-7 0 0,-10 4-7 15,0-9-2-15,-4 1 0 0,-5 0 0 0,1 0-9 0,-6-5 10 16,-4 5-10-16,0-5 10 0,-4 1 0 0,0 4 0 16,-5-1 0-16,-5 9 0 0,5 0 3 0,-5 8 1 15,5 0 0-15,-4 4 0 0,4 8 5 0,0 0 1 16,0 0 0-16,0 0 0 0,0 8-20 0,0 4 0 16,9 4 8-16,0-4-8 0,0 8 0 0,0-3 0 15,5-1 0-15,9 0 0 0,0-4 0 0,4 0 0 16,0 0 0-16,0 5 0 15,-4-5-54-15,5 4-14 0,-1 0-4 0,0 0 0 0</inkml:trace>
          <inkml:trace contextRef="#ctx0" brushRef="#br0" timeOffset="38648.3377">2809 9336 2181 0,'0'0'48'0,"0"0"9"0,0 0 3 0,9 0 2 0,9-8-50 15,0 0-12-15,-4-5 0 0,9 1 0 0,9 0 81 0,-5-4 14 16,5-4 2-16,-5 3 1 0,0-3-66 0,5 0-14 16,0-4-2-16,-5 4-1 0,-8-5-15 0,-1 5 0 15,-5-8 0-15,1 3-10 0,-9 1 10 0,-5-4 11 16,-5 3-3-16,-4 1 0 0,0 8-8 0,-5-4 0 15,-4 0 0-15,0 7 0 0,0 9 28 0,-1 4 3 16,-3 8 1-16,-1 1 0 0,5 7-32 0,-1 4 0 16,-3 8 0-16,3-3 0 0,1 3 0 15,0 4 0-15,4 1-8 0,1 3 8 0,-1 5 0 0,0-1 0 0,5 5 8 0,0 15-8 16,5-7-8-16,-1 4-8 0,5-5-2 16,0-3-1172-16</inkml:trace>
          <inkml:trace contextRef="#ctx0" brushRef="#br0" timeOffset="38966.3573">3387 9150 2487 0,'23'-17'55'0,"-1"5"11"0,6-4 2 0,-1 8 2 0,5 4-56 0,0 4-14 0,4-4 0 0,-4 12 0 0,0 0 80 0,-5 0 12 16,-4 8 4-16,0 5 0 0,-5 3-61 0,0 0-12 15,-4 0-3-15,-5 5 0 0,-9 3-7 0,5-8-1 16,-5-3-1-16,0-1 0 0,-10-4-11 0,6 0 0 15,-5-4-10-15,9-12 10 0,0 0 0 0,0 0 0 16,0 0 0-16,0 0 10 0,-9-8-2 0,9 0-8 16,4-8 12-16,1-4-4 0,-1-9-8 0,5-7 8 15,5 0-8-15,9-5 8 0,4 1-8 0,5-1 0 16,0 1 0-16,9 7 0 0,-5 1 10 0,1 8 0 16,-1-1 0-16,-4 13 0 0,0 0 34 0,-14 8 6 15,5 4 2-15,0 8 0 0,-1-4-24 0,1 8-4 16,-5 0 0-16,1 1-1 0,3 3-14 0,1 8-9 15,-5 0 12-15,-4 9-12 16,-5-1-35-16,0 1-13 0,-9-1-4 0,0 4-898 16,-4 5-180-16</inkml:trace>
        </inkml:traceGroup>
        <inkml:traceGroup>
          <inkml:annotationXML>
            <emma:emma xmlns:emma="http://www.w3.org/2003/04/emma" version="1.0">
              <emma:interpretation id="{3B78BC1D-EC3C-4B2F-A662-28BCBF7CCAF9}" emma:medium="tactile" emma:mode="ink">
                <msink:context xmlns:msink="http://schemas.microsoft.com/ink/2010/main" type="inkWord" rotatedBoundingBox="9089,8899 9680,8867 9728,9728 9136,976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9944.569">6988 8490 1796 0,'0'0'40'0,"0"-8"8"0,5-4 1 0,-5 0 1 0,0-1-40 0,0-3-10 0,4 4 0 0,-4 0 0 15,-4-4 74-15,-1 4 13 0,1 3 2 0,-1-3 1 16,1 4-35-16,-6 0-7 0,1 0-2 0,0 4 0 15,-4 4-27-15,-1 0-6 0,-4 8-1 0,-5 0 0 16,-9 4 0-16,0 9 0 0,-9 3 0 0,5 8 0 16,-5 5 16-16,4 7 4 0,1 5 0 0,4 3 0 15,0-3-20-15,5 4-3 0,4 3-1 0,9-3 0 16,5-5-8-16,5 1 10 0,4-9-10 0,13 1 10 16,1-5-10-16,4-3 12 0,1-5-12 0,12-4 12 15,6-3-12-15,4-1 0 0,0-12 9 0,9 4-9 16,-5-4-87-16,1-8-21 15,-5 0-5-15,4-4-579 0,1 0-116 0</inkml:trace>
          <inkml:trace contextRef="#ctx0" brushRef="#br0" timeOffset="40133.3582">6669 8822 1224 0,'-27'0'27'0,"18"0"5"0,-5 0 2 0,5-4 0 0,0 4-34 0,9 0 0 15,0 0 0-15,0 0 0 0,0-4 99 0,-9 4 13 16,5 0 2-16,4 0 1 0,0 0-27 0,13 0-4 16,5 0-2-16,10 4 0 0,4-4-24 0,4 4-5 15,5 0-1-15,9 4 0 0,-4-4-36 0,4 4-7 0,4-4-1 0,1-4-640 16,4 0-128-16</inkml:trace>
        </inkml:traceGroup>
        <inkml:traceGroup>
          <inkml:annotationXML>
            <emma:emma xmlns:emma="http://www.w3.org/2003/04/emma" version="1.0">
              <emma:interpretation id="{7414728F-133C-4EC4-B729-6EDA7178B67A}" emma:medium="tactile" emma:mode="ink">
                <msink:context xmlns:msink="http://schemas.microsoft.com/ink/2010/main" type="inkWord" rotatedBoundingBox="10856,8622 13958,8451 14041,9949 10938,1012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0605.2907">8249 8190 2073 0,'0'-16'92'0,"0"16"19"15,5-8-89-15,-5 8-22 0,14-4 0 0,-1 8 0 0,5 8 63 0,1-4 8 16,3 5 1-16,6 3 1 0,-6 4-25 0,10 0-4 15,9 4-2-15,9 1 0 0,0-1-17 0,5 0-3 16,4 1-1-16,5-1 0 0,0 0 3 0,4-4 0 16,0 1 0-16,1-9 0 0,3-4 15 0,-3 4 3 15,-1-8 1-15,0 0 0 0,-4-8-3 0,-9 0-1 16,-1 0 0-16,-4 0 0 0,-4 0-14 0,-10 0-2 16,-4 0-1-16,-4 0 0 0,-10 4-9 0,0 4-1 15,-9 0-1-15,0 4 0 0,0 8-11 0,-9 0 0 16,0 5 0-16,-13 7 0 0,-15 8 20 0,-4 1 9 15,-4 3 2-15,-14 13 0 0,-5-5-18 0,1 5-3 16,-10 0-1-16,-4 3 0 0,4-7-9 0,-4-1 0 16,-5-3 0-16,-5 3 8 0,-8-3-8 0,9-5 0 15,-1 1 0-15,-4-1 0 16,14 1-56-16,0-1-12 0,8 1-4 0,1-5 0 16,9 1-123-16,5-5-25 0,4-4-4 0,22-12-2 0</inkml:trace>
          <inkml:trace contextRef="#ctx0" brushRef="#br0" timeOffset="40874.1027">10785 7935 1933 0,'0'0'85'0,"0"0"19"15,-4 9-84-15,-10 3-20 0,0 8 0 0,-8 8 0 0,-6 9 10 0,-4 7-2 16,-4 9-8-16,-5 8 12 0,5-1 62 0,-1 5 12 15,1-4 2-15,-1 7 1 0,5-7-5 0,5 0-2 16,9-4 0-16,4-5 0 0,5-7-18 0,5-5-3 16,4-3-1-16,4-5 0 0,5-12-12 0,5-4-4 15,9-8 0-15,4 1 0 0,14-13-12 0,5-9-2 16,13-3-1-16,4-4 0 0,-3-4 4 0,-1-5 1 16,0 1 0-16,0-4 0 0,-9-5-34 0,5-3 0 15,-5-5 0-15,0-3 0 0,-4-1 0 0,-1-4 12 16,1-3-1-16,-5 3 0 0,-9-3-11 0,-14 7 10 15,0 0-10-15,-4 9 10 0,-19 12 19 0,-4 3 4 16,-5 5 1-16,-4 12 0 0,-14 0-44 0,-9 8-9 16,-9 8-1-16,-9 4-1 15,-9 8-54-15,4 5-10 0,-4 7-3 0,-5 4-826 16,9 1-166-16</inkml:trace>
        </inkml:traceGroup>
        <inkml:traceGroup>
          <inkml:annotationXML>
            <emma:emma xmlns:emma="http://www.w3.org/2003/04/emma" version="1.0">
              <emma:interpretation id="{3661A0AB-A1E7-422E-BC85-97147032B1D8}" emma:medium="tactile" emma:mode="ink">
                <msink:context xmlns:msink="http://schemas.microsoft.com/ink/2010/main" type="inkWord" rotatedBoundingBox="16790,8255 18063,8185 18139,9575 16867,9645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2278.2025">14163 7935 1670 0,'69'-16'148'0,"-46"8"-118"15,-23 8-30-15,0 0 0 0,13-12 58 0,5 0 6 16,5 0 0-16,-5 4 1 0,-4 0 11 0,4-1 3 16,5-3 0-16,4 0 0 0,1 4-39 0,8-4-7 15,0 0-1-15,5-4-1 0,-4 4 1 0,13-1 1 16,5-3 0-16,-1 0 0 0,1 0-15 0,4 4-3 16,5 0-1-16,-5 3 0 0,-4 1-2 0,-10 4-1 15,1 0 0-15,-5 4 0 0,-5 0-11 0,-9 4 0 16,-4 4 0-16,4 5 0 0,-8 3 36 0,-6 4 1 15,6 12 1-15,-10 1 0 0,4 7-46 0,-8 5-10 0,-1 7-2 16,1 5 0-16,0-4 32 0,-1 3 5 0,-4 1 2 16,5 4 0-16,-5-9-3 0,4 1 0 0,-4-5 0 0,5 9 0 15,4-8 7-15,-5-1 1 0,1-7 0 0,4 3 0 16,0-3-10-16,0-9-2 0,-4 0 0 0,4 1 0 16,-5-1 26-16,6-4 5 0,-6-3 1 0,5-1 0 15,-4 0-13-15,-1-3-3 0,1-1 0 0,-5-4 0 16,0 0-4-16,0 0 0 0,0-8-1 0,-5 5 0 15,1-1-23-15,-5-4 0 0,0 0 0 0,4 0 8 16,-4 0 15-16,-5-4 3 0,1 0 1 0,-6 0 0 16,1 0-15-16,0-4-4 0,-5 0 0 0,-9 0 0 15,0 0-8-15,-13 0 0 0,-10-4 0 0,-4 4 0 0,4-4-8 0,-8 4 8 16,4 0 0-16,-10 0 0 16,6 4-155-16,3-4-26 0,10-4-6 0,-4 0-1 0</inkml:trace>
          <inkml:trace contextRef="#ctx0" brushRef="#br0" timeOffset="42623.1097">15279 8498 1958 0,'0'0'43'0,"-9"4"9"0,-5 0 1 0,0 0 3 0,-4 0-45 0,-9 4-11 16,-5-4 0-16,-4 4 0 0,-10 5 57 0,1-5 10 15,-10 8 1-15,-9 0 1 0,5-4-49 0,0 0-11 0,9-4-1 0,-5 5-8 16,10-9-11-16,-1 8-9 0,10-8-1 0,-1 0-627 31,10 0-126-31</inkml:trace>
        </inkml:traceGroup>
        <inkml:traceGroup>
          <inkml:annotationXML>
            <emma:emma xmlns:emma="http://www.w3.org/2003/04/emma" version="1.0">
              <emma:interpretation id="{69A802A3-F931-487C-8FB4-1CC84FCA8CE8}" emma:medium="tactile" emma:mode="ink">
                <msink:context xmlns:msink="http://schemas.microsoft.com/ink/2010/main" type="inkWord" rotatedBoundingBox="20848,7700 25573,7440 25662,9054 20936,931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3768.7471">18256 7887 1472 0,'19'-16'65'0,"-15"8"14"0,1-5-63 0,-1 5-16 15,1-4 0-15,4 4 0 0,-4 0 111 0,-5 8 19 16,0 0 4-16,0 0 1 0,0 0-57 0,9 8-11 16,-5 4-3-16,5 13 0 0,-4 3-17 0,-1 8-4 15,1 5-1-15,4 11 0 0,-4 9 35 0,4 0 7 16,0 0 2-16,0 7 0 0,0-3-56 0,5-16-11 16,4 3-3-16,0-3 0 0,-4-5 12 0,-1-3 1 15,-3-1 1-15,-1-3 0 0,-5-9 6 0,1 0 0 16,-1-3 1-16,-4-5 0 0,5-8-4 0,-5-12-1 15,0 0 0-15,0 0 0 0,0 0 0 0,0 0 0 16,-14-8 0-16,-4 0 0 0,4-8-18 0,-4-1-4 0,0-7-1 16,-5-4 0-16,0-5-9 0,1-3 0 0,3-4 9 15,-3-5-9-15,8-4 0 0,0-3 0 0,1-5 0 16,8-8 0-16,5 1 0 0,0-5 0 0,9 0-12 16,9-4 4-1,5 0-28-15,5 9-4 0,3-5-2 0,15 8 0 16,-1 13-6-16,1 7 0 0,-1 9-1 0,1 16 0 0,-5 7 14 15,-5 14 3-15,-8 3 1 0,-1 16 0 0,-4 8 19 0,-5 5 12 0,-4 3-13 0,-5 9 5 16,-5 3 8-16,-4-3-10 0,-4 4 10 0,-5 3-10 16,-5-7 10-16,0-1 12 0,-8-3-2 0,3-1-1 15,1-7-9-15,-5-1 0 0,-4-3 0 0,0-9 0 16,4-4-152-16,5-4-32 0,-5 0-6 0,9-3-2 0</inkml:trace>
          <inkml:trace contextRef="#ctx0" brushRef="#br0" timeOffset="44067.2513">19408 7948 2419 0,'-4'-4'107'0,"-1"4"22"0,-4 0-103 0,5 4-26 16,-10 12 0-16,0-4 0 0,-4 0 0 0,0 8 0 16,-5-3 0-16,5 7 0 0,0 0 0 0,4 0 0 15,0 1 0-15,5-1 0 0,0-4 16 0,0 0-3 16,4-3 0-16,5-5 0 0,5 0-13 0,4-4 9 15,5 4-9-15,-1-8 8 0,6 0 3 0,3-4 0 16,6 0 0-16,-6-4 0 0,1 0 1 0,5-8 0 16,-10 0 0-16,5-4 0 0,-5-1-4 0,0 1 0 15,-4-8 0-15,-1 0 0 0,-4 3 7 0,0 1 1 0,-4 0 0 16,0 4 0-16,-10-4 11 0,0 3 2 0,-4 1 1 16,-4 0 0-16,-5 4 3 0,-1 0 1 0,-3 4 0 0,-6 8 0 15,1 4-34-15,-5 4 0 0,0 4 0 0,-9 4 0 31,5-4-198-31,-10 8-46 0,-40 29-10 0,22-17-2 0</inkml:trace>
          <inkml:trace contextRef="#ctx0" brushRef="#br0" timeOffset="44291.9856">19927 7078 2419 0,'10'-5'53'0,"4"1"11"0,0-4 3 0,0 4 1 0,0 4-55 0,-5 4-13 16,1 4 0-16,-1 13 0 0,-4-1 54 0,0 16 8 16,-1 9 2-16,1 7 0 0,0 1 0 0,-5 0 0 15,4 7 0-15,1 9 0 0,4-8-42 0,-9 4-8 16,0-5-2-16,0 5 0 0,0 4-12 0,-4-4-16 16,-6-5 3-16,6 5 1 0,-6-4 12 0,1-5 10 15,-1-3-2-15,1 0-866 16,-5-9-174-16</inkml:trace>
          <inkml:trace contextRef="#ctx0" brushRef="#br0" timeOffset="44683.19">20524 7689 2178 0,'0'0'48'0,"4"8"9"0,1 4 3 0,4 4 1 0,0 4-49 0,-4 1-12 0,-10-1 0 0,-4 4 0 15,4 0 56-15,1 1 9 0,-5 3 2 0,4-4 0 16,-8-4 13-16,8 1 2 0,0-5 1 0,5 0 0 16,-4-8-56-16,4-8-11 0,0 0-3 0,0 0 0 15,9 8 0-15,0-4 0 0,5 0 0 0,4-4 0 16,0-4 0-16,5-4 0 0,0-4 0 0,4-4 0 16,5 0-5-16,-5-5-8 0,1-3 11 0,3 4-11 15,1 4 0-15,0 4 0 0,-5-1 0 0,10 5 0 0,-10 0 0 16,5 4 0-16,0 8 0 0,0 4 0 0,-5 0 0 0,0 13 0 15,-4 3 0-15,0 8 0 0,-9 1 17 0,4-1-3 16,-5 9-1-16,-3 3 0 0,-6 1 17 0,-8 3 3 16,-1-7 1-16,-4 3 0 0,-5 1-14 0,1-5-2 15,-6-3-1-15,-3-5 0 0,-1-4-17 0,5-3 0 16,-5-5 0-16,0-4 0 0,0-4 43 0,1-8 5 16,3 4 0-16,1-4 1 0,0 0-33 0,-5-4-6 15,5 0-2-15,4 0 0 16,-4 0-98-16,0-4-20 0,0-4-4 0,0 0-1245 0</inkml:trace>
          <inkml:trace contextRef="#ctx0" brushRef="#br0" timeOffset="44999.6668">21193 7867 2419 0,'18'0'53'0,"-4"0"11"0,0 8 3 0,8 4 1 0,6 0-55 0,-1 4-13 0,5 4 0 0,-5 1 0 16,0 3 105-16,1 4 19 0,-1-3 3 0,0-1 1 15,-4 4-103-15,0-4-25 0,-5 1 0 0,5-5 0 16,-9-8 56-16,-5 0 7 0,0 0 1 0,0-3 0 16,0-1-52-16,-9-8-12 0,0 0 0 0,0 0 0 15,5-8 0-15,4-5 0 0,-5-3 0 0,5-4 0 16,-4-4 0-16,9-1 0 0,4-3 0 0,0-8 0 16,5-9 0-16,-1 5 0 0,10-5 0 0,0 9 0 15,-4 3 0-15,3 5 0 0,-3 8 0 0,-1 8 0 0,-4 4 0 16,-5 4 0-16,-4 4 0 0,4 8 0 0,0 8 0 15,-9 4 0-15,0 8 0 0,-4 5 0 0,-1 3 54 16,1-3 8-16,-5-1 2 0,-5 4 0 0,1 5-52 0,-1-5-12 16,1 5 0-16,-1-1 0 15,-8 1-48-15,-1-1-13 0,0-3-3 0,-4-5-1356 16</inkml:trace>
          <inkml:trace contextRef="#ctx0" brushRef="#br0" timeOffset="45311.7577">22573 7948 2329 0,'27'-29'51'0,"-13"17"10"0,4 0 3 0,4 0 2 0,-3 4-53 0,-6 0-13 15,-13 8 0-15,0 0 0 0,14 4 74 0,-9 4 12 16,-15 4 2-16,-3 4 1 0,-1 4-71 0,-4 9-18 0,9-1 0 0,-5 0 0 16,1 1 55-16,3-1 7 15,1-8 2-15,9 0 0 0,0-3-52 0,5-1-12 0,9-8 0 0,-1 0 0 16,5-4 54-16,5 0 8 0,0-8 2 0,9 0 0 15,9-8-52-15,-5 0-12 16,-4 0 0-16,0-9 0 0,-5 1 54 0,1 0 8 0,-10-4 2 0,0-1 0 16,0 5-52-16,-9 0-12 0,0 4 0 0,-9-5 0 15,-4 5 0-15,-10 0 0 0,1 4 0 0,-10 8 0 16,-14 4 0-16,-4 4 0 0,-13 4 0 0,-1 8 0 16,-4 0-151-16,0 5-33 0,-69 27-6 0,37-19-2 15</inkml:trace>
        </inkml:traceGroup>
        <inkml:traceGroup>
          <inkml:annotationXML>
            <emma:emma xmlns:emma="http://www.w3.org/2003/04/emma" version="1.0">
              <emma:interpretation id="{2DF3BDBD-D926-44B5-AD73-3C2EEAC9FAFC}" emma:medium="tactile" emma:mode="ink">
                <msink:context xmlns:msink="http://schemas.microsoft.com/ink/2010/main" type="inkWord" rotatedBoundingBox="26041,7392 29809,7184 29893,8714 26125,8922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6265.9775">23465 7915 2145 0,'-5'-8'47'0,"5"0"9"0,5 4 3 0,4 0 2 0,-4 0-49 0,8 4-12 15,-4 4 0-15,5 0 0 0,0 8 67 0,-1 0 10 16,5 4 3-16,1 9 0 0,-6-1-52 0,1 4-11 15,0 1-1-15,4 3-1 0,-9-4 7 0,5 1 2 16,-1-1 0-16,1-8 0 0,-5 1-9 0,-4-5-2 16,-1-4 0-16,1 0 0 0,-5-12 2 0,0 0 0 15,0 0 0-15,0 0 0 0,0 0 2 0,-14 0 1 0,5-4 0 0,0 0 0 16,0-4-9-16,0-4-1 16,0-5-8-16,4-3 12 0,5-4-4 0,0-4-8 15,5-1 11-15,4-3-11 0,0-4 16 0,0 7-3 0,5-7-1 16,-1 3 0-16,5 5-2 0,1 4-1 0,8 4 0 0,-4-1 0 15,-1 9-9-15,15 0 0 0,-5 8 0 0,13 12 0 16,1 4 0-16,-5 8 0 0,-9 9 0 0,4 3 0 16,-4 1 0-16,-5 3 0 0,-4 8 0 0,0-3 0 15,-10-1 0-15,-3-3 0 0,-6-9 0 0,1 0 0 16,-5-3 0-16,0-5 0 0,-5-4 12 0,1-4-4 16,-1 0 7-16,5-12 1 0,0 0 0 0,-9 0 0 15,0 0 8-15,0 0 1 0,4-8 1 0,-4 0 0 16,4 0-10-16,1-4-3 0,-1-8 0 0,1 0 0 15,4-5-1-15,0 1-1 0,9-12 0 0,0 3 0 0,9 5-11 16,0 0 0-16,1-5 0 0,3 1 0 16,6 3 0-16,-5 1 0 0,-1 8 10 0,-4 4-10 0,1 8 0 15,-1 4 0-15,-4 0 0 0,-5 8 0 16,0 8 0-16,0 4 0 0,-5 4 0 0,1 4-9 0,-5 1 9 0,-5 7 0 16,5-4-9-16,-4 5 9 0,-1-5-16 0,-4 9 0 15,5-5 1-15,-5 0 0 16,9 5-230-16,-5-9-47 0,-4 25-8 0,4-21-3 0</inkml:trace>
          <inkml:trace contextRef="#ctx0" brushRef="#br0" timeOffset="46349.2868">24621 7935 1324 0,'9'-48'118'0,"5"28"-94"16,13-1-24-16,10 9 0 0,-5 0 79 0,0 8 11 0,-1-4 2 0,1 8 1 15,-4 8 32-15,-1 4 7 0,0 4 0 0,1 13 1 16,-10-1-52-16,0 0-10 0,0 5-3 0,0-1 0 15,-8 5-28-15,-1-5-5 0,-5 0-2 0,1 1 0 16,-1-5-21-16,-8-4-12 0,-5-3 12 0,0-1-1129 16</inkml:trace>
          <inkml:trace contextRef="#ctx0" brushRef="#br0" timeOffset="46500.4495">25195 7717 2880 0,'5'-12'64'0,"-1"4"12"0,5-4 4 0,-4 3 0 0,-1 1-64 0,-4 0-16 16,0 4 0-16,0 4 0 0,0 0 0 0,0 0 0 15,-9 20 0-15,-4 1-851 16,-1 7-173-16</inkml:trace>
          <inkml:trace contextRef="#ctx0" brushRef="#br0" timeOffset="47109.7368">25746 7976 1670 0,'36'-49'148'0,"-22"25"-118"15,9 0-30-15,4 0 0 0,5-5 174 0,4 5 29 16,-4 0 5-16,0-1 2 0,0 1-118 0,0 4-24 16,0 0-5-16,0-1-1 0,-10 9-20 0,-3 0-4 15,-6 4-1-15,1 4 0 0,-14 4-8 0,-14 8-1 0,-9 0-1 0,-8 8 0 16,-1 9-19-16,-9-1-8 0,0 4 0 0,-5 5 8 15,5-1-8-15,0 0 0 0,5 1 0 0,4-5 0 16,0-4 0-16,5-7 0 0,-1-1 0 0,6 0 0 16,3 0 0-16,6-8 8 0,-1-4-8 0,10-4 0 15,4 0 11-15,0 0-3 0,0 0-8 0,0 0 12 16,4-12-3-16,5 0-1 0,0-4 0 0,10 0 0 16,-6-5-8-16,10 5 0 0,-5-4 0 0,5 8 0 15,0-4-12-15,-1 7-8 0,1-3-2 0,0 12 0 16,-5-4 22-16,0 8 0 0,-4 4 12 0,0 5-4 15,-5 3-20-15,0 4-4 0,0-4 0 0,0 4-1 16,0 1-30 0,0-1-5-16,5 0-2 0,0-4 0 0,4-4 54 0,0 1 0 0,5-1 0 0,9-4 12 15,9-4-12-15,0-4 0 0,-5 0 0 0,5-4 0 16,-4-4 0-16,4-4 15 0,-1-5-1 0,1-3 0 0,0-4 22 0,0 0 4 16,0-9 0-16,5 1 1 0,-10-5-29 0,5 1-12 15,5-4 11-15,-1-1-11 0,-4-3 37 0,0-5 2 16,0-8 0-16,5-3 0 0,-14-5-39 0,4 0 0 15,-4-8-12-15,0-4 4 16,-5 1-21-16,0-1-4 0,-4 0-1 0,0 4 0 16,-9 8 6-16,-5 4 0 0,-5 17 1 0,1 3 0 15,-5 9 27-15,0 8 0 0,-5 8 0 0,-4 7 0 0,-4 5 15 0,-1 13-2 16,-4 7 0-16,-5 8 0 0,-4 0-13 0,-1 9 0 16,1 3 8-16,0 13-8 0,4-1 12 0,0 1 0 15,0 3 0-15,1 9 0 0,8 4 42 0,5 0 8 16,0-1 2-16,9-11 0 0,4 8-53 0,10-5-11 0,0 5 0 15,4-4 0-15,5 3 14 0,4-3 6 0,-4 4 0 16,4 20 1-16,-4-17-13 0,-5 1-8 0,0-8 10 0,0 4-10 31,-9-13-82-31,-9 1-22 0,-4-9-5 0</inkml:trace>
        </inkml:traceGroup>
      </inkml:traceGroup>
      <inkml:traceGroup>
        <inkml:annotationXML>
          <emma:emma xmlns:emma="http://www.w3.org/2003/04/emma" version="1.0">
            <emma:interpretation id="{0B7BA466-8BDB-4ED9-8947-6576A8AAEC30}" emma:medium="tactile" emma:mode="ink">
              <msink:context xmlns:msink="http://schemas.microsoft.com/ink/2010/main" type="line" rotatedBoundingBox="25215,9633 28428,9378 28521,10550 25308,10804"/>
            </emma:interpretation>
          </emma:emma>
        </inkml:annotationXML>
        <inkml:traceGroup>
          <inkml:annotationXML>
            <emma:emma xmlns:emma="http://www.w3.org/2003/04/emma" version="1.0">
              <emma:interpretation id="{814C50FA-196E-4663-8DEC-A6094B8AAF3B}" emma:medium="tactile" emma:mode="ink">
                <msink:context xmlns:msink="http://schemas.microsoft.com/ink/2010/main" type="inkWord" rotatedBoundingBox="25215,9633 28428,9378 28521,10550 25308,10804"/>
              </emma:interpretation>
              <emma:one-of disjunction-type="recognition" id="oneOf19">
                <emma:interpretation id="interp23" emma:lang="" emma:confidence="1">
                  <emma:literal>X)</emma:literal>
                </emma:interpretation>
                <emma:interpretation id="interp24" emma:lang="" emma:confidence="0">
                  <emma:literal>X ,</emma:literal>
                </emma:interpretation>
                <emma:interpretation id="interp25" emma:lang="" emma:confidence="0">
                  <emma:literal>X )</emma:literal>
                </emma:interpretation>
                <emma:interpretation id="interp26" emma:lang="" emma:confidence="0">
                  <emma:literal>X .</emma:literal>
                </emma:interpretation>
                <emma:interpretation id="interp27" emma:lang="" emma:confidence="0">
                  <emma:literal>X ;</emma:literal>
                </emma:interpretation>
              </emma:one-of>
            </emma:emma>
          </inkml:annotationXML>
          <inkml:trace contextRef="#ctx0" brushRef="#br0" timeOffset="48479.8055">25086 9089 2728 0,'0'0'60'0,"0"0"13"0,0 0 3 0,-5 8 0 0,-4 4-61 0,-5 8-15 15,-4 5 0-15,-9 11 0 0,-5 4 36 0,-4 9 5 16,-1 0 1-16,-13 7 0 0,-9-7 18 0,0 8 3 15,-1-1 1-15,-3 9 0 0,8-8-52 0,10-1-12 16,-1-7 0-16,1 7 0 16,4-11-116-16,9-5-27 0,0-11-5 0,0-5-1085 15</inkml:trace>
          <inkml:trace contextRef="#ctx0" brushRef="#br0" timeOffset="48300.384">24280 9433 2282 0,'4'-53'101'0,"1"29"21"0,9-4-98 0,4-1-24 0,0 5 0 15,9-4 0-15,-4 7 138 0,4 1 22 0,10 4 5 0,-1 0 1 16,1 8-82-16,-1 4-16 0,1 4-3 0,4 4-1 16,-10 8-51-16,1 4-13 0,0 8 0 0,-9 5 0 15,0 3 21-15,-1 4 2 0,1 5 0 0,-5 3 0 16,-8 1-13-16,-1 4-2 0,0-5-8 0,-9 1 12 16,0-5-33-16,0 1-7 0,0-5-2 0,-5-4 0 15,1-3-27 1,4-5-6-16,-5-4-1 0,1 0-819 0,-1 1-164 0</inkml:trace>
          <inkml:trace contextRef="#ctx0" brushRef="#br0" timeOffset="48688.6261">25719 8858 2646 0,'9'16'117'0,"0"1"24"0,0 3-113 0,5 8-28 0,-1 4 0 0,1 13 0 15,-1 0 109-15,-3 3 16 0,-6 5 3 0,1 3 1 16,-5-3-65-16,-5 0-14 0,1-1-2 0,-1 5-1 16,-4-5-11-16,-5 5-1 0,-4-4-1 0,-9 3 0 15,-1-3-18-15,-3-4-4 0,-10 3-1 0,-14 5 0 16,-13-9-83-16,-1-3-16 15,-13 3-3-15,-4 1-1346 0</inkml:trace>
          <inkml:trace contextRef="#ctx0" brushRef="#br0" timeOffset="47876.1552">22591 9283 1382 0,'4'-28'61'0,"1"16"13"0,4-1-59 0,0-3-15 0,5 0 0 0,4 0 0 15,-4 4 182-15,4 0 34 0,-5 0 6 0,1 3 2 16,0 5-93-16,4 4-19 0,-4 0-3 0,-1 8-1 0,6 9-41 0,-1 7-9 16,0 8-2-16,0 17 0 15,-9 3-10-15,0 9-2 0,-4 4-1 0,-1 8 0 16,-4-4-1-16,-4-1 0 0,-1 1 0 0,-4 0 0 0,0-4-11 0,-5-5-3 16,5-11 0-16,0 4 0 0,0-9-4 0,5-7 0 15,-5-9-1-15,-1-4 0 0,6-8-4 0,-1 1-1 16,1-5 0-16,-5-8 0 0,9-4-8 0,0 0-2 15,-5-4 0-15,1-8 0 0,-1-1 4 0,0-3 0 16,5-8 0-16,-4-4 0 0,-1-1-12 0,5-7 8 16,-4-5-8-16,-1-3 8 0,1-5-24 0,-1-3-4 15,10-5-2-15,-1-8 0 0,1-4 5 0,8-3 1 16,1 3 0-16,9-4 0 16,4 4-26-16,0 4-5 0,10 5-1 0,-1 3 0 15,1 17 11-15,4 3 1 0,4 13 1 0,1 4 0 0,-1 12 17 0,-4 4 3 16,0 8 1-16,-4 8 0 0,-5 4 14 0,-14 8 0 15,0 5 0-15,-4 7-9 0,-5 0-3 0,-14 1-1 16,-13-1 0-16,-9 5 0 0,-10-1 27 0,1 1 6 16,-10-5 0-16,-4 0 1 0,5-3-21 0,-5-1 0 15,4-3 0-15,1-5-12 16,4-4-95-16,9 0-19 0,-5 1-4 0,10-9-1045 0</inkml:trace>
          <inkml:trace contextRef="#ctx0" brushRef="#br0" timeOffset="48092.2793">24020 9061 2523 0,'5'-17'56'0,"-1"1"11"0,6 0 2 0,-1 0 2 0,0 4-57 0,-9 4-14 16,-5 3 0-16,-4 5 0 0,-5 9 51 0,-4 3 7 16,-5 8 2-16,-4 8 0 0,0 9-17 0,0 7-3 15,4 5-1-15,0 7 0 0,5 1 2 0,0 8 1 16,4 0 0-16,0-1 0 0,1 1-21 0,-1-4-4 15,0 0-1-15,5 3 0 16,-4-7-69-16,3 0-15 0,1-9-2 0,9-3-802 16,0-5-161-16</inkml:trace>
        </inkml:traceGroup>
      </inkml:traceGroup>
      <inkml:traceGroup>
        <inkml:annotationXML>
          <emma:emma xmlns:emma="http://www.w3.org/2003/04/emma" version="1.0">
            <emma:interpretation id="{6DE369CF-6A32-4CF4-8ED7-FF179F6FECE4}" emma:medium="tactile" emma:mode="ink">
              <msink:context xmlns:msink="http://schemas.microsoft.com/ink/2010/main" type="line" rotatedBoundingBox="3369,11378 5866,10763 6162,11968 3666,12582"/>
            </emma:interpretation>
          </emma:emma>
        </inkml:annotationXML>
        <inkml:traceGroup>
          <inkml:annotationXML>
            <emma:emma xmlns:emma="http://www.w3.org/2003/04/emma" version="1.0">
              <emma:interpretation id="{91B18F63-C19C-49A8-9B20-B81D37C06327}" emma:medium="tactile" emma:mode="ink">
                <msink:context xmlns:msink="http://schemas.microsoft.com/ink/2010/main" type="inkWord" rotatedBoundingBox="3369,11378 5866,10763 6162,11968 3666,12582"/>
              </emma:interpretation>
              <emma:one-of disjunction-type="recognition" id="oneOf20">
                <emma:interpretation id="interp28" emma:lang="" emma:confidence="1">
                  <emma:literal>t.</emma:literal>
                </emma:interpretation>
                <emma:interpretation id="interp29" emma:lang="" emma:confidence="0">
                  <emma:literal>t,</emma:literal>
                </emma:interpretation>
                <emma:interpretation id="interp30" emma:lang="" emma:confidence="0">
                  <emma:literal>+.</emma:literal>
                </emma:interpretation>
                <emma:interpretation id="interp31" emma:lang="" emma:confidence="0">
                  <emma:literal>x.</emma:literal>
                </emma:interpretation>
                <emma:interpretation id="interp32" emma:lang="" emma:confidence="0">
                  <emma:literal>f.</emma:literal>
                </emma:interpretation>
              </emma:one-of>
            </emma:emma>
          </inkml:annotationXML>
          <inkml:trace contextRef="#ctx0" brushRef="#br0" timeOffset="50464.5756">1843 11137 2023 0,'5'-13'44'0,"-5"13"10"0,0 0 2 0,0 0 0 0,0 0-44 0,0 0-12 16,0 0 0-16,9 17-597 16,-4-1-122-16</inkml:trace>
          <inkml:trace contextRef="#ctx0" brushRef="#br0" timeOffset="50348.25">1443 11011 1728 0,'0'-12'76'0,"0"4"16"0,-5 0-73 0,-4 4-19 16,0-4 0-16,0 4 0 0,0 0 47 0,-5 0 5 0,1 8 2 0,-10 0 0 16,5 0-20-16,-10 8-4 0,-4-4-1 0,1 8 0 15,-6-4-13-15,-4 0-4 0,5 5 0 0,4-1 0 16,9-4 16-16,0 4 2 0,10-8 1 0,-1 8 0 15,5-8 0-15,4 5 0 0,10-5 0 0,-5 0 0 16,4 4-15-16,1 0-2 0,0 0-1 0,13 4 0 16,5-3-3-16,-1 3-1 0,1 4 0 0,4 0 0 15,1-4 25-15,-1 5 5 0,-4 3 1 0,4-4 0 16,-9 0-29-16,0 1-11 0,-4-5 8 0,-5 0-8 16,0 4 16-16,-4 0-1 0,-1-7-1 0,-4-1 0 15,0 4 4-15,-4-4 1 0,4 0 0 0,-9 4 0 16,0 1-7-16,-5-1-2 0,0 4 0 0,-8 4 0 15,-1-3-1-15,0 3 0 0,-13-4 0 0,4 0 0 16,0 1-59-16,-4-1-12 0,-1-4-2 16,1-4-703-16,4-4-140 0</inkml:trace>
          <inkml:trace contextRef="#ctx0" brushRef="#br0" timeOffset="50699.9014">2426 11052 1094 0,'5'-8'97'0,"-1"3"-77"0,10-3-20 0,0 4 0 15,-1-4 172-15,6 0 30 0,8 0 6 0,9 0 2 16,1 0-66-16,4 0-14 0,0-4-2 0,9-5-1 16,0 1-52-16,9-4-11 0,5-4-1 0,-1-1-1 0,1 1-8 0,-9 4-2 15,-1 4 0-15,1 4 0 0,-9-1-41 0,-10 5-11 16,-4 0 0-16,-9 4 0 15,-5 4-146-15,-4 0-31 0,-14 0-7 0,0 0 0 0</inkml:trace>
          <inkml:trace contextRef="#ctx0" brushRef="#br0" timeOffset="50898.3964">3014 10279 2016 0,'-19'-4'179'0,"19"4"-143"16,0 0-36-16,0 0 0 0,0 0 89 0,0 16 11 15,0 4 3-15,5 8 0 0,-5 5-10 0,-5 3-1 16,1 5-1-16,-5 7 0 0,4 5-21 0,1-1-4 16,-6 5-1-16,6 4 0 0,-10-5-37 0,5 1-8 15,-4 0-2-15,3 3 0 0,1 1-10 0,0-4-8 16,0 4 12-16,0-5-12 16,0 1-40-16,0-1-14 0,-5 5-3 0,5-4-1234 0</inkml:trace>
          <inkml:trace contextRef="#ctx0" brushRef="#br0" timeOffset="51016.6792">3300 11477 2718 0,'14'-25'120'0,"-9"13"25"16,8 4-116-16,1 0-29 0,-5 4 0 0,-9 4-1202 16</inkml:trace>
        </inkml:traceGroup>
      </inkml:traceGroup>
    </inkml:traceGroup>
    <inkml:traceGroup>
      <inkml:annotationXML>
        <emma:emma xmlns:emma="http://www.w3.org/2003/04/emma" version="1.0">
          <emma:interpretation id="{57420EBA-11DC-4AA0-8558-70126002D02F}" emma:medium="tactile" emma:mode="ink">
            <msink:context xmlns:msink="http://schemas.microsoft.com/ink/2010/main" type="paragraph" rotatedBoundingBox="3578,13303 33219,12132 33305,14288 3664,154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B26EBA-8E6A-4BAB-B8A7-F1DEA0AFF2AB}" emma:medium="tactile" emma:mode="ink">
              <msink:context xmlns:msink="http://schemas.microsoft.com/ink/2010/main" type="line" rotatedBoundingBox="3578,13303 33219,12132 33305,14288 3664,15458"/>
            </emma:interpretation>
          </emma:emma>
        </inkml:annotationXML>
        <inkml:traceGroup>
          <inkml:annotationXML>
            <emma:emma xmlns:emma="http://www.w3.org/2003/04/emma" version="1.0">
              <emma:interpretation id="{45F1078C-A162-4985-A240-DE5DBB56BEA3}" emma:medium="tactile" emma:mode="ink">
                <msink:context xmlns:msink="http://schemas.microsoft.com/ink/2010/main" type="inkWord" rotatedBoundingBox="2873,14012 4370,12735 5517,14080 4020,15357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1811.9613">951 13063 1458 0,'5'-36'64'0,"-1"19"14"0,-8-3-62 0,4-4-16 0,4-4 0 0,1-5 0 15,-1 5 135-15,1 8 24 0,-1-1 5 0,6 13 0 16,-1-4-36-16,-5 8-7 0,5 8-1 0,5 12-1 15,-5 9-78-15,5 15-15 0,-1 9-3 0,1 11-1 16,0 9 22-16,-5 4 5 0,-5 8 1 0,1 8 0 16,-5-4-19-16,0 0-4 0,4 0-1 0,-4-4 0 15,0 0 9-15,-4-8 1 0,-1-1 1 0,5-3 0 16,0-8-17-16,0 0-4 0,0-1-1 0,-4-3 0 16,8-8-15-16,-4-1 11 0,0-7-11 0,0 3 10 15,5-11-10-15,4-1-11 0,-4-4 3 0,4 1 0 16,-5-9-161-16,5 0-32 15,5-4-7-15</inkml:trace>
          <inkml:trace contextRef="#ctx0" brushRef="#br0" timeOffset="52725.3253">1862 13779 1616 0,'13'-12'72'0,"-8"4"14"0,-5 4-69 0,9-4-17 16,5-4 0-16,-5 8 0 0,9-4 89 0,0 0 15 15,0 8 2-15,5-5 1 0,5 1-61 0,-6 4-12 16,6 0-2-16,-1 4-1 0,5 1-31 0,0-5 0 16,0 0 0-16,-1 4-933 0</inkml:trace>
          <inkml:trace contextRef="#ctx0" brushRef="#br0" timeOffset="52563.246">1935 13415 1364 0,'-19'0'60'0,"19"0"13"0,-4 4-58 0,4-4-15 15,0 0 0-15,0 0 0 0,0 0 99 0,0 0 17 16,0 0 3-16,13-4 1 0,1 0-49 0,4 0-10 16,5-8-1-16,0 0-1 0,4-9-7 0,5 1-2 15,-9-4 0-15,4 0 0 0,0-1-19 0,1 1-4 16,-10 0-1-16,0 0 0 0,0-5-26 0,1 5 0 16,-6 0 0-16,-4-1 0 0,0-3 0 0,-4 0 0 15,0-1 0-15,-5-3 0 0,0 4 8 0,0-1 0 0,-5 1 0 16,0 4 0-16,1 3 3 0,-5 5 0 0,0 0 0 0,4 4 0 15,5 0 0-15,-4 8 0 0,4 4 0 0,0 0 0 16,0 0-11-16,-5 8 12 0,-9 12-12 0,10 8 12 16,-5 5-12-16,4 11-14 0,-4 5 3 0,5 8 1 15,-10 7 40-15,9 5 8 0,1 0 2 0,-1 8 0 16,-4 0-15-16,-5 0-2 0,10-1-1 0,-10-3 0 16,5-4 12-16,0 0 2 0,-5-8 1 0,5 3 0 15,5-3-29-15,-5 0-8 0,4-9 0 0,0-3 0 16,-4 0-88-1,5-9-18-15,-1 0-4 0,1-11-992 0</inkml:trace>
        </inkml:traceGroup>
        <inkml:traceGroup>
          <inkml:annotationXML>
            <emma:emma xmlns:emma="http://www.w3.org/2003/04/emma" version="1.0">
              <emma:interpretation id="{552738ED-F827-4402-9703-62F8BBEA0747}" emma:medium="tactile" emma:mode="ink">
                <msink:context xmlns:msink="http://schemas.microsoft.com/ink/2010/main" type="inkWord" rotatedBoundingBox="5721,13368 9302,13227 9362,14746 5781,14888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2978.2485">3473 12808 1785 0,'0'0'159'0,"-13"0"-127"0,-1 0-32 0,0 8 0 16,-4 4 65-16,0 13 7 0,-5 7 2 0,0 4 0 16,1 9 2-16,-1 7 1 0,-9 1 0 0,5 4 0 15,-1-1-1-15,6 5 0 0,-1-4 0 0,5-1 0 16,-5 1-16-16,9 0-4 0,10-5-1 0,4 5 0 15,0 0-13-15,4-5-2 0,10 5-1 0,-5-9 0 16,5 1-31-16,-1 0-8 0,6-5 0 0,3-3 0 16,6-1-175-16,-1-4-39 0</inkml:trace>
          <inkml:trace contextRef="#ctx0" brushRef="#br0" timeOffset="53322.2715">3856 13411 1555 0,'23'-36'138'0,"-10"15"-110"16,5-3-28-16,5 0 0 0,5-5 142 0,-1 5 23 15,5 0 5-15,-5 8 1 0,0 0-47 0,-8 3-10 16,-1 5-2-16,-5 8 0 0,6 8-51 0,-6 5-10 16,-4 7-3-16,1 8 0 0,3 4-4 0,1 13-2 15,-5-1 0-15,-4 1 0 0,4 12-11 0,0-9-3 16,4 5 0-16,1-1 0 0,-5 1-17 0,5-4-11 0,4-5 12 15,5-3-12-15,-5-5 0 0,0 0 0 0,-4-7 0 16,4-5 0 0,-4-4-148-16,4-4-23 0,-4-3-5 0,-1-1-983 0</inkml:trace>
          <inkml:trace contextRef="#ctx0" brushRef="#br0" timeOffset="53403.4326">4612 13160 2325 0,'0'0'51'0,"0"0"10"0,-9 8 3 0,-1 8 2 0,1 9-53 0,-9 3-13 16,-5 8 0-16,-4 9 0 0,-5 3 64 0,-4 9 9 16,4 4 3-16,-9 4 0 0,0 3-35 0,0 1-6 15,-5-4-2-15,5 0 0 0,-4-1-17 0,-1 1-3 16,1-8-1-16,4 0 0 16,0-5-70-16,4-3-14 0,6-5-4 0,12-7-1075 15</inkml:trace>
          <inkml:trace contextRef="#ctx0" brushRef="#br0" timeOffset="53624.8229">4912 12832 2476 0,'27'8'110'0,"-13"0"22"0,0 1-105 0,9 11-27 15,4 8 0-15,5 13 0 0,-10 3 76 0,6 9 11 0,-1 3 1 0,-4 1 1 16,-9 8-5-16,-1 0-2 15,-8-5 0-15,-1 5 0 0,1 8-32 0,-10-4-6 16,1-1-2-16,-10 1 0 0,5 0-25 0,-5 0-5 0,1 0 0 0,-1-5-1 16,-4-3-11-16,0-4-12 0,-5-5 2 0,5-3 1 31,-5-5-167-31,0 1-34 0</inkml:trace>
          <inkml:trace contextRef="#ctx0" brushRef="#br0" timeOffset="54260.9711">6064 13520 864 0,'-14'-16'76'15,"14"16"-60"-15,-4-4-16 0,4 4 0 0,0 0 124 0,0 0 21 16,-5-4 5-16,5 4 1 0,0 0 17 0,0 0 3 15,0 0 1-15,0 0 0 0,9-4-84 0,10 0-16 16,3 4-3-16,6-4-1 0,-1 4 0 0,5-4 0 16,4-4 0-16,1 4 0 0,8 0-40 0,5-4-8 15,0 3-1-15,5 1-1 16,0 4-86-16,8 0-18 0,-3-4-3 0,3 0-968 16</inkml:trace>
        </inkml:traceGroup>
        <inkml:traceGroup>
          <inkml:annotationXML>
            <emma:emma xmlns:emma="http://www.w3.org/2003/04/emma" version="1.0">
              <emma:interpretation id="{8C27DB97-5CE7-4429-A8D0-7705A4B3EDFC}" emma:medium="tactile" emma:mode="ink">
                <msink:context xmlns:msink="http://schemas.microsoft.com/ink/2010/main" type="inkWord" rotatedBoundingBox="10248,13045 11087,13012 11152,14641 10312,14674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4844.4749">7689 12905 1670 0,'19'-36'148'0,"-10"20"-118"0,4-1-30 0,-4 1 0 15,5 0 56-15,0 4 6 0,-5 8 1 0,0 4 0 16,-5 4 39-16,1 8 8 0,-5 4 2 0,-5 17 0 15,1 3-44-15,-5 13-8 0,4 3-1 0,-4 9-1 16,-4 4 8-16,-1-1 2 0,9 5 0 0,-4 8 0 16,5 4-12-16,-5-4-3 0,-1-4 0 0,10-5 0 15,-4-7-15-15,4 0-3 0,0-4-1 0,4-5 0 16,-4-7-13-16,5-5-2 0,-5 1-1 0,0-9 0 0,5 0-2 0,-5-11-1 16,0-5 0-16,4 0 0 0,-4-4-3 0,0-4 0 15,0 0 0-15,0-8 0 0,0 0-3 0,0 0-1 16,0 0 0-16,0 0 0 0,0 0 0 0,-9-12-8 15,4 0 12-15,1-4-4 0,-1-4-8 0,1-5 0 16,-1 5 9-16,1-8-9 0,4-1 0 0,-5-3 0 16,1-4 0-16,-1-5 0 0,5 1 0 0,0-9-12 15,0-3 4-15,0-5 0 0,5 0-8 0,-1-8-2 0,10 1 0 0,-5-1 0 16,5-4-2-16,-1 4-1 16,10-3 0-16,4-5 0 0,5 0 0 0,5 0 0 15,-1 0 0-15,0 4 0 0,1 1 1 0,-1 11 0 0,5 4 0 0,0 5 0 16,-4 11 20-16,-1 5 0 0,0 4 0 15,1 7 0-15,-5 9-10 0,-5 0 10 0,5 8-13 0,-5 8 5 16,1 4 8-16,-6 4-13 0,1 5 5 0,0 7 8 16,-5 0-8-16,-13 9 8 0,-1-1 0 0,-4 0 0 15,-4 5 0-15,-10-1 0 0,-4 1 8 0,-10 3-8 16,-3 0 14-16,-6-3-2 0,-8-1-1 0,-15 5 0 16,6-5-11-16,-5-3 0 0,-1 3 0 15,6-8 0 1,-5 1-71-16,4-5-16 0,5-4-3 0,4 0-738 0,1-3-147 0</inkml:trace>
        </inkml:traceGroup>
        <inkml:traceGroup>
          <inkml:annotationXML>
            <emma:emma xmlns:emma="http://www.w3.org/2003/04/emma" version="1.0">
              <emma:interpretation id="{6BF49AD2-FA92-4C61-96FE-DE7E2E65586F}" emma:medium="tactile" emma:mode="ink">
                <msink:context xmlns:msink="http://schemas.microsoft.com/ink/2010/main" type="inkWord" rotatedBoundingBox="12088,12967 14976,12853 15043,14560 12156,14674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5772.2305">9802 12452 2131 0,'0'-12'189'0,"0"-4"-151"16,4 7-30-16,-4 1-8 0,0 8 52 15,0 0 10-15,0 0 2 0,-4 21 0 0,-5 3 2 0,0 8 1 16,-5 5 0-16,-4 11 0 0,0 5-9 0,-10 8-2 15,1 3 0-15,0 9 0 0,-5-4 4 0,4 0 0 16,1 0 0-16,4-1 0 0,1 5-13 0,8-8-3 16,5-4 0-16,4 3 0 0,1-3-31 0,8 4-13 15,5-8 11-15,0-1-11 0,10-3 0 0,3-5 8 16,1-7-8-16,5-1 0 16,-1-3-130-16,5-1-29 0,-5-12-5 0,14 5-1092 0</inkml:trace>
          <inkml:trace contextRef="#ctx0" brushRef="#br0" timeOffset="56367.4591">11669 12788 1612 0,'-10'12'144'0,"-8"4"-116"0,-9 0-28 0,0 13 0 16,-1 7 132-16,-4 5 20 0,-4 11 4 0,-5 5 0 15,-5 3-45-15,1 5-10 0,-1 8-1 0,-13 4-1 16,0 4-39-16,-5-4-7 0,-9 0-1 0,5-9-1 16,-5 1-41-16,5-8-10 0,4 0 0 0,1-13 0 15,8-7-109-15,9-5-24 0,5-3-5 0</inkml:trace>
          <inkml:trace contextRef="#ctx0" brushRef="#br0" timeOffset="56305.9712">10712 13205 1728 0,'10'-25'76'0,"-1"13"16"0,0-8-73 0,9 0-19 15,0-9 0-15,9 5 0 0,5-4 147 0,5-5 25 16,-1 5 6-16,5 8 1 0,0 0-51 0,-4 7-9 16,-6 5-3-16,6 8 0 0,-5 13-49 0,0 3-11 15,-5 4-1-15,-4 12-1 0,4 5-24 0,0 7-5 16,-8 5-1-16,-1 7 0 0,0 1-9 0,0 0-3 16,-4-1 0-16,-5 1 0 0,0 0-12 0,0 3 0 15,-4-11 8-15,-1 0-8 16,-4-1-132-16,5-11-28 0,-5-5-7 0,4-8-1 0</inkml:trace>
          <inkml:trace contextRef="#ctx0" brushRef="#br0" timeOffset="56615.1732">12055 12561 2336 0,'37'20'104'0,"-19"-7"20"0,5 7-99 0,0 0-25 16,-1 8 0-16,6 9 0 0,4 7 64 0,-5 5 8 15,0 3 2-15,-4 5 0 0,-5 0 17 0,0 12 3 16,-4-5 1-16,-9 5 0 0,-5-4-51 0,-5 0-9 15,-9-5-3-15,-4 1 0 0,-9 0-1 0,-5-1-1 16,-4-3 0-16,-5 0 0 0,-5-5-30 0,1 1-18 16,-6 0 2-16,11-13 1 15,-6 5-121-15,-9 7-24 0,1-3-4 0,-5-1-2 0</inkml:trace>
        </inkml:traceGroup>
        <inkml:traceGroup>
          <inkml:annotationXML>
            <emma:emma xmlns:emma="http://www.w3.org/2003/04/emma" version="1.0">
              <emma:interpretation id="{3B3B4194-05F0-42FD-992A-B89DC92E2107}" emma:medium="tactile" emma:mode="ink">
                <msink:context xmlns:msink="http://schemas.microsoft.com/ink/2010/main" type="inkWord" rotatedBoundingBox="16122,12826 16272,12821 16344,14635 16194,14641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58521.615">13517 12403 1389 0,'5'-24'61'0,"-5"16"14"0,4-4-60 0,1 0-15 16,-1-5 0-16,5 5 0 0,0-4 103 0,-4 8 17 16,-10 0 4-16,10 0 1 0,-5 8-8 0,0 0-1 15,0 0-1-15,9 16 0 0,5 4-57 0,-5 13-11 16,4 7-3-16,-8 9 0 0,9 7 33 0,-10-3 7 15,5 8 0-15,0 12 1 0,-4 3-12 0,0 5-2 16,-1 4-1-16,-4 0 0 0,0 4-38 0,-4 21-7 16,-6-9-1-16,1 8-1 0,-4-20 8 0,4 0 1 15,-1-8 1-15,1-8 0 16,-4-4-52-16,4-5-10 0,-1-7-3 0,6-4 0 16,-1-9-92-16,5-11-20 0,5-5-3 0</inkml:trace>
        </inkml:traceGroup>
        <inkml:traceGroup>
          <inkml:annotationXML>
            <emma:emma xmlns:emma="http://www.w3.org/2003/04/emma" version="1.0">
              <emma:interpretation id="{9FA432C2-3B62-45F5-A76D-2E4B123B1E19}" emma:medium="tactile" emma:mode="ink">
                <msink:context xmlns:msink="http://schemas.microsoft.com/ink/2010/main" type="inkWord" rotatedBoundingBox="17701,13077 18804,13033 18851,14220 17748,14264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2628.5208">16053 12565 2052 0,'18'-8'45'0,"0"-4"10"0,-9-4 1 0,5 0 1 0,4 3-45 0,-4 5-12 0,-5 4 0 0,-9 4 0 16,0 0 24-16,0 0 4 0,-9 8 0 0,-5 13 0 16,-13 3-1-16,-14 12 0 0,-5 13 0 0,-17 4 0 15,-6-1-15-15,-3 5-4 0,-6 3 0 0,1-11 0 16,8 0-8-16,-3-5 12 0,8-3-12 15,5-5 12-15,9-8 3 0,4-3 1 0,10-5 0 16,4-4 0-16,5 0 4 0,4-8 0 0,0 0 1 0,9-4 0 16,-4 1-1-16,4-1-1 0,5-4 0 0,0 0 0 15,5 0-2-15,4 0 0 0,0 0 0 0,0 0 0 16,0 0-7-16,0 0-2 0,0 0 0 0,13-4 0 16,6 4-8-16,-1 0 0 0,5 4 0 0,-1-4 8 15,1 0-8-15,4 0 0 0,5 4 0 0,0-4 0 16,-5 0 0-16,5 4 0 0,5 0 0 0,-5 0 0 15,4 4 0-15,0 0 0 0,-4 0 0 0,0 0 0 0,5 4 0 16,-1 0-14-16,0-3 3 0,5 3 1 16,-4 0-18-16,4 0-3 0,4-4-1 15,5 0 0-15,1 4-80 0,8-8-17 0,0-4-3 0,9 0-514 16,10 0-102-16</inkml:trace>
          <inkml:trace contextRef="#ctx0" brushRef="#br0" timeOffset="63343.2618">15256 13561 288 0,'0'0'25'0,"0"0"-25"16,0 0 0-16,0 0 0 0,0 0 233 0,0 0 42 15,0-4 8-15,0 4 1 0,-4-12-131 0,4 12-26 16,0 0-6-16,0 0-1 0,0 0-60 0,0 0-13 16,13 4-3-16,1 0 0 0,0 0 13 0,4 4 3 15,5 0 0-15,-1-4 0 0,10 4-13 0,5 4-3 16,4-4 0-16,9 4 0 0,0-4-19 0,4 5-4 16,6-1-1-16,3 0 0 15,-4 0-94-15,5-4-19 0,0-4-4 0</inkml:trace>
        </inkml:traceGroup>
        <inkml:traceGroup>
          <inkml:annotationXML>
            <emma:emma xmlns:emma="http://www.w3.org/2003/04/emma" version="1.0">
              <emma:interpretation id="{E6FD5CE1-9305-4ABB-AB14-81747DD6E8B4}" emma:medium="tactile" emma:mode="ink">
                <msink:context xmlns:msink="http://schemas.microsoft.com/ink/2010/main" type="inkWord" rotatedBoundingBox="20352,13068 21067,13040 21108,14060 20392,14088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63600.8009">18420 12699 1818 0,'0'-25'80'0,"0"13"17"0,0-4-77 0,5 0-20 15,-5 0 0-15,0-4 0 0,4 3 108 0,-4 1 17 16,0 0 4-16,0 4 1 0,0 0-53 0,-4 0-10 16,-1 3-3-16,5 9 0 0,-9-4-38 0,-4 4-8 15,-6 0-2-15,-3 8 0 0,-6 1-6 0,-4 7-2 16,-4 8 0-16,0 4 0 0,-10 9 8 0,1 7 0 0,-10 5 1 16,0 3 0-16,-4 9 8 0,9 0 2 0,0-4 0 0,9-1 0 15,5 1-18-15,13 0-9 0,9-5 10 0,5 1-10 16,9-5 0-16,5-3 8 0,-1-9-8 0,19 1 0 15,13-1 0-15,10-8 0 0,4 1 0 0,5-9 0 32,8-4-84-32,6-8-19 0,-1-4-4 0,0-4-1021 0</inkml:trace>
          <inkml:trace contextRef="#ctx0" brushRef="#br0" timeOffset="63826.9294">17947 13253 2271 0,'-14'-8'50'0,"1"0"10"0,-1-4 3 0,0 4 1 0,5-4-52 0,5 4-12 15,8-1 0-15,1 1 0 0,4 0 50 0,14-4 7 16,4 8 2-16,9-4 0 0,10 0-59 0,-1 4-11 15,10-4-2-15,4 4-715 16,0 4-142-16</inkml:trace>
        </inkml:traceGroup>
        <inkml:traceGroup>
          <inkml:annotationXML>
            <emma:emma xmlns:emma="http://www.w3.org/2003/04/emma" version="1.0">
              <emma:interpretation id="{F8C0312C-07E8-41EC-84C7-57A7BD53538E}" emma:medium="tactile" emma:mode="ink">
                <msink:context xmlns:msink="http://schemas.microsoft.com/ink/2010/main" type="inkWord" rotatedBoundingBox="22213,14716 22932,13746 22991,13790 22272,14760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64229.5302">20292 13201 1497 0,'0'12'133'0,"-5"0"-106"0,5 8-27 0,-9 4 0 16,0 9 144-16,-9 7 24 0,-10 13 5 0,-4-1 1 15,-9 13-27-15,-4 0-6 0,-10 0-1 0,-4-1 0 16,0 5-84-16,0 0-16 0,0-4-4 0,8 0-1 16,1-5-82-16,5-3-16 0,-5-4-3 0,18-17-1 15</inkml:trace>
        </inkml:traceGroup>
        <inkml:traceGroup>
          <inkml:annotationXML>
            <emma:emma xmlns:emma="http://www.w3.org/2003/04/emma" version="1.0">
              <emma:interpretation id="{FF708D75-3CE6-40F5-B000-469212B62834}" emma:medium="tactile" emma:mode="ink">
                <msink:context xmlns:msink="http://schemas.microsoft.com/ink/2010/main" type="inkWord" rotatedBoundingBox="24957,12484 26461,12425 26525,14036 25021,14095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64634.2499">22331 12088 2026 0,'-9'-41'90'0,"9"25"18"0,0-4-86 0,0 0-22 0,0-1 0 0,9 5 0 0,-9 4 55 0,5 8 6 15,-5 4 2-15,4 4 0 16,1 12-17-16,4 17-3 0,0 3-1 0,-4 17 0 16,4 15-1-16,0 5 0 0,0 8 0 0,-4 4 0 15,8 12 14-15,-4 0 2 0,5 1 1 0,-5-1 0 16,0 0-6-16,5-4-2 0,-1-8 0 0,-3-8 0 15,-1-4-41-15,0-9-9 0,0-11 0 0,0-9 0 16,5-3 0-16,-5-9 14 0,4-3-4 0,-3-9-1 16,8-4-1-16,-5 0 0 0,1-8 0 0,0 0 0 15,4-4 6-15,9-4 1 0,1 0 0 0,-1 0 0 16,0-4 21-16,1 0 4 0,-1-4 0 0,5 0 1 0,-5 0-28 16,0-8-5-16,1 0-8 0,-1-9 11 0,0-3-1 0,-4-4 0 15,4-9 0-15,1 1 0 0,-1-9-10 0,5-7 10 16,4-5-10-16,1-8 10 0,-5-4-10 0,9-8 0 15,0 4 0-15,13-8 0 0,-4 4 0 0,5-4-20 16,-5 5 3-16,5-5 1 16,-10 8-30-16,1 8-6 0,-5 4 0 0,0 8-1 15,-10 21-21-15,-8 4-4 0,0 15-1 0,-14 13 0 16,-9 4-163-16,-4 17-33 0,-37 43-6 0,-14 5-2 0</inkml:trace>
          <inkml:trace contextRef="#ctx0" brushRef="#br0" timeOffset="64881.4063">22736 12917 1177 0,'0'0'52'0,"0"0"11"0,0-12-51 0,0 4-12 0,-4 0 0 0,-1 0 0 16,5-4 118-16,0 4 21 0,-4 0 4 0,-1-5 1 15,1 5-32-15,-1 0-7 0,5 0-1 0,0 8 0 16,0-8-14-16,0 8-3 0,0 0-1 0,9-12 0 16,0 4-35-16,10 0-7 0,3 0-2 0,1-1 0 0,0 1-42 0,9 0 0 15,0 8 0-15,9 0-746 16,0-4-150-16</inkml:trace>
        </inkml:traceGroup>
        <inkml:traceGroup>
          <inkml:annotationXML>
            <emma:emma xmlns:emma="http://www.w3.org/2003/04/emma" version="1.0">
              <emma:interpretation id="{E5F93CC9-F582-49C0-9D36-FC977716C75E}" emma:medium="tactile" emma:mode="ink">
                <msink:context xmlns:msink="http://schemas.microsoft.com/ink/2010/main" type="inkWord" rotatedBoundingBox="27059,12439 33222,12196 33276,13577 27114,13820"/>
              </emma:interpretation>
              <emma:one-of disjunction-type="recognition" id="oneOf30">
                <emma:interpretation id="interp42" emma:lang="" emma:confidence="0">
                  <emma:literal>xe(asb)</emma:literal>
                </emma:interpretation>
                <emma:interpretation id="interp43" emma:lang="" emma:confidence="0">
                  <emma:literal>XF [a, b)</emma:literal>
                </emma:interpretation>
                <emma:interpretation id="interp44" emma:lang="" emma:confidence="0">
                  <emma:literal>XF [ab)</emma:literal>
                </emma:interpretation>
                <emma:interpretation id="interp45" emma:lang="" emma:confidence="0">
                  <emma:literal>XE [a, b)</emma:literal>
                </emma:interpretation>
                <emma:interpretation id="interp46" emma:lang="" emma:confidence="0">
                  <emma:literal>XE [ab)</emma:literal>
                </emma:interpretation>
              </emma:one-of>
            </emma:emma>
          </inkml:annotationXML>
          <inkml:trace contextRef="#ctx0" brushRef="#br0" timeOffset="65397.7533">24453 12731 403 0,'0'0'17'0,"0"0"5"0,4-8-22 0,1 0 0 16,4-4 0-16,0-4 0 0,0-5 372 0,19-3 69 15,8-12 15-15,5-1 2 0,9 1-314 0,5-1-64 16,4 5-12-16,9 0-2 0,-9 7-2 0,-4 5-1 15,-5 12 0-15,-4 4 0 0,-1 4-15 0,-8 12-2 16,-6 8-1-16,1 5 0 0,-9 3-12 0,4 8-2 16,-4 9-1-16,-5 3 0 0,1 1-13 0,-1 8-2 15,0-5-1-15,0 9 0 0,0 0-14 0,-4-9 0 16,0 1 0-16,4 0 0 16,5-13-114-16,-5 0-22 0,5-7-5 0,-1-5-1 0</inkml:trace>
          <inkml:trace contextRef="#ctx0" brushRef="#br0" timeOffset="65647.9218">25828 12302 2026 0,'-9'-8'44'0,"-5"0"10"0,-4 0 2 0,-5 8 1 0,0 0-45 0,-9 8-12 0,-9 12 0 0,-4 9 0 15,-5 3 52-15,-9 12 8 0,-10 5 1 0,1 8 1 16,4 3-20-16,5 1-4 0,0 0-1 0,4 3 0 15,10-3-6-15,-1 0-2 0,10 0 0 0,-1-9 0 16,10 1-29-16,4-5 0 0,5-3 0 0,4-5-1100 16</inkml:trace>
          <inkml:trace contextRef="#ctx0" brushRef="#br0" timeOffset="66134.6891">26406 12654 1335 0,'0'0'59'0,"0"0"13"0,14-4-58 0,-1 0-14 16,1 4 0-16,9 0 0 0,0 0 73 0,4 0 12 15,0-4 3-15,10 4 0 0,4 0-56 0,4 4-10 16,5-4-2-16,0 0-774 0</inkml:trace>
          <inkml:trace contextRef="#ctx0" brushRef="#br0" timeOffset="65978.31">26793 12387 889 0,'32'-20'39'0,"-18"12"9"0,-1 0-39 0,1 0-9 0,0-5 0 0,-5 5 0 15,0 0 117-15,0 0 22 0,-9 0 4 0,0 0 1 16,-18 0-7-16,-1 8-1 0,-3 4 0 0,-1 4 0 16,-4 4-48-16,-5 8-9 0,-9 9-3 0,0 3 0 15,0 1-16-15,4 7-3 0,1 0-1 0,4 5 0 16,9-1-19-16,1 1-4 0,3 0-1 0,10-1 0 15,5 1-19-15,-1-5-4 0,10-4-1 0,4-3 0 16,4-5-8-16,6 0-11 0,-1-3 3 0,5-9-733 16,-5-4-147-16</inkml:trace>
          <inkml:trace contextRef="#ctx0" brushRef="#br0" timeOffset="66539.2225">27899 11999 1652 0,'19'-25'73'0,"-10"13"15"0,4 0-70 0,-4 0-18 0,5 0 0 0,4 4 0 15,-4 0 72-15,0-1 10 0,-5 5 2 0,-9 4 1 16,0 0-68-16,0 0-17 0,0 0 0 0,-14 0 0 15,-4 4 0-15,0-4 0 0,-5 5 0 0,-4-1 0 16,-5-4 0-16,4 0 0 0,-4 4 0 0,5 0 0 16,0-4 0-16,4 8 0 0,9 4 0 0,5 0 0 15,0 0 0-15,0 4 0 0,5 1 0 0,-1 3 0 16,0-4 0-16,5 4 0 0,5 0 0 0,-5 5 0 16,5-5 0-16,-5 4 0 0,4 5 0 0,-4-1 0 15,0 8 55-15,0-3 7 0,-4 3 2 0,-1 1 0 16,-4 3-52-16,4 5-12 0,-8-1 0 0,-1 5 0 0,-4-1 53 0,-5 5 8 15,0-5 2-15,-4 5 0 0,4-4-20 0,0-1-4 16,5-3-1-16,0-1 0 0,9-3 6 0,0-9 2 16,4-4 0-16,1-3 0 0,8-5-22 0,1 0-4 15,8-4 0-15,1-4-1 0,9 1 10 0,0-5 3 16,-1 0 0-16,1 0 0 0,0-8-22 0,0 4-10 16,4-4 10-16,-4 0-10 15,-5 0-123-15,0 0-30 0,0-4-7 0,1-4 0 0</inkml:trace>
          <inkml:trace contextRef="#ctx0" brushRef="#br0" timeOffset="67050.5627">28719 12330 1465 0,'0'0'32'0,"0"0"6"0,0-8 2 0,4-4 2 0,-4 0-34 0,0 0-8 0,0 0 0 0,0 0 0 16,0 4 103-16,5-1 18 0,-5 9 4 0,0 0 1 15,0 0-67-15,0 0-14 0,0 0-2 0,-9-4-1 16,0 0-21-16,4 8-4 0,-8 0-1 0,3 1 0 16,-3-5 1-16,-1 4 0 0,5 0 0 0,0 0 0 0,0-4-17 15,4 4 0-15,-4 0 0 0,0 0 0 0,4 0 0 16,-4 0 0-16,0 4 0 0,0 0 0 0,0 0 0 0,0 4 0 15,-5 0 0-15,1 5 0 0,-1-1 0 16,0 4 0-16,1-4 0 0,-1 5 0 0,-4-1 0 0,0 0 0 16,4 0 0-16,-4 0 0 0,4 5 0 0,0-5 0 15,1 0 0-15,-1 0 0 0,0 1 0 0,5-5 0 16,0 0 0-16,5 0 0 0,4-4 55 0,0-4 7 16,0-8 2-16,0 13 0 0,4-5-64 0,5 0-28 15,0 0 3-15,-9-8 0 0,0 0 40 0,10 0 8 16,8-4 1-16,0 0 1 0,0-4-25 0,-4-4 0 15,4-1 0-15,0-3 0 0,5-4 0 0,-5-4 0 16,5 3 0-16,0-3 0 0,4 0 0 0,-4 0 0 0,0-1 0 16,-5 1 0-16,5 4 0 0,-5 0 0 0,-9 7 0 15,5 5 0-15,-14 8 0 0,0 0 0 0,0 0 0 0,4 13 0 16,-4-1 0-16,-4 8 0 0,4 0 0 0,-5 4 0 16,5 5 0-16,-5-5-9 0,5 0 0 0,-4 1 0 31,-1-5-139-31,5 0-28 0,-9 21-6 0,0-25-1 0</inkml:trace>
          <inkml:trace contextRef="#ctx0" brushRef="#br0" timeOffset="67227.2459">28978 12411 1036 0,'19'-8'46'0,"-19"8"10"0,13 0-45 0,-4 4-11 15,5 0 0-15,-5 9 0 0,0-1 207 0,-4 0 39 16,-1 8 8-16,-4 0 2 0,-9 5-161 0,0 3-32 15,-9 0-7-15,-5 5 0 0,-4-1-38 0,-5-4-7 16,-4-3-2-16,-1 7 0 0,1-4 9 0,-5 1 2 16,4-1 0-16</inkml:trace>
          <inkml:trace contextRef="#ctx0" brushRef="#br0" timeOffset="67660.3591">29575 11699 1497 0,'0'0'66'0,"18"-8"14"0,9 8-64 0,1-4-16 0,-10 8 0 0,0 4 0 16,5 4 106-16,-10 0 18 0,-3 13 3 0,-1-1 1 16,-9 8-52-16,0 9-9 0,-9 3-3 0,-1 9 0 15,-3-4 0-15,-1 3 0 0,1 5 0 0,-6-5 0 16,-3 1-12-16,3-4-4 0,1-5 0 0,-5 5 0 15,5-9-25-15,0 1-6 0,4-5-1 0,1-4 0 16,-1 1-16-16,5-5 0 0,0 0 0 0,4-7 0 16,1 3 37-16,4-8 4 0,0 0 1 0,0 1 0 15,0-5-16-15,4 0-3 0,-4-12-1 0,0 0 0 16,9-4-22-16,0 4 0 0,5-8 0 0,0 0 0 16,4-9 0-16,0 1 9 0,5 0 0 0,0-8 0 15,4-1-9-15,0-3 0 0,5-4-12 0,5 3 12 16,-6-3 0-16,10 4 0 0,-4-1 0 0,-1 5 0 0,5 4-8 15,-9 4 8-15,0 8 0 0,-5 4 0 0,-4 4 0 16,-5 4-11-16,-9 4 11 0,0 4-8 0,-4 4 8 16,-5 4 0-16,-5 0 0 0,-8 5 0 0,-10-5 0 0,0 4 0 15,-13 1 0-15,-5-1 0 0,-9 0 0 0,-5 0 0 16,-9 1 0-16,-4 3 0 16,0-8-150-16,4 5-25 0,5-5-5 15,-5 0 0-15</inkml:trace>
          <inkml:trace contextRef="#ctx0" brushRef="#br0" timeOffset="68004.0426">30303 11695 1969 0,'18'-16'87'0,"-18"16"18"0,10 0-84 0,3 0-21 15,5-4 0-15,1 8 0 16,-1-4 84-16,0 8 12 0,0 0 2 0,0 4 1 16,-4 4-59-16,4 1-12 0,1 3-3 0,-6 4 0 0,1 0-8 0,-5 5-1 15,5 3-1-15,-1 0 0 16,-4 5 9-16,1 3 1 0,-1 5 1 0,-5 3 0 16,-4 1 4-16,0-4 1 0,0 3 0 0,-4 5 0 15,-10-5 12-15,0-3 2 0,-8 3 1 0,-6 1 0 16,-8-1-28-16,-1 1-6 0,1 4 0 0,-10-1-1 15,10-11 16-15,0 7 3 0,-1-3 1 0,1-1 0 0,8-7 1 16,1-5 1-16,4 1 0 0,1-9 0 0,-1-4-33 16,5-4 0-16,-1 0 0 0,1-3 0 0,-9-1 0 15,0-4-22-15,-10-4 3 0,-13 0-892 16,-14 4-178-16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37:02.14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11D19AF-10BE-4014-84F6-A7F58A8F7A2A}" emma:medium="tactile" emma:mode="ink">
          <msink:context xmlns:msink="http://schemas.microsoft.com/ink/2010/main" type="writingRegion" rotatedBoundingBox="1661,623 33186,-1558 34454,16764 2929,18945"/>
        </emma:interpretation>
      </emma:emma>
    </inkml:annotationXML>
    <inkml:traceGroup>
      <inkml:annotationXML>
        <emma:emma xmlns:emma="http://www.w3.org/2003/04/emma" version="1.0">
          <emma:interpretation id="{0BB18D1C-AB3B-4C11-BC9A-720E0F60960F}" emma:medium="tactile" emma:mode="ink">
            <msink:context xmlns:msink="http://schemas.microsoft.com/ink/2010/main" type="paragraph" rotatedBoundingBox="2964,424 26357,170 26377,2044 2984,22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1C53E9-9B3D-47DB-A2B5-9CD4263A2695}" emma:medium="tactile" emma:mode="ink">
              <msink:context xmlns:msink="http://schemas.microsoft.com/ink/2010/main" type="line" rotatedBoundingBox="2964,424 26357,170 26377,2044 2984,2297"/>
            </emma:interpretation>
          </emma:emma>
        </inkml:annotationXML>
        <inkml:traceGroup>
          <inkml:annotationXML>
            <emma:emma xmlns:emma="http://www.w3.org/2003/04/emma" version="1.0">
              <emma:interpretation id="{08AA6CD0-C220-4C78-B171-9BD0BACE5B67}" emma:medium="tactile" emma:mode="ink">
                <msink:context xmlns:msink="http://schemas.microsoft.com/ink/2010/main" type="inkWord" rotatedBoundingBox="2964,424 7268,377 7283,1739 2978,17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48 136 1555 0,'-9'-44'138'0,"0"28"-110"0,-4-4-28 0,8-1 0 0,1 5 36 0,4 4 3 16,-10 4 0-16,10 8 0 0,0 0 42 0,0 16 9 15,5 16 2-15,0 13 0 0,4 11-64 0,4 13-13 16,5 0-3-16,1 11 0 0,-1 1 32 0,5 0 7 15,-5-5 1-15,5-7 0 0,-5-1-30 0,-4-11-6 16,8-9 0-16,-8-3-1 0,0-13 16 0,-1-4 3 16,-4-8 1-16,0-3 0 0,1-5-7 0,-1 0-2 15,-9-12 0-15,0 0 0 0,4-16-6 0,5 4 0 16,-4-9-1-16,4 1 0 0,5-12-7 0,-5 4-2 16,0-13 0-16,0 1 0 0,5-4 8 0,-5-1 2 15,4-3 0-15,-4-5 0 0,1 5-29 0,3 8-6 16,5 11-1-16,-4 1 0 0,4 16 16 0,1 0-9 0,3 8 9 15,6 4-8-15,-6 8 8 0,6 8-8 16,-6 16 8-16,1 1-8 0,5 7 8 0,-1 4-13 16,-4 9 5-16,-5-5 8 0,0 1 0 0,5 3 0 15,-10-3 0-15,1-5 0 0,-5-4 24 0,5-7 7 0,-5-1 1 16,-4-12 0-16,-1-8-10 0,5 0-2 0,-9-12 0 16,0 0 0-16,0 0-6 0,0 0-2 0,9-4 0 0,5-12 0 15,-5-4 26-15,5-8 5 0,-1-1 1 0,1-3 0 16,-5-4-21-16,5-5-4 0,-1 5-1 0,-3-4 0 15,3-1-10-15,1-7-8 0,0 0 12 0,-1 3-12 16,1-3 8-16,4 7-8 0,5 1 0 0,4 4 0 16,-9 3-118-16,5 5-27 15,-5 8-6-15</inkml:trace>
          <inkml:trace contextRef="#ctx0" brushRef="#br0" timeOffset="863.3136">1879-195 1951 0,'-5'-28'86'0,"5"20"18"0,0-8-83 0,0 4-21 16,-4 0 0-16,4 12 0 0,0 0 105 0,0 0 17 15,-5 8 3-15,-4 12 1 0,0 12-70 0,4 5-13 16,1 15-3-16,4-4-1 0,-9 13 4 0,9-1 1 16,0 9 0-16,0 0 0 0,0 3-10 0,0 1-2 15,0 0 0-15,0-1 0 0,0-7-16 0,0-9-3 16,-5-3-1-16,5-1 0 0,0-7 0 0,-4-5 0 15,-1-4 0-15,5-4 0 0,-5 5-3 0,1-5-1 0,4-12 0 16,-9-4 0-16,4 1-8 0,5-5 12 16,0-12-12-16,0 0 12 0,0 0-12 0,0 0 0 0,0-12 9 0,0-5-9 15,5 1 0-15,-1-4 8 0,5-12-8 16,1 8 0-16,3-5 0 0,1 9 0 0,0-4 0 16,-1 4 0-16,1 0 0 0,4 7 0 0,-4 5 0 15,-1 8 0-15,1 0 0 0,0 4-12 0,8 5 12 0,-3 7-12 16,-1 0 12-16,0 4 0 0,5 4 0 0,4 0 0 15,-9-3 0-15,10 3 0 0,-6-4 0 0,10 0 0 16,0-8 0-16,0 0 0 0,-5 0 0 0,5-8 0 16,0-4 0-16,-5-4 0 0,-4-4 0 0,5 0 0 0,-6 0 0 15,1-12 0-15,0 0-8 0,0 0 8 0,-5-13 0 16,-5 1 0-16,6-4 0 0,-1-5 0 0,-9 1 0 0,5-4 0 16,4-1 0-16,-5 5 0 0,1 0 0 0,-5 3 0 15,0 17 0-15,-4-12 8 0,-1 8-8 0,1 8 0 16,-5 16 0-16,0 0 0 0,0 0 0 0,0 0 0 15,-14 12 0-15,-4-4 0 0,0 16-9 0,0 8 9 16,-5 5-10-16,0-1 10 0,0 8-9 0,1 5 9 16,3-13-8-16,1 8 8 0,9 5 0 0,0-13 12 15,0 4 0-15,0-3-1 0,9-1-11 0,4-8 0 16,5 1 0-16,5-9 0 0,4 0 0 0,1-8 0 16,3-4 0-16,10 4 0 0,0-20 0 0,4 4 0 15,1-4 9-15,4-4-1 0,0-4 0 0,9-8 0 16,-5-1 0-16,10-7 0 0,-5 4 0 0,-4-4 0 15,4-1 0-15,-5-3 0 0,1 4-8 0,-5 3 0 16,0 1 0-16,0 4 0 0,-5 8 0 0,1 0 0 0,-6 4 0 16,1 8 0-16,-4 8 0 0,-1 4 8 0,0 4-8 0,-4 4 8 15,4 8-8-15,-4 0 0 0,-5 1 0 0,1 3 8 16,-6-8 0-16,-4 4 0 0,0 4 0 0,-4-3 0 16,4-1-8-16,-9 4 11 0,0-8-11 0,0-4 12 15,-4 5 7-15,-1-9 1 0,5 8 1 0,-5-16 0 16,1 0-21-16,4-4 0 0,0 0 0 0,0 0 8 15,-5-4-8-15,1 0 0 0,4-12 0 0,4 0 8 16,5-9-8-16,1 1 0 0,3-4 0 0,5-4 0 16,1-1 8-16,3 5-8 0,1-4 10 0,0 8-10 15,4-9 8-15,-4 13-8 0,0 0 0 0,0 8 0 16,-1 8 0-16,-3-4 0 0,3 4-8 0,1 8 8 16,4 4 0-16,1 4 0 0,-6 0 8 0,1 12-8 0,5-4 12 15,-6 1-3-15,-8-1-1 0,0 0 0 0,4-8-8 16,-5 8 12-16,6 0-12 0,-1 1 12 0,-9-1-12 0,9 0 0 15,0 4 0-15,5-4 8 16,-9 5-68-16,4-1-13 0,0 8-3 0,0 0-1299 16</inkml:trace>
        </inkml:traceGroup>
        <inkml:traceGroup>
          <inkml:annotationXML>
            <emma:emma xmlns:emma="http://www.w3.org/2003/04/emma" version="1.0">
              <emma:interpretation id="{9BB6E6B3-0BFD-41C7-A826-9DD4189E999D}" emma:medium="tactile" emma:mode="ink">
                <msink:context xmlns:msink="http://schemas.microsoft.com/ink/2010/main" type="inkWord" rotatedBoundingBox="10353,629 16591,561 16608,2097 10369,216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47.7901">8257 28 1324 0,'14'-8'118'0,"-10"4"-94"0,6 0-24 0,-1 0 0 15,4-4 74-15,1 4 10 0,-5 0 3 0,-4 0 0 16,-5 4 29-16,0 0 7 0,0 0 1 0,0 0 0 16,0 0-45-16,-14 0-9 0,0 0-2 0,-8 8 0 15,-10 4-44-15,0-4-10 0,-5 8-2 0,-8 4 0 0,4 5-12 16,-9-1 0-16,-5-4 0 0,1 5 0 0,-1-5 0 15,0 4 0-15,1-4 0 0,-1 1 0 16,5-5 0-16,0 4 0 0,4-12 0 0,5 4 0 0,5-8 0 0,9 0 0 16,-1-4 0-16,10 0 0 0,0 4 0 15,9-4 0-15,0 0 0 0,9 0 0 0,0 0 0 0,0 0 0 16,0 0 0-16,0 0 0 0,0 0 0 0,13 13 0 16,-4 3-10-16,5 4 10 0,0 0 0 0,-5 8 0 15,0 13 0-15,5-1 0 0,-5 1 0 0,-5 7 0 16,1 1 0-16,-5 8 0 0,0-5 15 0,0 1 5 15,-5-5 0-15,1 13 1 0,-1-16 11 0,1 3 1 16,4-3 1-16,-5 7 0 0,0-15-6 0,1 3 0 16,-1-7-1-16,5 7 0 0,-4-16-9 0,4 1-2 15,-9 3 0-15,9-8 0 0,0 0-8 0,0-3-8 16,-5-1 9-16,5 4-9 0,0-8 17 0,0 0-2 0,0 1-1 0,0-5 0 16,0-8 0-16,0 12 0 0,0-12 0 15,0 12 0-15,0-4-2 0,0-8-1 0,5 4 0 0,4 4 0 16,-5-4-3-16,10-4 0 0,9 0 0 0,4 0 0 15,5-4-8-15,9-4 0 0,0 4 9 0,9-4-9 16,5-4-22-16,8 0-9 16,-3 4-1-16,12-9-1 0,-3-3-211 0,8 0-43 0</inkml:trace>
          <inkml:trace contextRef="#ctx0" brushRef="#br0" timeOffset="2797.7388">9391 607 1566 0,'4'-28'34'0,"1"15"7"0,-5 1 2 0,0 0 1 0,0-4-35 15,0 8-9-15,0-12 0 0,-5 8 0 0,1-5 79 0,4 5 13 16,-5-4 4-16,5 4 0 0,-4 0 0 0,-1 0 0 16,1 3 0-16,-5-3 0 0,4 4-58 0,5 0-11 15,-5-4-3-15,-4 4 0 0,5-4 13 0,-1 4 3 16,1-4 0-16,-5 8 0 0,-1-1-23 0,1-3-4 16,-4 4-1-16,-1 4 0 0,0 4-3 0,-8 4-1 0,-1-8 0 0,-4 9 0 15,-5 7-8-15,0 0 0 16,0-8 0-16,0 8 0 0,-9 13 0 0,5 7-9 0,-1-8 9 0,5 9-13 15,1-5 13-15,3 9 0 0,1-1 0 16,4 0 0-16,5-3 0 0,9 7 0 0,-5-3 13 0,5-5-4 16,4-3-9-16,5-1 8 0,0-4-8 0,5-3 8 15,4-1-8-15,5-8 0 0,-1-4 0 0,6-4 0 16,3-8 13-16,10 0 1 0,0-8 0 0,9-4 0 16,0-4 7-16,0 0 2 0,0-9 0 0,5-3 0 15,-5 8-23-15,0-16 9 0,-10 3-9 0,1 1 0 16,0-9 0-16,-5 5 0 0,-4-1 0 0,-5-3 0 15,1 4 0-15,-6 3 0 0,1 9 0 0,-9 4 0 16,4-1 13-16,-5 9-4 0,1 8-1 0,-5 4 0 0,4 8-8 16,-4 9 0-16,0 7 0 0,0 8 0 0,0 1 0 0,-4 3 0 15,4 4 0-15,-5 1 0 0,5-5 0 0,-4 13 0 16,-1-13 0-16,1 9 0 16,-1 3-46-16,-4-7-11 0,0 3-3 0,-5 5-1100 0</inkml:trace>
          <inkml:trace contextRef="#ctx0" brushRef="#br0" timeOffset="3017.7511">10424 599 2408 0,'91'-8'53'0,"-63"8"11"0,-1-4 3 0,-4 8 0 0,0 0-54 0,-5 8-13 0,0-4 0 0,-4 8 0 15,-5 0 108-15,-5 5 18 0,1 3 4 0,-10 0 1 16,-4 9-105-16,-4-1-26 0,-10 0 0 0,0 13 0 15,-13 3 28-15,-1-7 1 0,-8 3 0 0,-1 5 0 16,1-5-29-16,4 1 0 0,0 0 0 0,0-1 0 31,0 1-189-31,9-5-38 0,-36 33-7 0,31-37-2 0</inkml:trace>
          <inkml:trace contextRef="#ctx0" brushRef="#br0" timeOffset="3385.7127">11394 0 2131 0,'14'-8'189'0,"-5"4"-151"16,5-4-30-16,-1 4-8 0,1 16 88 0,0-8 17 15,-1 12 3-15,1 4 1 0,0 4-59 0,-1 9-12 16,1 3-2-16,-1 13-1 0,1 3 33 0,-5 5 6 16,0 12 2-16,0 0 0 0,-4-5-28 0,0 5-6 15,-5 0-1-15,0 0 0 0,0 0-11 0,0-9-2 16,4 1-1-16,-4-4 0 0,0-9 17 0,0-3 3 15,0-5 1-15,0-7 0 0,-4-5-48 0,4-8-24 16,0-4 2-16,0 5 1 0,0-21 21 0,0 0 8 16,0 0 0-16,4-12 0 0,1-5 2 0,-1 1 0 15,5-8 0-15,0-9 0 0,5 5-10 0,4-12 0 16,10-9 9-16,-1 9-9 0,0-9-9 0,14 5-7 16,-4-5 0-16,8 0-1 0,-4 9 0 0,5 4 0 0,-5 3 0 15,0 13 0-15,-5 0 5 0,0 4 2 16,-8 11 0-16,-1 5 0 0,0 0 10 0,-8 9-12 0,-6 3 12 15,1 8-12-15,-5 0 12 0,-4 8-10 0,-5-3 10 16,-5 11-10-16,1-7 10 0,-10 3 0 0,0 4 0 0,-4 5 0 16,-5-5-12-16,0 5 4 0,-8 3 0 0,-6 1 0 15,-8 3-148 1,-5-3-28-16,-10 7-7 0</inkml:trace>
          <inkml:trace contextRef="#ctx0" brushRef="#br0" timeOffset="3820.1016">12582 243 1555 0,'32'-25'138'0,"-18"13"-110"0,0-8-28 0,4 0 0 0,0-4 107 0,5-1 16 16,4 1 3-16,10 4 1 0,-6-5-29 0,10 5-6 15,-4 0 0-15,4 4-1 0,0-4-37 0,4 3-7 16,-4 1-2-16,5-4 0 0,-5 8-18 0,-9 4-4 16,0 8-1-16,-5-8 0 0,-9 8-6 0,0 8 0 15,0-4-1-15,1 4 0 0,-10 8 0 0,0-4 0 16,0 4 0-16,5 5 0 0,-5-1 3 0,4 4 1 16,-3 4 0-16,-1 5 0 0,4 3 12 0,1-3 2 15,0 3 1-15,-5 9 0 0,4-5-34 0,1 5-17 16,0-1 1-16,-1 13 1 0,1-9 33 0,0 5 6 15,4-5 2-15,-4-7 0 0,-1 3 22 0,1-3 4 0,-1-5 0 0,-3 1 1 16,-1-5-35-16,0-4-7 0,-5 1-2 0,1-5 0 16,-1-8 9-16,1 0 2 0,0 1 0 0,-5 3 0 15,4-12-1-15,-4 0 0 0,0 0 0 0,0 4 0 16,0-12-3-16,-9 8 0 0,4 0 0 0,-8 9 0 16,-5-9-16-16,-10 4 0 0,-8-4 0 0,-5 4 0 15,-9 8-88-15,-9 5-22 0,-5-1-4 16,-14 8-1256-16</inkml:trace>
        </inkml:traceGroup>
        <inkml:traceGroup>
          <inkml:annotationXML>
            <emma:emma xmlns:emma="http://www.w3.org/2003/04/emma" version="1.0">
              <emma:interpretation id="{280E121B-A42A-405F-BEC6-3DFFF4627F67}" emma:medium="tactile" emma:mode="ink">
                <msink:context xmlns:msink="http://schemas.microsoft.com/ink/2010/main" type="inkWord" rotatedBoundingBox="17840,942 18592,933 18597,1431 17846,143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081.7954">14872 271 2419 0,'0'0'107'0,"10"-4"22"15,3 4-103-15,5 0-26 0,5 4 0 0,5 4 0 0,3 0 0 0,6 0 0 16,4-8 0-16,4 4 0 0,5-4 54 0,5 0 6 16,4 0 0-16,0 0 1 0,-4 0-46 0,-5 8-15 0,-4-8 8 0,-10 5-8 31,-4 3-20-31,-9 0-7 0,0 0-1 0,-5 4-740 0,-18-12-147 15</inkml:trace>
          <inkml:trace contextRef="#ctx0" brushRef="#br0" timeOffset="4246.4029">15205 676 1209 0,'-37'8'108'0,"28"-4"-87"16,0 0-21-16,9-4 0 0,0 0 171 0,5 8 29 0,-1 0 7 0,5 0 1 15,1 0-64-15,3 4-13 0,15-8-3 0,-1 1 0 16,9-1-51-16,5 4-10 0,5-8-3 0,-1 0 0 15,-4 0-51-15,0 0-13 0,-4 0 0 0,4 0-1175 16</inkml:trace>
        </inkml:traceGroup>
        <inkml:traceGroup>
          <inkml:annotationXML>
            <emma:emma xmlns:emma="http://www.w3.org/2003/04/emma" version="1.0">
              <emma:interpretation id="{AC1C7C36-DD83-4607-8412-1138C30A8B8F}" emma:medium="tactile" emma:mode="ink">
                <msink:context xmlns:msink="http://schemas.microsoft.com/ink/2010/main" type="inkWord" rotatedBoundingBox="20555,393 23692,359 23709,1853 20571,1887"/>
              </emma:interpretation>
              <emma:one-of disjunction-type="recognition" id="oneOf3">
                <emma:interpretation id="interp3" emma:lang="" emma:confidence="0">
                  <emma:literal>in</emma:literal>
                </emma:interpretation>
                <emma:interpretation id="interp4" emma:lang="" emma:confidence="0">
                  <emma:literal>, is</emma:literal>
                </emma:interpretation>
                <emma:interpretation id="interp5" emma:lang="" emma:confidence="0">
                  <emma:literal>, "</emma:literal>
                </emma:interpretation>
                <emma:interpretation id="interp6" emma:lang="" emma:confidence="0">
                  <emma:literal>n]</emma:literal>
                </emma:interpretation>
                <emma:interpretation id="interp7" emma:lang="" emma:confidence="0">
                  <emma:literal>, i]</emma:literal>
                </emma:interpretation>
              </emma:one-of>
            </emma:emma>
          </inkml:annotationXML>
          <inkml:trace contextRef="#ctx0" brushRef="#br0" timeOffset="5125.2896">18378-182 1494 0,'-18'-25'32'0,"18"21"8"0,5-12 0 0,4 0 3 0,0 8-35 0,4-8-8 16,-4 12 0-16,5-8 0 0,-5 4 89 0,5 8 16 16,-5 0 3-16,-9 0 1 0,5 8-56 0,-5 8-11 15,-5 4-2-15,0 8-1 0,-8 1-27 0,-5-1-4 16,-5 0-8-16,-9 5 11 0,-4-5-29 0,-5 0-6 16,0-3 0-16,-5 3-1 0,-4-8 56 0,4 0 11 15,1-7 2-15,-1 3 1 0,5-8-24 0,0 4-5 16,5-4 0-16,0 4-1 0,4-12-15 0,4 0 9 0,1 0-9 0,4 0 8 15,1 0 25-15,-1-8 5 0,5 8 1 16,-1-4 0-16,1 4-29 0,9-4-10 0,-5 0 0 0,1 4 9 16,4 4-9-16,0 0 0 0,9-4 0 15,0 12 0-15,0-4 0 0,0 9 0 0,0-1 0 0,9 8 0 16,0 4 0-16,0 1 0 0,-5 3 0 0,6 9 0 16,-1-1 8-16,0 0 8 0,-9 5 3 0,4 4 0 15,5-5 25-15,-4 1 6 0,4 7 1 0,-4-11 0 16,-1 7 25-16,-4-7 6 0,5-1 1 0,-5-3 0 15,0 3-60-15,0-8-12 0,0-3-3 0,-5-1 0 16,5 0 17-16,-4-3 3 0,-1-5 1 0,5-8 0 16,-5 4-6-16,5-4-2 0,-4 1 0 0,4-1 0 0,-5 0-7 15,5-4-2-15,-4 4 0 0,4-4 0 0,4 0-12 16,5 0 9-16,-4 4-9 0,4-3 8 0,0-1-8 16,0-4-14-16,0 4 3 0,1 0 1 0,3-8 21 0,1 4 4 15,0-4 1-15,-1 0 0 0,5 0-16 0,-4-4 9 16,0 4-9-16,-1 0 8 0,-4 0-22 0,1-12-5 15,-1 8-1-15,4 0 0 0,-4 4 20 0,1-12-10 16,3 3 10-16,1 9-8 16,0-12-112-16,4 4-23 0,5 0-4 0,4 0-1081 0</inkml:trace>
          <inkml:trace contextRef="#ctx0" brushRef="#br0" timeOffset="5619.0289">19466 380 1267 0,'-13'-32'56'0,"13"16"12"15,0-4-55-15,9-1-13 0,0 1 0 0,0 0 0 0,-4 4 100 0,-1 3 18 16,1 1 3-16,-5 8 1 0,0 4-42 0,0 0-8 16,-14 4-1-16,0 13-1 0,-13 7-5 0,0 4-1 15,-5 5 0-15,-5 3 0 0,6 4-12 0,-1 1-2 16,0-1-1-16,4 9 0 0,1-21-27 0,4 13-6 15,5-13 0-15,9 4-1 0,0-3 39 0,9-1 8 16,5-8 2-16,-1 1 0 0,10-5-64 0,4 0-18 16,5-8-1-16,4 4 0 0,5-12 19 0,0 0 9 15,9-8-1-15,0 0 0 0,0-4 3 0,0 0 0 16,0-9 0-16,0 1 0 0,0-4-11 0,-5 0 0 16,-4-9 0-16,0 5 0 0,-10-4 0 0,1-1 0 15,-5 1 0-15,-4-1 0 0,-9 1 0 0,-5 4 0 16,0-1 0-16,-9 9 0 0,-5-8 0 0,-4 8 12 0,-1 7-12 15,-8 1 12-15,-14 12-12 0,0 0-9 0,5 4 9 0,-1 9-13 32,-4 3-194-32,0 8-38 0,-41 33-8 0,23-9-2 0</inkml:trace>
          <inkml:trace contextRef="#ctx0" brushRef="#br0" timeOffset="5823.4188">20709 401 2188 0,'0'0'97'0,"9"8"20"16,0 0-93-16,-9-8-24 0,5 20 0 0,-5 4 0 15,-9 13 107-15,0-13 17 0,-5 12 3 0,-4 1 1 16,-5-5-52-16,-9 9-9 0,0-9-3 0,-13 4 0 0,-1-3-51 16,-8 3-13-16,-5 1 0 0,-5-1 0 0,9-4 0 0,1 5 0 15,3-13 0-15,1 9-851 16,0-9-173-16</inkml:trace>
        </inkml:traceGroup>
        <inkml:traceGroup>
          <inkml:annotationXML>
            <emma:emma xmlns:emma="http://www.w3.org/2003/04/emma" version="1.0">
              <emma:interpretation id="{6E84A9D9-FA28-4E9E-8F7D-D94158040693}" emma:medium="tactile" emma:mode="ink">
                <msink:context xmlns:msink="http://schemas.microsoft.com/ink/2010/main" type="inkWord" rotatedBoundingBox="24509,594 26361,574 26377,2044 24525,2064"/>
              </emma:interpretation>
            </emma:emma>
          </inkml:annotationXML>
          <inkml:trace contextRef="#ctx0" brushRef="#br0" timeOffset="6266.4666">21834 12 1267 0,'13'-20'112'0,"-8"16"-89"0,0-8-23 0,-5 12 0 0,9-4 158 0,-9 4 27 16,0 0 6-16,0 0 1 0,4 8-52 0,5 4-9 15,-4 4-3-15,-1 4 0 0,1 9-59 0,-5 7-12 16,0 0-2-16,0 1-1 15,-5 3-11-15,-4 5-3 0,-4-1 0 0,-6 9 0 0,1 0-27 0,-5 3-5 16,1 5-8-16,-19 8 11 0,4-1 13 0,5-7 4 16,1 0 0-16,3-13 0 15,1 1-176-15,9-4-36 0,9-5-6 0,0-8-898 16</inkml:trace>
          <inkml:trace contextRef="#ctx0" brushRef="#br0" timeOffset="6686.2003">22435 125 1324 0,'4'-24'118'0,"5"12"-94"0,1 0-24 0,8-4 0 16,4 3 144-16,1-7 25 0,9 8 5 0,0-4 1 16,0 4-88-16,4 0-18 0,1 4-3 0,8-9-1 15,1 5-1-15,4 0 0 0,4 4 0 0,1 0 0 16,-5 4-12-16,0 0-4 0,-4 4 0 0,-5 0 0 15,0 4-19-15,-9 0-4 0,-1 4-1 0,-3-4 0 16,-1 0-10-16,-4 8-2 0,-5-4-1 0,0 4 0 16,-4 5-11-16,0 3 0 0,-10 0 0 0,1 12 8 15,-1-7-23-15,1 7-5 0,-1 0 0 0,-4 9-1 16,-4 8 35-16,-1-1 7 0,1 5 2 0,-1 3 0 16,1 5-6-16,-1-8-1 0,-4 3 0 0,4-3 0 15,-4-5 8-15,5 1 0 0,-1 4 1 0,1-13 0 0,-1 5 1 16,1-1 0-16,4-3 0 0,-5-9 0 0,5 0 10 0,0 1 1 15,0-9 1-15,0 4 0 0,0 1-26 16,0-5-12-16,0 0 10 0,0-3-10 0,0-1 23 0,0-4-2 16,0 0 0-16,0 4 0 0,0-12 0 0,-5 5 0 15,1-1 0-15,4-12 0 0,-5 12-7 0,-8-4-2 16,4 0 0-16,-10 0 0 0,-3-4-12 0,-15 0 11 16,-8 8-11-16,-15-8 10 15,-12 5-86-15,-10 3-16 0,-5-4-4 0,10 0-1292 0</inkml:trace>
        </inkml:traceGroup>
      </inkml:traceGroup>
    </inkml:traceGroup>
    <inkml:traceGroup>
      <inkml:annotationXML>
        <emma:emma xmlns:emma="http://www.w3.org/2003/04/emma" version="1.0">
          <emma:interpretation id="{BF0F9795-3F79-4390-8AA4-29729C45F376}" emma:medium="tactile" emma:mode="ink">
            <msink:context xmlns:msink="http://schemas.microsoft.com/ink/2010/main" type="paragraph" rotatedBoundingBox="3065,3518 17503,2518 17725,5732 3288,6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E5AA26-1020-4DB0-B8EC-FC0AD294FBB9}" emma:medium="tactile" emma:mode="ink">
              <msink:context xmlns:msink="http://schemas.microsoft.com/ink/2010/main" type="line" rotatedBoundingBox="3065,3518 17503,2518 17725,5732 3288,6731"/>
            </emma:interpretation>
          </emma:emma>
        </inkml:annotationXML>
        <inkml:traceGroup>
          <inkml:annotationXML>
            <emma:emma xmlns:emma="http://www.w3.org/2003/04/emma" version="1.0">
              <emma:interpretation id="{09CBB74D-2DC8-423A-9C2F-1A8244EFCED7}" emma:medium="tactile" emma:mode="ink">
                <msink:context xmlns:msink="http://schemas.microsoft.com/ink/2010/main" type="inkWord" rotatedBoundingBox="3080,3725 4417,3633 4575,5911 3237,6003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823.291">322 3501 1450 0,'0'-25'64'16,"0"13"14"-16,0 4-62 0,0-4-16 0,0 4 0 0,-5-4 0 15,5 4 83-15,-4-1 13 0,-1 5 4 0,5-4 0 16,0 8-28-16,0 0-6 0,0-8-1 0,0 8 0 16,0 0-28-16,0 0-5 0,0 0-2 0,9 12 0 0,0 9-2 15,0-1 0-15,0 8 0 0,-4 13 0 0,4 7 15 0,-4 13 2 16,-1 4 1-16,1 7 0 0,-5 13-4 0,-5 0-1 16,1-4 0-16,-1 8 0 0,5 4 7 0,-14-8 2 15,5 0 0-15,5 4 0 0,-1-8-18 0,1-4-3 16,-5-8-1-16,4 0 0 0,0 0 4 0,1-9 1 15,4 1 0-15,0-4 0 0,0-5-20 0,0-7-4 16,0-1-1-16,0-7 0 0,0-9 8 0,4 1 0 16,-4-1 1-16,0-8 0 0,0-4-4 0,0 0-1 15,0-7 0-15,0-9 0 0,0 0 1 0,0 0 0 16,0 0 0-16,-4-9 0 0,-1 1 1 0,1-8 0 16,-5-8 0-16,9 0 0 0,-14-5-6 0,9-3-8 15,1-9 11-15,-1-3-11 0,1-1 8 0,4 1-8 16,0-9 0-16,0 1 0 0,0-5 0 0,0-4 0 0,9-7 0 15,-5 3 0-15,1-4 0 0,9-4 0 0,-10 0 0 0,5-4-9 16,0 5 1-16,1-1 0 0,-1-4 0 0,4 0 0 16,-4 4-10-16,5-4-2 0,-5 4 0 0,0-4 0 31,5 9-6-31,0 3-2 0,-1 0 0 0,5 8 0 0,1 1 4 0,3 3 1 0,6 1 0 0,-5 3 0 16,4 0-3-16,0 9-1 15,5 0 0-15,0 7 0 0,4 5 27 0,1 4 0 0,-1-1 0 0,10 5 0 16,-10 4 0-16,5 8 0 0,0 0 0 0,0 8 0 15,-5 4 0-15,1 4-8 0,-5 4 8 0,-9 0-12 16,4 8 12-16,-9-4 0 0,-4 1 0 0,-5-1-8 16,-9 8 8-16,-5 0 0 0,-4 5 0 0,-9 3 0 15,-5 1 0-15,-9 7 0 0,-4-8 0 0,-10 9 0 0,-4-1 8 0,-9 1-8 16,-5-1 8-16,5 5-8 0,-5-1 0 0,5 1-15 16,-4-1 3-16,8 1 0 15,5-5-42-15,4 1-8 0,10-5-2 0,4 1 0 16,9-5-153-16,5 0-31 0</inkml:trace>
          <inkml:trace contextRef="#ctx0" brushRef="#br0" timeOffset="21447.3247">973 4913 1375 0,'0'0'60'0,"4"-8"14"0,1 0-59 0,-1 4-15 16,1-4 0-16,4-1 0 0,0 1 146 0,-4 4 26 15,-5 4 6-15,9 4 1 0,4 0-75 0,-3 5-16 16,-1 3-2-16,4 4-1 0,-4 4-25 0,1 4-6 16,3 1-1-16,-4 7 0 0,-4 0-13 0,-1 5-4 15,1-1 0-15,0-3 0 0,-5-5-6 0,0-4-2 16,0 1 0-16,4-5 0 0,-4-8-8 0,0 0-1 16,0-12-1-16,0 0 0 0,0 0 3 0,0 0 1 15,0 0 0-15,0-8 0 0,9-8-10 0,0-4-3 16,0-5 0-16,-4-3 0 0,4-13-9 0,5 1 10 0,-5-9-10 15,4 5 10-15,1-1-10 0,4-3 0 0,5-1 0 16,0 5 8-16,4-5 0 0,-4 13-8 0,0 3 12 0,-5 13-4 16,0 0-8-16,0 12 0 0,1 4 0 0,-1 12 0 15,0 4 0-15,0 8-9 0,-9 9 9 0,0 3-13 16,0 0 13-16,1 9 0 0,-1-1 0 0,0 1 0 16,-5 7 0-16,1 1 8 0,4-9 0 0,0 1-8 15,0-5-81-15,-4-3-23 16,4-5-5-16,0 0-706 0,-4 1-141 0</inkml:trace>
        </inkml:traceGroup>
        <inkml:traceGroup>
          <inkml:annotationXML>
            <emma:emma xmlns:emma="http://www.w3.org/2003/04/emma" version="1.0">
              <emma:interpretation id="{094D0EAC-F752-4B7C-B1DA-42C95ACAE218}" emma:medium="tactile" emma:mode="ink">
                <msink:context xmlns:msink="http://schemas.microsoft.com/ink/2010/main" type="inkWord" rotatedBoundingBox="5399,3801 7930,3626 8098,6060 5568,623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1940.9462">3199 4188 2188 0,'14'-40'195'0,"-10"20"-156"0,5-9-31 0,0 5-8 16,10-4 58-16,-1 4 10 0,0 3 3 0,0 1 0 15,1 4-5-15,-1 8-1 0,0 0 0 0,5 8 0 16,-5 4-34-16,5 4-7 0,-5 8-2 0,5 4 0 16,-1 9-1-16,1 3 0 0,5 4 0 0,3 5 0 15,-8 3 15-15,0 1 2 0,4 3 1 0,1 5 0 0,-10-4-21 0,5-1-4 16,-1-3-1-16,-4-1 0 0,1 1-13 16,-6-5 0-16,1 1 0 0,-5-5 0 15,-4-8-171-15,4-3-30 0,-5-1-7 16,1-8-922-16</inkml:trace>
          <inkml:trace contextRef="#ctx0" brushRef="#br0" timeOffset="22136.0566">4160 3735 1440 0,'0'0'128'0,"0"0"-103"16,0 0-25-16,0 0 0 0,-14 16 255 0,-4 9 45 15,0 3 10-15,-5 8 2 0,5 9-201 0,-5 4-40 16,-9 3-8-16,5 9-2 0,4 0-9 0,-4 3-3 15,-5 9 0-15,0-4 0 0,0 4-23 0,0 4-5 0,-4-4-1 16,4 3 0-16,-5-7-20 0,1 0 0 16,0-8 0-16,8 3-8 15,1-7-147-15,9 0-29 0,-5-13-5 0,14-15-2 0</inkml:trace>
          <inkml:trace contextRef="#ctx0" brushRef="#br0" timeOffset="22374.3483">4588 3326 2016 0,'45'21'89'0,"-17"-5"19"0,17 0-87 15,5 12-21-15,0 9 0 0,-4 11 0 16,-14 9 116-16,-1 0 18 0,-3 12 4 0,4 3 1 0,-10 5-15 0,-3 0-4 16,-6 0 0-16,-4 8 0 0,-9 0-38 0,0 0-8 15,-4-4-2-15,-10 12 0 0,1-4-24 0,-6-4-4 16,-3 0-2-16,-1-8 0 0,0 4-26 0,-4-4-4 15,-1 0-2-15,1-5 0 0,-9-7-10 0,-1-4 0 16,1 0-10-16,4-5 10 16,-4-7-152-16,-5-5-25 0,4-7-5 0</inkml:trace>
          <inkml:trace contextRef="#ctx0" brushRef="#br0" timeOffset="21699.3142">2698 3108 2347 0,'0'0'52'0,"0"0"10"0,0 0 2 0,0 0 2 0,0 0-53 0,-4 12-13 16,-10 4 0-16,5 13 0 0,-5 3 44 0,1 8 5 16,-10 9 2-16,9 8 0 0,-4 3 4 0,0 5 1 15,4 8 0-15,0 8 0 0,1 0 3 0,4 4 1 16,-5 0 0-16,9 0 0 0,5-4-32 0,5 4-7 16,0 0-1-16,-5 4 0 0,9 0-12 0,-5 0-8 15,10 0 8-15,-10-4-8 16,-4 0-76-16,5-4-20 0,9 0-4 0,-1-12-1148 0</inkml:trace>
        </inkml:traceGroup>
        <inkml:traceGroup>
          <inkml:annotationXML>
            <emma:emma xmlns:emma="http://www.w3.org/2003/04/emma" version="1.0">
              <emma:interpretation id="{E9B9919F-1620-4DDF-A5EE-4E3552944EDF}" emma:medium="tactile" emma:mode="ink">
                <msink:context xmlns:msink="http://schemas.microsoft.com/ink/2010/main" type="inkWord" rotatedBoundingBox="9266,4874 10437,4793 10469,5262 9298,5343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3523.7824">6696 4537 1904 0,'-9'-5'42'0,"-5"-3"9"0,5 8 1 0,-5-4 1 0,10 4-42 0,4 0-11 16,0 0 0-16,0 0 0 0,0 0 44 0,0 0 8 15,13 0 0-15,1 4 1 0,0-4-13 0,4 0-4 16,4 0 0-16,6 4 0 0,4-4-10 0,9 0-2 16,-5 9-1-16,14-1 0 0,0 0-23 0,5 4 0 15,-5 0-12-15,14 4-669 16,-10 0-134-16</inkml:trace>
          <inkml:trace contextRef="#ctx0" brushRef="#br0" timeOffset="23344.2006">6327 4269 1566 0,'-14'-12'69'0,"14"12"15"0,-9-8-68 0,5-4-16 15,4 4 0-15,0 0 0 0,0 8 100 0,4-4 16 16,10 0 3-16,8-4 1 0,1 8-55 0,9-4-10 16,0 0-3-16,9 4 0 0,5 0 3 0,-6 0 0 15,6-4 0-15,0 4 0 0,-1-5-7 0,1 1 0 16,-1 0-1-16,5 0 0 0,-4 4-24 0,4-4-5 0,-5 0-1 16,1 0 0-16,-1 0-17 0,-4 0 0 0,0-4 0 0,0 4 0 15,0 0-8-15,-4 0 8 0,-1 0 0 0,-4 0-9 31,0 4-23-31,0 0-4 0,-5 0 0 0,0 8-710 0,-8 0-142 0</inkml:trace>
        </inkml:traceGroup>
        <inkml:traceGroup>
          <inkml:annotationXML>
            <emma:emma xmlns:emma="http://www.w3.org/2003/04/emma" version="1.0">
              <emma:interpretation id="{7C43AE4E-C70E-4089-B6FA-681E518A8DAE}" emma:medium="tactile" emma:mode="ink">
                <msink:context xmlns:msink="http://schemas.microsoft.com/ink/2010/main" type="inkWord" rotatedBoundingBox="12099,2892 14293,2741 14396,4222 12202,4374"/>
              </emma:interpretation>
            </emma:emma>
          </inkml:annotationXML>
          <inkml:trace contextRef="#ctx0" brushRef="#br0" timeOffset="23960.7761">9268 3691 1188 0,'-5'-8'26'0,"-4"-5"6"0,5 1 0 0,-1 0 1 0,-4 0-33 0,9 4 0 0,-4 0 0 0,-1 0 0 16,5 0 49-16,0 8 3 0,5-4 1 0,4-4 0 16,0 3 15-16,0 1 4 0,5 4 0 0,-1 0 0 15,1 0 6-15,4 0 2 0,0 4 0 0,5 1 0 0,0-1-20 0,9-4-3 16,4 4-1-16,14 0 0 0,5 0 0 0,13 4 0 15,5-4 0-15,18 0 0 0,-5 0-24 16,10-4-6-16,9 0-1 0,13 0 0 0,-18 0 31 0,5-8 7 16,-9 0 1-16,-1 0 0 0,-8 4-52 0,-1-9-12 15,-4 9 0-15,0-12 0 0,-9 4 0 0,-5-4 0 16,-4 4 0-16,-9 0 0 0,-5 0 0 0,-9 3 0 16,-5 1 0-16,-4 0 0 0,-5 0 0 0,-4 0 0 15,-5 8 0-15,-9-4 0 16,-9 4-100-16,0 0-22 0,-9 0-5 0,-13 4-581 15,-6 0-116-15</inkml:trace>
          <inkml:trace contextRef="#ctx0" brushRef="#br0" timeOffset="29366.6029">9769 2428 1440 0,'-9'-8'64'0,"9"0"12"0,4 4-60 0,-4 4-16 0,0 0 0 0,0 0 0 15,14 8 165-15,4 4 31 0,5 0 5 0,0 8 2 16,4 9-92-16,-4 3-19 0,-5 1-3 0,0-1-1 0,0 4-54 16,1-3-11-16,-6-5-3 0,1-4 0 15,-10 1-6-15,6-5-2 0,-1 0 0 0,-5-4 0 16,1-8 16-16,-5-8 4 0,4 12 0 0,-4-12 0 15,0 0-10-15,0 0-2 0,0 0 0 0,14-8 0 0,-5-4-6 16,0 0-2-16,0-12 0 0,5 0 0 0,-5-9 16 0,5-7 4 16,-1-5 0-16,6-7 0 0,3 3-32 0,1 0 0 15,4-7 0-15,5 3 0 0,0 5 0 0,5 7 0 16,-1 1 0-16,-4 7 0 0,-5 9-9 0,0 4-8 16,-4 4-2-16,-5 12 0 0,5 4 19 0,-5 4 0 15,5 4 0-15,-5 4 0 0,1 8 0 0,-6 0 0 16,1 5 0-16,0 3 0 0,-1 4 0 0,-8 5 0 15,4-5 0-15,-5 9 0 0,6-5-9 0,-6 8-2 16,1 1 0-16,-1 4-837 16,1-1-167-16</inkml:trace>
        </inkml:traceGroup>
        <inkml:traceGroup>
          <inkml:annotationXML>
            <emma:emma xmlns:emma="http://www.w3.org/2003/04/emma" version="1.0">
              <emma:interpretation id="{D16C4055-3157-4EF5-85E1-90083D0BC3F5}" emma:medium="tactile" emma:mode="ink">
                <msink:context xmlns:msink="http://schemas.microsoft.com/ink/2010/main" type="inkWord" rotatedBoundingBox="15174,3956 17590,3789 17725,5732 15308,589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1068.3913">13616 3723 1796 0,'4'-12'40'0,"6"-8"8"0,-1-5 1 0,4-3 1 0,1 0-40 0,0-1-10 16,-1-3 0-16,1 4 0 0,0 3 102 0,-5 1 18 15,4 8 4-15,-8 0 1 0,9 8-46 0,-10 8-10 16,5 0-1-16,-4 4-1 0,8 16-47 0,-3 8-10 15,-1 9-2-15,4 7 0 0,-4 5-8 0,1-1 8 16,-1 5-8-16,0 4 8 0,0-5 2 0,0-3 0 16,0-5 0-16,5 1 0 0,-5-9-1 0,0-3 0 15,-4-5 0-15,-1-8 0 0,1-4 21 0,-1 1 4 16,1-9 1-16,-5-8 0 0,0 0-14 0,0 0-2 16,0 0-1-16,4-4 0 0,5-8-6 0,-4-1 0 15,4-7-1-15,0-4 0 0,0-4 17 0,5-5 3 16,-5-7 1-16,9-9 0 0,5-4-32 0,4-3-12 0,-4-5 1 15,9-4 0-15,-5-3 11 0,10-1-13 0,-1 0 5 16,5-4 8-16,0 4 0 0,0 13 0 0,0 7 0 16,5 13 12-16,-10 11-12 0,0 9 0 0,-8 4-10 0,-6 12 10 15,-3 12-9-15,-6 13 9 0,-4-1-8 0,1 8 8 16,-1 5 0-16,-5-1 0 0,1 4 0 0,-1 9-8 16,-4-4 8-16,0 3 0 0,0 1 0 0,0 15 0 15,0 5-155-15,-9 8-25 16,-9 4-6-16,-5 8-1 0</inkml:trace>
          <inkml:trace contextRef="#ctx0" brushRef="#br0" timeOffset="30634.8714">12687 3492 1407 0,'5'-12'31'0,"-1"0"6"0,1-8 2 0,-1 4 1 0,1 0-32 0,4 3-8 15,-4-3 0-15,-1 4 0 0,1 0 59 0,-1 4 10 16,-4 0 3-16,0 8 0 0,0 0-13 0,0 0-3 15,0-8 0-15,0 8 0 0,-9 0-3 0,5-4-1 16,-10 0 0-16,5 4 0 0,-5 4 4 0,0 0 0 16,-4 4 0-16,0 4 0 0,0 0-29 0,0 4-6 15,-1 4-1-15,-3 9 0 0,3 3 19 0,1 9 3 16,0 3 1-16,0 9 0 0,-5 7-16 0,5 5-3 16,0 12-1-16,-5 0 0 0,5-4 8 0,-1 4 1 15,1-4 1-15,5 12 0 0,-1-5-1 0,5 1 0 16,0 0 0-16,4 0 0 0,1-12-12 0,8-4-4 15,1-4 0-15,4-1 0 0,4-7-8 0,10 4-8 0,0-5 12 16,4-3-12-16,5-9 0 0,0 1 0 0,0-5 0 16,4 0 0-1,-4-7-166-15,5-9-37 0,-1 0-7 0</inkml:trace>
        </inkml:traceGroup>
      </inkml:traceGroup>
    </inkml:traceGroup>
    <inkml:traceGroup>
      <inkml:annotationXML>
        <emma:emma xmlns:emma="http://www.w3.org/2003/04/emma" version="1.0">
          <emma:interpretation id="{35F609F6-D89F-4CF5-9AC0-E6C47323994A}" emma:medium="tactile" emma:mode="ink">
            <msink:context xmlns:msink="http://schemas.microsoft.com/ink/2010/main" type="paragraph" rotatedBoundingBox="22827,3753 33242,1238 33868,3830 23453,634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57567D4-DEDC-4453-9FE3-43CE15C1EF4C}" emma:medium="tactile" emma:mode="ink">
              <msink:context xmlns:msink="http://schemas.microsoft.com/ink/2010/main" type="inkBullet" rotatedBoundingBox="22827,3753 25405,3131 25923,5276 23345,5899"/>
            </emma:interpretation>
          </emma:emma>
        </inkml:annotationXML>
        <inkml:trace contextRef="#ctx0" brushRef="#br0" timeOffset="36174.4162">20181 4415 2188 0,'0'0'48'0,"0"0"11"0,0 0 1 0,9 8 1 0,5 0-49 0,-5 4-12 15,0 1 0-15,-4 7 0 0,-1 0 98 0,5 0 17 0,-4 9 3 0,4-5 1 16,0 4-37-16,0 1-7 0,-4-5-2 0,-1 0 0 15,1-4-58-15,-5 1-15 0,0-1 0 0,4-8 0 16,1 0 34-16,-5-4 4 0,0-8 1 0,0 0 0 16,0 0-11-16,0 0-3 0,0 0 0 0,0 0 0 15,0 0-25-15,9-4 0 0,5 0 0 0,-1-4 0 16,-4 0 0-16,10-8 0 0,-1-9 0 0,5 1 0 16,-1-4 0-16,6-5 0 0,-1-3 0 0,0 0 0 15,1-1 0-15,-1 5 0 0,5-1 0 0,0 5 0 16,-5 0 0-16,0 8 0 0,1-1 0 0,-10 9 0 15,5 4 0-15,-10 8 0 0,1 4 0 0,0 0 0 0,-5 8 0 16,-5 0 0-16,5 5 0 0,-4 7 0 0,-5 4 0 16,0-3 0-16,0 3 0 0,0 8 0 0,0-3 0 0,0-1 0 15,0 0 0-15,4 1 0 0,1-5 0 0,-5 5 0 16,0-5 0-16,0 4 0 16,0-8-200-16,0 1-44 0,-9 15-10 0,0-11-2 0</inkml:trace>
        <inkml:trace contextRef="#ctx0" brushRef="#br0" timeOffset="36509.7289">22189 2525 2199 0,'0'0'48'0,"18"-8"11"0,9-4 1 0,1 8 2 0,-5 4-50 0,4 4-12 0,0 4 0 0,-4 12 0 15,0 5 47-15,-1 11 6 0,1 4 2 0,5 9 0 16,-1-4 12-16,-4 11 2 0,-1 13 1 0,-3 0 0 16,-1 8-13-16,-9 4-2 0,-5 0-1 0,-4 12 0 15,-4-4 1-15,-10 4 0 0,-9 8 0 0,-8 8 0 16,-10-8-8-16,0 1-2 0,4-9 0 0,-8 12 0 15,-1-12-16-15,5-4-3 0,5 0-1 0,-10 0 0 16,5-12-15-16,0-4-10 0,-4-4 12 0,-5-9-12 0,0-3 12 16,4-13-4-16,-4-3 0 0,4-5-995 15,5-11-198-15</inkml:trace>
      </inkml:traceGroup>
      <inkml:traceGroup>
        <inkml:annotationXML>
          <emma:emma xmlns:emma="http://www.w3.org/2003/04/emma" version="1.0">
            <emma:interpretation id="{F29FB24D-CB70-4D2F-A0A5-7F4B2F5C42A0}" emma:medium="tactile" emma:mode="ink">
              <msink:context xmlns:msink="http://schemas.microsoft.com/ink/2010/main" type="line" rotatedBoundingBox="27635,3416 33430,2016 33868,3830 28073,5229"/>
            </emma:interpretation>
          </emma:emma>
        </inkml:annotationXML>
        <inkml:traceGroup>
          <inkml:annotationXML>
            <emma:emma xmlns:emma="http://www.w3.org/2003/04/emma" version="1.0">
              <emma:interpretation id="{D0527302-5D21-42C8-98A1-B3B29420F2DE}" emma:medium="tactile" emma:mode="ink">
                <msink:context xmlns:msink="http://schemas.microsoft.com/ink/2010/main" type="inkWord" rotatedBoundingBox="27635,3416 33430,2016 33868,3830 28073,522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1185.7872">27671 2938 1497 0,'-28'8'66'15,"15"-4"14"-15,-1 0-64 0,-4 0-16 0,-1 4 0 0,-3 8 0 0,3-3 157 0,-8 3 28 16,4 4 6-16,-4 8 1 0,-5 5-103 0,-4 7-20 16,-1-7-4-16,1 11-1 0,9-3 0 0,-5 7 0 15,0-3 0-15,-5-1 0 0,1 1-51 0,4-1-13 16,5-3 0-16,0 3 0 0,4-3 0 0,5-1 0 16,-1-3 0-16,1-1 0 15,4-4-100-15,5-3-22 0,0-1-5 0,5-4-1 0</inkml:trace>
          <inkml:trace contextRef="#ctx0" brushRef="#br0" timeOffset="50931.0452">27051 3209 1728 0,'-9'-16'38'0,"5"8"8"0,-1-4 2 0,1-4 0 0,-1 3-39 0,5 1-9 16,-5-4 0-16,5 4 0 0,5 4 104 0,-5-4 20 15,5 0 3-15,4 3 1 0,-5 1-52 0,10-4-9 16,0 0-3-16,4 0 0 0,5 8 0 0,-1-4 0 15,1 4 0-15,-5 0 0 0,0 4-51 0,5 0-13 0,0 4 0 16,0 4 0-16,-5 8 0 0,0 0 0 0,0 8 0 0,1 9 0 16,-1 3 0-16,-5 5 0 15,6 3 0-15,-6-3 0 0,-4-1 0 0,1 1 0 0,-6-5 0 16,1 1 0-16,-1-5 0 0,-4 0 0 16,0 1 0-16,0-5 0 15,-4 4-151-15,-1-3-33 0,1-1-6 0,-1-4-795 0</inkml:trace>
          <inkml:trace contextRef="#ctx0" brushRef="#br0" timeOffset="51439.8698">27930 2756 1652 0,'27'-8'73'0,"-18"4"15"0,1 0-70 0,3 4-18 0,1 4 0 0,0 4 0 16,-1 4 116-16,-4 4 19 0,5 4 4 0,-5 13 1 16,-4-5-54-16,-1 9-10 0,-4 7-3 0,-4 9 0 15,4-1-7-15,-5 5-2 0,0 4 0 0,-4 3 0 16,-4-3 0-16,-1 0 0 0,-4-5 0 0,0 5 0 16,-10 4-51-16,1-4-13 0,-5-1 0 0,-4 1 0 15,-10 0-48-15,1-5-13 0,-1-3-3 0,-4-4 0 0</inkml:trace>
          <inkml:trace contextRef="#ctx0" brushRef="#br0" timeOffset="38802.324">25444 2723 1098 0,'9'-28'48'0,"-4"20"11"0,-1-4-47 0,1 0-12 0,-1 0 0 0,1 4 0 16,-5 8 91-16,0-9 16 0,0-3 3 0,0 12 1 16,0 0 13-16,0 0 2 0,-5-8 1 0,-4 4 0 15,0 4-19-15,0 0-3 16,-4 8-1-16,-6 4 0 0,-3 5-38 0,-1-1-8 0,-5 8-2 0,1 8 0 15,-9 1-18-15,-10 19-4 0,1 5-1 0,-1 12 0 16,10 0 24-16,-1 4 5 0,5 3 1 0,5 9 0 16,4-4-50-16,5 0-13 0,0 0 0 0,4 4 0 15,10-8 33-15,4 0 2 0,0-4 0 0,9 0 0 16,4-9-35-16,1-11 0 0,9 0-15 0,-5-21 5 16,9 0-115-16,1-3-23 15,-6-9-5-15,6-4-1015 0</inkml:trace>
          <inkml:trace contextRef="#ctx0" brushRef="#br0" timeOffset="50189.5915">25544 3209 1728 0,'-9'-4'38'0,"0"-4"8"0,-5 0 2 0,10-4 0 0,-5 4-39 0,4 0-9 0,5 4 0 0,0 4 0 16,-4-13 104-16,4 13 20 0,0 0 3 0,0 0 1 15,0 0-52-15,0 0-9 16,0 0-3-16,0 0 0 0,0 0-51 0,9 13-13 0,-5-1 0 16,1 4 0-16,-5 0 0 0,4 0 0 0,-4 4 0 0,0 5 0 15,5 3 11-15,-5 0-1 0,0 1 0 0,5-1 0 16,-5 4 7-16,4-3 2 0,-4-5 0 16,5 4 0-16,-1 1 1 0,-4-5 1 0,0-4 0 0,0 0 0 15,0 1-10-15,0-5-3 0,5 0 0 0,-5-4 0 16,0-12 2-16,0 0 0 0,0 0 0 0,0 0 0 15,0 0 2-15,0 0 1 0,0 0 0 0,0 0 0 16,0-16-5-16,4 4-8 0,1-8 11 0,-1 3-11 16,1-3 11-16,0 0-11 0,-1-4 10 0,1 3-10 15,-1-3 8-15,1 0-8 0,-5 0 0 0,4-1 0 16,5 5 0-16,-4-4 0 0,0 0 0 0,-1 3 0 16,1-3 8-16,-1 4-8 0,1-4 0 0,-5-1 0 0,9 5 8 0,-5 0-8 15,1-5 0-15,4 5 9 0,-4-8-9 0,4 4 0 16,0-1 0-16,0 1 0 0,0 4 28 0,0 0 0 15,0-1 0-15,0 1 0 0,0 0-28 0,1 8 0 16,-10 0 0-16,4 4 0 16,-4-1-17-16,0 9-9 0,0 0-2 0,0 0 0 0,0 0 28 0,0 0 9 15,0 0 0-15,-9 9 0 0,-5 11-9 0,1 0 0 16,-1 0-12-16,0 4 12 0,1 5-8 0,8-1 8 16,-4 9 0-16,0-5 0 0,0 8 0 0,4-3 0 15,1 3 0-15,4-3 0 0,0 3 0 0,-5 1 0 16,5-5 0-16,0 5 0 0,-4-1 0 0,-1 1 10 0,1 3-2 15,-6-4-8-15,1-7 20 0,5 3-2 16,-5-3-1-16,0-1 0 0,-1 0-2 0,6-7-1 0,-1-5 0 16,1 0 0-16,4 0-3 0,-5-3-1 0,5-5 0 15,0-12 0-15,0 0-10 0,0 0 0 0,0 0 9 0,0 0-9 32,0 0-19-32,0 0-8 0,0 0-1 0,0 0-1 15,-4-4-49-15,-1-4-10 0,5-9-1 0,-4 5-707 0,4 0-142 0</inkml:trace>
          <inkml:trace contextRef="#ctx0" brushRef="#br0" timeOffset="50548.516">26245 3513 1346 0,'-13'0'60'0,"8"4"12"0,1-4-58 0,-5 0-14 15,-1-4 0-15,6 4 0 0,4 0 145 0,-5-4 27 16,5 4 4-16,0 0 2 0,0 0-60 0,9-8-12 16,1-5-2-16,8 1-1 0,0 4-43 0,9-8-9 0,1 0-2 15,8 0 0-15,1 3-24 0,3 1-5 0,-3 0 0 0,4 8-1 16,-5 0-5-16,1 4-1 0,-10 4 0 0,5 0-792 16,-5 4-158-16</inkml:trace>
          <inkml:trace contextRef="#ctx0" brushRef="#br0" timeOffset="53392.7085">28331 2262 864 0,'0'0'76'0,"0"-8"-60"16,4-4-16-16,-4 4 0 0,5-4 144 0,-5 0 25 15,4-1 6-15,1 5 1 0,4 0-52 0,-4 0-11 16,8-4-1-16,-4 8-1 0,0-4-47 0,5 8-10 16,0 0-2-16,-5 4 0 0,4 4-19 0,-3 0-4 15,-6 4-1-15,5 0 0 0,0 9-5 0,-4-1-2 16,4 0 0-16,0-4 0 0,-4 4-33 0,-5 1-6 0,4-1-2 16,-4 0 0-16,5 0 20 0,-5 1 0 0,0-1 0 0,0-4 0 15,-5-4 28-15,5 0 8 0,0-12 3 0,-4 8 0 16,4-8-23-16,0 0-5 0,0 0-1 0,0 0 0 15,0 0-1-15,0 0 0 0,9 0 0 0,4-8 0 16,1 4 1-16,-5 0 0 0,0-4 0 0,0-4 0 16,1 0-1-16,3-4 0 0,-4-5 0 0,5 1 0 15,0-4-1-15,-1-8-8 0,1 3 12 0,4-3-4 16,5-1-22-16,0 1-5 0,-5 4-1 0,5 8 0 16,-1-13 32-16,1 17 5 0,0 0 2 0,-5 8 0 15,5 0-31-15,-9 4-5 0,-5 4-2 0,0 12 0 16,4-4 19-16,-3 8 0 0,-6 0 0 0,1 4 0 15,-5 5 0-15,0-1 0 0,-5 0 0 0,1 1 0 16,4-1 16-16,-5 0 8 0,5 4 0 0,-5-3 1 0,10-1-40 16,-5 0-8-16,0 9-1 0,0-1-1 15,0-4-83-15,0 5-17 0,-5 23-3 16,5-7-819-16</inkml:trace>
          <inkml:trace contextRef="#ctx0" brushRef="#br0" timeOffset="53618.0295">29323 2388 1094 0,'-4'-21'48'0,"4"13"11"0,4 0-47 0,-4-4-12 0,9 0 0 0,0 0 0 16,0 0 245-16,5 4 47 0,0-1 10 0,4 1 2 15,0 0-192-15,5 4-39 0,0 4-7 0,0 0-2 16,-1 0-56-16,-3 4-8 0,3 0 0 0,1 0-1076 16</inkml:trace>
          <inkml:trace contextRef="#ctx0" brushRef="#br0" timeOffset="54787.3721">29970 2104 1036 0,'0'0'46'0,"0"0"10"0,4-12-45 0,5 4-11 16,0 0 0-16,10 0 0 0,8 0 137 0,5 4 26 0,0 0 5 0,4 0 0 15,1-4-116-15,-10-1-23 0,0-3-5 0,-4 4 0 16,-5-4-24-16,5 4 0 0,-9-8 0 0,-5 0 0 15,0-1 0-15,-5 1 0 0,5 0 0 0,1-4 0 16,-6-4 36-16,1-1 4 0,-1 1 0 0,5-4 0 16,-4 3-18-16,-1-3-3 0,1-4-1 0,0 3 0 15,4 1-10-15,-5 4-8 0,1-1 12 0,-1 1-12 16,1 0 32-16,-1 4-1 0,-4-5 0 0,5 5 0 16,0 0-19-16,-1 4-4 0,-4 0-8 0,5-1 12 15,-5 1-12-15,0 4 0 0,4 0 8 0,1 4-8 16,-5 0 0-16,0 4 0 0,0 4 0 0,4 0 0 15,-4-8 0-15,5 3 0 0,-5 5 0 0,0 0 0 16,0 0 10-16,4 0-1 0,-4 0 0 0,0 0 0 16,0 0-9-16,0 5 0 0,5 7 9 0,-5 4-9 0,-5-8 0 15,5 4 0-15,0 4 0 0,5 0 0 0,-10 5 0 0,5 3 9 16,0-4-9-16,0 4 0 0,0 1 16 0,-4 3-4 16,4 4-1-16,0 1 0 0,0-1-11 0,0 5 0 15,-5-1 0-15,-4 9 0 0,5-5 33 0,-10-4 11 16,0 1 3-16,-4-1 0 0,0 5-27 0,0-5-4 15,-5 1-2-15,5-1 0 0,-10-4-14 0,6 5 8 16,-1-1-8-16,0 1 0 0,0-5 22 0,1 0-2 16,3-3 0-16,6 3 0 0,-1 1 0 0,0-9 0 15,5-4 0-15,-4 0 0 0,4 1-1 0,-1-1-1 16,1-8 0-16,-4 4 0 0,8 0-4 0,-4-12-1 16,0 4 0-16,0 1 0 0,0-1-13 0,0 0-8 15,-5-4 8-15,5 0-13 0,0 4 21 0,-5-4 5 0,5 4 1 16,0-4 0-16,4-4-14 0,1 4 8 0,4-4-8 0,0 0 0 15,-5 0 9-15,5 0-9 0,0 0 8 0,-4-8-8 16,4 4 11-16,0 0-3 0,-5-8-8 0,10 4 12 16,-5 8-4-16,4-8-8 0,-4 0 11 0,0-1-11 15,0 1 31-15,0 8-1 0,0-4 0 0,0-8 0 32,0 8-46-32,0-4-10 0,0 8-2 0,0 0 0 0,0 0 28 0,5-8-8 0,-5 0 8 0,4 0 0 15,-4 8 0-15,9-12-8 0,-4-1 8 0,4 1 0 16,0 4-31-16,5-4-1 15,-1-4 0-15,6 8 0 0,3-12 46 0,6 7 9 0,8-7 1 0,1 4 1 16,-1 0-25-16,0-4 0 0,10-1 0 0,-5 5 0 16,-14 0-24-16,-4 4 2 0,-5-4 1 0,-4 3 0 15,-5 5 11-15,-4 0 10 0,-5 8-13 0,0 0 5 0,0 0-1 0,0 0 0 16,-14 0 0-16,5 8 0 0,0-4 9 0,9-4 0 16,4 13-9-16,5-1 9 0,5 0 0 0,-5-4-11 15,0 4 11-15,0-4-8 0,0 0 8 0,5 4 0 16,-14-12 0-16,0 0 0 0,0 0 16 0,-9 9 6 15,4-5 1-15,-8 4 0 0,-1-4-32 0,5 0-7 16,9-4 0-16,0 0-1 0,0 0 17 0,0 0 0 16,0 0 0-16,0 0 0 0,0 0 0 0,0 0 0 15,0 0 0-15,9 4 0 0,0 4 0 0,-9-8 0 16,0 0 0-16,0 0 0 0,0 0 0 0,0 0 0 16,5 8 0-16,-5-8 0 0,0 0 9 0,0 0-9 15,0 8 8-15,0-8-8 0,4 8 13 0,-4-8-2 0,0 0-1 16,5 8 0-16,-5-8 2 0,0 0 1 0,0 0 0 15,0 0 0-15,-5 8-13 0,10 9-18 0,-1-13 4 0,-4-4 1 16,-9 8 37-16,9 4 7 0,0-4 1 0,-4 4 1 16,-5 8-1-16,4-4-1 0,5 1 0 0,9-1 0 15,14 4-31-15,9 4-8 0,0 5-1 0,0 7 0 32,-10 1-43-32,-13 3-8 0,-9 5-1 0,5-5-1 0</inkml:trace>
        </inkml:traceGroup>
      </inkml:traceGroup>
    </inkml:traceGroup>
    <inkml:traceGroup>
      <inkml:annotationXML>
        <emma:emma xmlns:emma="http://www.w3.org/2003/04/emma" version="1.0">
          <emma:interpretation id="{3C669364-A435-47E7-9BB7-0803DA7672F5}" emma:medium="tactile" emma:mode="ink">
            <msink:context xmlns:msink="http://schemas.microsoft.com/ink/2010/main" type="paragraph" rotatedBoundingBox="11785,4716 27445,387 28534,4329 12875,865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027D18D-CCFB-4DC3-8D5A-7E55B98558AC}" emma:medium="tactile" emma:mode="ink">
              <msink:context xmlns:msink="http://schemas.microsoft.com/ink/2010/main" type="inkBullet" rotatedBoundingBox="11912,4680 20307,2360 21222,5672 12827,7992"/>
            </emma:interpretation>
          </emma:emma>
        </inkml:annotationXML>
        <inkml:trace contextRef="#ctx0" brushRef="#br0" timeOffset="24562.1708">9910 3784 1497 0,'0'0'66'0,"-9"-8"14"0,0 4-64 0,0-4-16 0,-5 4 0 0,14 4 0 16,-9-5 76-16,9 5 12 0,-9 0 3 0,9 0 0 16,0 0-43-16,0 0-9 0,0 0-2 0,0 0 0 15,-9 5 22-15,9-5 4 0,0 0 1 0,0 12 0 16,0 0-52-16,4 0-12 0,1-4 0 0,8 4 0 16,-4-4 46-16,5 4 6 0,4-4 2 0,-4 5 0 15,4-1-35-15,5 0-7 0,-5 0-2 0,5 4 0 16,0 0 15-16,4-3 3 0,5 3 1 0,0 0 0 0,4 0-15 15,5 0-3-15,9 5-1 0,0-1 0 0,0 4-10 16,1-4 0-16,-6 1 0 0,-4 3 0 0,0 0 22 16,-5-4 2-16,-4 1 1 0,-4-5 0 0,-1 4-25 0,-9-4 0 15,0 4 0-15,-4-3 0 0,0-1 20 0,-14 4 0 16,0 4-1-16,-5 5 0 0,-4 3 1 0,-5 4 0 16,-4 5 0-16,-14 12 0 0,0 3-20 0,-13 1 10 15,-14 4-10-15,-5 3 8 0,-9 5 0 0,5-8 0 16,-5 4 0-16,0-1 0 0,5-3-8 0,0-4 0 15,-1-1 0-15,1-3 0 0,4-5 0 0,5 1 0 16,0-4 0-16,9-1 0 0,4-7 28 0,10-1 3 16,-1-8 1-16,6 1 0 0,8-9-20 0,0-4-3 15,9-4-1-15,5 0 0 0,0 0 12 0,0-3 1 16,9-9 1-16,0 0 0 0,0 0-22 0,9 4 0 16,0 4 0-16,5-4 8 0,0-4 19 0,4 0 4 15,9-4 1-15,5-4 0 0,9 4-32 0,4-5 0 0,-4 1 0 16,9 0 0-16,1-4 14 0,8 8 0 0,0-4 0 0,5 0 0 15,-1 0 5-15,10 0 1 0,9-4 0 0,9 3 0 16,-13 1-7-16,4 0-1 0,4 0 0 16,-4-4 0-16,-9 4 5 0,-5-4 1 0,5-4 0 0,0 8 0 15,-5-1-18-15,-4 1-12 0,0-4 1 0,-5 8 1 16,0-4 10-16,-9 8 14 0,5-4-3 0,-5 4-1 16,-5 0-51-16,-8 0-11 15,4 4-1-15,-9 0-1 0,-5 8-142 0,-4 0-29 0,-1 1-6 16</inkml:trace>
        <inkml:trace contextRef="#ctx0" brushRef="#br0" timeOffset="31793.5664">13939 5265 1728 0,'-9'8'153'0,"-5"-4"-122"15,1 0-31-15,4 4 0 0,4 0 56 0,5-8 6 16,0 0 1-16,0 0 0 0,0 0 4 0,0 0 1 16,9 8 0-16,5-8 0 0,-5-4-24 0,14-4-4 15,-1-8 0-15,10-4-1 0,5-4 1 0,-1-5 1 16,5 1 0-16,-4-4 0 0,-6-9-23 0,1 5-5 15,0-5-1-15,-4 1 0 0,-6-5 1 0,1 1 0 0,-5 3 0 0,0-3 0 16,-8-5-5-16,-1 9-8 16,-5-1 11-16,-4 1-11 0,0 3 8 0,-4 9-8 0,-1-4 0 0,1 3 0 15,-6 9 0-15,6 0 0 0,-1 4 0 0,-4 3 0 16,5 5 0-16,-1 0 0 0,1 4 0 0,-5 4 0 16,-1 8 0-16,-3 0 0 0,4 1 0 0,-5 3 0 15,5 4 0-15,-5 4 0 0,-4 4 0 0,4 5 0 16,1 3 0-16,-1 5 0 0,0 3 0 0,1 9 0 15,-1 3 29-15,0 1 3 0,-4 7 0 0,5 5 0 16,-6-8-10-16,6 4-2 0,-6 3 0 0,1-3 0 16,0 0 18-16,0-5 3 0,0-3 1 0,4 0 0 15,5-9-21-15,-5-3-4 0,1-5-1 0,-1-4 0 0,0-3 1 16,5-5 0-16,0 0 0 0,-5-8 0 0,5-7-1 0,5 3 0 16,-5-4 0-16,-1 0 0 0,6 0-8 0,4-8-8 15,0 0 12-15,0 0-12 0,0 0 9 0,0 0-9 16,0 0 0-16,0 0 9 0,-5-8-9 0,5-8 0 15,5 0 0-15,-1-1 8 0,6-3-8 0,-1 0 0 16,9-8 0-16,-4-1 0 0,-1-3-13 0,5-5-2 16,1-3 0-16,8-5 0 15,0-3-11-15,10-1-2 0,-5 1-1 0,9-5 0 0,-1 17 13 0,1-5 2 16,0 1 1-16,5 3 0 16,-5 13-12-16,-5 0-3 0,-4 8 0 0,0-1 0 0,-9 5 20 0,0 8 8 15,-10 0-8-15,-4 8 8 0,-9-4 0 0,0 0 0 16,0 0 0-16,0 12 0 0,-9 5 0 0,-4 3 0 15,-1 4 0-15,-9 4 0 0,0-3 28 0,1-1 0 0,-1 4 1 16,-4 1 0-16,4-1-29 0,0 0 0 0,5-3 0 16,0-1 0-16,4-8 12 0,9 0-4 0,-4 0-8 0,9-3 12 15,5-1-12-15,4 0 0 0,0-4 0 0,5 4 0 32,4-4-52-32,5 0-16 0,0-4-3 0,8-4-768 0,-3 0-153 0</inkml:trace>
        <inkml:trace contextRef="#ctx0" brushRef="#br0" timeOffset="32116.616">15715 2881 2214 0,'13'-16'98'0,"-13"16"20"0,0 0-94 0,14 4-24 16,4 4 0-16,5 8 0 0,0 9 50 0,4 7 6 16,10 9 0-16,8 7 1 0,-8 13 20 0,3 0 4 15,6 11 1-15,0 5 0 0,-15 4-29 0,-3 8-5 16,-5 0-2-16,-5-12 0 16,-5 8 22-16,-4 0 4 0,-9 4 0 0,0 8 1 0,-9 5-28 0,-9 7-5 15,-9 0-2-15,-19 45 0 0,-8-21-18 0,-1-3-3 16,-4-1-1-16,-5 9 0 0,5-21-6 0,0-11-2 15,-5-9 0-15,-4 0 0 16,4-16-28-16,-4-8-5 0,4-9-2 0,-4 5 0 16,13-16-133-16,14-13-26 0,-4-7-6 0</inkml:trace>
        <inkml:trace contextRef="#ctx0" brushRef="#br0" timeOffset="33681.2786">17181 3626 1152 0,'0'-8'102'0,"0"4"-82"0,0-4-20 0,4 4 0 16,-4 4 139-16,5-4 23 0,4-4 5 0,-4 3 1 16,4 5-65-16,4 0-13 0,6 0-2 0,-1-4-1 15,5 4-34-15,-1 0-6 0,6-12-2 0,-6 8 0 16,6-4-45-16,-1 0-10 0,-4-4-2 0,4 4 0 0,0-4 61 16,-4 0 12-16,-9-5 3 0,-1 1 0 0,6 0-64 0,-6-8 0 15,1-1-16-15,0-3 3 0,-5 0 13 0,4-5 0 16,-3 5 9-16,3-4-9 0,-8-9 9 0,-1 5-9 15,1 3 8-15,-1-3-8 0,1 4 8 0,-1-5-8 16,1 1 0-16,-5-1 8 0,0 5-8 0,0 4 0 16,-9 3 0-16,0 1 0 0,0 8 0 0,0 4 0 15,-10 0 0-15,-3 4 0 0,-1 3 0 0,0 10 0 16,0-5 0-16,-4 8 0 16,-9 4-49-16,8 8-12 0,6-4-3 0,3 13 0 0,-3 11 72 0,-1 4 15 15,5 5 2-15,-1 12 1 0,10 8 10 0,0 7 1 16,0 1 1-16,0 8 0 0,4 4-30 0,5 4-8 15,0 1 0-15,5 7 0 0,-5-8 48 0,0 0 8 16,5-4 1-16,-1 8 1 0,-8-8-1 0,4-12 0 16,4-4 0-16,-4-4 0 0,0-5-4 0,-4-3-1 15,-1-8 0-15,-4-1 0 0,4-7-34 0,1-5-7 16,-1 1-2-16,-4-9 0 0,5 0-9 0,4-3 0 16,-5-9 0-16,0 0 8 15,-8 5-145-15,4-5-30 0,0-4-5 0,-5-4-1014 0</inkml:trace>
        <inkml:trace contextRef="#ctx0" brushRef="#br0" timeOffset="33869.4958">16735 4371 1958 0,'-9'-4'43'0,"9"4"9"0,4-17 1 0,14 5 3 0,10 0-45 0,3 0-11 16,6 4 0-16,13-4 0 0,5 4 104 0,-1-5 20 15,5-3 3-15,14 4 1 0,5 8-103 0,-5 0-25 16,-10 0 0-16,1 8 0 15,0 0-107-15,-10 4-26 0,1 0-6 0,-5 4-1 0</inkml:trace>
      </inkml:traceGroup>
      <inkml:traceGroup>
        <inkml:annotationXML>
          <emma:emma xmlns:emma="http://www.w3.org/2003/04/emma" version="1.0">
            <emma:interpretation id="{67241342-FEFF-430A-8710-E86633FC4EEA}" emma:medium="tactile" emma:mode="ink">
              <msink:context xmlns:msink="http://schemas.microsoft.com/ink/2010/main" type="line" rotatedBoundingBox="12099,5851 27758,1522 28534,4329 12875,8658"/>
            </emma:interpretation>
          </emma:emma>
        </inkml:annotationXML>
        <inkml:traceGroup>
          <inkml:annotationXML>
            <emma:emma xmlns:emma="http://www.w3.org/2003/04/emma" version="1.0">
              <emma:interpretation id="{07164215-7C38-4CEF-AA85-169431FEAD5D}" emma:medium="tactile" emma:mode="ink">
                <msink:context xmlns:msink="http://schemas.microsoft.com/ink/2010/main" type="inkWord" rotatedBoundingBox="12099,5851 23635,2662 24285,5012 12748,820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4146.6667">19179 2622 1612 0,'-13'-4'144'0,"4"0"-116"15,-5 0-28-15,-4 12 0 0,0 4 126 0,-5 9 19 0,-9 11 4 0,-4 0 1 16,-1 5-49-16,1 11-9 0,-5 9-3 0,0 16 0 16,4 4-13-16,-4 4-4 0,0 8 0 0,0 16 0 15,10-8-24-15,3 8-6 0,-4 5-1 0,10 3 0 16,3-4 5-16,1-4 1 0,5-3 0 0,3 3 0 15,1-8-34-15,0-4-13 0,5 0 11 0,-1 0-11 16,5-4 8-16,0-12-8 0,5-8 0 0,-1 4 9 16,5-9-51-16,0-7-10 15,-4-12-3-15,9-9 0 0,-1-8-142 0,6-7-29 16,21-1-6-16,-3-32 0 0</inkml:trace>
          <inkml:trace contextRef="#ctx0" brushRef="#br0" timeOffset="35731.1974">19302 3986 1785 0,'-22'0'159'0,"8"-4"-127"0,0 4-32 0,-4-4 0 31,4 4-22-31,1 0-10 0,4 0-3 0,0 0 0 0,-1-4 86 0,10 4 17 0,0 0 3 0,0 0 1 16,10-8 0-16,3 0 0 0,10 0 0 0,4 0 0 16,5-5-18-16,5 1-3 0,8 0-1 0,10-4 0 15,9 4 25-15,-1-4 5 0,6 4 0 0,8-5 1 16,-4 9-65-16,9-4-16 0,4-4 0 0,10 4 0 16,-1 4 55-16,-8-4 7 0,-1 3 2 0,6-3 0 15,-15 4-52-15,0 0-12 0,5 8 0 0,-4-4 0 16,-10 0 0-16,0 4 0 0,-4 4 0 0,0 0 0 15,-19-4-43-15,1 0-11 0,-10 0-2 16,-4 4-764-16,-9 4-152 0</inkml:trace>
          <inkml:trace contextRef="#ctx0" brushRef="#br0" timeOffset="35379.0789">19535 3181 345 0,'0'0'15'0,"0"0"4"0,0 0-19 0,0 0 0 16,0 0 0-16,9-8 0 0,4 0 260 0,10 0 48 16,0-1 9-16,4 1 3 0,-4-8-200 0,9 4-40 0,0 0-8 15,0 0-2-15,-1-9-9 0,1 1-1 0,-4 0-1 0,4 0 0 16,-5 0-29-16,5-5-6 0,-5 1 0 0,0-4-1 15,1-1-8-15,4 1-2 0,-1-4 0 0,-3-1 0 16,-1-7 11-16,-9-1 3 0,-4-3 0 0,4-5 0 31,-4-3-48-31,-1 3-10 0,1-4-1 0,-9 5-1 0,4 3 20 0,-9 1 4 0,0 3 1 0,0 13 0 16,4 0-12-16,-4 7-3 0,-9 1 0 0,5 4 0 16,-5 0 23-16,-1 8 0 0,1-4 0 0,-4 8 0 15,-1 4 0-15,-4 0 0 0,9 4 0 0,-5 0 0 0,5 0 30 16,0 8 10-16,-5-4 3 0,5 8 0 0,0 0-19 15,4 9-4-15,-4-1-1 0,5 4 0 0,-1 1 2 0,1 3 1 16,-1 4 0-16,5 9 0 0,-4 3 17 0,-1 1 3 16,0 0 1-16,1 7 0 0,-1 1 17 0,-4-5 4 15,0 5 1-15,0 0 0 0,0 4-38 0,-5 3-8 16,1-3-2-16,-1 4 0 0,5-5 24 0,-5-3 5 16,-4 0 1-16,4-1 0 0,-4-11-38 0,4-1-9 15,1-3 0-15,-5 3 0 0,4-7 23 0,0-1 2 16,5-7 1-16,0-5 0 15,0-4-42-15,0 0-8 0,4-8-1 0,5 1-1 0,-4-1 51 0,4-12 11 16,0 0 1-16,0 0 1 0,0 0-22 0,0 0-5 16,4-16-1-16,5-1 0 0,0 1-1 0,1-4 0 15,-1-8 0-15,0-1 0 0,4-3-9 0,1 0 8 16,0-5-8-16,-1 1 8 0,6-9-8 0,-1 5 0 16,5-5 0-16,4 1 0 0,0 3 0 0,1 1-16 15,8-1 4-15,-4 1 1 16,-5 7-31-16,5 5-6 0,-5-8-2 0,5 11 0 0,5 1 40 0,-6 8 10 0,1 0 0 0,0 0 0 15,0 3 0-15,-5 1-10 0,-4 8 10 0,-14 0-10 16,5 0 10-16,-5 4-8 0,-9 0 8 16,0 0-8-16,0 0-4 0,0 0 0 0,0 0 0 0,0 0 0 15,-14 4 12-15,1-4-10 0,-10 4 10 0,-4 4-10 16,-1 0 10-16,1 5 0 0,-5 3 0 0,5 4-8 16,-5 4 8-16,9 5 0 0,0-1 0 0,5 4 0 15,0 1 0-15,9 3-10 0,4-4 10 0,5 5 0 16,9-1-32-16,1-3 0 15,-1-5 0-15,9 0 0 0,0-3 56 0,5-1 11 0,0-4 2 0,4 0 1 0,-4-3-27 16,4-1-11-16,0-4 8 0,1 4-8 16,-6-4-45-16,6 4-15 0,-10 1-2 0,9-5-1120 15</inkml:trace>
          <inkml:trace contextRef="#ctx0" brushRef="#br0" timeOffset="27698.4787">10657 6532 1609 0,'0'0'35'0,"0"0"7"0,0 0 2 0,0 0 2 0,0-8-37 0,0 8-9 0,9-4 0 0,0-1 0 16,4 1 64-16,6 0 12 0,-1-4 1 0,5 4 1 15,-1 0-2-15,10 0 0 0,-4-4 0 0,8 0 0 16,-4-8-7-16,4 4-1 0,-4 4-1 0,5 4 0 0,-6-1-35 0,-3 5-8 16,-10 5 0-16,0-1-1 15,0 4-115-15,-4 4-22 0,0 4-5 0,-1-4-1 0</inkml:trace>
          <inkml:trace contextRef="#ctx0" brushRef="#br0" timeOffset="27846.8019">10789 6722 1850 0,'0'0'40'0,"0"0"9"0,0 0 2 0,0 0 1 0,0 0-41 0,0 0-11 16,0 0 0-16,9 8 0 0,-9-8 62 0,13 8 10 15,1 0 3-15,4 0 0 0,0-4-45 0,5 0-9 16,0-4-1-16,9 4-1 15,0-4-103-15,0 0-20 0,31-4-4 0,-8-4 0 0</inkml:trace>
          <inkml:trace contextRef="#ctx0" brushRef="#br0" timeOffset="27511.5531">9591 6532 723 0,'0'0'32'0,"0"0"7"0,0 0-31 0,0 0-8 15,0 0 0-15,0 0 0 0,0 0 100 0,0-8 20 16,0 8 3-16,0 0 1 0,0 0-23 0,0 0-4 15,0 0-1-15,0 0 0 0,0 0-41 0,0 0-9 16,0 0-2-16,9 4 0 0,0 0-30 0,1 4-6 16,-6 0-8-16,5 0 11 0,0 0-11 0,0 0 10 15,1 4-10-15,-1-4 10 0,0-4 15 0,0-4 3 16,-9 0 1-16,9 0 0 0,0 0 11 0,0-4 1 16,5 0 1-16,-5-4 0 0,0-4 2 0,0 0 0 15,9-4 0-15,-4 0 0 0,-5-5-7 0,9 5-1 16,1-8 0-16,-1 4 0 0,-5-1-24 0,6 1-12 15,-6 0 10-15,5 0-10 0,-4 4 8 0,0-5-8 16,-1 5 0-16,1 0 9 0,-5-4-9 0,5 3 0 0,0-3-12 16,-10 0 12-16,5 0-8 0,-4 0 8 0,-1-1 0 0,1 5 0 15,-1-4 0-15,-4 4 0 0,5-5 0 16,-5 5 0-16,0 0 0 0,0 0 0 0,-5 4-9 0,5-4 9 16,0 3 0-16,-4 1 0 0,4 0 0 0,-5 4 0 15,5 0 0-15,0 8 0 0,0 0-8 0,0 0 8 16,-4-8 0-16,4 4 0 0,-5-4 0 0,5 8 0 15,0 0 0-15,0 0 0 0,0 0 0 0,0 0 0 16,0 0 0-16,0 0 0 0,0 0 0 0,0 0 0 16,0 0 0-16,0 0 0 0,0 0 0 0,0 0 0 0,0 0 0 15,0 0 0-15,-4 8 0 0,4-8 0 0,0 0 0 16,0 0 8-16,0 0-8 0,0 0 0 0,0 0 12 0,0 0-1 16,0 0 0-16,0 0 0 0,-5 4-11 0,5-4 0 15,0 0 0-15,0 0 0 0,-9 8 0 0,9-8 0 16,0 0 0-16,-5 8 0 0,1-4 0 0,-1 4 0 15,5-8 0-15,-4 8 8 0,-1-8-8 0,1 4 0 16,-5 0 9-16,9-4-9 0,-5 4 0 0,5-4 9 16,-9 0-9-16,9 0 0 0,-5 4 8 0,5-4-8 15,0 0 0-15,0 0 0 0,-4 5 8 0,-1-5-8 16,1 4 0-16,4-4 0 0,0 0 0 0,0 0 0 16,0 0 0-16,0 0 0 0,0 0 0 0,-5 8 0 15,-4-8 0-15,9 0 0 0,0 0 0 0,0 0 0 16,-5 8 0-16,1 0 0 0,-1 0 0 0,1 4 0 15,-1 0 0-15,-4 4 0 0,0 5 13 0,0 3-4 16,0 4-1-16,0 1 0 0,-5 3 20 0,0 4 3 16,1 5 1-16,-1-1 0 0,5 5-16 0,-5-1-4 0,5 1 0 15,0-1 0-15,0 1 7 0,4 3 1 0,1 1 0 16,-1-4 0-16,5-5 8 0,-4 0 3 0,-1 1 0 16,1-5 0-16,4-3-16 0,-5-5-3 0,1 0-1 0,-6-3 0 15,10-1 2-15,-9-4 1 0,0 0 0 0,5-3 0 16,-5-5 5-16,9-12 1 0,0 0 0 0,0 0 0 15,-9 8-8-15,9-8 0 0,0 0-1 0,0 0 0 16,0 0-3-16,-5-8 0 0,0 0 0 0,1 0 0 16,4-5 0-16,4 5-8 0,-4-8 12 0,5 0-4 15,4-4-8-15,0 0 0 0,5-1 0 0,-1-3-11 16,10 0 11-16,-5-5 8 0,5-7-8 0,5 4 11 16,-10-1-11-16,9 5-11 0,0-4 3 0,1 3 0 15,-6 1-20-15,10 0-3 0,-4-1-1 0,-6 9 0 16,6 4 32-16,-1 0 0 0,-4-1 0 0,-5 5 0 0,0 8 0 0,0 0 0 15,-8 4-10-15,3 4 10 0,-8 4-10 0,-1 0 10 16,-4 5-13-16,0-1 5 0,-4 4 8 0,-1 0 0 16,-4 0-9-16,-5 0 9 0,1 5 0 0,-1-1 0 15,0 0 0-15,-4-4 0 0,5 1 0 0,-6-5 0 16,-3 0 0-16,3 0 8 0,1 0-8 0,0 0 0 16,4-4 0-16,1 4 0 0,-1-3 0 0,9 3 0 15,-8-4 0-15,8 4 0 0,1 0 8 0,-1 0 0 16,5-4 0-16,0 4 0 0,5 1-8 0,-1-1 0 15,1-4 0-15,4 4 0 0,0-4 0 0,0 4 0 16,5 0 0-16,4 0 0 0,0 1 0 0,0-5-11 16,5 4 3-16,9-4 0 15,-5 0-176-15,5 0-36 0,5 0-6 0,-1-4-792 0</inkml:trace>
          <inkml:trace contextRef="#ctx0" brushRef="#br0" timeOffset="28115.7756">11722 6366 1497 0,'0'0'133'0,"0"0"-106"0,0 0-27 0,0 0 0 15,0 0 164-15,0 0 28 0,0 0 6 0,0 0 1 16,4 20-99-16,-8-4-19 0,-5 4-4 0,0 9-1 15,0 7-27-15,0-3-5 0,-1 3-2 0,6 0 0 16,-5-7-16-16,4-1-3 0,5-4-1 0,5 1 0 16,-1-9-11-16,1 0-3 0,-1-4 0 0,6-4 0 15,3 0-8-15,1-8 0 0,4-4 9 0,0 0-9 0,5-8 12 16,-5-4-3-16,5-4 0 0,0-5 0 0,-5-3-9 0,5 4 8 16,-5-5-8-16,-9 1 8 0,5-4 0 15,-5-5 0-15,-5 1 0 0,1-1 0 0,-5 1 20 0,-5 4 3 16,1-1 1-16,-1 5 0 0,1 4-32 0,-1 7 0 15,1 1 0-15,-1 4 0 16,1 4-41-16,-10 0-11 0,-4 8-3 0,-1 8-785 16,-3 12-156-16</inkml:trace>
        </inkml:traceGroup>
        <inkml:traceGroup>
          <inkml:annotationXML>
            <emma:emma xmlns:emma="http://www.w3.org/2003/04/emma" version="1.0">
              <emma:interpretation id="{28C49E04-01B8-43A5-B086-AC32B8A67611}" emma:medium="tactile" emma:mode="ink">
                <msink:context xmlns:msink="http://schemas.microsoft.com/ink/2010/main" type="inkWord" rotatedBoundingBox="25612,2448 27844,1831 28534,4329 26303,494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8321.595">24465 1894 1440 0,'-13'-20'128'0,"8"7"-103"15,1 1-25-15,8 4 0 0,1-4 126 0,-1 8 20 16,-4 4 4-16,0 0 1 0,9-8-102 0,5 4-20 16,0 4-4-16,-1-4-1 0,1 0 8 0,4-4 0 15,0 4 1-15,5 0 0 0,0 0-33 0,0-9 0 16,-1 5 0-16,1-4 0 0,-5 4 0 0,5-4 0 16,-5-8 0-16,1 4 0 0,-1-5 0 0,-5 5 0 15,6-8 0-15,-6 4 0 0,6-9 25 0,-6 1-1 16,1 0-1-16,0 3 0 0,-5-7-37 0,0 0-7 0,0 3-2 15,-5 5 0-15,-4-4 42 0,0 3 8 16,0 5 1-16,0-4 1 0,-4 4-29 0,4-1 0 0,-5 5 0 0,1 0 0 16,4 4 0-16,-5 4 0 0,1-4 0 0,-1 12 0 31,-4-12-24-31,9 12-2 0,-5-5 0 0,5 5 0 0,0 0 26 0,0 0 0 0,-9 0 0 0,0 0 0 16,5 0 0-16,-5 0 0 0,-1 5 0 0,1-5 0 15,0 4 46-15,0 4 14 0,0-4 4 0,0 4 0 16,0 0-64-16,-5-4-16 0,0 12-2 0,5-8 0 15,-4 12 18-15,4 1 0 0,-5-1 0 0,0 8 0 16,1 9 11-16,-1 3-11 0,0 5 12 0,-4 3-12 16,4 5 14-16,-4 3-4 0,0 5-1 0,-5 0 0 0,5 0 41 15,4-1 8-15,-4-3 2 0,0-4 0 0,0-1-23 16,4-7-4-16,0-5-1 0,5 1 0 16,-4-5 4-16,-1 0 0 0,-4 1 0 0,4-9 0 0,5 1-12 15,0-1-3-15,-5-4 0 0,5-4 0 0,5-3-9 0,-1-1-1 16,-4-8-1-16,4 4 0 0,1 0-10 0,4-4 12 15,0-8-12-15,0 0 12 0,0 0 12 0,0 0 2 16,0 0 1-16,0 0 0 0,0 0-27 0,4-8 0 16,6-4 0-16,-6 0 0 0,5-4 0 0,0-5 0 15,0 1 0-15,0-4 0 0,5 0 0 0,4-5 0 16,5 5 0-16,4-8 0 0,10 3-15 0,4-3 2 16,0 4 0-16,4-1 0 15,1 9-19-15,4-12-4 0,-5 11-1 0,1 1 0 16,0 0 0-16,-5 8 0 0,-5 0 0 0,-4 8 0 15,-5-4-1-15,-4 8 0 0,-9 0 0 0,-5 0 0 0,-9 0 38 0,0 0 0 0,0 0 0 0,-9 8 0 16,-10 4 0-16,-3 0 0 0,-1 0 0 0,0 0 0 16,-4 0 0-16,4 5 0 0,0-1 0 15,0 4 0-15,1-4 44 0,3 0 16 0,6 1 3 0,-1-1 1 16,5-4-64-16,4 0-16 0,1 0-2 16,4 0 0-16,4 9 29 0,6-5 5 0,-1-4 2 15,9 8 0 1,5 0-66-16,4 9-12 0,9-5-4 0,5 8 0 0</inkml:trace>
          <inkml:trace contextRef="#ctx0" brushRef="#br0" timeOffset="37495.8849">24092 2804 2073 0,'-14'-4'184'0,"14"4"-147"15,0 0-29-15,0 0-8 0,0 0 58 0,0 13 10 16,0 7 3-16,-4 4 0 0,-5 0-9 0,0 13-2 16,-1 3 0-16,-8 9 0 0,0 3 6 0,-5 1 1 15,-4 4 0-15,-5 7 0 0,-4-3-23 0,-1 0-4 16,1 0 0-16,-5 3-1 0,0 5-39 0,-5-4-13 15,1-4 0-15,-1 3 0 0,1-3 29 0,4-4 5 16,4-1 2-16,1-3 0 16,-5-5-139-16,5-7-28 0,-1-1-6 0,5-7-1 0</inkml:trace>
          <inkml:trace contextRef="#ctx0" brushRef="#br0" timeOffset="37269.3295">23250 3282 1958 0,'0'0'43'0,"9"-12"9"0,4-4 1 0,-3-1 3 0,-1-3-45 0,4 4-11 0,1-4 0 0,-5 0 0 15,5-1 90-15,-1 1 16 0,1 0 3 0,4 8 1 16,1 4-38-16,-1 0-8 0,0 8-2 0,5 4 0 16,-1 4-25-16,6 12-5 0,-1 8 0 0,10 9-1 15,-6 7-3-15,6 5-1 0,-5 3 0 0,4 1 0 16,1 4 0-16,-1-5 0 0,-4 9 0 0,0-8 0 15,0-5-11-15,-10 1-1 0,1-1-1 0,0-3 0 16,-5-5-6-16,-4-3 0 0,4-5-8 0,-4-4 12 16,-1 1-27-16,5-9-5 0,-4-4-2 0,4 0 0 15,-4 0-99-15,4-3-20 0,0-5-4 0,1 4-1 16</inkml:trace>
        </inkml:traceGroup>
      </inkml:traceGroup>
    </inkml:traceGroup>
    <inkml:traceGroup>
      <inkml:annotationXML>
        <emma:emma xmlns:emma="http://www.w3.org/2003/04/emma" version="1.0">
          <emma:interpretation id="{37DDFD6D-A05A-4719-87B5-7BFF5038A239}" emma:medium="tactile" emma:mode="ink">
            <msink:context xmlns:msink="http://schemas.microsoft.com/ink/2010/main" type="paragraph" rotatedBoundingBox="4869,9005 8981,9227 8865,11372 4754,111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59A57B-F1FE-469A-9ABD-6465773C64E6}" emma:medium="tactile" emma:mode="ink">
              <msink:context xmlns:msink="http://schemas.microsoft.com/ink/2010/main" type="line" rotatedBoundingBox="4869,9005 8981,9227 8865,11372 4754,11151"/>
            </emma:interpretation>
          </emma:emma>
        </inkml:annotationXML>
        <inkml:traceGroup>
          <inkml:annotationXML>
            <emma:emma xmlns:emma="http://www.w3.org/2003/04/emma" version="1.0">
              <emma:interpretation id="{A6EA4CED-BE63-410B-ACD9-581A018EA416}" emma:medium="tactile" emma:mode="ink">
                <msink:context xmlns:msink="http://schemas.microsoft.com/ink/2010/main" type="inkWord" rotatedBoundingBox="4869,9005 8981,9227 8865,11372 4754,11151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47290.1742">2698 9105 1152 0,'-13'0'102'0,"3"-5"-82"16,10 5-20-16,0 0 0 0,0 0 93 0,0 0 15 16,0 0 2-16,0 0 1 0,0 0-37 0,0 0-7 15,0 0-2-15,0 13 0 0,-9 7-41 0,5 0-9 16,-1 13-2-16,1 7 0 0,-5 9 6 0,-14 12 1 0,0-1 0 0,0 9 0 15,-4 0 9-15,0 4 3 0,8 0 0 0,-8 0 0 16,-5 8-8-16,0-12-2 0,1 4 0 0,3-8 0 16,10-9-14-16,-5 1-8 0,-9-8 8 0,14-5-8 15,9-3 0-15,-9-1-15 0,-5-3 3 0,5-9 0 16,9 1-36-16,0-5-8 16,-10 0 0-16,6-12-524 0,4 1-104 0</inkml:trace>
          <inkml:trace contextRef="#ctx0" brushRef="#br0" timeOffset="146892.5979">1892 9217 1443 0,'-22'-12'64'0,"17"3"13"0,5 1-61 0,-4 0-16 16,-1 4 0-16,5 4 0 0,0-4 35 0,0 4 4 16,0 0 1-16,0 0 0 0,0 0-13 0,0 0-3 15,0-8 0-15,0 8 0 0,0 0 0 0,0 0-1 16,14-4 0-16,-1 0 0 0,1-4 13 0,0 8 2 15,-5-4 1-15,4 4 0 0,1-5 6 0,4 5 2 16,10-4 0-16,-6 4 0 0,-3-4 5 0,3 0 0 16,6 0 1-16,8-4 0 0,10 0-27 0,-1 0-6 15,-4-4 0-15,5-1-1 0,8-3 3 0,1 4 1 16,-10 0 0-16,10-5 0 0,4 5-13 0,0 4-2 16,10-4-8-16,-6 0 12 0,-12 3-12 0,3 1 0 15,1 0 0-15,-5 4 0 0,-5-4 8 0,-4 4-8 0,0-4 0 16,-4 4 0-16,-1 0 0 0,-4-5 0 0,-5 5 0 0,1 0 0 15,-1-4 0-15,-13 4-20 0,-1 0 4 0,-4 0 0 32,5 4-120-32,-14 0-24 0,0 0-5 0,0 0-1 15,0 0-17-15,0 0-3 0,0 0-1 0,0 0 0 0</inkml:trace>
          <inkml:trace contextRef="#ctx0" brushRef="#br0" timeOffset="157138.8898">3900 8474 1152 0,'0'0'102'0,"-4"-8"-82"15,4-4-20-15,0 4 0 0,0 0 76 0,0 8 10 16,0 0 2-16,0 0 1 0,0 0-36 0,0 0-7 15,0 0-2-15,0 0 0 0,0 0-22 0,0 0-5 16,0 0-1-16,0 0 0 0,0 12 0 0,-5 8-1 16,5 4 0-16,-9 17 0 0,0 12 0 0,-5 7 0 15,-4 13 0-15,0 8 0 0,-5 8 10 0,0 12 3 16,-9 13 0-16,10-1 0 0,-6 4 6 0,1-3 2 16,4-5 0-16,0-8 0 0,1-16-36 0,-1 0-11 15,9-4 0-15,-4-4 0 0,9-12 11 0,-9-9 9 0,0-3-1 16,4-5-8-16,5-7 16 0,0-5-3 0,-5-3-1 15,0-5 0-15,1-8 0 0,4-4 0 0,-5-8 0 0,5 1 0 16,0-5 24-16,9-4 5 0,-9-8 1 0,4-5 0 16,0-7-25-16,1 0-5 0,4-12 0 0,9-9-1 15,-4-7-11-15,8-5 12 0,5-8-12 0,1-4 12 16,3-3-12-16,1 7 0 0,5 8 0 0,-1 5 0 16,5 3 0-16,0 13 0 0,-5 8-8 0,-4 7 8 15,-1 5 0-15,1 12 0 0,-5 0 0 0,1 12 0 16,-1 5 0-16,0 3 0 0,0 8-9 0,-4 0 9 15,0 5 0-15,-1-1 0 0,5-3 0 0,1 3 0 16,3-4 0-16,1 1 0 0,0-9-8 0,4 0 8 0,10-12-9 16,-1 0 9-16,5-4-13 0,0-8 5 0,0-4 8 15,-5-8-13-15,10 0 5 0,-5-4 8 0,-5-5 0 0,1-7 0 16,-1 0 0-16,1-5 0 0,-5 1 0 0,-5-1 0 16,0-7 0-16,-4-1 0 0,-5-3 0 0,0-5 13 15,1-4-1-15,-6 1-1 0,1-5-11 0,-5 8 0 16,-4 5 0-16,-1-1-11 0,-4 9 11 0,-4 3 14 15,-6 9-3-15,1 4-1 0,-4 4 6 0,-6 7 0 16,1 5 1-16,0 4 0 0,-5 4-5 0,0 8 0 16,1 0-1-16,-6 9 0 0,6 3-11 0,-6 8 0 15,6-4 0-15,-1 9 0 0,5 3 0 0,4 5 0 16,5-1 0-16,-5 9 0 0,5-5 0 0,5 1 0 16,4-5 0-16,0 5 0 0,9-1 0 0,-5-3 0 0,5-5 0 0,0-3 0 15,5-1 0-15,0-4 0 0,-1 1 0 16,1-5 0-16,4-8 0 0,-4-4 0 0,4 4 0 0,-4-7 0 15,4-5 0-15,0 0 10 0,-4-4-2 0,4-4-8 16,0-5 20-16,0 1-2 0,1-4-1 0,3-4 0 16,-3-4-5-16,3 0 0 0,1-5-1 0,5 5 0 15,-1-8 1-15,9 3 1 0,-4 1 0 0,0 4 0 16,-5 0 7-16,1-1 2 0,-1 9 0 0,0 0 0 16,1 4-2-16,-1 0-1 0,-4 8 0 0,4 0 0 15,0 8-19-15,1 4-12 0,-6-4 1 0,6 9 1 16,4-1 10-16,-10 0 0 0,6 0 0 0,-1 4 0 15,-4-4 0-15,-1 1 0 0,1-1 0 0,-9-4 0 0,4 0 0 16,0 0 14-16,-4-4-3 0,0-4-1 0,-5 0-10 0,-5-4 0 16,5 5 0-16,-9-5 0 0,0 0 0 0,0 0 0 15,0 0 0-15,5-9 0 0,0-3 0 0,-5-4 13 16,9 0-3-16,-9-8-1 0,4-1-9 0,5-7 0 16,5-4 0-16,4 3 0 0,0-3 0 0,1-1 16 15,-1 5 0-15,5 4-1 0,8 3-15 0,-8 13 11 16,4 4-11-16,1 4 10 0,-5 8 5 0,-1 8 1 15,1 0 0-15,-5 9 0 0,5 3-6 0,-5 0-1 16,0-4 0-16,-4 9 0 0,4-9-9 0,1 4 0 16,-6 1 0-16,5-1 0 15,-4-4-49-15,4-4-15 0,1 0-4 0,-1 1-749 0,0-1-151 16</inkml:trace>
        </inkml:traceGroup>
      </inkml:traceGroup>
    </inkml:traceGroup>
    <inkml:traceGroup>
      <inkml:annotationXML>
        <emma:emma xmlns:emma="http://www.w3.org/2003/04/emma" version="1.0">
          <emma:interpretation id="{1965F7DA-2305-4623-A304-422AA1E0AF22}" emma:medium="tactile" emma:mode="ink">
            <msink:context xmlns:msink="http://schemas.microsoft.com/ink/2010/main" type="paragraph" rotatedBoundingBox="6158,11786 22054,10324 22239,12340 6343,138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855D08E-7B0A-4C3E-BA3E-1CD4EA71C0D5}" emma:medium="tactile" emma:mode="ink">
              <msink:context xmlns:msink="http://schemas.microsoft.com/ink/2010/main" type="line" rotatedBoundingBox="6158,11786 22054,10324 22239,12340 6343,13802"/>
            </emma:interpretation>
          </emma:emma>
        </inkml:annotationXML>
        <inkml:traceGroup>
          <inkml:annotationXML>
            <emma:emma xmlns:emma="http://www.w3.org/2003/04/emma" version="1.0">
              <emma:interpretation id="{D5B41217-0249-4836-A1FD-7B37CCACA8B8}" emma:medium="tactile" emma:mode="ink">
                <msink:context xmlns:msink="http://schemas.microsoft.com/ink/2010/main" type="inkWord" rotatedBoundingBox="6158,11786 8612,11560 8761,13178 6306,1340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59309.0462">3295 12262 1209 0,'0'0'108'0,"0"0"-87"0,0 0-21 0,0 0 0 0,0 0 52 0,0 0 5 15,0 0 2-15,4 8 0 0,1-4-14 0,-5-4-2 16,0 0-1-16,9 4 0 0,0 4-14 0,0-3-4 15,0-5 0-15,0 0 0 0,5 0 18 0,0-9 3 16,-1 1 1-16,1 0 0 0,4-8 7 0,0 0 2 16,1 0 0-16,8-9 0 0,5 1-13 0,0-4-2 15,4-5-1-15,0-3 0 0,1-4-11 0,4 7-3 16,-9-7 0-16,4 7 0 0,-4-3-14 0,0 3-3 16,0 1-8-16,-5 0 12 0,0 3-12 0,-4-3 0 15,4 4 0-15,-8-5 0 0,-6 5 9 0,6-4-9 16,-6 3 8-16,1-3-8 0,-10 0 8 0,1 7-8 15,0-3 8-15,-1 0-8 0,1-5 8 0,-5 1-8 16,0-1 8-16,0 1-8 0,-5 0 0 0,1-9 0 16,-1 5 8-16,5 3-8 0,0 5 0 0,-5 4 0 0,1 4 0 0,4 7 0 15,-5 1 0-15,1 0 0 0,-1 4 0 16,1 4 8-16,-1 0-8 0,-9 4 0 0,10-4 0 0,-5 8 0 16,-5-4 0-16,5 8 8 0,0-4-8 0,-5 4 0 15,1 4 0-15,-1 5 0 0,0-5 0 0,-4 12 0 16,4 0 0-16,-4 9 0 0,0 3 0 0,-5 9 0 15,5 3 0-15,-5 9 0 0,0 4 10 0,1 3-10 16,8 5 15-16,-4 4-4 0,0 0-1 0,-1 4 0 16,6-5 9-16,-1 5 1 0,10 0 1 0,-1 0 0 15,-4-4-8-15,9-4-1 0,4-8-1 0,1 3 0 0,4-7-11 16,-4 0 0-16,4-9 9 0,4-3-9 0,1-5-10 0,4-8-6 16,5-7-2-16,0-5 0 15,4-12-152-15,5-8-30 0,0-8-7 0</inkml:trace>
          <inkml:trace contextRef="#ctx0" brushRef="#br0" timeOffset="159518.6068">4528 12023 1036 0,'-9'4'46'0,"5"1"10"16,-1-1-45-16,1 0-11 0,-5 8 0 0,4 4 0 0,-4 0 169 0,0 8 32 15,0 5 7-15,4 3 0 0,-4-4-115 0,5 9-23 0,-1-1-5 0,0-3-1 16,1 3-30-16,4-8-6 0,0 1-2 0,0-5 0 16,0 0-16-16,4-8-10 0,1 1 12 0,0-5-12 31,-5-12-118-31,13 4-30 0</inkml:trace>
          <inkml:trace contextRef="#ctx0" brushRef="#br0" timeOffset="159676.0819">4519 11542 2001 0,'0'0'88'0,"-9"-4"20"0,0 0-87 0,5 4-21 16,4 0 0-16,0 0 0 0,0 0 24 0,0 0 1 16,0 0 0-16,0 0-633 15,0 0-126-15</inkml:trace>
          <inkml:trace contextRef="#ctx0" brushRef="#br0" timeOffset="160255.8535">5070 12116 1152 0,'0'0'102'0,"0"0"-82"15,0 0-20-15,0 0 0 0,0 0 116 0,0 0 18 16,0 0 4-16,0 0 1 0,9-12-35 0,-4 0-8 0,4 4 0 0,0 0-1 16,-9 8-37-16,0 0-7 0,14-4-2 15,-5 4 0-15,5 4-25 0,-5 4-6 0,0 4-1 0,0 4 0 16,0 9-9-16,-4-1-8 0,-1 4 12 0,1 1-12 16,-5 3 13-16,0-4-4 0,-5 1-1 0,5-5 0 15,-9 4-8-15,4-7 10 0,1 3-10 0,-1-8 10 16,-4-4-2-16,5 0-8 0,4-4 12 0,0-8-4 15,0 0 8-15,0 0 0 0,0 0 1 0,0 0 0 16,0-12 2-16,4 0 0 0,5-8 0 0,-4 0 0 16,4-13 1-16,0 1 1 0,0-9 0 0,5-3 0 15,-1-1-9-15,1 5-3 0,4-1 0 0,1 5 0 16,-1 4 6-16,0 3 1 0,0 9 0 0,-4 4 0 16,4 8-16-16,0 8 11 0,1 4-11 0,-6 4 10 15,1 8-10-15,4 4 0 0,-9 5 9 0,0 3-9 0,0 8 17 16,5 1-1-16,-9-5 0 0,4 1 0 15,-5-1-16-15,5-4 8 0,-4 1-8 0,-1-5 0 0,1-8 0 0,0-4 0 16,4 0 0-16,-5-4 0 0,-4-8-10 0,0 0-6 16,0 0 0-16,0 0-1 0,0 0 2 0,5-8 1 15,-1-8 0-15,-4 0 0 0,0-4 14 0,0-5 0 16,0-7 0-16,0 0 0 0,-4-1 20 0,4 5 8 16,4-4 0-16,5 3 1 0,1 9-29 0,-1 0 8 15,4 8-8-15,-4 0 0 0,5 8 0 0,-5 4 0 16,5 4 8-16,-5 4-8 0,5 8 0 0,-5 4 0 15,0 4 0-15,0 1 0 0,0-5 9 0,0 8-1 16,-4-8 0-16,4 5 0 0,-5-5-8 0,1 0-11 16,4-4 3-16,0 5 0 15,0-9-115-15,0-4-22 0,5 0-5 0</inkml:trace>
        </inkml:traceGroup>
        <inkml:traceGroup>
          <inkml:annotationXML>
            <emma:emma xmlns:emma="http://www.w3.org/2003/04/emma" version="1.0">
              <emma:interpretation id="{025A5DE2-2336-4B39-B464-9CFE2F46C086}" emma:medium="tactile" emma:mode="ink">
                <msink:context xmlns:msink="http://schemas.microsoft.com/ink/2010/main" type="inkWord" rotatedBoundingBox="10423,11787 11607,11678 11743,13151 10559,13260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65496.262">7747 11267 900 0,'0'0'40'0,"5"-8"8"0,9-1-39 0,-5 1-9 15,-9 8 0-15,13-12 0 0,-13 12 73 0,9-8 13 16,5-4 2-16,-5 4 1 0,-9 8 17 0,9-12 3 15,-9 12 1-15,9-8 0 0,-9 8-18 0,0 0-4 16,0 0-1-16,0 0 0 0,14 0-19 0,0 8-4 16,-10 4-1-16,1 8 0 0,-5 8-23 0,-5 13-4 15,1 16 0-15,-5 3-1 0,-1 9-5 0,1 4-1 16,-4 8 0-16,-1 4 0 0,5 0 3 0,0 0 0 16,-5 0 0-16,5-8 0 0,5-4-8 0,4-9-2 15,-5-7 0-15,-4 0 0 0,9-9-10 0,0-3-3 16,-5-1 0-16,1-11 0 0,4-9-1 0,-5 0-8 15,-4-8 12-15,5 1-4 0,-1-5 12 0,0-4 1 16,1-4 1-16,-5-4 0 0,0-4-4 0,0 0-1 0,-5-4 0 16,5 0 0-16,4-9-5 0,1 1 0 0,-5-4-1 15,0-8 0-15,-5-1-11 0,0-3 0 0,5-5 9 16,-5-7-9-16,5-5 0 0,0 1 0 0,0-9 0 16,0 0 0-16,4-3 0 0,1 3-8 0,4-4 0 0,0 5 0 15,4 3 8-15,10-4-10 0,0 5 10 0,-1-1-10 16,-8-3-3-16,9 7-1 0,8-8 0 0,6 9 0 15,4 3 14-15,-1 5-11 0,1-1 11 0,9 1-10 16,-4 3-10-16,-5 5-1 0,4 0-1 0,0 3 0 16,5 5 13-16,-4 0 9 0,4 4-12 0,-5 3 12 15,10 1-9-15,-5 8 9 0,0 0 0 0,-9 4-9 16,-5 4-1-16,-4 4 0 0,4 4 0 0,-4-4 0 16,-10 8 10-16,1 0 0 0,-5 5 0 0,-9-1 0 0,0 4 9 15,-9-4-9-15,0 4 12 0,-9 1-12 0,-5 7 8 16,-9-4-8-16,0 5 0 0,-4-1 0 0,4-4 0 0,-4 5 0 15,4-5 0-15,0 0 0 16,0 0-35-16,0 1-1 0,9-5 0 0,1 0 0 16,-1 0-99-16,9-7-20 0,0 3-4 0</inkml:trace>
          <inkml:trace contextRef="#ctx0" brushRef="#br0" timeOffset="166181.9829">8257 12141 921 0,'0'0'82'0,"0"0"-66"16,0 0-16-16,0 0 0 0,-9-4 113 0,0 0 19 16,9 4 4-16,0 0 1 0,0 0-49 0,0 0-9 15,0 0-3-15,0 0 0 0,9-4-28 0,0 4-5 16,-9 0-2-16,14 4 0 0,0 4 15 0,-5 4 2 15,4 0 1-15,-4 0 0 0,-4 8-1 0,4 1 0 16,-4-1 0-16,-1 0 0 0,1 0-31 0,-1 1-7 16,-4-1 0-16,0 0-1 0,-9 0-4 0,5-4-1 0,4-3 0 0,0-1 0 15,0-4-14-15,0-8 0 0,0 4 0 0,-5 0 0 16,5-4 20-16,0 0 12 0,0 0 1 0,0-8 1 16,0 0-22-16,0-4-12 15,5-9 12-15,-1 1-12 0,5-8 10 0,5 0-10 0,4-9 8 0,0 5-8 16,1-1 12-16,3 5-4 0,1 0 0 0,0 7 0 15,0 5 7-15,-1 4 1 0,-3 0 0 0,-1 12 0 16,0 0 1-16,-4 8 1 0,-1 0 0 0,1 8 0 16,0 1-9-16,-5 3-1 0,0 0-8 0,5 0 12 15,-5 5-12-15,0-1 8 0,-5-4-8 0,5 0 0 16,-4 1 0-16,0-5-12 0,-1-4 1 0,5 0 0 16,-9-4-34-16,0-8-7 0,9 8-2 0,-9-8 0 15,9 8-118-15,0-8-24 0,1 0-5 0</inkml:trace>
        </inkml:traceGroup>
        <inkml:traceGroup>
          <inkml:annotationXML>
            <emma:emma xmlns:emma="http://www.w3.org/2003/04/emma" version="1.0">
              <emma:interpretation id="{0B14655A-4166-4965-A9C6-BCB28421B770}" emma:medium="tactile" emma:mode="ink">
                <msink:context xmlns:msink="http://schemas.microsoft.com/ink/2010/main" type="inkWord" rotatedBoundingBox="12492,11695 15047,11460 15188,12988 12632,1322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66461.2934">9700 11072 1843 0,'5'-12'164'0,"4"-4"-132"15,0 4-32-15,0-4 0 0,0 8 57 0,1 0 5 16,-10 8 1-16,0 0 0 0,0 0-36 0,0 0-7 16,4 12-2-16,1 0 0 0,-5 12 13 0,-5 4 2 15,-4 13 1-15,0 7 0 0,-9 9-1 0,4 4 0 16,-9 12 0-16,5 0 0 0,-5-5 6 0,5 5 1 16,9-4 0-16,0 4 0 0,4-4-17 0,5-1-3 0,5-7-1 0,9-4 0 15,-1-5-19-15,5-3-12 0,5 4 1 0,4-13 1 31,10-4-161-31,-1-7-32 0</inkml:trace>
          <inkml:trace contextRef="#ctx0" brushRef="#br0" timeOffset="166777.9596">10506 11465 2023 0,'5'-8'44'0,"-1"-8"10"0,-4-1 2 0,0 1 0 0,10 0-44 15,-1-4-12-15,0 0 0 0,0 3 0 0,5 1 61 0,-1 8 11 16,1-8 1-16,4 4 1 0,-4 4-13 0,-1 0-2 16,6 0-1-16,-6 3 0 0,1 10-12 0,0-1-2 15,-1 8-1-15,1 0 0 0,4 4-15 0,-4 8-2 16,4 1-1-16,0 7 0 0,0 4-5 0,5 5 0 15,-5-1-1-15,5 5 0 0,-5-5-11 0,5 1-8 16,0 3 12-16,-5-3-12 0,5-1 0 0,-5 1 0 16,5-5 0-16,-10-8-9 15,6 1-66-15,-6-5-13 0,6-8-2 0,-10 0-1 16,-5-7-173-16,5-9-36 0,28-13-6 0,-10-7-2 0</inkml:trace>
          <inkml:trace contextRef="#ctx0" brushRef="#br0" timeOffset="167033.2512">11289 11194 2026 0,'-13'0'90'0,"4"0"18"0,0 4-86 0,-1 4-22 0,-8 8 0 0,5 0 0 16,-6 9 84-16,6 3 12 0,-10 12 2 0,0 5 1 16,-4 8-35-16,-5-1-8 0,5 1 0 0,-5 3-1 15,-5 1-29-15,6-4-6 0,-1-5 0 0,0 5-1 16,0-9-19-16,5 1 0 0,-1-5 0 0,1-3-9 15,0-1-111-15,-1-7-23 16,6-9-4-16</inkml:trace>
          <inkml:trace contextRef="#ctx0" brushRef="#br0" timeOffset="167212.1312">11799 10923 1670 0,'0'0'148'0,"14"-8"-118"16,0 3-30-16,8 5 0 0,6 0 146 0,4 13 23 15,-1-1 5-15,1 8 1 0,0 8-99 0,0 5-19 0,-5 7-4 16,-4 13-1-16,-5 7-24 0,-4 5-4 0,-5 12-2 16,-13 0 0-16,-1 4 19 0,-9 0 4 0,-8 4 1 15,-6 0 0-15,-8 0-22 0,-5 0-5 0,-5-4-1 0,-4 0 0 16,5-8-18-16,-1-5-11 0,-4-7 2 0,0 0-815 15,0-9-162-15</inkml:trace>
        </inkml:traceGroup>
        <inkml:traceGroup>
          <inkml:annotationXML>
            <emma:emma xmlns:emma="http://www.w3.org/2003/04/emma" version="1.0">
              <emma:interpretation id="{92E5ABC8-6FE0-46CC-ABAA-FA1569295A05}" emma:medium="tactile" emma:mode="ink">
                <msink:context xmlns:msink="http://schemas.microsoft.com/ink/2010/main" type="inkWord" rotatedBoundingBox="16467,11155 18979,10924 19108,12326 16596,12557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69767.8421">15592 10813 1944 0,'-9'-12'86'0,"9"12"18"0,-5-4-84 0,1 0-20 15,4 4 0-15,0 0 0 0,0 0 23 0,4-8 0 16,1 4 0-16,4-4 0 0,0 4-12 0,0-4-3 0,9 0 0 0,0-4 0 15,1 3 18-15,-1-3 3 0,5-4 1 16,4 0 0-16,5 0-4 0,0 0-1 0,-5 3 0 0,0-7 0 16,10 4-12-16,-10-4-2 0,-9 4-1 0,1-5 0 15,-10 5-2-15,4 0 0 0,1-4 0 0,-10 4 0 16,-8-5-8-16,-1 5 0 0,14 4 9 0,-9-4-9 16,-9 0 0-16,-4-1 8 0,4 1-8 0,-5 0 0 15,0 4 8-15,1 0-8 0,-10 4 10 0,5-5-10 16,-5 9 11-16,5-4-11 0,4 0 12 0,-4 4-12 15,4 0 11-15,1 0-11 0,-1 4 10 0,0 0-10 16,-4 0 0-16,9 4 0 0,-5 0 0 0,1 0 0 16,-1 0 0-16,5 4 0 0,0-4 0 0,0 5 0 15,4 3 0-15,0 4 0 0,5 4 0 0,0 4 9 0,5 5 13 16,0 11 2-16,-1 5 1 0,10 7 0 0,-1 5-2 16,1 4-1-16,4 3 0 0,1-3 0 0,-1 4 16 0,-5-4 3 15,6 3 1-15,-6-3 0 0,-8 4-27 0,4-5-6 16,5 5-1-16,-5 0 0 0,-9-4-8 0,0-9 0 15,4 1 0-15,1-9-11 0,-5-3 11 0,-5-1-12 16,-8-7 12-16,-6-1-812 16,1-4-155-16</inkml:trace>
          <inkml:trace contextRef="#ctx0" brushRef="#br0" timeOffset="168211.7254">13584 11271 1152 0,'0'0'102'0,"0"0"-82"0,-5-8-20 0,-4-1 0 16,9 5 95-16,0 4 14 0,0 0 3 0,0 0 1 15,0 0-18-15,0 0-4 0,0 0-1 0,0 0 0 16,0 0-25-16,0 0-5 0,5-8 0 0,-5 8-1 15,9-4-12-15,9 0-3 0,0 4 0 0,1 0 0 16,8 0 15-16,5 0 2 0,9-4 1 0,0 4 0 16,0 0-32-16,9 0-6 0,0-4-2 0,0 0 0 15,0 0-14-15,-4 0-8 0,-1 0 10 0,-4 4-10 0,0-4 8 16,-4 0-8-16,-6 0 0 0,1-4 0 0,-4 8 0 0,-1-4 0 16,0 0-11-16,-4 4 11 0,0 0-19 0,-5 0 4 15,0 0 1-15,-4 0 0 16,0 0-37-16,-1 0-7 0,-13 0-2 0,0 0 0 15,0 0-101-15,0 0-21 0,0 0-4 0</inkml:trace>
          <inkml:trace contextRef="#ctx0" brushRef="#br0" timeOffset="168488.6276">13689 11558 817 0,'0'0'36'0,"0"0"8"0,0 0-36 0,0 0-8 0,0 0 0 0,0 0 0 16,0 0 79-16,0 0 13 0,0 0 4 0,0 0 0 15,0 0-8-15,0 0-2 0,0 0 0 0,0 0 0 16,0 0 3-16,0 0 1 0,0 0 0 0,13-4 0 16,-3 4-15-16,3 0-3 0,-8 0-1 0,8 4 0 15,1 0-15-15,0-4-2 0,-5 8-1 0,4-4 0 16,1 4-22-16,9-4-5 0,-5 4-1 0,5-4 0 15,0 5-10-15,9-1-3 0,-1-4 0 0,6 0 0 16,4 0-31-16,0 0-6 0,4-4-2 16,5 0-1002-16</inkml:trace>
          <inkml:trace contextRef="#ctx0" brushRef="#br0" timeOffset="169201.954">13771 11651 716 0,'0'0'32'0,"0"0"6"0,-9 4-30 0,4-4-8 16,5 0 0-16,-9 0 0 0,4 0 68 0,-4 0 13 16,9 0 3-16,-4 0 0 0,-5-4-12 0,4 4-1 15,-4 0-1-15,9 0 0 0,0 0-26 0,-5-4-4 16,-4 4-2-16,9 0 0 0,-9-4 5 0,9 4 1 16,-4-4 0-16,4 4 0 0,0 0-44 0,0 0 0 15,0 0 0-15,0 0 0 0,-9-4 21 0,9 4 9 16,0 0 2-16,0 0 0 0,0 0 12 0,-5-4 2 15,5 4 1-15,0 0 0 0,0 0-11 0,0 0-3 16,0 0 0-16,0 0 0 0,0 0-3 0,0 0-1 0,0 0 0 16,0 0 0-16,14-4-5 0,-1 0-2 0,-4 0 0 0,10 0 0 15,3 0 18-15,6 0 3 0,8 0 1 0,1-1 0 16,-1 5 7-16,10-4 1 0,-1 0 1 0,5 4 0 16,0 0-30-16,0 0-7 0,-4 0 0 0,-1 0-1 15,1 0-45 1,-1 0-9-16,-4 0-1 0,0-4-688 0,5 0-138 0</inkml:trace>
          <inkml:trace contextRef="#ctx0" brushRef="#br0" timeOffset="169928.837">15437 11323 1497 0,'-14'-8'133'0,"14"8"-106"0,-9-4-27 0,0 0 0 16,0 0 106-16,9 4 16 0,0 0 3 0,0 0 1 16,0 0-28-16,14 0-6 0,-1 0 0 0,15 0-1 15,-1 4-47-15,5 0-10 0,4-4-2 0,14 4 0 16,10-4-16-16,-1-4-3 0,5 0-1 0,4 0 0 16,0 0-100-1,0 0-21-15,-4 0-4 0,-5-4-856 0</inkml:trace>
        </inkml:traceGroup>
        <inkml:traceGroup>
          <inkml:annotationXML>
            <emma:emma xmlns:emma="http://www.w3.org/2003/04/emma" version="1.0">
              <emma:interpretation id="{15538838-FB25-4473-9596-6D9EC56E2609}" emma:medium="tactile" emma:mode="ink">
                <msink:context xmlns:msink="http://schemas.microsoft.com/ink/2010/main" type="inkWord" rotatedBoundingBox="19952,11053 22103,10855 22238,12322 20087,1252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70456.8172">17449 10919 2055 0,'-27'-29'91'0,"23"13"19"0,4-4-88 0,4 0-22 0,5-9 0 0,0 1 0 16,0 0 67-16,10-1 9 0,12 1 1 0,1 0 1 16,0 7-29-16,0 1-5 0,5 0-2 0,-1 8 0 15,0 0-18-15,-4 8-3 0,0 8-1 0,0 4 0 16,-5 4 20-16,1 4 3 0,-6 8 1 0,1 9 0 15,-5 3-29-15,1 5-6 0,-1 3-1 0,0 5 0 16,-4-1-8-16,-5 1 12 0,4 3-12 0,-3 1 12 16,-1 0-12-16,0 3 0 0,4-7 0 0,1-5 0 15,0-3-83-15,4-1-21 0,-4-7-5 0,4-9-1 16,5-8-87-16,-1-4-18 0,24-12-3 0,-5-16-1 0</inkml:trace>
          <inkml:trace contextRef="#ctx0" brushRef="#br0" timeOffset="170593.484">18619 10486 1609 0,'-13'-13'71'0,"13"13"15"0,-9-4-69 0,-5 0-17 15,0 8 0-15,-4 4 0 0,0 5 112 0,-9-1 18 16,-5 12 4-16,-5 4 1 0,-4 9-50 0,-9 7-9 16,-4 5-3-16,-6 8 0 0,1-1-15 0,5-3-3 15,4-1-1-15,0 1 0 0,4 0-8 0,5-1-2 16,5-3 0-16,4-5 0 15,4 5-59-15,1-9-12 0,4-3-2 0,1-5-756 0,3-8-151 0</inkml:trace>
          <inkml:trace contextRef="#ctx0" brushRef="#br0" timeOffset="170909.5226">18884 10223 2358 0,'36'-9'52'0,"-18"9"10"0,0-4 2 16,10 8 3-16,-6 9-54 0,1 7-13 0,9 8 0 0,-5 9 0 15,-4 3 57-15,0 9 9 0,-5 7 2 0,-4 13 0 0,-14 4-13 16,0 4-3-16,-9 0 0 0,-5 4 0 0,-9 0-6 16,-9 4-2-16,-4 0 0 0,-10 4 0 15,1-9-35-15,-1 5-9 0,5-12 0 0,0-4 0 16,0-8-52-16,-4 0-13 0,4-9-3 0,-5-3-1174 15</inkml:trace>
          <inkml:trace contextRef="#ctx0" brushRef="#br0" timeOffset="170149.2192">17481 10388 1555 0,'-45'-16'138'0,"40"12"-110"0,5-4-28 0,5 0 0 0,-14 4 128 0,0 0 20 15,-5 0 4-15,0 8 0 0,10 0-39 0,-15 8-8 16,-8 0-1-16,4 13-1 0,-4 3-58 0,4 4-11 15,-9 5-2-15,1 11-1 0,3 1-11 0,1 7-3 16,9 1 0-16,-5 0 0 0,5-1 2 0,0 1 0 16,8 0 0-16,6-5 0 0,-1-3-34 0,1 4-6 15,8-5-2-15,1 1 0 16,4-1-144-16,0 1-29 0,-4-5-5 0</inkml:trace>
        </inkml:traceGroup>
      </inkml:traceGroup>
    </inkml:traceGroup>
    <inkml:traceGroup>
      <inkml:annotationXML>
        <emma:emma xmlns:emma="http://www.w3.org/2003/04/emma" version="1.0">
          <emma:interpretation id="{946F58B3-7A90-4016-B54E-97D9E6FC7D80}" emma:medium="tactile" emma:mode="ink">
            <msink:context xmlns:msink="http://schemas.microsoft.com/ink/2010/main" type="paragraph" rotatedBoundingBox="2389,15022 9381,13029 9739,14284 2746,162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0D2BC7-B34D-4ADB-86A3-BCF3DBE22633}" emma:medium="tactile" emma:mode="ink">
              <msink:context xmlns:msink="http://schemas.microsoft.com/ink/2010/main" type="line" rotatedBoundingBox="2389,15022 9381,13029 9739,14284 2746,16276"/>
            </emma:interpretation>
          </emma:emma>
        </inkml:annotationXML>
        <inkml:traceGroup>
          <inkml:annotationXML>
            <emma:emma xmlns:emma="http://www.w3.org/2003/04/emma" version="1.0">
              <emma:interpretation id="{E4EA492A-6F11-4AC3-95DF-20AD7F31A33B}" emma:medium="tactile" emma:mode="ink">
                <msink:context xmlns:msink="http://schemas.microsoft.com/ink/2010/main" type="inkWord" rotatedBoundingBox="2442,15211 4776,14546 5080,15611 2746,16276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81416.9908">-143 15160 633 0,'0'-8'56'16,"0"-4"-44"-16,5-5-12 0,-5 1 0 0,4 0 114 0,5 4 21 0,1-4 4 0,-1 8 1 16,4-5-27-16,1-3-5 0,4 4 0 0,0 4-1 15,1 4-45-15,-1-4-9 0,5 4-1 0,-1 0-1 16,10 4-41-16,0 0-10 0,-5 0 0 0,5 4-756 16</inkml:trace>
          <inkml:trace contextRef="#ctx0" brushRef="#br0" timeOffset="181643.1928">781 14164 1670 0,'0'0'148'0,"0"0"-118"15,0 0-30-15,0 0 0 0,0 0 33 0,-9 12 1 16,9 13 0-16,-4 7 0 0,4 9-11 0,-5 7-3 15,1 5 0-15,-1 7 0 0,-4 9 20 0,0 0 4 16,-5-4 1-16,1-1 0 0,4 1-45 0,-1 0 0 16,-3-4 0-16,4-5-13 0,0-3 13 0,-5-4 8 15,5-1 0-15,0-3-605 16,0-5-121-16</inkml:trace>
          <inkml:trace contextRef="#ctx0" brushRef="#br0" timeOffset="181999.0615">1328 14557 1216 0,'-27'-20'54'0,"22"11"11"0,0 1-52 0,5-4-13 0,-4 0 0 0,-1 0 0 15,-4 0 56-15,0 4 9 0,9-4 2 0,-9 3 0 16,0 9-14-16,4-4-2 0,5 4-1 0,0 0 0 15,0 0-23-15,-9 4-5 0,0 5-1 0,5-1 0 16,-6 8-21-16,6 0 0 0,-1 4 0 0,1 5 0 16,-1 3 0-16,5 0 0 0,0 1 0 0,0-1 0 15,-4 0 0-15,8 5 0 0,1-5 0 0,-5 0-8 16,0 1 8-16,0-9 0 0,9 4 0 0,-5 0 0 16,-4-3 0-16,0-5 0 0,0 0 0 0,0 0 0 15,0 0 31-15,-4 1 1 0,-5-5 1 0,4 0 0 0,5 0 7 16,-9 0 2-16,0-4 0 0,0 0 0 0,0 0-13 0,0 0-2 15,-5 5-1-15,5-9 0 0,0 4-16 0,0 0-10 16,0-4 12-16,-5 4-12 16,5 4-80-16,0 0-24 0,0-4-4 0,0 5-712 15</inkml:trace>
          <inkml:trace contextRef="#ctx0" brushRef="#br0" timeOffset="181201.111">-11 14832 748 0,'9'-8'67'0,"-9"-8"-54"15,-9 4-13-15,5-5 0 0,4 1 83 0,0 0 13 16,0 4 4-16,0 0 0 0,0 0-24 0,0 12-5 15,0 0-1-15,0 0 0 0,0 0-33 0,0 0-6 16,0-9-2-16,0 9 0 0,0 0-29 0,0 0 0 16,0 13 0-16,-5 7 0 0,5 8 11 0,-9 13-11 15,0 3 12-15,0 5-12 0,4 7 10 0,-4 1-10 16,-4 0 8-16,-6 3-8 0,6 5 18 0,-6-8-2 16,10-9 0-16,-4-3 0 0,-1 3-4 0,5-7-2 15,0-9 0-15,0 1 0 0,0-5 5 0,0-8 1 16,9-4 0-16,-5 5 0 0,0-9-8 0,1-4-8 0,4-8 11 15,0 0-11-15,0 0 28 0,0 0 0 0,-5-8-1 16,5-8 0-16,0-5 18 0,0-3 4 0,0 0 1 0,5-4 0 16,-5-9-22-16,0-3-4 0,4-1 0 0,6-7-1 15,-1-1-11-15,0-4-3 0,9 1 0 0,-4-9 0 16,8-4-9-16,1 1 0 0,4-5 0 0,-4 0 0 16,9 0 0-16,-9 4 0 0,4 9 0 0,5-1 0 15,0 9 0-15,0 3 0 0,0 9 0 0,-5 3 0 16,0 9 0-16,-4 4-11 0,-5 4 11 0,-4 12-8 15,9 4-1-15,-14 8 0 0,0 8 0 0,0 4 0 16,0 8 9-16,-4 5 0 0,-1 7 0 0,1 9 8 16,-1-1-8-16,1 9 0 0,-5 0-8 0,4-1 8 15,1 5 0-15,4-4 0 0,-4-5 0 0,4-3 0 16,4-5 0-16,1-3 0 0,-9-9 0 0,8 1 0 16,5-5 0-16,-4-4 0 0,-5 0-9 0,0-3 9 15,0-5-32-15,1-4-3 0,-1 0 0 0,-5 0 0 16,-4-4-108-16,0-8-21 0,0 0-5 0</inkml:trace>
          <inkml:trace contextRef="#ctx0" brushRef="#br0" timeOffset="182437.8751">1856 14630 1497 0,'-14'-4'133'0,"10"-4"-106"0,-5 3-27 0,4 1 0 15,5 4 66-15,-4 0 8 0,-6 0 2 0,10 0 0 16,0 0-33-16,-4 13-7 0,-10-1 0 0,5 4-1 15,0 4-35-15,0 4 0 0,0 5 0 0,-9-1 0 16,4 0 0-16,5 5 0 0,4-5 0 0,-4 4 0 16,0-7 0-16,5-1 0 0,4-4 0 0,4 0-12 15,-4 1 0-15,5-9 0 0,4 0 0 0,0 0 0 16,4-8 12-16,-13-4-12 0,0 0 12 0,10 0-12 0,8 0 12 0,0-8 0 16,-4-4 0-16,-5 0 10 15,4-4 20-15,6-5 4 0,-1-3 1 0,-4 0 0 0,-5 0 1 16,4-5 1-16,10-3 0 0,-9-1 0 0,-5 5-9 0,4 0-3 15,6-1 0-15,-1 1 0 0,-9 8-14 0,0 0-3 16,-9 4-8-16,0-1 12 0,14 1-12 0,-19 4 11 16,-8 0-11-16,-1 0 10 0,5 4-2 0,0 0 0 15,-10-1 0-15,1 1 0 0,0 8-8 0,0 0-11 16,9 4 3-16,-5 0 0 16,-4 0-27-16,4 1-5 0,5 3 0 0,0 4-592 15,0 0-119-15</inkml:trace>
        </inkml:traceGroup>
        <inkml:traceGroup>
          <inkml:annotationXML>
            <emma:emma xmlns:emma="http://www.w3.org/2003/04/emma" version="1.0">
              <emma:interpretation id="{995DCF63-E389-4FDD-9F34-F52EFA9A7566}" emma:medium="tactile" emma:mode="ink">
                <msink:context xmlns:msink="http://schemas.microsoft.com/ink/2010/main" type="inkWord" rotatedBoundingBox="5634,14097 9381,13029 9737,14278 5990,1534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61836.4003">2716 13541 403 0,'0'0'36'0,"0"0"-36"0,-4-4 0 0,-5-4 0 0,4 4 228 0,1-4 40 0,-1-4 7 0,5 3 1 16,0 1-128-16,5 0-25 0,-1-4-6 0,1 4-1 15,-5 0-68-15,4 0-13 0,5 0-3 0,-4 0-1 16,0 0-23-16,-1 0-8 0,5 3 0 0,5-3 0 0,-5 4 19 15,5 0-3-15,-1 4 0 0,6 4 0 0,-1 0 6 16,0 9 1-16,0 3 0 0,-4 4 0 0,4 0 1 0,0 8 0 16,0 5 0-16,-4-1 0 0,0 1 1 0,-5-1 1 15,0 0 0-15,0 1 0 0,-4-9-16 0,-5 0-10 16,0-3 12-16,0-5-12 0,4 4 12 0,-4-12-12 16,0 8 12-16,5-8-12 0,-5 0 12 0,0-8-4 15,0 0 0-15,0 0-8 0,0 0 10 0,0 0-10 16,0 0 8-16,4-8-8 0,5-4 11 0,0-8-3 15,5-4-8-15,-5-5 12 0,5-7 2 0,0-5 0 16,4-7 0-16,5 3 0 0,-1-3-4 0,1 3-1 16,0 1 0-16,0 3 0 0,4 5-1 0,-4 12 0 15,-5 3 0-15,-4 9 0 0,4 8 0 0,-5 4-8 16,1 4 12-16,0 8-4 0,-5 5 0 0,0 7 0 16,0 8 0-16,0 1 0 0,-4 3 0 0,4 0-8 0,0 1 12 15,-5 3-4-15,1 1-8 0,4-5 0 0,0 1 0 16,0-1 0-1,-4 1-125-15,4-9-27 0,5 0-6 0</inkml:trace>
          <inkml:trace contextRef="#ctx0" brushRef="#br0" timeOffset="162591.1944">4032 13646 460 0,'-18'0'20'0,"18"0"5"0,-5 4-25 0,-4-4 0 15,5 0 0-15,-5 0 0 0,0 0 200 0,4 0 34 0,5 0 7 16,0 0 2-16,-9 4-115 0,9-4-22 16,0 0-5-16,0 0-1 0,9-4-36 0,5 0-8 0,4-4-2 0,9 4 0 15,5-4 25-15,5 4 5 0,-6 0 0 0,15 0 1 16,-5 0-3-16,4 4-1 0,5-4 0 0,1 4 0 15,-1-4-45-15,0 4-8 0,9-4-3 0,-4 4 0 16,-1-4-12-16,-4 0-2 0,0 0-1 0,0-1 0 16,-4-3-10-16,-1 0 0 0,1 4 0 0,-5 0 0 15,0 0 0-15,-9-4 12 0,4 4 0 0,-4 4 0 16,-5-4-12-16,-4 4 0 0,0 0 0 0,-5-4 0 16,0 0 12-16,-4 0-4 0,0 4 0 0,-5-4 0 15,4 8 0-15,-13-4-8 0,0 0 12 0,0 0-4 16,0 0-8-16,0 0 0 0,0 0 0 0,0 0 8 15,0 0-8-15,0 0 0 0,-9-8 0 0,5-4-11 16,-5 3 11-16,0 1-12 0,-1-4 12 0,1 0-12 0,0 0 12 0,-4 0 0 16,-1 0 0-16,0-4 0 0,-4-1 0 0,0 5 0 15,0 0 0-15,-5-4 0 0,5 4 10 0,-1 4 1 16,-3-5 0-16,4 1 0 0,-5 4-11 0,9 0 0 16,-4 4 0-16,4 0 0 0,1 4 0 0,-1 0 0 15,0 0 0-15,5 4 0 0,9-4 0 0,0 0 0 16,0 0 0-16,0 0 0 0,0 8 0 0,5 4 0 15,4 0 0-15,0 1 0 0,5-5 0 0,-1 4 0 16,5-4 0-16,1 4 0 0,-6 4 0 0,10 0 0 16,-5 5-12-16,0-5 12 0,1 4 0 0,-6 0 8 15,1 1 2-15,-5-1 0 0,0 0 0 0,-4 0 0 16,-5-4 0-16,0 1 0 0,0 3-10 0,-5-4 8 16,1 4-8-16,-5-3 8 15,-10-1-28-15,6 0-5 0,-6 0-2 0,-3 0 0 16,-1-4-57-16,0 5-12 0,0-1-3 0,5-4 0 15,-5-4-22-15,10 0-5 0,13-8-1 0,0 0-487 0,-18 0-98 0</inkml:trace>
          <inkml:trace contextRef="#ctx0" brushRef="#br0" timeOffset="163255.0698">6058 13246 856 0,'0'0'38'0,"0"0"8"0,0 0-37 0,0 0-9 15,0 0 0-15,0 0 0 0,0 0 92 0,0 0 17 16,9-9 3-16,-9 9 1 0,0 0-12 0,0 0-2 15,5-4-1-15,-5 4 0 0,9-8-3 0,-9 8-1 16,9-4 0-16,0 4 0 0,5 0-21 0,4 4-4 16,-4 4-1-16,-1 5 0 0,1-1-34 0,0 4-7 15,-1 4-2-15,-4 0 0 0,-4 5-3 0,0-1-1 16,-1 0 0-16,-4 5 0 0,-4-1-21 0,-1 0 0 16,0-4 0-16,-8 1 0 0,-5-1 30 0,-1-4 2 15,1 1 0-15,0-5 0 0,-5 0-24 0,-4-8-8 16,0 0 0-16,4 0 0 0,-5-4 0 0,1-4 8 15,0 0-8-15,4-8 0 0,-4 4 22 0,4-8 2 0,0-4 0 16,5-4 0-16,0-1-12 0,0-7-1 0,4 4-1 16,5-5 0-16,4 5-10 0,1 0 0 0,4 8 0 0,4-1 0 15,-4 5 0-15,9 4 0 0,-9 8 8 0,19-4-8 16,-6 4 11-16,5 8-3 0,1 4-8 0,-1 5 12 16,5 3-12-16,-1 8 0 0,1-4 0 0,5 9 0 15,-6-5 0-15,1 4 0 0,4-3 0 0,5-5 0 16,-4 0 0-16,-1-3 0 0,-4-1 0 0,4-4 0 15,5-8 16-15,0-4 0 0,4 0 0 0,-4-8 0 16,4 4-36-16,-4-8-8 16,0-4 0-16,5 0-1 0,-6-8 29 0,1-1 10 0,-4-3 0 0,-1-4 0 0,-4-9-10 15,-5 1 0-15,0-5 0 0,-4 1 0 0,-5-13-11 16,0 5-1-16,-4-1 0 0,-5 9 0 0,0-1 22 0,-5 5 4 16,0 3 1-16,1 9 0 0,-10 4-6 0,1 4-1 15,-1 0 0-15,-9 7 0 0,5 5 3 16,-9 0 0-16,-5 8 0 0,-5 5 0 0,1-1-2 0,-1 4 0 15,-4 4 0-15,10 0 0 0,-1 4-9 0,4 5-11 16,1-1 3-16,0 0 0 16,9 0-44-16,-5 1-9 0,9-5-2 0,1 0-705 15,3 0-140-15</inkml:trace>
        </inkml:traceGroup>
      </inkml:traceGroup>
    </inkml:traceGroup>
    <inkml:traceGroup>
      <inkml:annotationXML>
        <emma:emma xmlns:emma="http://www.w3.org/2003/04/emma" version="1.0">
          <emma:interpretation id="{8BEB8D88-E1A6-466A-B97C-2511FD820BEC}" emma:medium="tactile" emma:mode="ink">
            <msink:context xmlns:msink="http://schemas.microsoft.com/ink/2010/main" type="paragraph" rotatedBoundingBox="5383,16139 32993,15376 33063,17936 5454,186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82640B-3E8F-4A20-9A21-3E28E3F3306F}" emma:medium="tactile" emma:mode="ink">
              <msink:context xmlns:msink="http://schemas.microsoft.com/ink/2010/main" type="line" rotatedBoundingBox="6216,16116 32993,15376 33050,17463 6274,18203"/>
            </emma:interpretation>
          </emma:emma>
        </inkml:annotationXML>
        <inkml:traceGroup>
          <inkml:annotationXML>
            <emma:emma xmlns:emma="http://www.w3.org/2003/04/emma" version="1.0">
              <emma:interpretation id="{F517EB49-5A2D-4160-B6A7-172FB1B2A2CD}" emma:medium="tactile" emma:mode="ink">
                <msink:context xmlns:msink="http://schemas.microsoft.com/ink/2010/main" type="inkWord" rotatedBoundingBox="6228,16549 9662,16454 9692,17531 6258,17626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83597.622">3308 16083 1440 0,'-13'-13'64'0,"8"5"12"0,1-4-60 0,-1-4-16 15,-4 4 0-15,4-4 0 0,1-1 99 0,4 5 17 16,0-4 3-16,0 4 1 0,4-4-45 0,1 4-9 16,-1-5-2-16,6 9 0 0,-1 0-37 0,4 0-8 15,1 4-2-15,0 0 0 0,4 4-17 0,0 4 0 16,5 4 0-16,0 8 0 0,-5 9 0 0,0 3 0 16,0 0 0-16,0 13-9 0,1 7 9 0,-1 9 0 15,-4 4 0-15,-1 3 0 0,1 1 8 0,-5 0-8 16,-5 4 10-16,1-9-10 0,-5-3 9 0,0 4-9 15,0-9 8-15,-5-3-8 0,5-4 0 0,-4-9 0 16,-1-8 0-16,1-3 0 0,-1-1 0 0,1-8 8 16,4-4-8-16,0-12 0 0,0 0 9 0,0 0-9 0,0 0 10 15,0 0-10-15,0-12 27 0,0-4-1 0,0-12 0 0,0 3 0 16,0-3 2-16,4-9 0 0,1-3 0 0,4-9 0 16,5-3-12-16,-1-5-1 0,1-4-1 0,9 5 0 15,-5-5-14-15,9 0 11 0,-4 5-11 0,4-1 10 16,1 9-10-16,-1 7 0 0,-4 9 9 0,4 3-9 15,-4 9 10-15,0 8-2 0,-1 8-8 0,1 8 12 16,0 8-12-16,0 8-12 0,4 9 3 0,-4 3 0 16,-10 13 9-16,6-1 0 0,-1 5 0 0,-5 3 0 15,-8-3 0-15,4-1 0 0,5-3 0 0,-10-5 0 16,5 1 0-16,0-9 14 0,1-3-3 0,-6-1-1 16,5-8-10-16,-4-4-11 0,-5 1 3 0,4-9 0 0,1 4 8 0,-5-12 0 0,0 0 0 15,0 0 0 1,0 0 0-16,-5-12 0 0,1-1 0 0,-1 1 0 15,-4-8 0-15,5-4 0 0,-1 0-9 0,10-9 9 0,-5 1 10 16,4-5 6-16,5-3 2 0,5-9 0 0,-5 1 3 16,5-1 1-16,8 1 0 0,1-1 0 0,5 5-9 0,-1 3-1 15,0 9-1-15,-4 3 0 0,4 9-11 0,-4 0 10 16,-5 12-10-16,5 8 10 0,0 8-10 0,-5 4 0 16,-4 12 0-16,8 5 0 0,-8 7 0 0,0 9 0 15,4-1 0-15,-9 5 8 0,5-1-8 0,-1 5 0 16,-4-5 9-16,5 5-9 15,-5 0-21-15,5-1-9 0,0-3-2 0,-1-5 0 16,1 1-182-16,4-5-37 0</inkml:trace>
          <inkml:trace contextRef="#ctx0" brushRef="#br0" timeOffset="184292.8622">5699 16103 2347 0,'0'0'52'0,"0"-8"10"0,0-4 2 0,-5-1 2 0,0 5-53 0,1 0-13 0,-1 0 0 0,-4 0 0 16,5 0 34-16,-5 4 4 0,-1-4 1 0,1 4 0 0,-4 0-39 0,4-4 0 15,-1 8-14-15,-3-4 4 0,-1 4-2 0,-4 4 0 16,4 0 0-16,-4 4 0 0,0 0-4 0,-5 0 0 15,5 4-1-15,-5 4 0 0,0-4 9 0,5 9 8 16,-5-1-12-16,1 0 12 0,-1 4 0 0,-4 5 0 16,4 3 0-16,0 0 9 0,0 1 7 0,0-1 0 15,1 1 1-15,-1 3 0 0,0-4 4 0,10 1 1 16,-6-5 0-16,6 0 0 0,-1-3-22 0,9-5 0 16,1 0 0-16,-1-4 0 0,5 1 0 0,5-9 0 15,-5 4 0-15,9-4 0 0,-9-8 0 0,9 4 0 16,0 0 0-16,5-4 0 0,4-8 0 0,-4 0 0 15,4 0 0-15,0-4 0 0,0-9 0 0,5 1-13 16,0-4 1-16,0-1 1 0,-1-3 11 0,1-4 0 16,5-1 0-16,-6-3 8 0,1 4 1 0,-5-1 1 15,0 1 0-15,-4 8 0 0,4 3 1 0,1 1 0 16,-10 8 0-16,0 4 0 0,4 8 0 0,-13 0 0 0,0 0 0 0,5 12 0 16,0 8-11-16,-1 5 0 0,1 3 0 0,-5 4 0 15,-5 1 0-15,5 7 0 0,0-4 0 0,0-3 0 16,0 3 0-16,5-3 0 0,-5-1 0 0,9-8 0 15,-5 1 0-15,5-5-9 0,-4-4 9 0,0 0 0 16,4-8 0-16,0 0-8 0,0-8 8 0,4-4 0 16,-3 0 0-16,8-4 0 0,0-8 0 0,0 0 0 15,0-4 18-15,5-9-2 0,5 1-1 0,-1-4 0 16,0-9 6-16,0 1 2 0,1-9 0 0,-1 5 0 16,5-1 1-16,-5 9 1 0,1 3 0 0,-1 9 0 15,-4 4 2-15,-5 8 0 0,5 8 0 0,-1 8 0 16,1 8-7-16,-5 8 0 0,1 4-1 0,-1 5 0 15,5 11-19-15,-5-4 10 0,-5 5-10 0,6-1 8 0,-1 1-8 0,5-1 0 16,-5 1 0-16,5-1 0 16,-1 1-41-16,1-9-4 0,0-4-1 0,9-3 0 15,0-1-32-15,0-8-6 0,-1-4-2 0,6-4-691 16,-1-8-139-16</inkml:trace>
          <inkml:trace contextRef="#ctx0" brushRef="#br0" timeOffset="184541.2803">6705 16184 2073 0,'-14'-25'92'0,"10"9"19"0,-1 0-89 0,5 0-22 0,-5 4 0 0,5-4 0 16,-4 7 122-16,4 9 20 0,0 0 4 0,0 0 1 15,0 0-92-15,-9 9-19 0,0 7-3 0,0 4-1 16,-5 4-32-16,-4 9 0 0,-5 3-12 0,0 9 3 16,-9 3-13-16,-4 5-2 0,-1 3-1 0,-4 5 0 31,5 4-32-31,0-4-7 0,-5-9 0 0,4 1-1 16,5-9-68-16,5 1-14 0,0-5-2 0,4-3-752 0</inkml:trace>
        </inkml:traceGroup>
        <inkml:traceGroup>
          <inkml:annotationXML>
            <emma:emma xmlns:emma="http://www.w3.org/2003/04/emma" version="1.0">
              <emma:interpretation id="{DE8DBD50-A9DD-407A-8F02-6F28FC64847E}" emma:medium="tactile" emma:mode="ink">
                <msink:context xmlns:msink="http://schemas.microsoft.com/ink/2010/main" type="inkWord" rotatedBoundingBox="10556,16076 10787,16070 10842,18077 10612,18084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85051.5079">7593 15593 1209 0,'13'-29'53'0,"-8"17"12"0,4-8-52 0,0 0-13 0,0 0 0 0,0 3 0 15,-4-3 152-15,-1 8 28 0,5-4 6 0,-4 8 1 16,-1-4-84-16,6 8-17 0,-1 0-3 0,-9 4-1 16,13 0-42-16,-4 4-9 0,5 4-2 0,0 4 0 15,4 8 3-15,-4 8 0 0,-5 5 0 0,4 11 0 16,-3 5 6-16,-1 12 2 0,0-1 0 0,-5 13 0 15,-4 8 13-15,0 8 3 0,-4 4 1 0,-1 4 0 0,-4 0-21 16,0 1-4-16,-5 7 0 0,5-8-1 0,5-4 1 0,-5-4 0 16,9-4 0-16,-5-8 0 0,5-4-32 15,-5-4 0-15,5-5 0 0,0-7 0 0,0-4 0 0,0-9 0 16,0-3 0-16,-4-5 0 16,4-8-28-16,0-7-8 0,0-5-1 0,0-4-820 15,0-12-164-15</inkml:trace>
        </inkml:traceGroup>
        <inkml:traceGroup>
          <inkml:annotationXML>
            <emma:emma xmlns:emma="http://www.w3.org/2003/04/emma" version="1.0">
              <emma:interpretation id="{BDB78AA5-4461-4510-83F1-DC5189B43DEC}" emma:medium="tactile" emma:mode="ink">
                <msink:context xmlns:msink="http://schemas.microsoft.com/ink/2010/main" type="inkWord" rotatedBoundingBox="11652,16217 15652,16107 15695,17639 11694,17749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87431.0778">8708 16431 1969 0,'0'0'87'0,"0"0"18"0,0 0-84 0,0 0-21 16,0 0 0-16,0 0 0 0,0 0 59 0,0 0 7 15,9 8 2-15,5-4 0 0,-1 4-36 0,1-4-6 16,9 0-2-16,0 4 0 0,-1 0-12 0,6-4-4 16,-1 0 0-16,5 0 0 15,0 0-118-15,4 0-24 0,1-4-5 0</inkml:trace>
          <inkml:trace contextRef="#ctx0" brushRef="#br0" timeOffset="187257.4514">8890 15904 1292 0,'-14'4'57'0,"14"-4"12"0,-9 5-55 0,0-1-14 15,0 0 0-15,5 4 0 0,-6 0 78 0,6 0 13 16,-1 4 2-16,1-4 1 0,4-8-32 0,0 0-6 16,4 8-2-16,-4-8 0 0,5 8-26 0,-5-8-4 15,9 8-2-15,5-8 0 0,-1 0-6 0,10-4-2 16,-5 0 0-16,10-4 0 0,-6-4 2 0,6 0 0 16,-6-4 0-16,1 0 0 0,5-1 0 0,-1-3 0 15,-4 0 0-15,-1 0 0 0,-3-5-7 0,-1 5-1 16,-9-4 0-16,5 4 0 0,-5-1-8 0,0 1 0 0,-9 0 0 15,0 0 0-15,0-1 15 0,-5 5-3 0,-8-4 0 16,-1 8 0-16,0-8 8 0,1 8 2 0,-6-1 0 16,6 5 0-16,-1-4-2 0,0 8 0 0,1 4 0 0,4 0 0 15,9 0-12-15,0 0-8 0,-5 16 8 0,-4 0-8 16,4 5 0-16,1 7 0 0,-5 4 0 0,4 9 0 16,5 3 0-16,-4 9 0 0,-1 8 0 0,1 8 0 15,4 7 0-15,4 1 8 0,-4 0 0 0,0 4 0 16,0 0 0-16,5 0 1 0,-1-4 0 0,-4 0 0 15,-4-4 0-15,-1-5 0 0,10-3 0 0,-5 0 0 16,-5-12-9-16,5-5 0 0,0-7 0 0,0-5 0 31,5-8-32-31,-1-7-8 0,-4-5-1 0,5-4-643 0,-5-12-129 0</inkml:trace>
          <inkml:trace contextRef="#ctx0" brushRef="#br0" timeOffset="187731.255">10083 15662 2188 0,'0'0'97'0,"-9"-4"20"0,0 0-93 0,0 4-24 0,-5 0 0 0,5 4 0 16,-5 4 53-16,5 8 7 0,0 0 0 0,-5 4 1 0,5 5-36 0,0 7-7 15,0 4-2-15,4 9 0 16,1-1-8-16,4 9-8 0,0 0 12 0,0 7-12 16,0-3 0-16,0 0 0 0,4-1 0 0,1-3-12 15,0 0-11-15,-1-5-1 0,5 1-1 0,-4-5 0 16,4 5-143-16,0-13-28 0</inkml:trace>
          <inkml:trace contextRef="#ctx0" brushRef="#br0" timeOffset="188076.7467">11044 15771 1764 0,'0'0'78'0,"-10"0"16"0,-3 0-75 0,-1 8-19 0,-4 0 0 0,0 8 0 15,-10 5 91-15,1 7 14 0,-9 12 3 0,-1 9 1 16,-8 3-53-16,-1 5-10 0,-4 8-2 0,-5 0-1 16,10-1-31-16,-5 1-12 0,0-8 11 0,4-1-11 15,1 1 0-15,4-4-15 0,4-5 2 0,5-3 0 16,1-5-159-16,3-7-31 0</inkml:trace>
          <inkml:trace contextRef="#ctx0" brushRef="#br0" timeOffset="187878.7823">10233 15993 1728 0,'0'-16'153'0,"0"16"-122"16,0-12-31-16,5 0 0 0,-1 0 79 0,1 4 9 16,4-4 3-16,5 8 0 0,-1 0-30 0,1 4-5 15,9 0-2-15,-1 8 0 0,6 4-28 0,-1 4-6 16,-9 4 0-16,10 4-1 0,-6 5-1 0,6 11 0 0,-1 1 0 0,0 3 0 15,1 1-10-15,-6 7-8 0,6-3 12 0,-6 0-12 16,-3-1 0-16,-6-3 0 0,6-1-12 0,-6 1 3 31,1-5-137-31,0-3-27 0,-5-9-6 0</inkml:trace>
          <inkml:trace contextRef="#ctx0" brushRef="#br0" timeOffset="188277.2075">11353 15544 2329 0,'18'37'103'0,"-4"-13"21"0,0 4-99 0,-1 13-25 16,1 7 0-16,0 5 0 0,4 8 92 0,-4 3 12 0,-1 5 4 0,-4 4 0 16,0 0-64-16,-4 0-13 0,0 0-3 0,-5-9 0 15,-5 1-38-15,-4 0-8 0,0-4-2 0,-5-5-803 16,-4 1-161-16</inkml:trace>
          <inkml:trace contextRef="#ctx0" brushRef="#br0" timeOffset="188486.3814">12195 16366 2246 0,'23'-12'200'0,"-14"8"-160"0,10-4-32 0,-1 8-8 0,4-5 41 0,6 5 7 16,4 0 2-16,0 5 0 0,-1-1-23 0,10 0-5 15,5 0-1-15,-5 0 0 16,4 4-43-16,1-4-9 0,-5 0-1 0,0 4-1048 16</inkml:trace>
        </inkml:traceGroup>
        <inkml:traceGroup>
          <inkml:annotationXML>
            <emma:emma xmlns:emma="http://www.w3.org/2003/04/emma" version="1.0">
              <emma:interpretation id="{F9F571CC-B54E-44C3-ACEF-3AB433C59697}" emma:medium="tactile" emma:mode="ink">
                <msink:context xmlns:msink="http://schemas.microsoft.com/ink/2010/main" type="inkWord" rotatedBoundingBox="16690,16114 20266,16015 20305,17432 16729,17531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89949.4902">14112 16439 1440 0,'0'0'128'0,"0"0"-103"0,0 0-25 0,0 0 0 16,9-4 93-16,0-5 14 0,-4-3 2 0,9 8 1 15,-5-4-21-15,4 4-4 0,1 0-1 0,0 0 0 16,-1-4-36-16,1 8-7 0,0-4-1 0,-1 8-1 0,1 4-19 15,4 0-3-15,-4 4-1 0,-5 9 0 0,5-1-16 16,-5 8 0-16,-5 0 0 0,1 5 0 0,-1-1 8 0,-4 1-8 16,-4 3 0-16,-1-4 0 0,1 1 8 0,-1-9-8 15,-4-4 0-15,5 0 0 0,-1-3 8 0,0-5-8 16,5-12 0-16,0 0 0 0,0 0 0 0,0 0 8 16,0 0-8-16,5-12 0 0,4-5 17 0,-4-3-3 15,4 0-1-15,4-8 0 0,-4-5 23 0,5-3 4 16,0-1 0-16,4 1 1 0,0-4-9 0,5 3-1 15,-5 5-1-15,0 3 0 0,5 5-11 0,-5 4-3 16,1 4 0-16,-6 4 0 0,5 12 0 0,-4 4-1 16,-5 8 0-16,0 4 0 0,0 4-15 0,-4 9 0 15,0 3 0-15,-1 4 0 0,-4 1 0 0,0 3 0 0,0 5 0 16,5-9 0-16,-1-3 0 0,1-5-13 0,-1 4 1 16,1-7 0-1,-1-1-134-15,1-8-26 0,0-4-6 0,8-8-1 0</inkml:trace>
          <inkml:trace contextRef="#ctx0" brushRef="#br0" timeOffset="190047.9507">15788 15512 2419 0,'-14'8'215'15,"0"-4"-172"-15,1 8-35 0,-1 4-8 0,-4 9 17 0,0 7 2 16,-1 4 0-16,-8 17 0 0,0 8 0 0,-1 4 0 16,1 3 0-16,0 5 0 0,-5 4-3 0,5 0-1 15,8-8 0-15,1 0 0 0,4-9-15 0,5 1 0 16,5 0 0-16,4-9 0 16,-5 1-52-16,10-9-6 0,4-3-2 0,0-13 0 15</inkml:trace>
          <inkml:trace contextRef="#ctx0" brushRef="#br0" timeOffset="190486.8098">16935 15698 1958 0,'-14'12'174'0,"-8"4"-139"16,-19 5-35-16,4 7 0 0,1 8 112 0,-5 9 16 15,-18 3 4-15,-1 13 0 0,-3 4-71 0,3 0-13 16,-3 3-4-16,-1-3 0 0,-13-4-27 0,17-4-5 15,6-9-2-15,-1 1 0 16,-4-5-43-16,4-3-9 0,10-9-2 0,4 0-708 16,0-3-141-16</inkml:trace>
          <inkml:trace contextRef="#ctx0" brushRef="#br0" timeOffset="190286.4708">16234 15678 2948 0,'4'-16'65'0,"-4"3"14"0,5-3 2 0,-1 4 1 0,1 0-66 0,0 4-16 0,8 8 0 0,1 0 0 15,0 8 8-15,4 4-8 0,0 4 12 0,9 9-12 16,-9 3 0-16,1 4 0 0,-1 9 0 0,-4 3-12 16,8 5-2-16,-13 8 0 0,1-1 0 0,-6 5 0 31,1 0-13-31,-1-5-2 0,-4 1-1 0,0-9 0 16,-4 1-122-16,-1-8-24 0,5-9-4 0</inkml:trace>
          <inkml:trace contextRef="#ctx0" brushRef="#br0" timeOffset="190706.8433">17117 15362 2530 0,'5'12'56'0,"4"0"11"0,9 1 2 0,0 11 3 0,0 4-58 0,5 13-14 0,4-1 0 0,-4 9 0 16,0 3 60-16,-9 5 10 0,-5 8 2 0,-5-1 0 16,1 9-49-16,-19 4-10 0,-9 0-1 0,-4 4-1 15,0-4-11-15,-10 0-9 0,-8-4 9 0,-10-5-13 16,-9 5-153-16,1-8-30 15,-1-4-7-15</inkml:trace>
          <inkml:trace contextRef="#ctx0" brushRef="#br0" timeOffset="189330.9332">13784 15698 2120 0,'0'0'47'0,"0"0"9"0,0-8 3 0,0 8 0 0,0 0-47 0,0 0-12 16,0 0 0-16,0 0 0 0,0 0 25 0,9 4 3 15,-4 8 1-15,0 4 0 0,-1 9-21 0,1-1-8 16,-1 8 0-16,1 9 9 0,-5 3 2 0,-5 9 0 16,1-1 0-16,-1 5 0 0,1 0-11 0,-1-1 0 15,-4 1 0-15,4 0 0 0,1-5 13 0,-1 1 11 16,1-4 1-16,-1-9 1 0,1 0 7 0,4-3 2 15,-5-1 0-15,5-3 0 0,0-5-22 0,0-4-4 16,0-3-1-16,0-5 0 0,0-8 3 0,0-8 0 16,0 0 0-16,0 0 0 0,0 0 1 0,0 0 1 15,0-12 0-15,0-4 0 0,5-9 1 0,-5 1 0 0,-5-4 0 16,5-1 0-16,0-3 1 0,0-5 0 0,0 1 0 0,0-4 0 16,5-5-7-16,4-3 0 0,0-1-8 0,0 0 12 15,-5-3-12-15,6-5 0 0,3 5 0 0,1-1 0 16,0 0 0-16,4 1 0 0,0 3 0 0,5 1 0 15,0-1-11-15,4 4-1 0,5 1-1 0,0-5 0 16,4 5 3-16,0 3 1 0,-4 9 0 0,9 0 0 16,-4 7-14-1,-5 9-2-15,-5 0-1 0,0 8 0 0,-4 4 14 0,0 4 4 0,-5 4 0 0,-4 8 0 16,-1 0 8-16,-4 8 0 0,0 5 0 0,-4 3 0 16,-10 0 9-16,-4 5-9 0,0-1 12 0,-4 0-12 15,-6 1 13-15,-3 3-4 0,-6-3-1 0,1-1 0 16,0-4-8-16,-5 1 0 0,0-1 0 0,5-4 8 15,-1 5-22-15,6-9-5 0,-6-4-1 0,10-4 0 16,-5 0-115-16,0-4-23 0,5-4-5 16,5-4-791-16</inkml:trace>
        </inkml:traceGroup>
        <inkml:traceGroup>
          <inkml:annotationXML>
            <emma:emma xmlns:emma="http://www.w3.org/2003/04/emma" version="1.0">
              <emma:interpretation id="{71BE416E-2093-4C54-A8CD-8DBB19A38ADB}" emma:medium="tactile" emma:mode="ink">
                <msink:context xmlns:msink="http://schemas.microsoft.com/ink/2010/main" type="inkWord" rotatedBoundingBox="21236,15701 21501,15694 21547,17360 21283,17367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91055.4069">18269 15063 1324 0,'0'-21'59'0,"4"17"12"0,6-4-57 0,-6 4-14 0,-4 4 0 0,14 4 0 15,-1 4 284-15,6 13 53 0,-1 11 11 0,5 8 3 16,-1 17-244-16,1 8-49 0,0 8-10 0,0 8-1 16,-1 0-17-16,-8 4-3 0,4 0-1 0,-9 0 0 15,1 4 2-15,-1 4 0 0,-5 0 0 0,5-4 0 16,-9-4-42-16,5-8-8 0,-1 4-2 0,-4-13 0 31,0 5-64-31,-4-4-12 0,-5-4-4 0,0-4-1064 0</inkml:trace>
        </inkml:traceGroup>
        <inkml:traceGroup>
          <inkml:annotationXML>
            <emma:emma xmlns:emma="http://www.w3.org/2003/04/emma" version="1.0">
              <emma:interpretation id="{7CAEB1EC-7872-4ECF-AA43-6D9AF3194250}" emma:medium="tactile" emma:mode="ink">
                <msink:context xmlns:msink="http://schemas.microsoft.com/ink/2010/main" type="inkWord" rotatedBoundingBox="22730,16125 24469,16077 24495,17018 22756,17067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98052.9113">19776 15981 1364 0,'0'0'60'16,"0"0"13"-16,0 0-58 0,0 0-15 0,0 0 0 0,0-8 0 0,0 8 20 0,0-8 2 16,0 8 0-16,4-8 0 0,-4 8 10 0,0 0 1 15,0-8 1-15,0 8 0 0,0 0-34 0,5-8 0 16,-5 8 0-16,0 0 0 0,0 0-9 0,9-8-9 15,0 4-2-15,-9 4 0 0,0 0 10 0,0 0 2 16,5-4 0-16,-5 4 0 0,0 0 27 0,0 0 5 16,0 0 2-16,0 0 0 0,0 0-13 0,0 0-2 15,0 0-1-15,0 0 0 0,0 0 20 0,0 0 4 16,0 0 1-16,0 0 0 0,0 0 2 0,0 0 1 16,0 0 0-16,0 0 0 0,0 0-20 0,0 0-4 15,0 0-1-15,13 0 0 0,-13 0-13 0,10 4 0 16,-10-4 8-16,0 0-8 0,0 0 0 0,0 0 8 15,0 0-8-15,0 0 0 0,9 0 29 0,-9 0 0 16,0 0 0-16,9 4 0 0,-9-4-17 0,0 0-3 0,13 0-1 0,-13 0 0 16,10 0-8-16,3 0 12 0,1 0-12 0,-1 4 12 15,6-4-3-15,-1 4 0 0,9-4 0 0,10 0 0 16,-1 0 15-16,10 0 2 0,4 0 1 0,4-4 0 16,5 4 5-16,5 0 0 0,-9-4 1 0,0 4 0 15,-1 0-9-15,1 0-1 0,-5 0-1 0,4 0 0 16,-3 0 1-16,-1-4 0 0,0 4 0 0,0 0 0 15,-5 0-15-15,1 4-8 0,-1-4 10 0,-4 0-10 16,-4-4 8-16,-5 4-8 0,0-4 0 0,-5 0 9 16,0 4-9-16,0 0 0 0,-4-4 0 0,0 0 0 15,4-5 0-15,-8 5-11 0,3 0 3 0,-3 4 0 16,-1-4-21-16,0 4-4 16,-4-4-1-16,4 0 0 0,-5 0-23 0,1 0-5 15,0 4-1-15,-5-4-600 0,-9 4-120 0</inkml:trace>
          <inkml:trace contextRef="#ctx0" brushRef="#br0" timeOffset="198533.5818">20846 15504 1450 0,'0'0'64'0,"4"-12"14"0,5 4-62 0,-4-5-16 0,-5 5 0 0,9-4 0 15,-4 4 64-15,-1-4 11 0,5 4 1 0,-9 8 1 16,9-4-29-16,1 4-5 0,-10 0-2 0,9 0 0 16,4 4-31-16,-4 0-10 0,10 4 0 0,-1 4 0 15,0 0 0-15,5 0 0 0,4 9 0 0,0-1 0 16,5 4 23-16,0 0-3 0,0-3 0 0,4 3 0 0,-4 0 15 0,5 1 2 16,-5-5 1-16,4 4 0 0,-4 0-14 15,-5-3-4-15,5 7 0 0,-9-4 0 0,0 0 10 0,-10 5 2 16,1-1 0-16,-9 0 0 0,-1 5-5 15,-4-1-1-15,-9 1 0 0,-5-5 0 0,-8 4 14 0,-6 1 4 16,1 3 0-16,-14-8 0 0,0 5-30 0,-5-9-6 16,1 0 0-16,-10-3-8 0,1-1-8 0,4 0-9 15,-1-8-2-15,6 4 0 16,4 1-157-16,5-9-31 0,-1 0-6 16</inkml:trace>
        </inkml:traceGroup>
        <inkml:traceGroup>
          <inkml:annotationXML>
            <emma:emma xmlns:emma="http://www.w3.org/2003/04/emma" version="1.0">
              <emma:interpretation id="{5403C378-F148-4C7E-9AB8-6B78311FDBD5}" emma:medium="tactile" emma:mode="ink">
                <msink:context xmlns:msink="http://schemas.microsoft.com/ink/2010/main" type="inkWord" rotatedBoundingBox="25562,15962 28792,15872 28826,17128 25597,17217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200649.4942">24147 15908 2340 0,'0'0'52'0,"0"0"10"0,0 0 2 0,-5 17 1 0,-4 3-52 0,4 8-13 0,-8 1 0 0,4 11 0 16,-10 1 12-16,6 7 0 0,-10 1 0 0,5-1 0 16,-10 1-22-16,1-5-5 0,-9-3-1 0,4-1 0 31,-9-7-123-31,4-5-25 0,1 0-4 0,4-8-696 0</inkml:trace>
          <inkml:trace contextRef="#ctx0" brushRef="#br0" timeOffset="199972.2629">23277 15411 1555 0,'9'-21'68'0,"-4"13"16"16,-5 0-68-16,4-4-16 0,-4-4 0 0,0 4 0 0,-4 0 112 0,4 4 18 15,0-1 4-15,0 1 1 0,0 4-93 0,0 4-18 16,-5-8-4-16,5 8-1 0,0 0-19 0,-4-4 0 15,-6-4 0-15,1 4-9 0,5 4 9 0,-5 0-10 16,-10 8 10-16,1 0-10 0,0 8 10 0,-9 1-12 16,-10 3 12-16,1 12-12 0,-1 5 12 0,-8 7 11 0,-1 9-3 15,-4-5 0-15,5 1 6 0,4 4 1 0,0-5 0 16,0 5 0-16,9-1-7 0,5 1 0 0,4-5-8 16,5 1 12-16,4-4-12 0,5-1 0 0,4 1 8 0,1-9-8 15,8-4 0-15,6 1 0 0,3-9 0 0,5 0 0 16,1-3 9-16,8-5-1 0,0-8 0 0,10-4 0 15,4 0 8-15,4-8 0 0,1 0 1 0,-1-4 0 16,5-4-2-16,0-5-1 0,0 1 0 0,1-8 0 16,-6-4 2-16,-4-5 0 0,0-3 0 0,-9-5 0 15,0-7 0-15,0-1 0 0,-10 1 0 0,-3-5 0 16,-1 0-4-16,-9 5-1 0,-5-1 0 0,-4-3 0 16,-9 3 1-16,0 5 1 0,-4-1 0 0,-6 9 0 15,-3-1 3-15,-1 9 1 0,0 0 0 0,-4 7 0 16,-1 1-17-16,1 8-11 0,-5 4 2 0,-4 0 0 15,-1 8-152-15,1 8-31 16,-5 0-5-16</inkml:trace>
          <inkml:trace contextRef="#ctx0" brushRef="#br0" timeOffset="201442.6738">25230 15702 1695 0,'5'-12'75'0,"-1"4"16"0,1 0-73 0,4 0-18 0,0 0 0 0,0-5 0 16,0 5 31-16,0 4 2 0,0-4 1 0,1 0 0 16,-6 4-24-16,1-4-10 0,-1 4 8 0,-4 4-8 15,0 0 0-15,0 0 0 0,0 0-9 0,0 0 9 16,0 0-10-16,0 0 10 0,0 0-8 0,0 0 8 15,0 0-10-15,-13 8 10 0,-6 0-12 0,-3 4 12 16,-1 4 0-16,-9 1 0 0,0 7 0 0,-4 0 0 16,-5 5 12-16,0 3-3 0,4 0-1 0,-4 5 0 15,5-5-8-15,4 0 12 0,0 5-12 0,5-5 12 16,9-3-12-16,-1-5 0 0,6-8 0 0,4 4-11 16,0-8 11-16,4 1 0 0,0-5 10 0,5-8-10 15,0 0 21-15,0 0-1 0,10-4-1 0,3-4 0 16,5-5 9-16,1-3 3 0,-1 0 0 0,9 0 0 15,-4-4-31-15,4-5 8 0,5 1-8 0,0-4 0 16,0-1 16-16,0 5 0 0,0-8 0 0,-1 7 0 0,-3 1-4 16,-1 4 0-16,-4 0 0 0,-5 12 0 0,-4-5 3 15,-5 13 0-15,-9 0 0 0,9 9 0 0,-4 7 5 0,-5 4 2 16,-5 4 0-16,-4 1 0 0,0 7-11 0,0 0-3 16,-10 5 0-16,6-5 0 0,-1 0-8 0,0-3 0 15,5-5 0-15,5-4 8 0,-5 1-8 0,4-5 0 16,1-4 0-16,-1-4-11 0,5-8 11 0,0 0 0 15,0 0 0-15,0 0 0 0,0 0 0 0,14 0 9 16,-1-8-1-16,10 0-8 0,0-4 13 0,4-1-4 16,-4-3-1-16,4-4 0 0,1 0-8 0,3-4 10 15,-3 3-10-15,4-3 10 0,0-4-10 0,-1 3 0 16,6 1 0-16,-1 0-11 0,1 4 11 0,4-1 0 16,-5 1 0-16,-4 8 0 0,4-4 0 0,-8 8 0 0,-10 4-11 15,0 0 11-15,0 8-9 0,-4 0 9 0,-5 4-8 0,0 0 8 16,-4 8 0-16,-1 0 8 0,-8 0 0 0,-1 5 0 15,1 3 0-15,-5 0 0 0,-1-4 0 0,-3 5 0 16,-5-5 18-16,-1-4 4 0,1 0 1 0,0-3 0 16,-5-1-23-16,0-4-8 0,-4-4 0 0,0 4 0 31,-1-4-32-31,6 0-12 0,-6-8-2 0,10 0-1 16,0 0-25-16,4 0-6 0,-4-8-1 0,4 4 0 0,10-5-85 0,-5-3-16 15,4-20-4-15,5 12-1 0</inkml:trace>
        </inkml:traceGroup>
        <inkml:traceGroup>
          <inkml:annotationXML>
            <emma:emma xmlns:emma="http://www.w3.org/2003/04/emma" version="1.0">
              <emma:interpretation id="{363B9575-6710-4F10-A5A0-CCBECC0ED4B6}" emma:medium="tactile" emma:mode="ink">
                <msink:context xmlns:msink="http://schemas.microsoft.com/ink/2010/main" type="inkWord" rotatedBoundingBox="29584,16013 31834,15950 31853,16630 29603,16692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201921.3232">26623 15593 2246 0,'0'0'200'0,"5"-8"-160"15,4 0-32-15,0 0-8 0,0-1 37 0,0 5 7 16,-9 4 0-16,14 4 1 0,0 0-20 0,-5 5-4 0,4 3-1 0,1 4 0 16,-5 4-20-16,5 4-13 0,-5 1 1 0,-5 3 1 15,1 0-8-15,-5 1-1 0,0-1-1 0,-5 0 0 16,1-3 6-16,-1-1 2 0,-4 0 0 0,0-8 0 15,5 5 13-15,-1-9-11 0,-4 0 11 0,4-4-10 16,5-8 10-16,0 0 0 0,0 0 0 0,0 0 8 16,0 0-8-16,0 0 12 0,0 0-4 0,5-12 0 15,4 0 0-15,0-4 0 0,0-1 0 0,5 1 0 16,-5-4 12-16,5 0 2 0,-1-1 1 0,6 1 0 16,-6-4-2-16,5 0 0 0,-4-5 0 0,9 9 0 15,-5-4-5-15,0 4-2 0,-4 3 0 0,4 1 0 16,0 0-14-16,-4 8 11 0,0 4-11 0,-5 0 10 15,0 8-10-15,-9-4 0 0,9 8 0 0,0 4-11 16,0 4 11-16,-4 5 0 0,-1 3-9 0,1-4 9 16,-10 0 0-16,5 5 0 0,0-5 0 0,0 4 0 0,-4-4-19 15,4-3 4-15,4-1 1 0,1 4 0 16,4-4-46-16,0 0-8 0,5 0-3 16,-1 1 0-16,10-1-148 0,0-4-29 0</inkml:trace>
          <inkml:trace contextRef="#ctx0" brushRef="#br0" timeOffset="202297.4237">27734 15726 979 0,'0'0'87'0,"5"-8"-70"0,-1 0-17 0,5 0 0 16,-4 0 235-16,9 0 43 0,-5 4 9 0,0-4 1 15,5 4-183-15,-1 4-37 0,1-4-7 0,4 4-1 16,0 0-36-16,-4 0-8 0,0 0 0 0,4 4-1 0,9 0-15 0,0 0-16 16,5 0 3-16,0 0 1 15,0 0 1-15,4 0 1 0,5-4 0 0,-4 8 0 16,-1-8 10-16,1 0-13 0,-1 0 5 0,-4 0 8 15,0 0 0-15,0 0 0 0,-5-4 9 0,5 4-1 16,-5-4 5-16,1 4 2 0,3-4 0 0,-3 4 0 16,4 0-15-16,-1-4 8 0,1 4-8 0,-4 0 0 15,8 0 0-15,-9 0-18 0,-4 0 2 0,5 4 1 16,-10-4-43-16,0 0-9 0,0 0-1 16,-4-4-1-16,-5 4-140 0,0-4-28 0</inkml:trace>
          <inkml:trace contextRef="#ctx0" brushRef="#br0" timeOffset="202588.8982">28417 15330 1670 0,'18'-16'148'0,"-4"12"-118"0,0-5-30 0,4 5 0 15,0 0 56-15,0 0 6 0,5 0 1 0,0 4 0 16,-9 4-22-16,-1 4-4 0,5-4-1 0,-4 13 0 16,0-1-36-16,-5 4-12 0,-5 4 0 0,1 5 0 15,-1-1 12-15,-8 8 0 0,-5 5 0 0,4-1 8 16,1 1 16-16,-5-1 4 0,-1-3 1 0,1-1 0 16,0 1 12-16,0-9 3 0,0 4 0 0,0-3 0 15,0-9-30-15,-5 4-6 0,1-4 0 0,-6 1-8 31,1-5-21-31,0-4-11 0,-9 0-3 0,4-4-620 0,-4-4-124 0</inkml:trace>
        </inkml:traceGroup>
        <inkml:traceGroup>
          <inkml:annotationXML>
            <emma:emma xmlns:emma="http://www.w3.org/2003/04/emma" version="1.0">
              <emma:interpretation id="{F3152310-95FF-47C4-850A-99DDAD90DCA2}" emma:medium="tactile" emma:mode="ink">
                <msink:context xmlns:msink="http://schemas.microsoft.com/ink/2010/main" type="inkWord" rotatedBoundingBox="32241,16072 33011,16051 33022,16435 32251,16456"/>
              </emma:interpretation>
              <emma:one-of disjunction-type="recognition" id="oneOf27">
                <emma:interpretation id="interp31" emma:lang="" emma:confidence="0">
                  <emma:literal>.</emma:literal>
                </emma:interpretation>
                <emma:interpretation id="interp32" emma:lang="" emma:confidence="0">
                  <emma:literal>°</emma:literal>
                </emma:interpretation>
                <emma:interpretation id="interp33" emma:lang="" emma:confidence="0">
                  <emma:literal>N</emma:literal>
                </emma:interpretation>
                <emma:interpretation id="interp34" emma:lang="" emma:confidence="0">
                  <emma:literal>*</emma:literal>
                </emma:interpretation>
                <emma:interpretation id="interp35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203403.7387">29665 15390 1324 0,'0'0'118'16,"0"0"-94"-16,9 0-24 0,0-4 0 16,0 8 108-16,-4 1 18 0,4 3 3 0,-5 0 1 15,-4 8-82-15,5 0-17 0,-5 4-3 0,0 5-1 0,-5-1-17 16,1 4-10-16,-1-4 12 0,-4 1-12 0,0-1 11 0,-5-4-11 16,-4 1 10-16,4-5-10 0,-8-4 0 0,3 0 0 15,-8 0 0-15,0-8-10 0,4 4-2 0,-9-8-1 16,0 0 0-16,5 0 0 0,4-4 13 0,5 4 0 15,0-4 0-15,4-4 0 0,-4 4 0 0,4 0 8 16,5-4 0-16,0 0-8 0,-5-4 23 0,10 0-3 16,-1-1 0-16,5-3 0 0,-4 4 6 0,8-8 1 15,1 4 0-15,-1-5 0 0,1 1-15 0,-1 0-2 16,1 0-1-16,4 4 0 0,0-1-9 0,-4-3 0 16,-1 8 0-16,1 4 8 0,8 0-20 0,-13 8-5 15,0 0-1-15,0 0 0 16,10 0-13-16,-1 8-2 0,4-4-1 0,-4 4 0 0,1 8 18 0,-6-4 4 0,5 5 1 15,-4-1 0-15,-1 4 11 0,5 0 16 0,-4 0-4 0,4 5-1 16,5-5 14-16,-1 0 3 0,1-4 1 0,4 1 0 16,1-1-4-16,3 4-1 0,1-8 0 0,0 4 0 15,4-4-12-15,5 1-2 0,-5-5-1 0,5 0 0 16,5 0-9-16,-1-8-12 0,0 0 2 0,-4-4 1 16,0 0 9-16,-5-4-13 0,-8 0 5 0,8-5 8 15,-9 1 0-15,0-4 0 0,-4-4 0 0,0 0 0 0,-1-5 0 0,-3 1 12 16,-6-8-4-16,-4 7 0 15,0 1 4-15,-4 4 0 0,-6-4 0 0,-3 7 0 16,8-3 9-16,-8 12 3 0,-1-4 0 0,-4 4 0 16,-10 0-12-16,1 4-1 0,4 4-1 0,-4 0 0 15,0 0-10-15,-5 0 0 0,9 4 0 0,-4 4 0 16,-1-4-89-16,-3 4-14 16,-1 0-2-16</inkml:trace>
        </inkml:traceGroup>
      </inkml:traceGroup>
      <inkml:traceGroup>
        <inkml:annotationXML>
          <emma:emma xmlns:emma="http://www.w3.org/2003/04/emma" version="1.0">
            <emma:interpretation id="{083D51A5-B66F-4B09-885C-4A75BAC77686}" emma:medium="tactile" emma:mode="ink">
              <msink:context xmlns:msink="http://schemas.microsoft.com/ink/2010/main" type="line" rotatedBoundingBox="5421,17936 9651,17686 9698,18478 5468,18728"/>
            </emma:interpretation>
          </emma:emma>
        </inkml:annotationXML>
        <inkml:traceGroup>
          <inkml:annotationXML>
            <emma:emma xmlns:emma="http://www.w3.org/2003/04/emma" version="1.0">
              <emma:interpretation id="{0B6BC02C-D143-4939-BAF3-9FC3D4858601}" emma:medium="tactile" emma:mode="ink">
                <msink:context xmlns:msink="http://schemas.microsoft.com/ink/2010/main" type="inkWord" rotatedBoundingBox="5421,17936 6159,17893 6204,18663 5467,18707"/>
              </emma:interpretation>
              <emma:one-of disjunction-type="recognition" id="oneOf28">
                <emma:interpretation id="interp36" emma:lang="" emma:confidence="1">
                  <emma:literal>o</emma:literal>
                </emma:interpretation>
                <emma:interpretation id="interp37" emma:lang="" emma:confidence="0">
                  <emma:literal>U</emma:literal>
                </emma:interpretation>
                <emma:interpretation id="interp38" emma:lang="" emma:confidence="0">
                  <emma:literal>°</emma:literal>
                </emma:interpretation>
                <emma:interpretation id="interp39" emma:lang="" emma:confidence="0">
                  <emma:literal>.</emma:literal>
                </emma:interpretation>
                <emma:interpretation id="interp40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96536.0838">2671 17378 2163 0,'0'0'48'0,"-14"-9"9"0,-4 1 3 0,0 4 0 0,-5 0-48 0,9 4-12 16,1 4 0-16,-5 8 0 0,-1 5 31 0,6 7 3 15,4 0 1-15,-1 9 0 0,-3 7-26 0,4 5-9 16,4-5 0-16,5 5 9 0,5-1-9 0,-1 1 0 0,5-5 0 0,5 1 0 16,9-1-8-16,0-4-4 0,-5-3-1 0,9-1 0 31,5-8-14-31,0-7-2 0,0-1-1 0,-5-4 0 0,5-12 14 0,4-4 2 15,10-4 1-15,-5-4 0 0,0-5 13 0,-5-7 0 0,5-4 0 0,-4 0 0 16,-6-1 24-16,-3 1 4 0,-1-9 0 0,-4 1 1 16,0-4 10-16,-10-5 1 0,1 1 1 0,-5-5 0 15,-4 0-5-15,-5 1-2 0,0 7 0 0,-10 1 0 16,6 3-15-16,-10 5-3 0,5 0-1 0,-4 7 0 16,-6 1-15-16,1 12 9 0,0 4-9 0,0 0 8 15,-1 4-19-15,-3 4-4 0,8 0-1 0,-4 8 0 16,0 4-160-1,-1 0-33-15</inkml:trace>
        </inkml:traceGroup>
        <inkml:traceGroup>
          <inkml:annotationXML>
            <emma:emma xmlns:emma="http://www.w3.org/2003/04/emma" version="1.0">
              <emma:interpretation id="{2A80AF14-9F76-40F0-8EED-E8FD91256811}" emma:medium="tactile" emma:mode="ink">
                <msink:context xmlns:msink="http://schemas.microsoft.com/ink/2010/main" type="inkWord" rotatedBoundingBox="6168,17959 9655,17752 9698,18478 6211,18684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94988.2435">5466 17758 806 0,'0'0'72'0,"0"0"-58"0,0 0-14 0,5-8 0 16,9 4 245-16,4 0 47 0,-5 0 8 0,1 0 3 0,4 0-198 0,1 0-39 15,8 4-8-15,0 0-2 0,5 0-38 0,4 0-8 16,-4 0-2-16,5 0 0 0,-5 4-17 0,4-4-4 15,-4 0-1-15,4 0 0 16,-4 0-171-16,5 0-35 0</inkml:trace>
          <inkml:trace contextRef="#ctx0" brushRef="#br0" timeOffset="194850.5713">5808 17293 1497 0,'0'0'133'0,"0"-9"-106"0,4 1-27 0,-4 8 0 16,0-4 52-16,0 4 4 0,0 0 2 0,0 0 0 15,0 0-7-15,0 0-2 0,0 0 0 0,0 0 0 16,-4 0-24-16,-10 0-5 0,0 4 0 0,1 4-1 0,-5 5-19 0,-5-5 0 16,0 4 0-16,0-4 0 15,1 4 0-15,-1 0-9 0,5 0 1 0,-1 0 0 16,1-3 8-16,5-1 0 0,-6-4-9 0,1 0 9 15,0 4 0-15,4-4 0 0,1 0 0 0,3 0 0 0,1-8 14 16,0 4 7-16,9 0 2 0,0 0 0 0,0 0 11 0,0 0 2 16,0 0 1-16,0 0 0 0,0 0-15 0,0 0-3 15,0 0-1-15,14 8 0 0,0-4-9 0,-1 4-1 16,1-4-8-16,0 4 12 0,8 4-12 0,-8-3 0 16,0 3 8-16,4-4-8 0,0-4 0 0,9 4 0 15,-4 4 0-15,4-4 0 0,1-4-22 0,4 0-1 16,4 4 0-16,0-4 0 15,1-4-17-15,4 0-3 0,-5 0-1 0,5 0 0 16,-4 0-48-16,-1 0-9 0,-4 0-3 0,0 4-419 16,0-4-84-16</inkml:trace>
          <inkml:trace contextRef="#ctx0" brushRef="#br0" timeOffset="194078.3981">4433 17564 288 0,'0'0'25'0,"0"0"-25"15,4-12 0-15,1 3 0 0,0-3 160 0,-5 0 28 16,4 0 4-16,1-4 2 0,-5 8-66 0,4-4-12 16,-4-1-4-16,0-3 0 0,5 4-29 0,-1 0-7 15,1-4 0-15,-1 4-1 0,1-5-27 0,-1 1-4 16,1 8-2-16,4-8 0 0,0 8-23 0,0-4-5 15,0 0-1-15,1 0 0 0,-1 7-13 0,4-3 0 16,1 0 8-16,0 8-8 0,-1 0 0 0,1 0 8 16,4 4-8-16,-4 0 0 0,4 4 25 0,5 5-1 15,-5 3 0-15,5 4 0 0,-5 4 0 0,0 5-1 0,5-1 0 16,-5 4 0-16,0 5-7 0,-4-1 0 0,4 1-1 0,-4-5 0 16,0 4-6-16,-1-3-1 0,1-9 0 0,4 0 0 15,-4 1-8-15,-1-1 0 0,1-4 0 0,-5-8-635 16,5 0-119-16</inkml:trace>
          <inkml:trace contextRef="#ctx0" brushRef="#br0" timeOffset="194473.2492">5070 17240 633 0,'-4'-4'56'0,"-5"4"-44"15,-1 4-12-15,1-4 0 0,0 8 244 0,0 0 46 16,-4 0 10-16,-1 4 1 0,5 9-193 0,-5-1-38 16,0 0-8-16,1 8-2 0,4 1-31 0,-5-1-6 15,0 0-2-15,-8 5 0 0,-1-1-10 0,0 1-3 16,0-1 0-16,1 0 0 0,-6 1-8 0,1-1 0 16,4-4 0-16,5 1 0 15,0-5-27-15,0 0-7 0,-1-8-2 0,6 5 0 16,4-5-44-16,-1-4-10 0,1-4-2 0,5 4-419 15,-1-8-84-15</inkml:trace>
          <inkml:trace contextRef="#ctx0" brushRef="#br0" timeOffset="195192.064">6687 17102 1612 0,'0'-8'144'16,"0"0"-116"-16,-5 0-28 0,5 8 0 0,0 0 108 0,0 0 15 16,0 0 3-16,0 0 1 0,0 12-61 0,0 4-12 0,0 5-2 0,0 11-1 15,0 4-27-15,0 5-4 0,0 3-2 0,0 9 0 16,0 0-8-16,0 3-2 0,0 1 0 0,0 0 0 16,-5-5-21-16,1 5-5 0,4-5-1 0,0-7-665 15,-9 0-132-15</inkml:trace>
          <inkml:trace contextRef="#ctx0" brushRef="#br0" timeOffset="196039.1636">3240 17968 1900 0,'0'0'84'0,"0"0"18"0,0 0-82 0,0 0-20 0,0 0 0 0,0 0 0 16,14 0 47-16,-1 0 5 0,1 0 0 0,9 0 1 15,4 4-37-15,5-4-8 0,0-4-8 0,4 4 11 16,1-4-22-16,-1 4-4 0,5-4-1 0,0 0-907 16</inkml:trace>
          <inkml:trace contextRef="#ctx0" brushRef="#br0" timeOffset="195859.2425">4119 17317 1036 0,'0'0'92'0,"0"0"-73"0,-14 0-19 0,0 0 0 15,5 4 105-15,-4 4 18 0,-1 0 3 0,-4 4 1 16,0-4-71-16,-1 4-15 0,1-3-2 0,0 3-1 16,0-4-27-16,-5 4-11 0,0-4 8 0,5 4-8 15,-9-4 0-15,4 0 0 0,-4-4 0 0,-1 4 0 16,1-3 0-16,0-1 0 0,-5 4 0 0,9-8 0 16,5 4 0-16,-5-4 8 0,0 0 2 0,0 0 0 15,5 4 6-15,5 0 0 0,4-4 1 0,-1 0 0 16,6 4-4-16,-5 4-1 0,0-4 0 0,9-4 0 15,0 0 0-15,0 8-1 0,-5 8 0 0,5-4 0 0,0 5 0 0,9-5 0 16,-4 4 0-16,8 0 0 16,6 0-11-16,-1 0 12 0,5-3-12 0,4 3 12 0,0 0-1 15,5-4 0-15,-5-4 0 0,5-4 0 0,0 4-11 16,0-8 10-16,4 4-10 0,-4-4 10 0,0-4-10 0,0 4-16 16,4-4 4-16,-4 0 1 15,-4 0-52-15,-1 0-10 0,0 0-3 0,-4 4-688 0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40:52.11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07CEB99-69DD-4DD3-83E3-C78BDE051268}" emma:medium="tactile" emma:mode="ink">
          <msink:context xmlns:msink="http://schemas.microsoft.com/ink/2010/main" type="writingRegion" rotatedBoundingBox="2225,473 26355,-338 26494,3790 2364,4603"/>
        </emma:interpretation>
      </emma:emma>
    </inkml:annotationXML>
    <inkml:traceGroup>
      <inkml:annotationXML>
        <emma:emma xmlns:emma="http://www.w3.org/2003/04/emma" version="1.0">
          <emma:interpretation id="{0171D135-0374-44A3-BC62-72E998AED92D}" emma:medium="tactile" emma:mode="ink">
            <msink:context xmlns:msink="http://schemas.microsoft.com/ink/2010/main" type="paragraph" rotatedBoundingBox="2225,473 26355,-338 26428,1838 2298,26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03491C-3792-4559-AB3E-A92AF6F8379C}" emma:medium="tactile" emma:mode="ink">
              <msink:context xmlns:msink="http://schemas.microsoft.com/ink/2010/main" type="line" rotatedBoundingBox="2225,473 26355,-338 26428,1838 2298,2650"/>
            </emma:interpretation>
          </emma:emma>
        </inkml:annotationXML>
        <inkml:traceGroup>
          <inkml:annotationXML>
            <emma:emma xmlns:emma="http://www.w3.org/2003/04/emma" version="1.0">
              <emma:interpretation id="{15EDAE69-A450-4E03-A1DE-E179351B5539}" emma:medium="tactile" emma:mode="ink">
                <msink:context xmlns:msink="http://schemas.microsoft.com/ink/2010/main" type="inkWord" rotatedBoundingBox="2242,975 5787,855 5844,2531 2298,265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961 267 1652 0,'0'0'36'0,"0"0"8"0,0-12 2 0,0 4 0 0,0 8-37 0,0-8-9 0,0 4 0 0,0 4 0 16,0 0 113-16,0 0 21 0,0 0 4 0,0 8 1 16,0 16-37-16,-4 5-7 0,-1 11-2 0,-4 13 0 15,-5 8-17-15,-4 4-3 0,-5 16-1 0,1 8 0 0,-1 0-7 16,0-7-1-16,-4 7-1 0,-1-4 0 0,15 0-33 0,-5-12-6 16,-5 4-2-16,5-12 0 0,-1-8-2 0,1-4-1 15,0-1 0-15,0-7 0 0,0 4-19 0,-1-13 0 16,6-7 0-16,-1-5 0 15,5-4-79-15,4-8-22 0,1 1-5 0,4-13-755 16,0 0-151-16</inkml:trace>
          <inkml:trace contextRef="#ctx0" brushRef="#br0" timeOffset="-253.3594">37 405 1922 0,'0'0'42'0,"0"0"9"0,-9-12 1 0,0 8 3 0,0 0-44 0,9 4-11 15,-9-12 0-15,9 12 0 0,0 0 74 0,4-8 13 16,-4 8 2-16,5-8 1 0,4 4-38 0,9-5-7 15,-9 9-1-15,18-8-1 0,5 4-9 0,5 0-2 16,13 0 0-16,-5-4 0 0,10 4-6 0,0-8-2 16,8-4 0-16,10-1 0 0,0 5 13 0,0-8 3 15,4 0 0-15,5-1 0 0,-13 1-20 0,3-4-3 16,-3 8-1-16,-1-1 0 0,-4 5-8 0,-10 0-8 16,-4 4 12-16,1-4-12 0,3 4 8 0,-8-5-8 15,-1 5 0-15,1 8 0 0,-5-12 0 0,4 4-12 16,-4 0 0-16,-9 4 0 15,-5 0-87-15,-8 4-17 0,-6-4-3 0,-4 8-635 0,-9-4-127 16</inkml:trace>
          <inkml:trace contextRef="#ctx0" brushRef="#br0" timeOffset="584.4775">2300 766 1792 0,'23'-12'80'0,"-23"12"16"0,0-12-77 0,4 0-19 0,10 0 0 0,-1-1 0 16,-3 1 116-16,-1-4 20 0,0 4 4 0,0 0 1 0,5 4-53 15,-5-5-12-15,-14 5-1 0,10 0-1 16,-1 0-26-16,-4 8-4 0,-9-8-2 0,0 0 0 0,0 8-24 16,-5 0-5-16,1 0-1 0,-10 8 0 0,-9 0-3 0,0 8-1 15,9-3 0-15,-18 15 0 0,-13-8 0 0,4 13 0 16,4-1 0-16,-4 13 0 0,0 3-8 0,4 1 10 15,5-4-10-15,0 3 10 0,5-11 17 0,9 3 3 16,4 1 1-16,0-4 0 0,9-5-31 0,5 0 0 16,0-3 0-16,9-9 0 0,5 0 0 0,-1-7 0 15,5 3 0-15,1-8 0 0,3 0 8 0,10-8-8 16,4-4 0-16,1-8 0 0,-1 0 9 0,9-9-9 16,14-3 8-16,-4-8-8 0,-5-9 10 0,0-8-10 15,-14 1 12-15,14-9-12 0,9 4 0 0,-9 0-14 16,-9 5 1-16,5 3 0 0,-10 9 13 0,0 3 0 15,-9 9 0-15,-4 8 0 0,-9 11 16 0,4-7 2 16,-9 12 1-16,0 0 0 0,-5 12 1 0,1 5 1 16,4 11 0-16,-9 5 0 0,-1-9 7 0,-3 12 0 0,8 1 1 15,-4 8 0-15,9-13-20 0,0 4-9 0,0-3 8 0,0-1-8 16,9 5 0-16,-4-17-9 0,-1 9 0 0,1-9 0 31,4-4-184-31,5-4-37 0,-1-4-7 0</inkml:trace>
          <inkml:trace contextRef="#ctx0" brushRef="#br0" timeOffset="1028.4149">2996 612 1094 0,'-27'-12'97'0,"23"4"-77"0,13-4-20 0,-9 4 0 0,-5 0 313 0,5 8 59 16,0 0 12-16,0 0 3 0,0 0-249 0,0 0-50 15,-4 8-9-15,4 8-3 0,4 4-19 0,-8 4-4 16,-6 9-1-16,1-5 0 0,5 9-17 0,-5-5-4 15,9 1-1-15,-9-5 0 0,-1 5-13 0,6-13-2 16,13 4-1-16,-4 1 0 0,-5-17-14 0,4 4 11 16,10-4-11-16,4-4 10 0,0 4-1 0,0-16 0 15,5 0 0-15,0-8 0 0,4-1-1 0,1-7-8 16,-6 0 12-16,6-5-4 0,3 5-8 0,1-13 0 16,-4 5 0-16,4 4 8 0,-10 3-8 0,10 1 0 15,5 8 0-15,-10 8 0 0,-9-9 0 0,0 13 0 16,14 4 0-16,-9 8 0 0,-9 9 0 0,4 7 0 15,-5 0 0-15,6 9 8 0,-1 11 5 0,-14-3 1 16,-8 4 0-16,4 3 0 0,0 9 1 0,-5-12 0 0,-13 3 0 16,0 1 0-16,4 0-2 0,-4-5 0 0,-9 5 0 0,-1-4 0 15,-3-5-1-15,-1 1 0 0,0-9 0 16,0 5 0-16,0-9-4 0,0 1-8 0,9-1 11 0,-4-8-11 16,4-4 10-16,1-3-10 0,-6-5 8 0,15 0-8 15,4 0 8-15,-1-8-8 0,-3 0 8 0,8-8-8 16,5 0 14-16,5-8-2 0,-5-5-1 0,9-3 0 15,5-13-21-15,4 1-4 0,0-1-1 0,9-3 0 16,-9-9-67 0,19-4-14-16,4-3-2 0,4-5-1 0,-8 0-137 0,8-8-27 15</inkml:trace>
        </inkml:traceGroup>
        <inkml:traceGroup>
          <inkml:annotationXML>
            <emma:emma xmlns:emma="http://www.w3.org/2003/04/emma" version="1.0">
              <emma:interpretation id="{1643A946-BC0C-441A-A1F2-66060E94C523}" emma:medium="tactile" emma:mode="ink">
                <msink:context xmlns:msink="http://schemas.microsoft.com/ink/2010/main" type="inkWord" rotatedBoundingBox="6674,612 10985,467 11030,1806 6719,195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934.5579">6324 478 2926 0,'0'0'64'0,"0"0"14"0,0 0 2 0,0 0 3 0,0 0-67 0,0 0-16 0,5 8 0 0,4 5 0 15,0 3 44-15,0-4 6 0,-4 8 1 0,4 5 0 16,0-5-41-16,-4 12-10 0,-1-7 0 0,1 3 0 16,-1 0 34-16,-4-7 5 0,5 3 1 0,-1 4 0 15,1-11-13-15,0 3-3 0,-1 0 0 0,-4-8 0 16,9 1-12-16,-9 3-4 0,0-8 0 0,5 4 0 16,-5-12 4-16,0 0 0 0,0 0 0 0,0 0 0 15,0 0 25-15,0 0 6 0,0 0 1 0,0 0 0 0,0 0-36 0,9-8-8 16,0 0 0-16,0-4 0 0,5 0 0 0,-1-5 0 15,1 1 0-15,4-4 0 0,0 0 0 0,5-5 0 16,0 1 0-16,0 0 0 0,0-1 0 0,4-11 0 16,-4 3 0-16,8-3 0 15,1-1-49-15,0-3-12 0,0 3-3 0,9 1 0 16,-5-1-116-16,5 9-23 0,32-45-5 0,-18 36 0 0</inkml:trace>
          <inkml:trace contextRef="#ctx0" brushRef="#br0" timeOffset="1576.4706">5314 365 2376 0,'0'0'105'0,"0"0"22"0,0 8-102 0,0 4-25 0,-5 8 0 0,1-8 0 16,-1 5 84-16,-4 7 11 0,4 0 2 0,-8 1 1 16,-1 3-39-16,5 5-8 0,-5-1-2 0,5 13 0 15,0-13-49-15,5 5 0 0,-1 3 0 0,5 1-12 16,5-1 12-16,-1-11 0 0,5 7 0 0,5-7 0 16,0-5 31-16,4-4 9 0,0-4 1 0,9 1 1 15,-4-17-24-15,4 0-5 0,5 0-1 0,0-13 0 16,0 5 5-16,4-12 1 0,1-8 0 0,-5-1 0 0,0 5-18 0,-5-4-9 15,-4-5 1-15,-5 5 0 0,0-5 44 0,-4 5 8 16,-1 8 3-16,-3-1 0 0,-10 1-19 0,-5 12-4 16,0-12-1-16,-4 12 0 0,-4-1-7 0,4 5-2 15,-1 4 0-15,-3 0 0 0,-15 8-14 0,6-3 0 16,-1 7 8-16,-4 4-8 16,-1 4-80-16,1 0-18 0,0-3-4 0,4 11-1315 0</inkml:trace>
          <inkml:trace contextRef="#ctx0" brushRef="#br0" timeOffset="2731.3844">5824 685 806 0,'0'0'72'0,"0"0"-58"0,-5-8-14 0,1 4 0 16,-1 0 54-16,5 0 8 0,-9-4 2 0,0 4 0 15,4 4 0-15,5 0 0 0,0 0 0 0,-4-4 0 16,-1 0 0-16,5 4 0 0,0 0 0 0,0 0 0 15,-4-8 30-15,4 8 6 0,0 0 2 0,0 0 0 0,0-9-22 0,0 5-4 16,0 4 0-16,-5-8-1 0,5 0-7 0,-9 0 0 16,4 0-1-16,-4 4 0 0,0 0-21 0,0 0-4 15,-5 0-1-15,-8 0 0 0,-6 4-15 0,-4-4-3 16,5 4-1-16,0 4 0 0,-5-4-8 0,0 0-2 16,9 4 0-16,1 0 0 0,-1 0-28 0,14 0-7 15,0 0-1-15,4 4-1128 0</inkml:trace>
          <inkml:trace contextRef="#ctx0" brushRef="#br0" timeOffset="1252.7987">4426-195 2257 0,'9'-33'100'0,"0"25"20"0,-4-8-96 0,8 4-24 16,1 0 0-16,0 0 0 0,-1 4 117 0,1 3 19 16,0 1 3-16,-1 8 1 0,-4 1-46 0,1 15-9 15,-1 0-1-15,-5 4-1 0,5 13-21 0,-9 12-4 16,0 11-1-16,-4 9 0 0,-1 4-13 0,-4 5-4 16,0 3 0-16,-5 4 0 0,5-8-27 0,0-4-5 15,-5 4-8-15,5-4 11 0,0 0-11 0,0-8 0 16,0-4 0-16,9 0 0 15,-9-13-54-15,9-3-13 0,0-9-2 0,0-11-906 16,4-9-181-16</inkml:trace>
          <inkml:trace contextRef="#ctx0" brushRef="#br0" timeOffset="3534.0215">7681-106 1566 0,'14'-16'69'0,"-14"16"15"0,9-4-68 0,-4-8-16 16,4 4 0-16,0-1 0 0,0 1 128 0,5 4 21 15,-5 0 5-15,-9 4 1 0,9 0-59 0,4 4-11 16,-13-4-2-16,10 8-1 0,-6 13-30 0,-4-1-7 15,0 0-1-15,-9 13 0 0,0-9-20 0,0 4-4 16,-9 9 0-16,-1-9-1 0,1 5-1 0,0-5 0 16,0 9 0-16,-5-5-813 15,0 1-162-15</inkml:trace>
          <inkml:trace contextRef="#ctx0" brushRef="#br0" timeOffset="3848.0393">8742-150 2325 0,'0'-13'51'0,"0"1"10"0,0 0 3 0,-9 4 2 0,4-4-53 0,-4 8-13 0,-4 0 0 0,-1 4 0 16,0 4 48-16,-8 4 8 0,-6 0 0 0,-4 12 1 15,0-4-36-15,-4 17-7 0,4-13-2 0,0 13 0 16,0 3-12-16,5-3 0 0,4-1 0 0,10 5 0 15,-1-9 9-15,9 4-1 0,10 5 0 0,4-1 0 16,5 1 25-16,-1-5 5 0,1 1 1 0,4-1 0 0,5 1 1 0,-5-9 0 16,5 4 0-16,-5-3 0 15,-4-5 6-15,-5 0 2 0,0-3 0 0,-13 3 0 0,-5-4-8 16,-10 4 0-16,-8 5-1 0,-14 3 0 0,-5 1-17 0,1-1-3 16,-14 0-1-16,0 1 0 15,4-1-69-15,-4-4-13 0,-5 1-4 16,9-1-1315-16</inkml:trace>
        </inkml:traceGroup>
        <inkml:traceGroup>
          <inkml:annotationXML>
            <emma:emma xmlns:emma="http://www.w3.org/2003/04/emma" version="1.0">
              <emma:interpretation id="{21894537-3254-40C8-A1F5-0DAFF2E4F5E3}" emma:medium="tactile" emma:mode="ink">
                <msink:context xmlns:msink="http://schemas.microsoft.com/ink/2010/main" type="inkWord" rotatedBoundingBox="12540,126 15486,27 15549,1892 12602,199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594.1388">10431-203 1299 0,'-27'0'57'0,"18"-4"13"0,0 4-56 0,-5 0-14 0,0 0 0 0,5 0 0 16,-4 0 110-16,-1 0 19 0,5 0 4 0,9 0 1 15,-5 12-44-15,5-12-9 0,0 0-1 0,5 4-1 16,4 4-36-16,9 4-7 0,0-4-2 0,19 0 0 16,4-3 5-16,4-1 1 0,5 0 0 0,9-4 0 0,1-4 18 0,8 0 4 15,0-5 1-15,10 1 0 0,-5 0-41 0,-1 0-8 16,-3 4-2-16,-1-4 0 0,-18 0-4 16,5 4-8-16,-10 4 11 0,1 0-11 15,-14-4-120-15,-5 4-30 0,-4 4-6 0,-5-4-2 16</inkml:trace>
          <inkml:trace contextRef="#ctx0" brushRef="#br0" timeOffset="4867.7356">11132-621 979 0,'0'-16'87'0,"5"8"-70"15,-5-9-17-15,4 5 0 0,-4 0 119 0,0 4 20 16,0 0 4-16,0 8 1 0,0 0-16 0,0 0-4 15,0 0 0-15,0 0 0 0,0 0-28 0,-9 16-7 0,0 12-1 0,0 5 0 16,-9 3-21-16,0 17-5 0,-5 8-1 0,5 0 0 16,-5 8 3-16,0 0 0 0,-4 4 0 0,-5 12 0 15,0-4-24-15,0 4-5 0,0 5-1 0,0-1 0 16,5-8 5-16,-5-4 1 0,0-4 0 0,1 4 0 16,-1-4-40-16,0-8 0 0,0 0 0 0,9-20 0 15,0-1 9-15,1 1-9 0,-1-5 12 16,5 1-12-16,4-9-55 15,0-7-17-15,1-1-4 0,4 0-765 0,4-7-153 0</inkml:trace>
          <inkml:trace contextRef="#ctx0" brushRef="#br0" timeOffset="5373.0432">11610-775 1868 0,'-9'-20'83'0,"9"20"17"0,5-13-80 0,-5 5-20 15,4 0 0-15,1 0 0 0,-5 8 75 0,0 0 11 16,0 0 2-16,0 0 1 0,0 0-20 0,9 4-4 16,5 8-1-16,-5 9 0 0,0-9-51 0,-5 16-13 15,6 1 0-15,-1 11 0 0,0-7 0 0,-9 15 0 16,0-11 0-16,0 15 0 0,-5-3 44 0,1 12 5 15,-10-8 2-15,0 8 0 0,1-1-6 0,-6 5-1 16,1 4 0-16,-5 12 0 0,5 1-19 0,-5-9-4 16,5 4-1-16,-4 0 0 0,3-4 18 0,-3 0 3 15,3-4 1-15,1-4 0 0,0-5-22 0,0-3-5 0,4-4-1 0,-4 0 0 16,4-13-5-16,-4-7-1 0,4-1 0 0,5-7 0 16,-4-5 20-16,3-12 3 0,6-4 1 0,-1-4 0 15,-4-4-32-15,5-4 0 0,4-12 0 0,-5-13 0 16,5 1 9-16,5-5-9 0,-1-3 8 0,10-9-8 15,4 0 0-15,0 1 0 0,14-1 8 0,0 4-8 16,0 1 0-16,4 7 0 0,-4 1 0 0,0 3 0 16,0 13 0-16,-5 0 0 0,-4 11-14 0,4 1 5 15,-8 8 9-15,3 8 0 0,-13 1 0 0,5 3 0 0,-5 8 0 16,0 0 0-16,-4 1 0 0,-1 3 0 0,1 0 0 16,-1 5 0-16,1 3 0 0,0-3 0 0,-1-5 0 15,-4 0 0-15,0 9 0 0,0-13 0 16,5 4-89-16,-5-3-13 0,0-1-2 0,0 0-1 15,0 4-138-15,4-15-27 0,1 15-6 0,-5-24 0 0</inkml:trace>
          <inkml:trace contextRef="#ctx0" brushRef="#br0" timeOffset="5902.5732">11965 357 979 0,'5'-13'87'0,"4"-7"-70"15,5-8-17-15,-1 7 0 0,1 1 119 0,0 4 20 16,4 0 4-16,0 8 1 0,-4-5 60 0,-1 5 13 15,-3 8 3-15,3 4 0 0,-13-4-100 0,14 17-19 16,0-9-4-16,-5 12-1 0,4 0-22 0,1 9-5 0,0 3-1 0,-5-3 0 16,0 3-44-16,0 0-10 0,0 1-2 0,-4-1 0 15,-1 1 5-15,1-5 1 0,-1 1 0 16,-4-1 0-16,0-4-5 0,0 1-1 0,0-9 0 0,-4 4 0 16,-1-8-3-16,5-4-1 0,0-8 0 0,0 0 0 15,0 0 1-15,0 0 0 0,0 0 0 0,0 0 0 16,0-12 1-16,0-4 0 0,5 4 0 0,-1-16 0 15,5-1-10-15,10 1 0 0,-1-9 0 0,5 9 8 16,4-13-8-16,5-3 0 0,0 7 0 0,4 9 0 16,0-13 0-16,1 13 0 0,-5 7 0 0,0 5 0 15,0 0-11-15,-1 12 11 0,-8 8-8 0,0 8 8 16,0-4 0-16,-5 13 0 0,-4 7 0 0,-1 4 0 16,-4 9 0-16,-4 0 0 0,-1-9 0 0,1 13 0 0,-5-5 0 15,-5-3 9-15,1 7-9 0,-1-11 10 0,1 3-1 16,-5-7 0-16,0-5 0 0,-1-4 0 0,-3-3-1 0,4-1-8 15,0 0 12-15,-5-12-4 0,5 0 0 0,4 0 0 16,5-4 0-16,-9-4 0 0,5-4 1 0,4-8 0 16,0 0 0-16,4-9 0 0,5-3-9 0,0-5 0 15,10 1 9-15,3-5-9 0,1 1 0 0,9-1 0 16,0 1 0-16,4-1 0 0,-4 5 0 0,5 8 0 16,-1-5-9-16,-4 17 9 0,0-8 0 0,-5 12 0 15,-4 8 0-15,4 0 0 0,-4 8 0 0,0 4 15 16,-5 4-4-16,0-4-1 0,-4 9 4 0,4-9 1 15,-4 4 0-15,-1 4 0 0,-4 1-15 0,0-1 0 16,1 0 0-16,-6 4 0 16,1 1-46-16,-1 3-15 0,1-3-3 0,-5 3-888 0,0 0-178 0</inkml:trace>
        </inkml:traceGroup>
        <inkml:traceGroup>
          <inkml:annotationXML>
            <emma:emma xmlns:emma="http://www.w3.org/2003/04/emma" version="1.0">
              <emma:interpretation id="{36F5839C-3BF6-4E7A-8D8F-B4F6B2D0B352}" emma:medium="tactile" emma:mode="ink">
                <msink:context xmlns:msink="http://schemas.microsoft.com/ink/2010/main" type="inkWord" rotatedBoundingBox="17330,216 22774,33 22835,1835 17391,201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031.8014">17693-625 1728 0,'23'-53'153'0,"-5"33"-122"0,0 0-31 0,9-5 0 15,-8 5 108-15,3 8 16 0,-3 0 4 0,-6 8 0 16,5 4 0-16,-4 8 0 0,-9 8 0 0,-1 4 0 16,1 5-52-16,-5 11-9 0,-5 5-3 0,-4 15 0 15,-5 5-13-15,5 4-3 0,-4 4-1 0,-6 8 0 0,-3-8-14 0,4 8-2 16,-5-4-1-16,5 8 0 0,-10 1-30 0,5-13-15 15,-4 12 2-15,4-12 0 0,5-4 13 0,-5-5 0 16,-8 5 0-16,3-4 0 16,5-16-105-16,10-1-19 0,4-3-3 0,0-9-717 15,9-7-144-15</inkml:trace>
          <inkml:trace contextRef="#ctx0" brushRef="#br0" timeOffset="8213.2792">18039 65 1843 0,'0'0'81'0,"0"0"18"0,0 0-79 0,4 12-20 16,10 0 0-16,-14 4 0 0,-4 4 168 0,-1 5 29 16,0 7 7-16,1 1 0 0,-5 7-96 0,-5-7-20 15,10 7-4-15,-10 1-1 0,9-5-29 0,-8 1-6 16,-1-1 0-16,0 5-1 0,14-5-38 0,0-11-9 0,-9 3 0 0,5-4 0 31,4 1-160-31,0-9-35 0,0-4-6 0,0-12-2 0</inkml:trace>
          <inkml:trace contextRef="#ctx0" brushRef="#br0" timeOffset="8332.4378">18462-223 2419 0,'14'-13'53'0,"-9"1"11"0,4 4 3 0,-5-4 1 0,5 12-55 0,-9 0-13 0,0 0 0 0,5 12 0 16,-1-4 0-16,1 4 0 0,-5 9 0 0,0 3-1072 15</inkml:trace>
          <inkml:trace contextRef="#ctx0" brushRef="#br0" timeOffset="6960.1094">15694 142 403 0,'5'-13'36'0,"-1"1"-36"15,1 0 0-15,-1-4 0 0,6 0 233 0,-6-1 40 16,-4 5 8-16,5-8 2 0,-5 4-140 0,0 0-28 16,0-1-6-16,0 5-1 0,-5-4-53 0,5 4-11 15,-4-4-3-15,-1 3 0 0,5 5 37 0,-5 4 7 0,1-4 2 0,-1 4 0 16,1-4-37-16,-5 8-7 16,0 0-2-16,-1 0 0 0,1 0-41 0,-4 0 0 0,-6 4 0 0,-3 12 0 15,-6-8 0-15,1 17 0 0,-9 3 0 0,-1 9 8 16,5 3 15-16,-4 13 2 0,-5 0 1 0,0 7 0 15,5 1-16-15,-1 4-10 0,5-16 12 0,10 8-12 16,-1-5 12-16,5-7-12 0,4 0 12 0,5-9-12 16,0-7 12-16,9-1-4 0,-5-8 0 0,10 0-8 15,-1-7 22-15,5-5-2 0,5-4-1 0,0-4 0 16,8-8-19-16,6-4 0 0,4-1 0 0,-1-11 0 16,1 0 14-16,5-9-1 0,-1-3 0 0,1-9 0 15,-1 5-13-15,0-13 9 0,1-4-9 0,-1 0 8 0,-4 4-8 16,0 1 0-16,-9 7 0 0,4 5 0 0,-9 11-9 0,1 5-7 15,-6 8-2-15,1 3 0 0,-10 9 66 16,-4 4 12-16,0 0 4 0,10 13 0 0,-10 7-64 0,0 8-24 16,0 1 0-16,-10 7 1 0,6 5 23 0,-1 3 0 15,-4 1 8-15,5 0-8 0,-1 7 0 0,1-15 0 16,-1 7-14-16,5-3 5 16,-5-4-126-16,5-1-25 0,-4-8-4 0,4-3-562 15,0 7-112-15</inkml:trace>
          <inkml:trace contextRef="#ctx0" brushRef="#br0" timeOffset="7342.6121">16200 207 1728 0,'0'0'76'0,"0"0"16"0,0 0-73 0,0 0-19 0,0 0 0 0,0 0 0 16,0 16 106-16,0 0 18 0,0 4 3 0,-5 9 1 15,5-1 0-15,-5 5 0 0,1 3 0 0,-1 5 0 16,5-5-103-16,-4 5-25 0,-1-5 0 0,1 5 0 15,-5 3 49-15,4-11 5 0,0 3 1 0,1 1 0 16,-5-5-37-16,4 1-7 0,-4-9-2 0,5 0 0 16,-5 1-9-16,4-1 0 0,-4-4 0 0,4-7 0 15,1-1 53-15,-1-4 9 0,-4 0 2 0,9-8 0 16,0 0-64-16,0 0 0 0,-4 0 0 0,-6-8-13 16,6-4 22-16,4-5 5 0,0-3 1 0,4-4 0 15,6-9-7-15,-1-3 0 0,9-13-8 0,5 0 12 0,4-3-12 16,5-9 0-16,0-4 0 0,4 0 0 15,1-4 0-15,4 8-16 0,-5 4 3 0,5 5 1 0,-9 7-8 16,0 13 0-16,0-1-1 0,-1 13 0 0,1 0 9 0,-9 12 1 16,0-5 1-16,-10 13 0 15,-3 13-20-15,-6-5-4 0,1 8-1 16,-10 12 0-16,-13 5 35 0,4 3 20 0,-4 5-2 0,-5-1-1 0,0-3-17 0,-4 3 0 16,0 1 0-16,-5 0 0 15,-4-5-102-15,-1 1-24 0,-8-1-5 0,-1 1-1044 0</inkml:trace>
          <inkml:trace contextRef="#ctx0" brushRef="#br0" timeOffset="7778.3466">16910 129 806 0,'-23'0'72'0,"5"9"-58"0,9-1-14 0,0 4 0 16,-10 4 259-16,6 8 49 0,4 5 9 0,-5-1 3 15,0 5-154-15,-8 3-30 0,3-3-7 0,1 3-1 16,4 5-58-16,1 3-12 0,-5-3-2 0,4 4-1 16,0 3 14-16,1-3 3 0,-1 3 1 0,0-3 0 15,5 0-43-15,0-5-9 0,0-3-1 0,0-1-1 16,0 1 7-16,4-9 2 0,1-3 0 0,-1-5 0 16,-4-4-17-16,9 0-3 0,-5-8-8 0,5-8 12 15,0 0-1-15,0 0-1 0,0 0 0 0,-9-4 0 16,9-4-10-16,-4-8 0 0,-1-8 0 0,1-9 0 15,4-3 0-15,0-9 0 0,4-4 0 0,1 1 0 0,-1-9 0 16,10 4 0-16,9-8 0 0,0-4 0 0,-1 1 0 16,15-1 0-16,4 0 0 0,0 8 0 0,0 12 0 15,-5 1 0-15,5 11 0 0,0 1 0 0,-5 7 0 0,-4 13 0 16,-4 0 0-16,-6 4 0 0,-3 8 0 0,3 8 0 16,-8-4 0-16,-5 12 0 0,0-7 0 0,0 7 0 15,0 8 0-15,-9-4 0 0,-4 9 0 0,-5 3 0 16,0-3 0-16,-9 11 0 15,-10-11-49-15,-4 7-12 0,0 1-3 0,-4-5 0 16,0 5 0-16,-5-9 0 0,-9 4 0 0,4-7 0 16,10-5-51-16,4 4-10 0,-5-3-3 0,15-9-921 0</inkml:trace>
          <inkml:trace contextRef="#ctx0" brushRef="#br0" timeOffset="8879.4064">18626 438 2235 0,'0'0'49'0,"0"0"11"0,0 0 1 0,18 0 2 0,1-4-51 0,8 0-12 16,5-9 0-16,0 1 0 0,0 0 95 0,4-4 16 15,10-4 3-15,8-5 1 0,1 1-41 0,-5-4-8 16,-5 3-2-16,1-7 0 0,-5 3-23 0,0-3-5 15,-9-1 0-15,0 1-1 0,-5 0-5 0,-4-5-1 16,-1 1 0-16,-3 3 0 0,-10 1-39 0,4-1-8 16,-3 1-2-16,-6 3 0 0,1 1 20 0,-1 8 0 15,-8-1 0-15,4 5 0 0,-5 4 0 0,1 4 0 16,-6 4 0-16,-3 4 0 0,-1 4 12 0,-4 0 7 16,-5 12 1-16,0 0 0 0,1 9-20 0,-6-1 0 15,-4 8 0-15,5 5 0 0,4 0 0 0,-4 3 0 0,9-3 0 16,0 11 0-16,-1-7 0 0,1-1 0 0,9-3 0 0,0-1 0 15,0 1 0-15,4-5 0 0,5-3 0 16,0-1 0-16,9-8 0 0,1 1 0 0,-6-13 0 0,10 4 0 16,4-4 0-16,0 4 0 0,0-12 0 0,1 4 0 15,3-8 0-15,1 4 0 0,0-12 0 0,4 4 0 16,1-8 0-16,3-4 0 0,10-5 0 0,-4-11 0 16,4 3 0-16,4-3 0 0,14-5 0 0,10-3 0 15,-5-1 0-15,8 0 0 0,1 1 0 0,9 3 0 16,0 5 0-16,-4 7 0 0,-6-3 0 0,6 11 0 15,-10 9 0-15,-9 8 0 0,-9-4 0 0,-4 8 0 16,-10 8 9-16,-4 8-1 0,-9 1-8 0,-5 3 12 0,0 4-12 16,-9 1-8-16,1 3 8 0,-6 4-13 0,-8-3 13 0,-1-1 0 15,-4-7 0-15,-5 7 0 0,1-8 48 0,-6 5 13 16,-8-9 3-16,-5 4 0 16,0-12-52-16,-9 4-12 0,0 1 0 0,-4-1 0 0,-1-4 0 0,1 0 0 15,4-8 0-15,-14 0 0 0,1 0 0 0,8-8 0 16,0 0 0-16,5 4 0 15,1-9-48-15,3 5-13 0,-4-8-3 0,9 4-887 16,-4 0-177-16</inkml:trace>
        </inkml:traceGroup>
        <inkml:traceGroup>
          <inkml:annotationXML>
            <emma:emma xmlns:emma="http://www.w3.org/2003/04/emma" version="1.0">
              <emma:interpretation id="{2A3336EF-5A33-423E-AC97-5625ADE5ED97}" emma:medium="tactile" emma:mode="ink">
                <msink:context xmlns:msink="http://schemas.microsoft.com/ink/2010/main" type="inkWord" rotatedBoundingBox="24127,119 26368,43 26417,1483 24176,155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875.6903">22869-828 1429 0,'0'0'63'0,"0"0"13"0,0 0-60 0,0 0-16 16,0 0 0-16,0 12 0 0,0-4 120 0,0 9 22 0,0 3 4 0,-4 8 1 16,-5 9-21-16,0 3-4 0,0 9-1 0,-10 20 0 15,1 4-40-15,0-4-8 0,0 4-1 0,-5 4-1 16,0-8-6-16,0 0-1 0,1 4 0 0,-6 0 0 16,1-4-47-16,0 0-9 0,-1 0-8 0,6-16 9 15,13 3-9-15,-10-11 0 0,6 4-10 0,-6-5 10 16,-3-3-190-16,8-5-32 15,5-3-6-15,0 3-822 0</inkml:trace>
          <inkml:trace contextRef="#ctx0" brushRef="#br0" timeOffset="9609.05">21900-81 1688 0,'0'0'37'0,"0"0"8"0,9-5 2 0,0-3 0 0,5 0-38 0,4-4-9 16,9 4 0-16,0-4 0 0,10-4 115 0,13 3 21 15,9-7 4-15,14 0 0 0,0 8-62 0,4-9-13 16,5-7-2-16,5 8-1 0,-1 3-1 0,1 1 0 16,-1 0 0-16,1 4 0 0,-14 4-46 0,-5 4-15 15,-14 4 8-15,-8 0-8 16,-10 4-168-16,-4 4-38 0,23-4-7 0,-28 4-2 15</inkml:trace>
          <inkml:trace contextRef="#ctx0" brushRef="#br0" timeOffset="10188.3683">23580-29 2649 0,'4'-4'58'0,"-4"4"12"0,0 0 2 0,0 0 4 0,0 0-61 0,0 0-15 15,-4 12 0-15,-5 1 0 0,0 11 0 0,-5 0 0 16,-4 9 0-16,-1 3 0 0,-3 0 0 0,3 1 0 16,1 3 0-16,5 1 0 0,-1-1 0 0,5-7 0 15,4-1 0-15,5-4 0 0,5-3 0 0,4-5 0 16,5-4 0-16,4 4 0 0,9-16 0 0,10 4 0 16,-1 0 0-16,14-16 0 0,9 4 0 0,-4-4 0 15,-1-4 0-15,-3-4 0 0,-1-4 0 0,-5-1 0 16,1-11 0-16,-5 4 0 0,-9-13 36 0,-1 5 5 0,-3-5 1 15,-5 1 0-15,-10 3-16 0,-4 5-3 16,-4 4-1-16,-10 3 0 0,-4-3 17 0,-4 4 3 0,-6 8 1 16,-3-1 0-16,-10 1-25 0,-9 8-5 0,-5 8-1 0,-4 0 0 31,-5 0-53-31,-4 4-11 0,-9 4-3 0,0 9 0 0,-1-5-161 16,6 8-32-16</inkml:trace>
        </inkml:traceGroup>
      </inkml:traceGroup>
    </inkml:traceGroup>
    <inkml:traceGroup>
      <inkml:annotationXML>
        <emma:emma xmlns:emma="http://www.w3.org/2003/04/emma" version="1.0">
          <emma:interpretation id="{638FECCC-836B-46A7-8BA7-41642D71FFC5}" emma:medium="tactile" emma:mode="ink">
            <msink:context xmlns:msink="http://schemas.microsoft.com/ink/2010/main" type="paragraph" rotatedBoundingBox="3337,2691 22740,1570 22854,3540 3451,46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913B15-AA36-4705-AABD-2E3F8D1F3BC5}" emma:medium="tactile" emma:mode="ink">
              <msink:context xmlns:msink="http://schemas.microsoft.com/ink/2010/main" type="line" rotatedBoundingBox="3337,2691 22740,1570 22854,3540 3451,4661"/>
            </emma:interpretation>
          </emma:emma>
        </inkml:annotationXML>
        <inkml:traceGroup>
          <inkml:annotationXML>
            <emma:emma xmlns:emma="http://www.w3.org/2003/04/emma" version="1.0">
              <emma:interpretation id="{8E768990-C134-4A36-BB74-4333EE6D5DEC}" emma:medium="tactile" emma:mode="ink">
                <msink:context xmlns:msink="http://schemas.microsoft.com/ink/2010/main" type="inkWord" rotatedBoundingBox="3337,2691 8909,2369 9017,4255 3446,457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205.0519">2309 2938 1818 0,'0'0'40'0,"0"0"8"0,0 0 1 0,0 0 3 16,14 8-42-16,-1-4-10 0,1 4 0 0,4 4 0 0,-4 8 104 0,4 1 18 16,0-1 4-16,-4 4 1 0,4 4-50 0,-4 1-9 15,-1 3-3-15,1 1 0 0,-5-1-27 0,0-4-6 16,-4 1 0-16,-5-1-1 0,4-4-8 0,-4 0-2 15,-4-7 0-15,4-1 0 0,-5 4-7 0,-4-8-2 16,5 0 0-16,-1-8 0 0,0 0-3 0,5-4-1 16,0 0 0-16,0 0 0 0,-4-8 2 0,-1-8 0 15,1-4 0-15,4-4 0 0,4-5-10 0,1-3 8 16,9-4-8-16,-1-5 8 0,5 1-8 0,10-9 0 16,-1-4 0-16,5 5 0 0,9 3 0 0,-5 9 0 15,1-5-9-15,8 13 9 0,-4 8 0 0,0 4-10 16,-4 4 10-16,-1 7-8 0,1 10 8 0,-6 7 0 15,-3 4 0-15,-6 16 0 0,1-7 0 0,-5 7 0 16,-4 4-9-16,0 1 9 0,-10 3 0 0,5 1 0 16,-9-5 0-16,0 1 0 0,-4-1 17 0,-1 0-1 15,-4-7-1-15,0-5 0 0,-5 0 11 0,5-8 2 0,-4 1 1 16,4-5 0-16,-5 0-17 0,5-8-4 0,0 0-8 0,0-4 12 16,9 0-2-16,-5-8-1 0,5-4 0 0,0-4 0 15,0-5-9-15,9-7 8 0,0-8-8 0,5-1 8 16,4-3-8-16,0-5 0 0,5-3 0 0,0-1 0 15,4 5 0-15,0-1 0 0,-4 9 0 0,0 11 0 16,-9 5 0-16,4 0 0 0,5 8-9 0,-5 8 9 16,-4 4 0-16,-1 4-10 0,5 4 10 0,-4 0-8 0,4 4 8 0,-9 4 0 15,5 4 0-15,0 5 0 16,4 3 0-16,-4 0 0 0,-1-3 0 0,5 3 0 16,5 0-92-16,0 1-14 0,-5-5-2 0,5-4-1112 15</inkml:trace>
          <inkml:trace contextRef="#ctx0" brushRef="#br0" timeOffset="11676.1572">2008 2634 1602 0,'0'0'71'0,"-9"-8"14"0,0-4-68 0,0 4-17 15,0 4 0-15,-5 0 0 0,-4 0 44 0,0 8 4 16,-5 0 2-16,-4 8 0 0,-10-4-2 0,1 4-1 15,-10 4 0-15,-4 9 0 0,-4 3 3 0,-1 4 1 16,-4 9 0-16,-5 3 0 0,5 1-2 0,9 3 0 16,-5-3 0-16,14 0 0 0,9-1-25 0,5-12-6 15,4 1-1-15,14-5 0 0,0 0-6 0,18-3-2 16,5-9 0-16,18 0 0 0,4 0-9 0,14-8 12 16,9 0-12-16,5 1 12 0,0-5 4 0,4 4 0 15,-4-4 1-15,0 0 0 0,-10 0-17 0,1 8 8 16,-5-4-8-16,-4 0 0 0,-10 0 28 0,-9 0-2 15,-8 4 0-15,-6 1 0 0,-13-1 15 0,-4 0 3 16,4 0 1-16,-9 4 0 0,-14 0-22 0,0 9-5 16,-4-1-1-16,-5 0 0 0,-9 1-29 0,4-1-5 0,-4 4-2 15,0-4 0 1,0-7-188-16,1 3-37 0</inkml:trace>
          <inkml:trace contextRef="#ctx0" brushRef="#br0" timeOffset="12494.3327">4212 2820 2127 0,'0'0'94'0,"0"0"20"0,0 0-91 0,0 0-23 16,0 0 0-16,0 8 0 0,-5 9 84 0,1 3 12 15,-5 8 2-15,0-3 1 0,-5 7-30 0,5 4-5 16,0 1-2-16,4-1 0 0,5 1-30 0,5-5-5 15,-1-4-2-15,5 1 0 0,1-9-13 0,3 0-4 16,-4-4 0-16,10-4 0 0,3-3 2 0,6-5 0 16,-1-8 0-16,5-1 0 0,0 1 11 0,0-8 3 15,-5 0 0-15,-4-4 0 0,-1-4-14 0,-3-9-2 16,-1 1-8-16,0-4 12 0,-4-5 0 0,-1 5-1 16,-8-5 0-16,4 1 0 0,-4 4 1 0,-5-1 0 0,0 1 0 15,-5 4 0-15,0 3-12 0,1 5 0 0,-5 4 0 16,0 4 8-1,0 4-32-15,-10 0-6 0,-3 3-2 0,-6 5-856 0,1 0-172 0</inkml:trace>
          <inkml:trace contextRef="#ctx0" brushRef="#br0" timeOffset="12737.228">4777 2671 1209 0,'-5'-4'108'0,"5"0"-87"16,0-5-21-16,5 5 0 0,4 0 248 0,0-4 46 16,14 4 9-16,4-4 1 0,5-4-186 0,9 0-38 15,4-4-7-15,10-1-1 0,-1 1-24 0,15-4-4 16,4-4 0-16,4 4-1 0,0-1-43 0,-4 1 0 16,-9 0 0-16,0 0 0 15,-10 3-24-15,1 1-6 0,-5 0-2 0,0 4 0 16,-13 4-40-16,-1-8-9 0,-4-1-2 0,-5 5-636 15,-4-12-127-15</inkml:trace>
          <inkml:trace contextRef="#ctx0" brushRef="#br0" timeOffset="12917.5203">5710 2064 2239 0,'0'0'49'0,"0"0"11"0,-5 8 1 0,1 12 2 0,-1 0-51 0,1 13-12 0,-1-13 0 0,-4 12 0 16,0 9 83-16,0 3 13 0,4 5 4 0,-8-1 0 15,3 1-39-15,-8 3-7 0,0 9-2 0,-5 0 0 16,-4 4-35-16,0-1-7 0,-1 1-2 0,-4 0 0 16,-4 0-28-1,9-5-5-15,-5-3-2 0,5 0-791 0,-1-5-158 0</inkml:trace>
          <inkml:trace contextRef="#ctx0" brushRef="#br0" timeOffset="13303.0642">6361 1538 2516 0,'14'-9'56'0,"8"-7"11"0,1 0 2 0,0 0 1 0,0 4-56 0,-1 8-14 16,-3 4 0-16,-1 4 0 0,-5 0 48 0,-3 8 6 16,-6 8 2-16,1 8 0 0,-5 9-20 0,0 7-3 15,-5 9-1-15,-4 4 0 0,0 3 15 0,-9 9 2 16,-1 0 1-16,-3 8 0 0,-6-4-22 0,1 0-5 15,-5-1-1-15,5 5 0 0,4-8-9 0,5 0-1 16,-9-12-1-16,4 3 0 0,5-7-11 0,-5-1 10 16,9-7-10-16,-4-1 10 0,4-19-10 0,1-1 10 15,8-8-10-15,1-4 10 0,-1 1-10 0,0-5 10 16,5-8-10-16,0 0 10 0,5 0-10 0,9-8 0 16,-5-5 0-16,9-7 0 0,0 4 0 0,10-4 0 15,-6-1 0-15,6-11 0 0,3 8 0 0,6-4 0 0,-5 7 0 16,4 1 0-16,-4 4 0 0,0 8 0 0,-9-4 0 0,4 8 0 15,-4 4 0-15,-5 4 0 0,0 0-9 0,0 4 9 16,1 0 0-16,-6 8 0 0,1-4 0 0,0 8 0 16,-1-3 0-16,1 3 0 0,-5 0 0 0,0 4 0 15,-4 5-67-15,-1-1-6 16,-4 4-2-16,0 5-1258 0</inkml:trace>
          <inkml:trace contextRef="#ctx0" brushRef="#br0" timeOffset="19554.1509">4417 2731 1062 0,'0'0'47'0,"0"0"9"16,0 0-44-16,0 0-12 0,-5-12 0 0,5 12 0 0,0 0 88 0,0 0 16 15,-13-4 4-15,-6 4 0 0,1 0-25 0,0 0-5 16,0 4-1-16,0 0 0 0,-5 4-10 0,5 4-3 16,-1 5 0-16,1-5 0 15,5 4-102-15,-1 0-21 0,0 0-4 0,1 5-1 0</inkml:trace>
          <inkml:trace contextRef="#ctx0" brushRef="#br0" timeOffset="20140.4621">4854 2816 403 0,'0'0'36'0,"0"0"-36"15,-5-8 0-15,5 8 0 0,0 0 177 0,0 0 29 16,0 0 6-16,0 0 0 0,0-12-116 0,0 12-24 16,0 0-5-16,0 0-1 0,0 0-27 0,-9 4-6 15,-4 4-1-15,4 4 0 0,-5-4 13 0,5 9 3 16,-9 3 0-16,4 8 0 0,0-8 0 0,5 5 0 16,-5 7 0-16,5-8 0 15,5 1-36-15,4-1-12 0,-5 0 9 0,1 1-9 0,4-1 0 0,4-4 8 16,-4-4-8-16,5 4 0 0,-1-7 8 0,10-1-8 15,-5-8 8-15,9 0-8 0,1-4 0 0,3-4 0 16,6 0 0-16,-1-8 0 0,0-5 16 0,5-3-1 16,-5 0-1-16,5 0 0 0,-9-5 5 0,-5 9 1 15,-4-8 0-15,4 0 0 0,-4-1 6 0,-1 1 2 16,-3-4 0-16,-6-1 0 0,-4 9 6 0,0-16 2 16,0 7 0-16,-4 1 0 0,-1 8-4 0,-9 0 0 15,1 3 0-15,-6 5 0 0,1 0 7 0,-4 8 1 16,-1 0 0-16,0 8 0 0,-4 4-32 0,-1 4-8 15,1 1 0-15,4 3 0 16,-4 4-47-16,9 0-10 0,0-4-3 0,8 5-649 0,1-1-131 16</inkml:trace>
        </inkml:traceGroup>
        <inkml:traceGroup>
          <inkml:annotationXML>
            <emma:emma xmlns:emma="http://www.w3.org/2003/04/emma" version="1.0">
              <emma:interpretation id="{A03876B8-55BD-4907-BB81-69286C48EC47}" emma:medium="tactile" emma:mode="ink">
                <msink:context xmlns:msink="http://schemas.microsoft.com/ink/2010/main" type="inkWord" rotatedBoundingBox="11959,2504 14995,2328 15091,3988 12055,416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241.6853">9753 2383 2188 0,'0'0'195'0,"0"0"-156"16,13-4-31-16,-3-4-8 0,-1 4 68 0,4-4 12 16,10 8 2-16,4-4 1 0,10 0-31 0,-5 0-5 15,4 0-2-15,5 0 0 0,-9 4-14 0,4 0-3 16,-4 0-1-16,0 0 0 15,-5 4-106-15,10 4-21 0,-5 0-4 0</inkml:trace>
          <inkml:trace contextRef="#ctx0" brushRef="#br0" timeOffset="14090.5458">9857 2116 1688 0,'0'0'75'0,"0"0"15"0,5-4-72 0,4 0-18 15,0-4 0-15,14 4 0 0,0 0 75 0,4 4 11 16,10 0 2-16,-1 0 1 0,0-4-31 0,-4 0-6 15,9 0-2-15,-4-8 0 0,4 0-40 0,0-5-10 16,0 5 0-16,-14 0 0 16,5-4 46-16,-5 0 7 0,0-5 2 0,1 1 0 0,-6 0-37 0,-8 0-7 15,0-5-2-15,-1 1 0 0,-8-4-9 0,-5 0 0 16,0-1 0-16,-9 1 0 0,-5 4 12 0,1-13 1 16,-6 9 0-16,1-1 0 0,0 9-13 0,0 4-18 0,0 0 4 15,-1 4 1-15,6 8 30 0,4 4 7 0,-5 4 0 0,5 12 1 16,0 4-5-16,0 13-2 0,-1 3 0 15,1 17 0-15,-4-1-1 0,4 29 0 0,-1 0 0 0,1-12 0 16,5 4 27 0,-1 0 6-16,-4 3 1 0,5 5 0 0,-5-8-3 0,-1 4 0 0,1 0 0 0,0 20 0 15,0-12-32-15,0-4-6 0,0-4-2 0,0-8 0 16,0-4-8-16,4-13-11 0,-4-3 3 0,4-9 0 16,1-7-106-16,4-9-21 15,-5-4-4-15,5-8-663 0,0-12-133 0</inkml:trace>
          <inkml:trace contextRef="#ctx0" brushRef="#br0" timeOffset="14526.4825">11410 2124 2487 0,'0'0'55'0,"0"0"11"0,0 0 2 0,0 0 2 0,-5 8-56 0,5 9-14 0,-9 7 0 0,5 4 0 16,-10 1 28-16,10 7 4 0,-6 0 0 0,1 1 0 16,0 3 16-16,5-3 3 0,4-1 1 0,0 1 0 15,0-5-32-15,0-4-7 0,4 1-1 0,5-9 0 16,0-4 20-16,1 0 4 0,3-8 1 0,1 4 0 16,0-12-16-16,4 0-3 0,0-4-1 0,0-4 0 15,5 0 20-15,0-8 4 0,-1-4 1 0,6-5 0 16,-1-3-29-16,0 0-5 0,1-5-8 0,4-3 11 15,-5-4-11-15,5 3 0 0,0-3 0 0,-5 7 0 16,-4-3-48-16,-5 3-12 16,0 5-3-16,0 0-847 0,-4 12-170 0</inkml:trace>
          <inkml:trace contextRef="#ctx0" brushRef="#br0" timeOffset="14818.2963">12234 2145 1958 0,'0'0'43'0,"14"0"9"0,4 4 1 0,0 12 3 0,0-4-45 0,1 12-11 16,-1 0 0-16,-5 1 0 0,-3 7 78 0,-1 1 14 15,-5-5 2-15,1 4 1 0,-1-7-28 0,-4 3-6 16,-4-8-1-16,4 0 0 0,-5-8-28 0,1 1-7 16,-1-5-1-16,5-8 0 0,0 0 13 0,0 0 3 15,0 0 0-15,-4-4 0 0,4-13-13 0,4 1-3 16,5-4 0-16,5-8 0 0,9-5 7 0,-1-3 1 15,6 4 0-15,-1-9 0 0,-4 13-20 0,4-1-4 0,0 1-8 16,1 4 12-16,-1 4 0 0,-4 3-1 0,-5 5 0 16,0 8 0-16,0 4 13 0,-4 4 2 0,4 8 1 0,-4 5 0 15,-5 3-27-15,0 0 0 0,-4 4 0 0,4 9 0 16,-5-5-97 0,1 8-25-16,0-3-5 0,4 3-1127 0</inkml:trace>
        </inkml:traceGroup>
        <inkml:traceGroup>
          <inkml:annotationXML>
            <emma:emma xmlns:emma="http://www.w3.org/2003/04/emma" version="1.0">
              <emma:interpretation id="{4197007F-B500-479C-B696-BDCA8AD42B95}" emma:medium="tactile" emma:mode="ink">
                <msink:context xmlns:msink="http://schemas.microsoft.com/ink/2010/main" type="inkWord" rotatedBoundingBox="15852,2203 20904,1911 20990,3401 15938,369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441.1491">14911 1214 1267 0,'0'0'112'16,"0"0"-89"-16,0 0-23 0,0 0 0 0,0 0 148 0,0 0 26 15,14 12 5-15,-1-4 1 0,-3 8-32 0,-6 8-7 16,1 5-1-16,-1 11 0 0,-4 5-60 0,0 7-13 15,5 1-3-15,-5 8 0 0,-9-5 32 0,0 9 5 16,4-4 2-16,-4 8 0 0,0-9-55 0,-5 1-10 16,5 8-2-16,-5-4-1 0,-4 3-24 0,0-7-11 15,0 4 10-15,0-4-10 16,-5-5-44-16,0 1-16 0,0-9-2 0,0 1-838 16,5-5-167-16</inkml:trace>
          <inkml:trace contextRef="#ctx0" brushRef="#br0" timeOffset="15621.9933">15644 2153 2674 0,'0'0'119'0,"0"0"24"0,0 0-115 0,0 12-28 0,0-4 0 0,-4 16 0 16,-1 0 52-16,-4 9 4 0,4 7 0 0,-4-15 1 15,0 7 6-15,5 4 1 0,-1-3 0 0,1 3 0 16,4 1-64-16,-5-1-15 0,0-4-1 0,-4 9-1 15,5-5-165-15,-1-3-33 0</inkml:trace>
          <inkml:trace contextRef="#ctx0" brushRef="#br0" timeOffset="15739.3685">16209 1902 2368 0,'27'-45'105'0,"-18"25"22"0,5-4-102 0,-1 3-25 15,1 1 0-15,-5 0 0 0,-4 4 60 0,-1 0 6 16,-4 12 2-16,0 4-811 15,0 0-161-15</inkml:trace>
          <inkml:trace contextRef="#ctx0" brushRef="#br0" timeOffset="16048.7191">16573 2056 1728 0,'0'0'76'0,"0"0"16"0,9 4-73 0,0 0-19 0,0 4 0 0,-4 8 0 15,-1 4 55-15,1 4 7 0,-1-3 2 0,1-1 0 16,0 4 12-16,-1 4 4 0,1 1 0 0,4-1 0 0,0-4 4 0,0 1 0 16,5-5 1-16,4 0 0 15,0-4-35-15,5-3-7 0,-10-1-2 0,15-4 0 16,4-4-3-16,4-4-1 0,-4 0 0 0,0-4 0 16,0-4-1-16,0 0-1 0,-1-5 0 0,1-3 0 15,-4-4-7-15,3-4 0 0,-3 8-1 0,-1-17 0 16,-4 9-2-16,-5-4 0 0,0-1 0 0,-4 5 0 15,0 4-25-15,-10-1-11 0,-4 1 1 0,-4 4 0 16,-5 4 34-16,-5 0 8 0,-9 4 0 0,-9 4 1 16,0 4-33-16,-13 8-17 0,-5 0 1 0,-9 8 1 15,-1 0-105-15,-3 8-22 0,8 5-4 16,-4-1-1118-16</inkml:trace>
          <inkml:trace contextRef="#ctx0" brushRef="#br0" timeOffset="15046.2702">13900 1995 1728 0,'23'-16'76'0,"-9"8"16"0,-5-1-73 0,-9 9-19 16,0 0 0-16,0 0 0 0,0 0 208 0,0 0 39 16,0 0 7-16,-14 9 2 0,1 3-205 0,-10 4-41 15,-4 8-10-15,-1 9 0 0,1-1 53 0,-5 0 9 16,9 5 2-16,-4 3 0 0,9 1-17 0,4 3-3 15,0-7-1-15,1 3 0 0,8-4-25 0,5 1-5 16,0-5-1-16,5-7 0 0,8-1-2 0,1 0-1 16,4-4 0-16,0-3 0 15,10 3-161-15,4-16-32 0,0 4-6 0,9-8-2 0</inkml:trace>
          <inkml:trace contextRef="#ctx0" brushRef="#br0" timeOffset="15221.9066">14315 1942 806 0,'0'0'72'0,"4"-12"-58"0,-4 0-14 0,0 12 0 16,0 0 361-16,14-8 70 0,-5 0 13 0,14 4 4 15,0-4-308-15,4 4-60 0,9-9-13 0,10 5-3 16,-1-8 0-16,5 12 0 0,1-8 0 0,-1 8 0 16,4 0-56-16,-4 4-8 0,-4 0 0 0,-5 4-12 15,0-4-88-15,-18 0-18 0,-1 0-3 0,-3 0-653 16,-6 0-130-16</inkml:trace>
          <inkml:trace contextRef="#ctx0" brushRef="#br0" timeOffset="16433.4717">17839 1942 2404 0,'18'-12'107'0,"-9"8"21"0,5 8-102 0,4 0-26 16,-9 4 0-16,5 4 0 0,-5 0 60 0,0 9 6 15,-5 7 2-15,1-4 0 0,-5 9 8 0,0-5 3 16,0-4 0-16,4 9 0 0,-8-1-24 0,4 0-5 15,0-3-1-15,-5-1 0 0,5-4-39 0,-4-7-10 16,4-1 0-16,0-4 0 0,0 0 40 0,4-4 5 0,-4-8 2 16,0 0 0-16,14 0-28 0,4-8-6 0,-4 0-1 0,4 0 0 15,0-4-12-15,5-4 11 0,4-5-11 16,5-11 10-16,5 4-10 0,8-1 0 0,1 1 0 0,17-13 0 16,-8 9 17-16,0 4 2 0,-5 3 0 0,-5 5 0 15,-4 8-19-15,-9 8 0 0,-5-8 0 0,1 12 0 16,-10 12 0-16,0-12 0 0,-4 12 0 0,0 0 0 15,-5 9 0-15,-5-1 0 0,1 0 8 0,-1-4-8 16,-4 4 0-16,-4 1 0 0,-1 7 0 0,-4 0-9 16,-5 1-59-16,1 7-12 0,-10 1-3 15,-9 7-875-15,0-3-175 0</inkml:trace>
        </inkml:traceGroup>
        <inkml:traceGroup>
          <inkml:annotationXML>
            <emma:emma xmlns:emma="http://www.w3.org/2003/04/emma" version="1.0">
              <emma:interpretation id="{DCDDF451-21FC-481D-8AC4-5E55CB349157}" emma:medium="tactile" emma:mode="ink">
                <msink:context xmlns:msink="http://schemas.microsoft.com/ink/2010/main" type="inkWord" rotatedBoundingBox="21964,2845 22811,2796 22850,3471 22003,352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969.042">20456 2072 1728 0,'19'-37'76'0,"-6"25"16"0,1 4-73 0,0-8-19 0,-1 0 0 0,1-1 0 16,-5 1 55-16,-4 4 7 0,-1-4 2 0,-4 4 0 16,-4 4 0-16,-5 0 0 0,-1 0 0 0,-3 8 0 15,-10 0 0-15,-4 4 0 0,-5 8 0 0,-9 8 0 0,4 4 0 16,6-4 0 0,-6 9 0-16,1-9 0 0,-5 12-52 0,9 1-12 0,5-1 0 0,4 9 0 0,0-5 54 0,5 17 8 15,4-13 2-15,0 5 0 0,5-5-52 16,0-7-12-16,0-1 0 0,5 0 0 0,-5-7 54 0,4-5 8 15,-4 0 2-15,4-4 0 0,1-4-52 0,-5 0-12 16,4-3 0-16,-4-1 0 0,0 0 0 0,0-8 0 16,-5 0 0-16,0 0 0 0,1 0 0 0,-10 0 0 15,0 0 0-15,-9 0 0 16,-9 4-114-16,-13 0-26 0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41:10.46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632CED0-27FA-4669-AD66-1A62D061E1E3}" emma:medium="tactile" emma:mode="ink">
          <msink:context xmlns:msink="http://schemas.microsoft.com/ink/2010/main" type="inkDrawing" rotatedBoundingBox="2479,5919 30533,4501 30558,4977 2503,6394" shapeName="Other"/>
        </emma:interpretation>
      </emma:emma>
    </inkml:annotationXML>
    <inkml:trace contextRef="#ctx0" brushRef="#br0">0 1279 2368 0,'0'0'52'0,"14"0"12"0,4-4 1 0,5 0 1 0,4 4-53 0,5 0-13 0,4 4 0 0,10 0 0 16,8 0 35-16,10-4 4 0,0 0 1 0,9 0 0 16,9 0-12-16,9 0-3 0,-5-4 0 0,5 0 0 15,9-4-12-15,10-4-2 0,8 4-1 0,5-4 0 16,9 4-10-16,5-1 0 0,8 1 0 0,-8 0 8 16,-10 0-8-16,10-4 0 0,13 8 0 0,-9-4 0 15,-13 0 0-15,-1 0 8 0,5-4-8 0,9 3 8 16,1-3 6-16,-6 4 1 0,5-4 0 0,-4 4 0 15,-1-8-15-15,6 4-10 0,8-5 2 0,0 5 0 16,-9 0 16-16,9-8 4 0,5 8 1 0,5-4 0 16,3-1 4-16,1 1 1 0,9 0 0 0,0 0 0 15,-4 0-6-15,4-5-2 0,4 1 0 0,-8 4 0 16,4 0-10-16,4 0 0 0,1-1 0 0,0 5 0 16,-1 0 28-16,1 0 3 0,-1 0 1 0,1 4 0 15,-5-4-32-15,4 4-15 0,5-9 2 0,-4 5 0 16,0 4 21-16,4-4 4 0,4 0 0 0,6 0 1 0,3-4-13 15,-8 3 0-15,4-3 0 0,0 4-10 0,10-4 10 0,-5 0 0 16,-1 0 8-16,10-1-8 0,5 1 12 0,-5-4-3 16,-10 4 0-16,6 4 0 0,4-9-1 0,-5 5 0 15,-9 0 0-15,9 0 0 0,1 4 0 0,8-5 0 16,-4 5 0-16,-5 4 0 0,-13 0-8 0,9 0 8 16,13 0-8-16,-4 0 8 0,-9 0-8 0,4 4 0 15,5-4 0-15,-5 4 0 0,1 0 0 0,-1-5 0 16,-4 1 0-16,4 0 0 0,5 0 0 0,0 0 0 15,-9 0 8-15,13 4-8 0,5-4 0 0,-5-4 0 16,-8 4 0-16,-1-1 8 0,0 5-8 0,-4 0 0 0,0 0 0 16,0-4 0-16,0 4 0 0,4-4 0 0,0 8 0 15,-4-8 0-15,-9 4 0 0,-1-4 0 0,10 4 0 16,-5 0 0-16,-4 4 0 0,0-4 0 0,4 0 0 0,5 0 0 16,-5 4 0-16,0-8 0 0,0 4 0 0,10-5 0 15,-6 1 0-15,6 4 0 0,4-4 8 0,4 4-8 16,0 0 0-16,-4-4 0 0,0 4 0 0,-4 4 0 15,-1-4 0-15,0 4 0 0,-9 0 0 0,5-4 0 16,0 4 0-16,0 0 0 0,4-4 0 0,-4 4 0 16,-19-4 0-16,10 0 0 0,9 0 0 0,-10 0 0 15,-8 4 12-15,13-4 9 0,10 4 3 0,-6-4 0 16,-8 4-12-16,9 0-3 0,4-5 0 0,0 1 0 16,-4 4-9-16,-5 0 0 0,-4 0 0 0,0 4 0 15,-5 1 0-15,-9-1-19 0,-14 0 3 0,-9 4 1 16,-13-4-132-16,-5 0-26 15,-4-4-6-15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41:18.81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99AACE6-2866-4197-A992-B299ADCFA4AA}" emma:medium="tactile" emma:mode="ink">
          <msink:context xmlns:msink="http://schemas.microsoft.com/ink/2010/main" type="writingRegion" rotatedBoundingBox="1838,6584 32831,4883 33383,14936 2390,16637"/>
        </emma:interpretation>
      </emma:emma>
    </inkml:annotationXML>
    <inkml:traceGroup>
      <inkml:annotationXML>
        <emma:emma xmlns:emma="http://www.w3.org/2003/04/emma" version="1.0">
          <emma:interpretation id="{C1EA29C0-400B-4FEB-90D9-4CA32EE30282}" emma:medium="tactile" emma:mode="ink">
            <msink:context xmlns:msink="http://schemas.microsoft.com/ink/2010/main" type="paragraph" rotatedBoundingBox="2739,6645 19229,5434 19363,7254 2872,84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09773C-B44C-4A58-850B-50327BBC9092}" emma:medium="tactile" emma:mode="ink">
              <msink:context xmlns:msink="http://schemas.microsoft.com/ink/2010/main" type="line" rotatedBoundingBox="2739,6645 19229,5434 19363,7254 2872,8465">
                <msink:destinationLink direction="with" ref="{F1FC00B1-36B9-4D3E-AA67-AD52B76BFD7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AE4C41A-113E-4126-9FFC-A18C7A282A22}" emma:medium="tactile" emma:mode="ink">
                <msink:context xmlns:msink="http://schemas.microsoft.com/ink/2010/main" type="inkWord" rotatedBoundingBox="2759,6927 6222,6673 6335,8210 2872,846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161 221 1936 0,'0'-12'43'0,"-5"0"9"0,1 0 1 0,4 0 1 0,0 0-43 0,0 8-11 15,0 4 0-15,9-8 0 0,0-5 83 0,0-3 14 16,9 4 3-16,5 0 1 0,0-4-39 0,9 0-8 0,-1-1-2 0,10-3 0 15,0 0-24-15,9-4-6 0,5-1-1 0,0 1 0 16,4 0-10-16,9 4-3 0,-4-1 0 0,4 5 0 16,-4 0-8-16,-5 4 0 0,0 0 9 0,-4 4-9 15,4 4 15-15,0-5-2 0,-9 1 0 0,5 4 0 32,4 4-37-32,-18 0-7 0,-9 4-1 0,0 4-1 0,4 1-188 15,-13-1-38-15</inkml:trace>
          <inkml:trace contextRef="#ctx0" brushRef="#br0" timeOffset="211.4987">142 727 1623 0,'0'0'72'0,"0"0"15"0,0 0-70 0,0 0-17 15,0 0 0-15,0 0 0 0,0 0 103 0,10 0 17 16,-6 0 3-16,10 0 1 0,-1 0-7 0,6 0-1 15,8-4 0-15,0 0 0 0,14-8-59 0,-4 4-12 16,4-4-2-16,4 0-1 0,5 4-23 0,5-5-5 16,9 5-1-16,4 0 0 15,0 0-115-15,5-4-23 0,-5 4-5 0</inkml:trace>
          <inkml:trace contextRef="#ctx0" brushRef="#br0" timeOffset="-264.1681">220 149 2026 0,'0'-9'44'0,"0"-7"10"0,0-8 2 0,9 4 1 0,-4 0-45 0,-1 3-12 0,1 5 0 0,-1 0 0 16,1 0 73-16,-1 4 13 0,-4 8 2 0,0 0 1 16,0 16-40-16,5 8-8 0,-1 9-1 0,-4 15-1 15,-9 9-6-15,5 8-1 0,-5 7 0 0,-5 5 0 16,-4 8 7-16,-5 0 1 0,5 4 0 0,-5-8 0 15,-4 0-20-15,9-4-3 0,4-8-1 0,5-4 0 16,-5-5 1-16,5-7 0 0,0-4 0 0,-5-5 0 0,5-3 3 16,0-9 1-16,4-4 0 0,5 1 0 15,-9-9-31-15,5 0-6 0,4-12-2 0,4 4 0 16,-4-12-107-16,0 0-22 0,0 0-4 0,0 0-975 16</inkml:trace>
          <inkml:trace contextRef="#ctx0" brushRef="#br0" timeOffset="574.8783">1659 626 1825 0,'-10'-12'80'0,"6"8"18"0,-1 0-78 0,-4 0-20 0,0 0 0 0,0 4 0 15,9 0 98-15,0 0 16 0,0 8 3 0,-5 4 1 16,1 0-42-16,-1 12-8 0,5 1-1 0,-4 7-1 16,-1 4-38-16,5 1-8 0,5 3-2 0,-1 1 0 15,10-1-3-15,0-3-1 0,-10-1 0 0,1-8 0 0,4 1 14 0,5-9 4 16,-1-4 0-16,1-4 0 0,-10 1-20 0,10-9-3 16,13-4-1-16,-4 0 0 0,5-13 13 0,-6 1 3 15,1-8 0-15,4 0 0 0,-4-9 5 0,4 5 2 16,1-8 0-16,-1-1 0 0,0-3-19 0,5-4-3 15,5-1-1-15,-10 1 0 0,-4-1-8 0,4 1 0 16,5 3 0-16,-5-3 0 16,1 7-134-16,-1 5-26 0,-9 0-4 0</inkml:trace>
          <inkml:trace contextRef="#ctx0" brushRef="#br0" timeOffset="917.8646">2688 476 1728 0,'0'0'153'0,"13"4"-122"0,1 4-31 0,4 1 0 15,0 3 60-15,0 8 5 0,5 4 2 0,-9 1 0 16,0-1 28-16,-1 8 5 0,-4 5 2 0,5-1 0 16,-5 0-30-16,-4-7-7 0,-5-5-1 0,0 0 0 15,4 1-17-15,-4-5-4 0,-4 0-1 0,4-8 0 16,0 0-14-16,0-12-4 0,0 0 0 0,0 0 0 15,0 13 11-15,0-13 1 0,0 0 1 0,0-13 0 16,0-3-20-16,9 0-4 0,0-4-1 0,5-9 0 16,4-11 0-16,4-1 0 0,-3-3 0 0,3-1 0 15,10-3-12-15,-4 7 11 0,4 1-11 0,-5 8 10 16,0 3-10-16,-4 5 10 0,4 8-10 0,-4 4 10 0,-5 8 6 16,0 4 0-16,1-4 1 0,-1 12 0 0,-5 4-17 15,1 4 0-15,4 0 0 0,-4 0 0 0,0 5 0 0,-1-1 0 16,-8 0 0-16,9 0 0 15,-1 5-137-15,1-5-25 0,0 4-5 0</inkml:trace>
        </inkml:traceGroup>
        <inkml:traceGroup>
          <inkml:annotationXML>
            <emma:emma xmlns:emma="http://www.w3.org/2003/04/emma" version="1.0">
              <emma:interpretation id="{A9A917A4-C3C0-4040-ACA3-D4C90AD3D8B2}" emma:medium="tactile" emma:mode="ink">
                <msink:context xmlns:msink="http://schemas.microsoft.com/ink/2010/main" type="inkWord" rotatedBoundingBox="6840,6344 11467,6004 11581,7557 6954,789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10.1337">4422 157 2487 0,'0'0'55'0,"5"-8"11"0,-5 8 2 0,0 0 2 0,0 0-56 0,0 0-14 0,-9 0 0 0,-5 8 0 15,5-4 60-15,-14 4 10 0,0 8 2 0,-4 8 0 16,0 1-15-16,-5 3-2 0,0 4-1 0,5 9 0 16,-5-1-14-16,9 1-4 0,0-1 0 0,0 1 0 15,5-1-17-15,5-4-4 0,13 5-1 0,-5-5 0 16,5-7-14-16,5 3 8 0,8 0-8 0,1-7 0 15,4-5 0-15,9-4-18 0,5 0 2 0,0-8 1 16,5 1-167-16,-1-9-34 0</inkml:trace>
          <inkml:trace contextRef="#ctx0" brushRef="#br0" timeOffset="1397.5196">4909 35 1555 0,'0'0'138'0,"-4"-4"-110"16,-1-8-28-16,10 4 0 0,4 0 142 0,5-4 23 16,8 0 5-16,6-5 1 0,3 5-59 0,6-4-11 15,13-4-2-15,5 0-1 0,-1-1-16 0,5 1-3 16,5-4-1-16,0 4 0 0,0-1-26 0,-5 1-6 16,0 0-1-16,5 0 0 0,-10 3-29 0,1 5-7 15,-5 4-1-15,-4 0 0 16,-5 4-103-16,-5 0-21 0,-9 0-4 0</inkml:trace>
          <inkml:trace contextRef="#ctx0" brushRef="#br0" timeOffset="1640.0342">5829-827 1555 0,'5'-8'138'0,"-1"4"-110"0,-4 4-28 0,0 0 0 15,0 0 136-15,0 0 21 0,-4 12 5 0,-6 17 1 16,1 3-38-16,-9 12-7 0,-5 13-2 0,1 12 0 16,-1 0-13-16,0 4-3 0,-9 7-1 0,0 5 0 15,5 0-28-15,-5 0-6 0,-4-4-1 0,4 12 0 16,5-12-34-16,4 0-7 0,0-4-2 0,0 0 0 0,10-16-13 16,-1 4-8-16,0-5 8 0,5-7-8 15,-5-5-101-15,10-11-25 0,4-5-5 0</inkml:trace>
          <inkml:trace contextRef="#ctx0" brushRef="#br0" timeOffset="1825.7519">6394 124 2602 0,'4'-4'57'0,"5"4"12"0,-4 8 3 0,-1 4 1 0,1 5-58 0,-5 7-15 16,-5 8 0-16,1 5 0 0,-1-1 80 0,-4-3 12 15,0 7 4-15,4 0 0 0,1 1-62 0,4-9-12 16,-5-3-2-16,1-1-1 0,4-4-19 0,-5-4 10 16,5-3-10-16,5-5-892 0,4-4-183 0</inkml:trace>
          <inkml:trace contextRef="#ctx0" brushRef="#br0" timeOffset="1951.3335">6667-139 3171 0,'0'0'70'0,"0"0"14"0,-5-8 4 0,5 0 0 0,0 0-70 0,0 8-18 0,0 0 0 0,0 0 0 16,0 0-148-16,-4 8-34 0</inkml:trace>
          <inkml:trace contextRef="#ctx0" brushRef="#br0" timeOffset="3321.4855">7504 3 921 0,'0'0'82'0,"0"0"-66"0,0-8-16 0,-4 0 0 15,4 0 142-15,-5 4 25 0,1-5 5 0,-5 5 0 16,0-4-24-16,4 4-4 0,-9-4-2 0,1 4 0 16,-6 4-66-16,6 0-12 0,-5 0-4 0,4 8 0 15,-4 8-18-15,4 1-4 0,0 3-1 0,1 12 0 0,4-3-5 16,-5 3 0-16,9 4-1 0,1 5 0 0,4-1-15 0,4 1-4 15,1-5 0-15,0-3 0 0,4-1-12 0,0-4 0 16,0-12 0-16,5 1 0 0,-5-1 0 16,4-8 8-16,5-4-8 0,-4 0 12 0,9-8 0 0,-9 0 0 15,4-8 0-15,0 0 0 0,-4-9 0 0,-1 9-1 16,1-8 0-16,0-8 0 0,-5 3 4 0,0-7 1 16,0 0 0-16,-5-1 0 0,1-3-4 0,0-5-1 15,-5 1 0-15,4-1 0 0,-4 9-11 0,0 8 0 16,-4-1 9-16,-1 5-9 0,0 4 0 0,-4 8 0 15,0-4 0-15,0 8 0 0,-4 4-18 0,-1 8-5 16,0 0-1-16,-4 8 0 16,0 8-199-16,-10 9-40 0</inkml:trace>
          <inkml:trace contextRef="#ctx0" brushRef="#br0" timeOffset="3708.0354">7773-30 2026 0,'32'-20'44'0,"-18"12"10"0,4-4 2 0,0 0 1 0,5 8-45 0,0 0-12 0,-1 4 0 0,6 8 0 16,-1 4 60-16,-4 0 9 0,4 4 3 0,-4 13 0 15,-5 3-13-15,0 4-3 0,0-3 0 0,-4-1 0 16,0 1-30-16,-10-1-6 0,5 4-2 0,-4-7 0 16,-1-1 5-16,-4-8 1 0,0 1 0 0,0-5 0 15,0-4 4-15,0 0 2 0,0-12 0 0,-4 4 0 16,4-4-11-16,0 0-3 0,0 0 0 0,0 0 0 15,-9-4-6-15,0 0-2 0,4-8 0 0,1 0 0 0,4-5-8 16,0-3 0-16,0-4 0 0,9-4 0 0,-5-5 0 0,5 1 0 16,5-5 0-16,4-3 0 0,5 0 0 0,4 7 13 15,-4-3-3-15,9 7-1 0,0 5-9 0,0 4 0 16,-5 8 0-16,0 0 0 0,1 8-12 0,-1 4 12 16,-4 8-10-16,-1 4 10 0,1 4 0 0,-5 4 13 15,-4 0-1-15,4 9 0 0,-4-5 13 0,0 4 3 16,-5-3 0-16,0-1 0 0,0 0-16 0,-4-4-4 15,4 1 0-15,-5-5 0 0,1 4 0 0,4-4-8 16,-5 0 12-16,1 1-4 16,-1 3-60-16,1-4-12 0,0 0-2 0,-1 5-792 15,1-9-158-15</inkml:trace>
        </inkml:traceGroup>
        <inkml:traceGroup>
          <inkml:annotationXML>
            <emma:emma xmlns:emma="http://www.w3.org/2003/04/emma" version="1.0">
              <emma:interpretation id="{00711214-5FB9-4DC7-9178-61CA8DEF83A2}" emma:medium="tactile" emma:mode="ink">
                <msink:context xmlns:msink="http://schemas.microsoft.com/ink/2010/main" type="inkWord" rotatedBoundingBox="13743,6352 19267,5947 19355,7152 13831,7558"/>
              </emma:interpretation>
              <emma:one-of disjunction-type="recognition" id="oneOf2">
                <emma:interpretation id="interp2" emma:lang="" emma:confidence="1">
                  <emma:literal>all</emma:literal>
                </emma:interpretation>
                <emma:interpretation id="interp3" emma:lang="" emma:confidence="0">
                  <emma:literal>ale</emma:literal>
                </emma:interpretation>
                <emma:interpretation id="interp4" emma:lang="" emma:confidence="0">
                  <emma:literal>ace</emma:literal>
                </emma:interpretation>
                <emma:interpretation id="interp5" emma:lang="" emma:confidence="0">
                  <emma:literal>ail</emma:literal>
                </emma:interpretation>
                <emma:interpretation id="interp6" emma:lang="" emma:confidence="0">
                  <emma:literal>are</emma:literal>
                </emma:interpretation>
              </emma:one-of>
            </emma:emma>
          </inkml:annotationXML>
          <inkml:trace contextRef="#ctx0" brushRef="#br0" timeOffset="5623.8126">13810-374 1929 0,'32'-24'42'0,"-14"12"9"0,5-4 1 0,4 4 4 0,1 0-45 0,-1-1-11 0,0 1 0 0,-9 0 0 15,1 0 74-15,-1 4 13 0,-9-4 2 0,0 4 1 16,-9 8-20-16,0 0-4 0,0 0-1 0,0 0 0 16,0-12-11-16,-5 3-2 0,-4-3-1 0,-9 8 0 15,0 8-26-15,-9-4-5 0,-5 4 0 0,0 0-1 16,-5 9-8-16,1 3-2 0,4 4 0 0,-9 8 0 15,5 1-9-15,-1 3 0 0,-4 0 9 0,-4 5-9 16,4-1 0-16,4-3 8 0,-4 3-8 0,14-4 0 16,4-7 0-16,10-1 0 0,-5-4 0 0,8 0 0 15,6-3 0-15,4-9 0 0,0-8 0 0,18 4 0 0,0 4-8 16,5-4 0-16,4-8 0 0,5-4 0 0,0 0 8 0,0-9 0 16,0-3 0-16,0-4 0 0,4 4 0 0,5-9 0 15,0-7 0-15,9-4 0 0,0-5 11 0,-4 0-3 16,-1 1 0-16,-8 3 0 0,4 13 14 0,-5 4 2 15,-13 0 1-15,0 7 0 0,-10 5-8 0,1 8-1 16,-9 12-1-16,4 4 0 0,-9 1-7 0,-5 7-8 16,1 4 11-16,-1 4-11 0,-4 1 0 0,4 7 0 15,-4-3 0-15,0-1 0 16,9 0-15-16,-4 1-9 0,-1-5-3 0,5 0 0 16,9-3-211-16,-4-5-42 0,13 16-9 0,5-15-2 0</inkml:trace>
          <inkml:trace contextRef="#ctx0" brushRef="#br0" timeOffset="5834.159">15140-863 2242 0,'13'-37'100'0,"-4"25"20"0,-4-4-96 0,-1 4-24 0,1 0 0 0,-1 4 0 16,-4 8 92-16,0 0 15 0,0 0 2 0,-9 8 1 15,-4 4-34-15,-1 4-8 0,-4 8 0 0,-5 9-1 16,-4-5-54-16,-1 9-13 0,-3 7 0 0,-6 5 0 15,1-5 24-15,4 5 1 0,5-1 1 0,4 1 0 16,5-1-42-16,4-3-8 0,0-5-1 0,10 1-1 16,8-5-56-16,5-7-11 0,0-1-3 0,5-4-1088 15</inkml:trace>
          <inkml:trace contextRef="#ctx0" brushRef="#br0" timeOffset="6185.5938">15517-365 1382 0,'0'0'61'0,"0"0"13"0,0 0-59 0,0 0-15 16,0 0 0-16,9 4 0 0,10 0 165 0,-6 0 31 15,6 0 5-15,3-4 2 0,1 4-119 0,4-8-23 16,5 4-5-16,18-8 0 0,-4-9 13 0,4 1 3 16,9-4 1-16,0-4 0 0,1-1 10 0,-1 1 1 15,-14 0 1-15,5-8 0 0,-4-1-68 0,-5-3-17 16,-5 3 0-16,-4-3 0 0,-14-5 40 0,5 1 5 15,0 0 1-15,-9-5 0 0,-5 9-31 0,-9-1-7 16,0 5 0-16,0 3-8 0,-5 5 0 0,-13 8 0 16,-5 4 0-16,-4 12 0 0,-1 4 0 0,-3 12 0 15,-19 8-13-15,-5 9 5 0,0 7 8 0,1 5 0 0,-1 3 0 16,5 9-8-16,9-4 23 0,5-1 5 0,4 1 0 0,9 3 1 16,9-3-6-16,1-4-2 0,-1-1 0 0,9-3 0 15,5-5-13-15,5 1-18 0,4-9 4 0,5 0 1 16,4-3 31-16,0-1 6 0,5-12 2 0,13 9 0 15,-4-1-93-15,5-4-18 16,-1-4-4-16,5 0-807 0,0 1-160 0</inkml:trace>
          <inkml:trace contextRef="#ctx0" brushRef="#br0" timeOffset="4760.5077">11720-539 1792 0,'-9'-13'80'0,"5"5"16"0,-5 0-77 0,-1-4-19 15,1 0 0-15,-9 0 0 0,-5 0 76 0,1 4 12 16,-10-1 3-16,-5 5 0 0,1-4-36 0,-10 8-7 15,-4 8-2-15,0-4 0 0,5 1-38 0,-5 3-8 0,4 4 0 16,1 0 0-16,4 0 0 0,0-4 0 0,9 0 11 16,0 4-11-16,5 5 22 0,8-5-2 0,6 0-1 0,8 4 0 15,1 0-19-15,8 0 10 0,1 5-10 0,13 3 8 16,5 0-8-16,9 0 0 0,4 1 0 0,5-1 0 16,-5-4 0-16,10 5 0 0,-5 3 0 0,9 0 0 15,-9-3 0-15,4-1 0 0,-8 0 0 0,-1 0 0 16,-4 1 0-16,-9-1 0 0,0 0 0 0,-10-4 0 15,-4 1 28-15,1-1 12 0,-10-4 4 0,0 4 0 16,-5-8 12-16,-4 5 4 0,-5-5 0 0,-4 0 0 16,-5-4-29-16,0 0-6 0,-4 4-1 0,-9-4 0 0,-1 0 7 15,1-4 1-15,-5 5 0 0,4-1 0 16,-8 4-62-16,4 0-12 0,0 0-2 16,0 0-1-16,5-4-95 0,-1 0-20 0,5 1-3 15,5-5-564-15,4 4-113 0</inkml:trace>
          <inkml:trace contextRef="#ctx0" brushRef="#br0" timeOffset="5189.0328">12467-576 2181 0,'0'0'48'0,"9"-4"9"0,5 4 3 0,-10 8 2 0,5 0-50 0,-4 0-12 16,4 5 0-16,-9 11 0 0,0 8 28 0,-4 5 4 0,-1 3 0 0,-4 9 0 15,-5-1 14-15,1 1 3 0,-6 7 1 0,1 1 0 16,0 0-12-16,0-5-2 0,4 5-1 0,-4 0 0 16,4-9 17-16,1-3 3 0,3-9 1 0,1 5 0 15,-4-9-7-15,4 0-1 0,-1-7 0 0,-3-5 0 16,8-4-20-16,-4 0-5 0,0-4-1 0,0-4 0 16,0 1 9-16,0-5 1 0,0 0 1 0,-1-4 0 15,1-8-19-15,5 4-4 0,-5-5-1 0,0-7 0 16,0 0-9-16,4-12 0 0,5-1 0 0,0-7 0 15,0-4 0-15,5-5 0 0,8 0 0 0,1-11 8 16,4-1-8-16,5-4 0 0,0-7 0 0,8-5-11 16,-3-4-18-16,4 4-4 0,4 4-1 15,10-4 0-15,-1 5-17 0,5 3-3 0,5 8-1 0,4 9 0 16,-4 7 44-16,4 9 11 0,0 4 0 0,-4 7 0 0,-5 5 0 0,-5 8 0 16,-4 12 0-16,0 4 0 0,-9 8 0 0,-5 5 0 15,-4 3 0-15,-9 8 0 0,-14 5-9 0,-5 7 9 16,-4 1-10-16,-14 3 10 0,-4 1-12 0,-9-1 12 15,-14 1-13-15,-5-1 5 16,-13 1-72-16,-1 0-15 0,-3-5-2 0,-6-3-1064 0</inkml:trace>
        </inkml:traceGroup>
      </inkml:traceGroup>
    </inkml:traceGroup>
    <inkml:traceGroup>
      <inkml:annotationXML>
        <emma:emma xmlns:emma="http://www.w3.org/2003/04/emma" version="1.0">
          <emma:interpretation id="{EB7879CE-533D-4C35-A4BF-D1DBD56FE6B4}" emma:medium="tactile" emma:mode="ink">
            <msink:context xmlns:msink="http://schemas.microsoft.com/ink/2010/main" type="paragraph" rotatedBoundingBox="2814,10229 33034,8571 33266,12810 3046,144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003A71-BFD5-4DB2-B47A-EFF857576014}" emma:medium="tactile" emma:mode="ink">
              <msink:context xmlns:msink="http://schemas.microsoft.com/ink/2010/main" type="inkBullet" rotatedBoundingBox="2836,10465 5057,10327 5165,12069 2944,12208"/>
            </emma:interpretation>
            <emma:one-of disjunction-type="recognition" id="oneOf3">
              <emma:interpretation id="interp7" emma:lang="" emma:confidence="0">
                <emma:literal>↳</emma:literal>
              </emma:interpretation>
            </emma:one-of>
          </emma:emma>
        </inkml:annotationXML>
        <inkml:trace contextRef="#ctx0" brushRef="#br0" timeOffset="13804.7762">356 3953 864 0,'0'-21'38'0,"5"9"8"0,0-4-37 0,4-4-9 0,-9 0 0 0,9-5 0 15,-5 5 187-15,5 0 35 0,1 0 7 0,-1-1 2 16,0 1-111-16,0 8-23 0,9 4-4 0,-13 4-1 16,-5 4-44-16,9 4-10 0,4 0-2 0,-4 12 0 15,1 0-19-15,-1 13-4 0,-5-1-1 0,1 8 0 0,-1 9 8 16,-8-1 2-16,-5 13 0 0,-5 0 0 0,0 4-10 0,-4 3-3 15,-9 1 0-15,4 0 0 0,-4-5-1 0,-5-3-8 16,0-4 12-16,-4-5-4 0,-1 1-8 0,10-9 10 16,-5-3-10-16,9-5 10 0,0-4-10 0,5-7 0 15,5 3 9-15,-6-8-9 0,6 0 0 0,4-4 0 16,4 1 0-16,-9-1 0 0,14 0 0 0,0-4 0 16,0 4 0-16,0-4 0 0,5 4 0 0,4 1-8 15,0-5 8-15,0 0 0 0,-4 0 0 0,4 0-8 16,5 0 8-16,-1 0 0 0,5-4 0 0,5 0 0 15,-5 0 0-15,5-4 0 0,5 4 0 0,3-4 0 16,6-4 0-16,-1 0 8 0,5 0-8 0,0-4 0 16,5 0 0-16,8 4-8 0,1-8 8 0,9 0 0 15,-1-1 0-15,-3 1 0 0,-1 4 0 0,0 0 0 16,0-4 0-16,-4 0 0 0,-5 0 0 0,0 0 0 0,-4-5 0 16,-5 1 0-16,9 0 12 0,-5 0 0 0,-4-4 1 0,-9 3 0 15,-14-3 18-15,5 0 3 0,9-4 1 0,-9 3 0 16,-5-3-11-16,0 0-3 0,0 0 0 0,-4-5 0 15,-10 5 8-15,1-8 2 0,0 3 0 0,-1-3 0 16,1 0-31-16,-10 3 0 0,1 1 0 0,-6 4 0 16,10 3 8-16,-4 5-8 0,-5 4 0 0,4 4 0 15,5 8 0-15,0 0 0 0,-9 0 0 0,-5 8 0 16,-4 8 0-16,0 8-16 0,-9 9 1 0,-1 7 1 16,1 5 14-16,0-1 0 0,-5 5 0 0,5-1 0 15,4 5 0-15,0-4 0 0,5-1 0 0,4 5 0 0,5-5 0 16,5-7 20-16,-1-1-4 0,5 1 0 0,5-5-27 0,-1-3-5 15,1-5-2-15,8-8 0 0,1 0 18 0,0-3 0 16,4-5 0-16,0-4 0 0,9-8 15 0,10-4 0 16,-1-8 0-16,-4 0 0 0,-9-9-15 0,13-3 0 15,14 0 0-15,0-9-10 0,0-3 10 0,-9-5 0 16,0-7 10-16,5-5-10 0,0-3 15 0,-6-5-3 16,-3-4-1-16,-5-8 0 0,9-8 4 0,-5 0 1 15,1-8 0-15,-6-4 0 0,-3 0-6 0,-1-4-1 16,0-4 0-16,-8 4 0 0,-15 4-9 0,5 8 0 15,5 4 0-15,-5 12-11 0,-4 16 11 0,-10 5 0 16,5 15 8-16,0 9-8 0,9 8 0 0,-9 8 0 16,0 8 0-16,-4 16-8 0,-6 12 8 0,6 9 0 15,4 15 0-15,-9 9 0 0,-5 8 0 0,1 8 0 16,8 4 0-16,0 0 0 0,-8 8 0 0,4 0 0 0,13 4 8 16,-8 0-8-16,-5 0 9 0,9 0-9 0,9-8 12 0,0-4-12 15,9-8 8-15,-9-4-8 0,-9-9 0 0,9-3 0 16,14-12 0-16,-9-5-12 0,-14-8 0 0,4-7 0 31,19-5-116-31,-9-4-22 0,-10-8-5 0,-4-8-948 0</inkml:trace>
        <inkml:trace contextRef="#ctx0" brushRef="#br0" timeOffset="14024.4686">1722 3629 2048 0,'0'-8'45'0,"-4"0"10"0,4-4 1 0,-5 4 1 0,1-5-45 0,-1 5-12 15,5 8 0-15,0 0 0 0,0 0 52 0,0 0 8 16,0 0 1-16,18-4 1 0,1 0-48 0,3 4-14 16,6 0 0-16,8 4 8 0,5 0-8 0,9 0 0 15,5-4 0-15,4 4 8 16,5 0-117-16,4-4-23 0</inkml:trace>
      </inkml:traceGroup>
      <inkml:traceGroup>
        <inkml:annotationXML>
          <emma:emma xmlns:emma="http://www.w3.org/2003/04/emma" version="1.0">
            <emma:interpretation id="{6921CA13-031F-48D1-94BB-A604DC513A9D}" emma:medium="tactile" emma:mode="ink">
              <msink:context xmlns:msink="http://schemas.microsoft.com/ink/2010/main" type="line" rotatedBoundingBox="7396,10136 28780,8804 28904,10786 7519,12118"/>
            </emma:interpretation>
          </emma:emma>
        </inkml:annotationXML>
        <inkml:traceGroup>
          <inkml:annotationXML>
            <emma:emma xmlns:emma="http://www.w3.org/2003/04/emma" version="1.0">
              <emma:interpretation id="{A1AA83D8-CF4D-4A8F-8691-DD7D80CC6F6C}" emma:medium="tactile" emma:mode="ink">
                <msink:context xmlns:msink="http://schemas.microsoft.com/ink/2010/main" type="inkWord" rotatedBoundingBox="7413,10417 15052,9941 15156,11617 7518,12093"/>
              </emma:interpretation>
            </emma:emma>
          </inkml:annotationXML>
          <inkml:trace contextRef="#ctx0" brushRef="#br0" timeOffset="15878.5451">7318 3451 1292 0,'0'0'57'0,"9"-8"12"0,5-4-55 0,-5 4-14 15,-5-5 0-15,5 5 0 0,-9 8 135 0,0 0 24 16,0 0 5-16,-4-8 0 0,-1 4-74 0,-4 0-15 16,-5 4-3-16,-4 4-1 0,-5 0-50 0,-4 0-9 15,-5 0-3-15,-4 8 0 0,-1-3-9 0,1 3 0 16,-5-4 0-16,0 0 8 0,5 0 11 0,-1 0 1 16,1-4 1-16,4 4 0 0,0-4-21 0,5 0 0 15,-1 0 0-15,6 0 0 0,-1-4 0 0,5 0 0 16,-1 4 0-16,6-4 0 0,4 4 0 0,0-4 0 0,9 0 0 15,0 0 0-15,0 0-13 0,-10 5-7 0,6 7-2 16,4 0 0-16,0 8 22 0,0 4-11 0,4 9 11 16,-4 7-8-16,5 1 8 0,-5 3 0 0,5 5 0 0,-5 3-8 15,-5 1 8-15,5 4-8 0,-5-1 8 0,5 9-8 16,-9-8 32-16,9 3 6 0,-4-3 2 0,-1 4 0 16,1-13-20-16,4 5-4 0,-5-9-8 0,1 5 12 15,-6-9 13-15,6 1 3 0,-1-5 0 0,1 1 0 16,-1-5 11-16,-4 5 2 0,9-5 1 0,-4-4 0 15,4 1-18-15,0-5-4 0,0-8-1 0,4 4 0 16,5-8 17-16,-4 1 3 0,-1-5 1 0,1 0 0 0,-5-8-13 16,14 4-3-16,-1 0 0 0,5 0 0 0,1-8 7 15,-1 4 1-15,5-4 0 0,9 0 0 0,-1-4-24 0,6 4-8 16,4-4 0-16,4 3 0 16,1 1-72-16,-1-4-21 0,1 4-4 0,-1-4-1119 15</inkml:trace>
          <inkml:trace contextRef="#ctx0" brushRef="#br0" timeOffset="16458.3325">8501 4013 230 0,'10'-20'10'0,"-6"16"2"0,1-4-12 0,-1-4 0 0,-4 4 0 0,0-4 0 16,5-1 308-16,-1 5 58 0,-4-4 12 0,0 0 2 16,0 4-209-16,0-4-43 0,0 0-8 0,0 4-1 15,-4-9-46-15,-1 5-9 0,5 0-1 0,-4 0-1 16,-1 0-26-16,1 0-4 0,-1 0-2 0,5 4 0 15,-5-5 5-15,1 1 1 0,-5 4 0 0,4 0 0 16,-4 0-23-16,5 4-4 0,-5-4-1 0,-1 4 0 16,1 0 4-16,-9 0 0 0,4 4 0 0,-8 4 0 15,-1 0-12-15,0 4 0 0,-4 0 0 0,4 0 0 0,-9 8 0 16,5 0 0-16,0 1 0 0,-1 3 0 0,-4 0 0 0,5 4 0 16,-5 5 0-16,0-1 0 0,0 4 0 0,5 5 0 15,-5-1 0-15,9 5 0 0,1 3 0 0,4-7 0 16,4-5 0-16,0 0 0 0,10 1 0 0,4-9 0 15,0 0 0-15,4-7 0 0,5-1 0 0,5-4 8 16,0-4-8-16,8-4 8 0,1-4 0 0,0-4 0 16,9-8 0-16,0-4 0 0,0-1 20 0,-1-3 3 15,6-4 1-15,-1 0 0 0,5-5-32 0,5 1 0 16,-5-8 0-16,0-1 0 0,0 1 0 0,-5-5 11 16,-4 1 0-16,4 3 0 0,-8 1-11 0,-1 4 0 15,-4 7 0-15,-5 1 0 0,-4 8 18 0,-5 8-2 16,-9 8 0-16,0 0 0 0,0 0-6 0,0 20-2 0,-5 0 0 15,-4 13 0-15,-14 3-8 0,5 4 0 0,0 1 0 16,0 12 0-16,-5-5 0 0,5 5 0 0,4 3 0 0,-4-3 0 31,4 4-121-31,5-9-27 0,-5-3-4 0</inkml:trace>
          <inkml:trace contextRef="#ctx0" brushRef="#br0" timeOffset="16678.7522">9289 3876 1209 0,'41'-8'53'0,"-23"8"12"16,-4 4-52-16,4 0-13 0,0 4 0 0,1 8 0 0,-6 0 287 0,-4 9 54 15,0-1 11-15,-4 8 3 0,-10 5-233 0,-4-1-46 16,-4 5-10-16,-6 3-2 0,-8-3-32 0,-5-1-6 16,-4 0-2-16,-5-3 0 0,4-1-9 0,-3 1-3 15,-1-9 0-15,0 0 0 16,-5-3-112-16,5-1-24 0,0-4-4 0</inkml:trace>
          <inkml:trace contextRef="#ctx0" brushRef="#br0" timeOffset="17076.0507">9954 3155 2329 0,'45'-52'51'0,"-26"32"10"0,-1-1 3 0,0 5 2 0,0 4-53 0,0 4-13 0,-4 8 0 0,-5 12 0 15,0 4 50-15,-4 13 7 0,-5 7 2 0,-5 13 0 16,1 7-23-16,-5 5-5 0,-5 4-1 0,5 8 0 16,-5-1 10-16,1 5 3 0,-1 0 0 0,5 4 0 15,0-12 4-15,4 0 1 0,1-5 0 0,-1 1 0 16,0-4-20-16,5-8-4 0,0-1-1 0,0-7 0 16,-4-5 5-16,4 1 2 0,0-9 0 0,0-8 0 15,4 1-30-15,-4-9 8 0,0-4-8 0,5 0 0 16,-5-12 11-16,0 0-1 0,0 0 0 0,14-8 0 15,-1-4-2-15,1-13 0 0,4-3 0 0,5-8 0 16,4-1-8-16,1 1 0 0,3-9 0 0,10 5-11 16,-4-1 11-16,8 1-8 0,10 4 8 0,-5 3-8 0,-9 1 8 15,0 3 0-15,5 9 0 0,-10 8 0 0,-4 4-11 0,-5 8 11 16,1 0-13-16,-6 0 5 0,-4 8 8 16,-4 0 0-16,-5 4 0 0,5 0 0 0,-10 5 0 0,-4-1 0 15,0 4 12-15,-4 0-4 0,-5 1-8 0,0-1 0 16,-10 4 0-16,1 0 0 0,-9 1 0 0,0-5 0 15,-5 4 0-15,-18 0 0 16,-5 1-53-16,-9 7-15 0,-4 0-4 0,-9 5 0 16,-1-5-112-16,-4 1-24 0,0-1-4 0,0 0-884 0</inkml:trace>
          <inkml:trace contextRef="#ctx0" brushRef="#br0" timeOffset="17543.3474">11388 3228 2246 0,'23'-32'100'0,"-5"20"20"16,5-8-96-16,4-1-24 0,9 1 0 0,10 0 0 16,-5-4 59-16,0-1 7 0,4 1 2 0,1 0 0 15,-5 3-20-15,4 5-4 0,-4 4-1 0,-4 0 0 0,-1 8-19 0,-8 0-4 16,4 4-1-16,-10 8 0 0,1 0-3 16,0 8-1-16,0 0 0 0,-5 13 0 0,0 3-1 0,0 1 0 15,-4 3 0-15,0 8 0 0,-5 1 14 0,0 4 4 16,0-1 0-16,-5 9 0 0,5-1 0 0,-4 1 1 15,0 4 0-15,-5 4 0 0,4-5-10 0,1 1-3 16,-5-4 0-16,-5 3 0 0,5-3-4 0,-4-4-2 16,-1 3 0-16,0-3 0 0,1-1 12 0,-1-7 2 15,-4-5 1-15,5 1 0 0,-5-1-4 0,0-7-1 16,-5-5 0-16,0-4 0 16,5-3-6-16,-9-5-2 0,0 0 0 0,-5 4 0 0,-4-8-6 0,-5 5-2 15,-5-5 0-15,-17 0 0 0,4 0-20 0,-10-4-4 16,1 0 0-16,-9 0-1 15,0-4-162-15,-10 0-32 0</inkml:trace>
          <inkml:trace contextRef="#ctx0" brushRef="#br0" timeOffset="14990.8194">5620 3884 1566 0,'9'-24'69'0,"0"16"15"0,-5-1-68 0,10-3-16 16,-5 0 0-16,0 0 0 0,0 0 105 0,0 0 18 15,0 0 3-15,-4-1 1 0,0 5-43 0,-1-8-9 16,1 4-2-16,-5 0 0 0,-5-4-7 0,5 4-2 15,-9-1 0-15,0 1 0 0,0 0-8 0,0-4-3 0,-5 0 0 0,0 8 0 16,1-4-37-16,-1 3-7 16,-4 1-1-16,0 4-8 0,-1-4 12 0,-3 8-12 15,-1 0 12-15,0 4-12 0,-9 0 0 0,5 4 0 16,-9 0 0-16,-5 9 0 0,-5-1 8 0,-4 4-8 0,-9 8 0 16,0 9 0-16,-5 3 0 0,5 5 0 0,-1-1 0 15,15-3 0-15,4 3 11 0,0 5-2 0,0 3 0 16,5 5 0-16,4 4 2 0,4 4 0 0,1-1 0 15,0 17 0-15,9-8 17 0,4 0 4 0,9-8 1 16,10-9 0-16,4-7-33 0,5 0 0 0,8-1 0 0,6-12 0 16,4-3 20-16,13-9-2 0,14-4-1 0,5-7 0 15,4-9-5-15,5 0-2 0,5-4 0 0,-1-4 0 16,0-5-102-16,1 1-20 16,4-4-4-16,0 4-1120 0</inkml:trace>
        </inkml:traceGroup>
        <inkml:traceGroup>
          <inkml:annotationXML>
            <emma:emma xmlns:emma="http://www.w3.org/2003/04/emma" version="1.0">
              <emma:interpretation id="{5B21E264-65C1-4F21-8D6E-D2CC3EFE117F}" emma:medium="tactile" emma:mode="ink">
                <msink:context xmlns:msink="http://schemas.microsoft.com/ink/2010/main" type="inkWord" rotatedBoundingBox="17642,9805 19455,9692 19537,11008 17724,11121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570.1267">16055 3783 1958 0,'27'0'174'0,"-4"0"-139"16,-1 4-35-16,6 0 0 0,8 0 38 0,1 0 1 15,-10-4 0-15,0 0 0 0,1 0 20 0,-1-4 4 16,0 0 1-16,5-4 0 0,-14 0-16 0,10-5-4 16,-1-3 0-16,0-4 0 0,-9-4-9 0,5-1-3 15,-5 1 0-15,5-4 0 0,-5 0 16 0,-4-1 4 16,-5 1 0-16,0 0 0 0,-4 7-32 0,-10-3-7 0,-4 4-1 0,-4 8 0 16,-6 0 16-16,1 3 4 0,-5 5 0 0,-4 8 0 15,-9 5-20-15,4 11-3 0,0 4-1 0,-5 4 0 16,-8 5-8-16,13 3-11 0,9 9 3 0,-4-1 0 15,0 1 8-15,8-1-8 0,1 1 8 0,9-1-8 16,9-3-52 0,5-1-11-16,-10-3-1 0,19-5-1160 0</inkml:trace>
          <inkml:trace contextRef="#ctx0" brushRef="#br0" timeOffset="19270.0449">14780 2953 1137 0,'64'-36'50'0,"-46"19"11"0,-14 1-49 0,-4-4-12 15,5 0 0-15,-5 0 0 0,4-1 104 0,1 1 19 16,4 4 3-16,-4 4 1 0,-5 12-20 0,0 0-4 16,13-4-1-16,1 8 0 0,4 16-37 0,0 8-7 15,1 9-2-15,3 11 0 0,1 13-8 0,-5 4-3 16,-4 4 0-16,4 7 0 0,-9-3 5 0,0 0 1 15,-4 8 0-15,-5 0 0 0,0-8 5 0,-5 0 2 16,-4-13 0-16,5 5 0 0,-5-12-30 0,4-1-7 16,-4-11-1-16,0-1 0 0,0-7-6 0,4-5-2 15,1-4 0-15,-1-7 0 0,1-5 23 0,-1-8 4 16,5-4 1-16,0 0 0 0,0 0-16 0,0 0-4 16,0-8 0-16,0-5 0 0,5-7-20 0,-1 0 0 0,5-8 0 15,5-9 8-15,0 1-8 0,4-5 0 0,0-7 0 16,5-1 8-16,4 1-17 0,9 3-3 0,5 1-1 15,14-1 0 1,-5 9-19-16,5 3-4 0,-1 9-1 0,-3 8 0 0,-6 8 37 0,-9 4 0 0,-4 4 0 0,-4 12 0 16,-15 4 0-16,1 4 0 0,-9 5 12 0,-5 3-4 15,-5 4-8-15,-9 1 0 0,-8-1 0 0,-1-4 0 16,-9 5 8-16,0-1 4 0,-9 0 0 16,-4 5 0-16,-1-1-12 0,-4 1-17 0,0-1 4 0,-18 5 1 15,8-5-112-15,1-8-23 0,5 1-4 16,3-5-988-16</inkml:trace>
        </inkml:traceGroup>
        <inkml:traceGroup>
          <inkml:annotationXML>
            <emma:emma xmlns:emma="http://www.w3.org/2003/04/emma" version="1.0">
              <emma:interpretation id="{A9396749-F69A-4C64-8513-F9043BB46FC1}" emma:medium="tactile" emma:mode="ink">
                <msink:context xmlns:msink="http://schemas.microsoft.com/ink/2010/main" type="inkWord" rotatedBoundingBox="21589,9570 24668,9378 24762,10896 21684,11088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0208.7001">19752 3018 1951 0,'0'-20'43'0,"-10"7"9"0,-17-3 1 0,0 0 2 16,-5 4-44-16,0 0-11 0,-4 0 0 0,-1 8 0 15,-4 4 48-15,0 4 7 0,0 4 1 0,-4 0 1 0,4 8-25 0,0 0-4 16,0 0-2-16,4 9 0 0,6-5-26 0,3 8 8 16,5 1-8-16,14-1 0 0,0 4 0 0,9 1 0 15,9-1 0-15,0-8 0 0,5 9 16 0,4-5 5 16,5 0 1-16,-5 5 0 0,10-1 24 0,-6 0 5 16,1 1 1-16,4 3 0 0,1 1 3 0,-10-1 1 15,-4-3 0-15,-5 3 0 0,-5-4-20 0,-8-3-3 16,-5-1-1-16,-10 4 0 0,-3-3 10 0,-10-1 2 15,-5 0 0-15,-13 1 0 0,5-5-29 0,-10 0-6 16,5 0-1-16,0 1 0 16,0-5-84-16,4 0-16 0,5-8-4 0,5 5-741 15,4-5-148-15</inkml:trace>
          <inkml:trace contextRef="#ctx0" brushRef="#br0" timeOffset="20581.5077">19797 3491 1555 0,'36'-8'138'0,"-17"4"-110"0,3 0-28 0,1 8 0 16,5 0 30-16,3 0 1 0,-3 0 0 0,-1 0 0 16,0 4 39-16,1-3 8 0,-1-1 2 0,0 0 0 15,1-4-23-15,-1-4-4 0,5 4-1 0,-5-9 0 16,-4 5 8-16,4-8 2 0,-4 0 0 0,4-4 0 16,-4-4 14-16,0-1 2 0,-10-3 1 0,1 4 0 15,-5 0-33-15,0-1-6 0,-4-3-2 0,-1 4 0 16,-8 0-5-16,-1 0-1 0,1 3 0 0,-10 5 0 15,-4 0-32-15,0 8 0 0,-1-4 0 0,-8 12-12 16,-5 4 31-16,-4 8 6 0,-1 4 2 0,1 5 0 0,0 3-27 16,-1 4 0-16,10 5 0 0,0 7 0 0,4-7 0 15,0 3 0-15,9 5 0 0,1-1 0 16,4-3-52-16,4-5-16 0,5 1-4 0,5-9-767 16,-1-4-153-16</inkml:trace>
          <inkml:trace contextRef="#ctx0" brushRef="#br0" timeOffset="20681.1394">20739 3119 2566 0,'0'0'56'0,"19"0"12"0,8-4 3 0,5 4 1 0,13 0-57 0,1-4-15 0,-1-4 0 0,15 4 0 16,3-4 21-16,-3-4 2 0,3-1 0 15,1-3 0-15,4 0 32 0,1 0 6 0,-6-4 2 16,1-1 0-16,-9 1-50 0,-5 0-13 0,0 0 0 0,-5-1 0 31,-17 1-101-31,-1 0-26 0,-4-4-5 0,-5-1-1015 0</inkml:trace>
          <inkml:trace contextRef="#ctx0" brushRef="#br0" timeOffset="20875.5804">21445 2354 1440 0,'0'0'128'16,"0"0"-103"-16,0 12-25 0,-4 9 0 0,4 7 172 0,-5 4 28 15,5 9 7-15,-4 7 1 16,-6 1-59-16,6 7-11 0,-5 1-2 0,-5 12-1 0,0 0-45 0,1 0-9 16,-10 3-1-16,5 5-1 0,-5-8-43 0,0 0-8 15,5 4-1-15,-9-5-1 0,4-3-18 16,-4 0-8-16,-1-8 8 0,6-5-8 16,3-3-117-16,-3-1-29 0,-1-7-6 0</inkml:trace>
        </inkml:traceGroup>
        <inkml:traceGroup>
          <inkml:annotationXML>
            <emma:emma xmlns:emma="http://www.w3.org/2003/04/emma" version="1.0">
              <emma:interpretation id="{E8FB1861-2E1C-45F3-AA7E-27C2CC0A8681}" emma:medium="tactile" emma:mode="ink">
                <msink:context xmlns:msink="http://schemas.microsoft.com/ink/2010/main" type="inkWord" rotatedBoundingBox="26821,8926 28780,8804 28904,10786 26944,10908"/>
              </emma:interpretation>
              <emma:one-of disjunction-type="recognition" id="oneOf6">
                <emma:interpretation id="interp10" emma:lang="" emma:confidence="1">
                  <emma:literal>f</emma:literal>
                </emma:interpretation>
                <emma:interpretation id="interp11" emma:lang="" emma:confidence="0">
                  <emma:literal>t</emma:literal>
                </emma:interpretation>
                <emma:interpretation id="interp12" emma:lang="" emma:confidence="0">
                  <emma:literal>F</emma:literal>
                </emma:interpretation>
                <emma:interpretation id="interp13" emma:lang="" emma:confidence="0">
                  <emma:literal>¥</emma:literal>
                </emma:interpretation>
                <emma:interpretation id="interp14" emma:lang="" emma:confidence="0">
                  <emma:literal>*</emma:literal>
                </emma:interpretation>
              </emma:one-of>
            </emma:emma>
          </inkml:annotationXML>
          <inkml:trace contextRef="#ctx0" brushRef="#br0" timeOffset="21916.0033">25087 3131 2498 0,'5'-36'111'0,"0"24"22"16,4-9-106-16,4 9-27 0,6-4 0 0,8 8 0 16,9 0 85-16,5 4 12 0,5 4 3 0,8 0 0 15,-4 8-52-15,5-4-11 0,0 4-1 0,4 0-1 16,0 0-62-16,0 0-12 0,-4 0-2 0,4 5-818 15,0-5-163-15</inkml:trace>
          <inkml:trace contextRef="#ctx0" brushRef="#br0" timeOffset="21766.7138">25397 2783 2131 0,'5'-36'189'0,"8"19"-151"0,5 1-30 0,1-8-8 16,-1 0 65-16,0-1 12 0,5-3 3 0,4 0 0 0,-4-1 5 0,4 1 2 16,1-4 0-16,-6-5 0 0,6 1-66 0,-1-9-13 15,-4 1-8-15,-1-5 10 0,6 1-10 0,-5-5 0 16,-5 1 0-16,0-5 0 0,-4 8 0 0,4 5 0 16,5-1 0-16,-10 5 0 0,-8 3 33 0,-1 5 2 15,1 8 0-15,-5-1 0 16,-5 13-51-16,1 4-9 0,4 8-3 0,-18 8 0 0,-1 9 17 0,-8 7 11 15,0 8-13-15,-5 13 5 16,5 3-17-16,-1 5-3 0,6 8-1 0,-1 11 0 0,0 5 61 0,5 0 12 16,0 0 2-16,4 8 1 0,0 0 27 0,5 4 6 15,-5 8 0-15,5 0 1 0,-9-4-65 0,9-4-16 16,-5 0 0-16,5 5 0 0,-4-9 12 0,4-5 0 16,-1 1-1-16,-3-4 0 15,4-4-39-15,0-8-7 0,4-8-1 0,-4-5-876 16,-5-11-174-16</inkml:trace>
          <inkml:trace contextRef="#ctx0" brushRef="#br0" timeOffset="21400.8332">24532 2890 1926 0,'-5'-17'85'0,"5"17"18"15,5-12-83-15,0 4-20 0,4-4 0 0,4 8 0 0,-4-4 63 0,1 4 8 16,-6 0 1-16,-4 4 1 0,0 0-7 0,0 0-2 16,0 0 0-16,0 0 0 0,-18 8 0 0,-9 8 0 15,-5 4 0-15,-14 17 0 0,1 3-51 0,-5 9-13 16,-1 4 0-16,15-5 0 0,0 1 0 0,-1 0 0 16,5 8 0-16,0-5 0 0,5 1 0 0,4 0 0 15,5-5 0-15,9 13 0 0,0-8 0 0,9-8 0 16,9-13 0-16,0-4 0 0,5-11 54 0,9-5 8 15,4-8 2-15,9-8 0 0,10-12-16 0,8-9-2 16,10-3-1-16,5-9 0 0,-10 1-21 0,0-9-4 16,0-3 0-16,5-13-1 0,-5 4-19 0,-9-8 0 15,-4-8 0-15,-5 0 0 0,-10 4 0 0,1 4 0 16,-13 4 0-16,-6 5 0 0,-4 11 0 0,-9 9 0 16,-4 7 0-16,-10 9 0 0,-9 4 0 0,-4 8 0 15,-5 4 0-15,-13 8 0 16,-5 12-101-16,-1 0-24 0,-3 12-5 0,-1 5-1 0</inkml:trace>
        </inkml:traceGroup>
      </inkml:traceGroup>
      <inkml:traceGroup>
        <inkml:annotationXML>
          <emma:emma xmlns:emma="http://www.w3.org/2003/04/emma" version="1.0">
            <emma:interpretation id="{68858214-9013-4D10-AC3D-054459F76B6B}" emma:medium="tactile" emma:mode="ink">
              <msink:context xmlns:msink="http://schemas.microsoft.com/ink/2010/main" type="line" rotatedBoundingBox="2937,12477 33157,10818 33266,12810 3046,14469"/>
            </emma:interpretation>
          </emma:emma>
        </inkml:annotationXML>
        <inkml:traceGroup>
          <inkml:annotationXML>
            <emma:emma xmlns:emma="http://www.w3.org/2003/04/emma" version="1.0">
              <emma:interpretation id="{EFECA0C2-AD6F-4076-91FF-6DC0563CCB91}" emma:medium="tactile" emma:mode="ink">
                <msink:context xmlns:msink="http://schemas.microsoft.com/ink/2010/main" type="inkWord" rotatedBoundingBox="2953,12772 5012,12659 5093,14124 3034,14237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4291.1604">1568 5964 2293 0,'13'-8'50'0,"-4"4"10"0,-9 4 3 0,9 4 2 0,0 4-52 0,1 8-13 0,-6 8 0 0,-8 5 0 16,-1 7 56-16,-4 9 8 0,4 3 1 0,-4 9 1 15,-18 0-11-15,9 3-3 0,18 5 0 0,-14 0 0 16,-13 0-44-16,4-1-8 0,9-3 0 0,1 0-8 16,4-1 8-16,4-11 11 0,-9 0-3 0,1-5 0 15,13-7-8-15,-5-1-14 0,1-4 3 0,4-7 1 16,0-1-86-16,4-4-16 0,10-8-4 0,-1-4-613 15,-13-8-123-15</inkml:trace>
          <inkml:trace contextRef="#ctx0" brushRef="#br0" timeOffset="24586.2503">2009 5729 1670 0,'9'-16'148'0,"0"-8"-118"16,-4 0-30-16,9 3 0 0,8 9 104 0,-3 4 16 15,-10 0 2-15,0 12 1 0,4 4-29 0,1 8-6 16,-5 9 0-16,-9 3-1 0,-4 12-23 0,-1 5-4 16,10 8 0-16,-14 3-1 0,-10 5-7 0,1 4-2 0,9-1 0 15,-5 5 0-15,-8 0-22 0,3 4-4 0,6-4 0 16,-1-1-1-16,5 1-23 0,-5-4 8 0,1 0-8 0,-1-1 0 31,9 1-70-31,-4-4-18 0,-4-4-4 0,-1-1-1108 0</inkml:trace>
          <inkml:trace contextRef="#ctx0" brushRef="#br0" timeOffset="24034.1492">757 6571 806 0,'0'0'72'0,"5"-4"-58"16,4-4-14-16,0 0 0 0,-5 0 120 0,1 0 20 0,0 0 5 0,4-5 1 16,4-3-14-16,-4 4-4 0,-4 0 0 0,4 0 0 15,5-4-31-15,-5 3-6 0,-5-3-2 16,1 4 0-16,-1 4-20 0,1-4-4 0,-5 0-1 0,5 4 0 16,-5 0-12-16,-5-1-4 0,0 1 0 0,1 0 0 15,-1 4-32-15,-4 0-6 0,0 0-2 0,-4 0 0 16,-6 0-8-16,-3 0 8 0,-1 4-8 0,0 4 8 15,-4 0-8-15,-1 0 0 0,1 4-10 0,-5 0 10 16,5 0 0-16,-5 5-9 0,0 3 9 0,5 8 0 16,-10 0 0-16,10 13 0 0,-18 3 0 0,13 9 0 15,-18 3 0-15,13 9 0 0,-4 4 0 0,14 4 0 16,0-9 0-16,4 1 0 0,9-4 0 0,10-9 8 16,4-7-8-16,9-5 0 0,4-3-8 0,1-9 8 15,9-8 0-15,0-4 0 0,-1-8 0 0,6-12 0 0,3-4 11 16,6-8-3-16,-1-5 0 0,5-11 0 0,5 0 4 0,-1-9 0 15,1-3 0-15,4-5 0 0,-9-4-12 0,4 1 0 16,6-5 0-16,-6 4-11 0,-4-3 35 0,-5 3 6 16,-8 0 2-16,-1 13 0 0,-4 7-32 0,-9 5 0 15,-1 8 0-15,-4 7 0 0,-9 9 16 0,0 8-4 16,0 0 0-16,0 17 0 0,-4 7-3 0,-10 8-1 16,5 13 0-16,-5-1 0 0,5 5-8 0,-4-1-11 15,-1 5 3-15,0 0 0 16,1-5-56-16,8 1-10 0,5-5-2 0,5-7-696 15,4-5-140-15</inkml:trace>
        </inkml:traceGroup>
        <inkml:traceGroup>
          <inkml:annotationXML>
            <emma:emma xmlns:emma="http://www.w3.org/2003/04/emma" version="1.0">
              <emma:interpretation id="{77C4ED86-F16D-4C01-9949-68719FCFAF16}" emma:medium="tactile" emma:mode="ink">
                <msink:context xmlns:msink="http://schemas.microsoft.com/ink/2010/main" type="inkWord" rotatedBoundingBox="7588,12275 11685,12051 11778,13737 7680,13962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5375.5776">5406 6069 576 0,'9'-12'51'0,"0"-8"-41"15,0-4-10-15,5-1 0 0,4-3 299 0,-5 0 57 16,1-1 12-16,0 1 3 0,-1 0-225 0,-4-1-45 0,-4 9-9 0,-5-4-1 16,0 4-47-16,-5 3-8 0,-4-3-3 0,0 12 0 15,-9-4-8-15,0 8-1 0,-5 0-1 0,-4 12 0 16,-5 4-1-16,0 4 0 0,-14 9 0 0,1 7 0 15,-5 8-5-15,0 9-1 0,4 8 0 0,-4 3 0 16,0 5 17-16,5 0 3 0,-1 4 1 0,10-1 0 16,-1 1-25-16,14-8-12 0,5 0 10 0,5-9-10 15,3 1 9-15,6-5-9 0,4-3 8 0,9-1-8 16,5 1 0-16,8-5 0 0,1-3-12 0,5-9 12 16,-1 0-180-16,5-7-29 0,4-1-6 15</inkml:trace>
          <inkml:trace contextRef="#ctx0" brushRef="#br0" timeOffset="25687.8061">5733 6450 864 0,'14'-17'76'16,"0"-3"-60"-16,-1 0-16 0,1 4 0 0,-5-4 209 0,-4 7 39 15,-1 1 8-15,-4 12 2 0,0 0-84 0,0 0-17 16,-9 8-3-16,-5 9-1 0,-4 3-81 0,0 8-16 16,0 9-3-16,0 3-1 0,-5 1-24 0,0-1-4 15,5-4-2-15,0 1 0 0,4-1-14 0,9-7-8 16,1-5 8-16,4-4-8 0,0 0 8 0,4-3-8 15,6-5 8-15,-1-4-8 0,4 0 20 0,6-4-1 16,3-4 0-16,1-8 0 0,9 0-7 0,0-4 0 16,0-9-1-16,4 9 0 0,-4-8-11 0,0 0 8 15,-9-1-8-15,4-3 8 0,-9 0 7 0,5-4 1 16,-9-5 0-16,4-3 0 0,-5 3 16 0,1 1 3 0,-5-4 1 0,-4 7 0 16,-5-3-36-16,0 4 0 0,-5 3 0 0,-4 1 0 15,-5 4 12-15,1 4-4 0,-5 3 0 16,-5 5-8-16,-5 4 0 0,1 8 0 0,0 4-10 0,-5 5 10 31,-4-1-60-31,4 8-5 0,0 4-1 0,4 5-768 0,6-1-154 0</inkml:trace>
          <inkml:trace contextRef="#ctx0" brushRef="#br0" timeOffset="26065.9504">6366 6296 2257 0,'37'-24'49'0,"-24"15"11"0,10 1 1 0,0 0 3 0,4 4-51 0,-9 4-13 16,10 4 0-16,-10 4 0 0,0 0 64 0,0 5 9 15,1 3 3-15,-6 8 0 0,1-4-45 0,-5 9-9 16,-5-1-2-16,-4 4 0 0,5 1 20 0,-5-5 3 16,-5-4 1-16,5 1 0 0,-9-1-26 0,0-4-5 15,5 0-1-15,-5-3 0 0,0-5 23 0,-1 0 4 16,6-4 1-16,-1 0 0 0,5-8-26 0,0 0-5 15,0 0-1-15,0 0 0 0,0 0 12 0,9-12 1 16,1-8 1-16,3-5 0 0,10-3-22 0,-5-4 0 16,9-9 0-16,1 1 8 0,-1-9 19 0,5 5 4 15,4-5 1-15,5 5 0 0,-4-1-32 0,-1 5 0 16,-4 7 0-16,4 5 0 0,-8 8 0 0,-1 3 0 0,-4 9 0 16,0 4 0-16,-5 8 8 0,-4 4 0 15,-10 9-8-15,5 7 12 0,-9 4-12 0,-9 1 8 0,5 3-8 16,-6 4 0-16,1-3 0 0,0 3 0 0,0 1 0 0,0-1 0 15,0-4 0-15,4 1-8 0,1-5 8 0,4 0-13 32,-5 1-139-32,1-9-27 0,4 4-5 0</inkml:trace>
          <inkml:trace contextRef="#ctx0" brushRef="#br0" timeOffset="26419.6891">7696 6025 2034 0,'0'0'90'0,"0"0"18"0,0 0-86 0,0 0-22 16,0 0 0-16,9-4 0 0,4 0 74 0,1 4 10 15,0-8 3-15,4 3 0 0,9-3-16 0,10-4-3 16,-1 0-1-16,14 0 0 0,-4-4-25 0,4 0-5 0,0-1-1 16,4-3 0-16,-3 4-23 0,8 0-5 0,-9 0 0 15,4-1-8-15,-8 9 8 0,0-4-8 0,-5 8 0 0,-5 0 0 31,0 0-28-31,-4 0-10 0,-4 4-2 0,-6 0-749 0,1 0-151 0</inkml:trace>
          <inkml:trace contextRef="#ctx0" brushRef="#br0" timeOffset="26740.0707">8429 5102 1094 0,'27'-28'48'0,"-18"16"11"0,0-1-47 0,5 5-12 16,-5-4 0-16,0 8 0 0,5 0 209 0,-5 8 40 16,0 8 8-16,-5 4 2 0,-4 5-140 0,0 7-28 15,-4 8-6-15,-5 9-1 0,-5-1-6 0,-4 13-2 16,0 0 0-16,-5 8 0 0,-9-1-9 0,0 9-3 16,5 0 0-16,-5 8 0 0,0-8-20 0,0 8-5 15,0-4-1-15,5 4 0 0,0-5-26 0,4-3-12 16,0 0 10-16,5 0-10 0,0-8 0 0,4-9 0 15,1-3 0-15,3-4 0 16,6-9-139-16,-1-8-24 0,5 1-5 0,0-9-986 0</inkml:trace>
          <inkml:trace contextRef="#ctx0" brushRef="#br0" timeOffset="27213.7873">8797 6478 2761 0,'0'0'60'0,"0"0"13"0,0 0 3 0,0 0 2 0,0 0-62 0,0 0-16 0,0 0 0 0,0 0 0 15,0 0 52-15,10 8 8 0,-10-8 2 0,9 8 0 16,4-4-51-16,-4 0-11 0,5-4 0 0,-5 0 0 31,5 0-127-31,-5 0-22 0,0 0-5 0</inkml:trace>
        </inkml:traceGroup>
        <inkml:traceGroup>
          <inkml:annotationXML>
            <emma:emma xmlns:emma="http://www.w3.org/2003/04/emma" version="1.0">
              <emma:interpretation id="{C9BC3CF6-6A81-496A-97D7-A2F1CD9ACDFF}" emma:medium="tactile" emma:mode="ink">
                <msink:context xmlns:msink="http://schemas.microsoft.com/ink/2010/main" type="inkWord" rotatedBoundingBox="13636,12074 16483,11917 16567,13446 13720,13603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8281.3411">10823 6142 2206 0,'0'0'48'0,"0"0"11"0,14 4 1 0,0 4 3 0,4 0-51 0,5 0-12 16,-1 5 0-16,10-1 0 0,5 0 30 0,4-8 3 15,4 0 1-15,5 0 0 0,5-8-34 0,0 0-12 16,4 0 0-16,0-4-1012 0</inkml:trace>
          <inkml:trace contextRef="#ctx0" brushRef="#br0" timeOffset="28158.8253">11229 5774 1594 0,'0'0'71'0,"0"0"14"0,-5-8-68 0,5 8-17 16,0 0 0-16,0 0 0 0,0 0 69 0,-4-12 11 15,4 12 1-15,4-9 1 0,5 1-16 0,5 0-3 16,4 0-1-16,9-4 0 0,5-4-12 0,0-4-2 15,5-1-1-15,4-3 0 0,-5 0-27 0,0 0-6 16,1-5-1-16,-1-3 0 0,-4 4-13 0,0-5 8 16,-5 1-8-16,-9-1 0 0,1 1 9 0,-6-4-9 0,1 3 8 15,-9-3-8-15,-10 3 8 0,5-3-8 0,-5 0 0 16,-4 3 8-16,0 1-8 0,-4 4 0 0,-1 3 0 0,0 5 0 16,1 8 13-16,3 0-2 0,-3 4-1 0,-1 8 0 15,1 4-10-15,-1 8 0 0,-4 12 0 0,-1 17 0 16,-3-1 23-16,3 17-1 0,-3 3 0 0,3 9 0 15,1 8-2-15,0 8 0 0,0 4 0 0,0 0 0 16,4 0 20-16,0-8 3 0,-4 0 1 0,4 4 0 16,1-8-29-16,-1-4-6 0,5-4-1 0,0-5 0 15,0 1-8-15,0-4-12 0,0-5 2 0,-5 1-798 16,5-8-160-16</inkml:trace>
          <inkml:trace contextRef="#ctx0" brushRef="#br0" timeOffset="28531.5756">12217 5887 2286 0,'-10'8'50'0,"1"4"10"0,-4 1 3 0,-1-1 1 0,5 8-51 0,0 4-13 0,0 0 0 0,4 5 0 15,-4-1 64-15,5 4 9 0,4-3 3 0,0-1 0 16,4 0-52-16,1-3-9 0,-1-5-3 0,10 0 0 16,0-4 16-16,-1-3 4 0,5-9 0 0,1 0 0 0,3 0-10 0,1-8-2 15,0 4 0-15,4-8 0 0,-4-5-12 0,9-3-8 16,-5-4 8-16,0-4-8 0,1-5 16 0,-1 9-2 16,0-8 0-16,1 4 0 0,-5-5-14 0,-5 5 0 15,-5 0-12-15,6 3 12 16,-6 1-166-16,-4 0-26 0,-9 4-6 0,0 0-1 0</inkml:trace>
          <inkml:trace contextRef="#ctx0" brushRef="#br0" timeOffset="28863.1704">13018 5847 1191 0,'9'16'52'0,"-4"-4"12"0,-1 0-51 0,5 8-13 15,0 9 0-15,0-1 0 0,-4 0 137 0,-5 1 25 0,5-1 5 16,-5 4 1-16,4-3-55 0,-4-1-10 0,0-8-3 0,0 5 0 16,0-9-22-16,0 4-5 0,0-8-1 0,-4-4 0 15,4-8-12-15,0 0-4 0,0 0 0 0,0 0 0 16,4-4-12-16,-4-8-4 0,9-4 0 0,0-4 0 16,5-1-16-16,4-3-3 0,9-8-1 0,1-1 0 15,4 1 10-15,4-4 2 0,1-1 0 0,3 1 0 16,6 3-12-16,0 5-1 0,-1 0-1 0,-4 7 0 15,-9 5 22-15,-5 4 5 0,1 8 1 0,-10 4 0 16,-5 4-31-16,1 12-7 0,0-4 0 0,-5 13-8 16,-5-1 8-16,-4 0-8 0,0 9 0 0,-9-1 0 15,5 0 0-15,-5 1 0 0,0 3 0 0,-1 5 0 16,1-1-131-16,0-3-29 0,-4 3-7 16,8 0-1-16</inkml:trace>
        </inkml:traceGroup>
        <inkml:traceGroup>
          <inkml:annotationXML>
            <emma:emma xmlns:emma="http://www.w3.org/2003/04/emma" version="1.0">
              <emma:interpretation id="{9C2C6946-7283-47E8-BFCC-F1972FC49AA6}" emma:medium="tactile" emma:mode="ink">
                <msink:context xmlns:msink="http://schemas.microsoft.com/ink/2010/main" type="inkWord" rotatedBoundingBox="17358,11685 22758,11389 22846,12999 17446,1329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9196.8917">15058 5531 2286 0,'0'0'50'0,"-10"-4"10"0,1-4 3 0,0 8 1 0,-9-4-51 0,0 8-13 0,-5 4 0 0,0 8 0 16,-4 4 64-16,0 5 9 0,-14 11 3 0,4 9 0 16,5-1-52-16,1 9-9 0,-6-5-3 0,5 5 0 15,-4-9 16-15,13 1 4 0,0-1 0 0,10 1 0 16,-1-9-32-16,5 1 0 0,9-5 0 0,4-3 0 15,10-9 0-15,0 0-15 0,13-8 2 0,-4 0 0 16,4-12-118-16,0 0-23 0,10-4-5 0,-1 4-1 16</inkml:trace>
          <inkml:trace contextRef="#ctx0" brushRef="#br0" timeOffset="29375.8584">15203 5519 2376 0,'5'-8'52'0,"8"0"12"0,6 0 1 0,13-5 1 0,4 1-53 0,9 0-13 16,6 0 0-16,8 0 0 0,-5 4 37 0,10-4 5 16,0-1 1-16,4 1 0 0,-4 0-35 0,4-4-8 15,5 4 0-15,-9 0 0 0,-19 0 0 0,1-1 0 16,4 1 0-16,-9 0-11 16,-14 4-44-16,-4-4-9 0,4 0-1 0,-8 0-1 0</inkml:trace>
          <inkml:trace contextRef="#ctx0" brushRef="#br0" timeOffset="29581.4429">16127 4612 2106 0,'-4'-28'93'0,"13"16"19"0,5 4-89 0,-1 0-23 0,-13 0 0 0,0 8 0 16,9 4 74-16,1 4 10 0,-10 8 3 0,-5 8 0 15,-4 17-22-15,-5 7-4 0,10 5-1 0,-15 16 0 16,-8 3-13-16,-9 9-3 0,-1 4-1 0,1 4 0 15,-10 0 1-15,5 5 0 0,-4-5 0 0,-5 12 0 16,4-12-36-16,5 0-8 0,-4-4 0 0,8-20 0 16,5-5-128-16,1 5-28 15,-1-8-6-15</inkml:trace>
          <inkml:trace contextRef="#ctx0" brushRef="#br0" timeOffset="29788.9123">16437 5640 2516 0,'0'0'56'0,"0"0"11"0,0 0 2 0,5 8 1 0,4 9-56 0,-5 7-14 16,-4 0 0-16,0 4 0 0,5 5 22 0,-10-1 2 16,-8 9 0-16,-6-5 0 0,6 1-24 0,-1-5 0 15,0 0 0-15,-4 1 0 16,-5-9-59-16,5-4-16 0,18 4-3 0,-9-7-1 0</inkml:trace>
          <inkml:trace contextRef="#ctx0" brushRef="#br0" timeOffset="29914.1161">16710 5292 2617 0,'-18'-24'57'0,"18"12"12"0,5-4 3 0,-1-1 2 0,-4 5-59 0,5 0-15 0,-10 8 0 0,5 4 0 16,0 0-43-16,0 0-11 0,0 16-2 0,-4 0-1051 15</inkml:trace>
          <inkml:trace contextRef="#ctx0" brushRef="#br0" timeOffset="30388.0909">17234 5673 1954 0,'27'-29'43'0,"-18"17"9"0,0-8 1 0,0 4 3 0,1-9-45 0,3 1-11 16,5 0 0-16,-4 0 0 0,-5 3 105 0,0 5 19 16,14-4 4-16,-14 8 1 0,-4 4-30 0,-1 0-7 15,-4 8 0-15,0 0-1 0,0 0-71 0,0 0-20 16,0 12 0-16,-4 8 8 0,-1-4 0 0,1 8 0 15,-15 5 0-15,1-1 0 0,5 0-8 0,-6 5 0 16,1-1 0-16,0 1 8 0,0-9-8 0,4 4 0 16,5-4 0-16,0-3 0 0,0-1 0 0,4-4 0 15,5 0 0-15,5-4 0 0,-5 1 0 0,9-1 0 16,0-8 0-16,5 4 0 0,4-4-13 0,0-4 1 0,-9-4 1 16,9 4 0-16,10-8 11 0,-6 4 0 0,-8-8 0 0,4-1 0 15,5-7 0-15,0 0 0 0,0 0 0 0,-5-9 0 16,-9 1 0-16,5-4 0 0,13 3 0 0,-4-7 0 31,-10-9-20-31,1 5-6 0,4 4-1 0,0-5 0 0,-4 5 73 0,-5 7 14 0,-4 1 4 0,4 8 0 16,-5 0-52-16,-4 7-12 0,-9 5 0 0,0 0 0 15,9 8 0-15,-18 4 0 0,-9 4 0 0,-5 5 0 16,-5 3 18-16,-4 8 1 0,0 4 0 0,-4 5 0 16,-1 3-99-16,1 5-19 15,8 3-4-15,-8 1-708 0,-1-1-141 0</inkml:trace>
          <inkml:trace contextRef="#ctx0" brushRef="#br0" timeOffset="30749.9709">17976 5519 2188 0,'36'-49'48'0,"-13"29"11"0,4-4 1 0,10-1 1 0,-1 5-49 0,1 4-12 16,-1 4 0-16,1 4 0 0,-10 4 53 0,-4 4 8 15,-5 8 2-15,-5 8 0 0,-3 8-50 0,-10 5-13 16,-5 7 0-16,-4 5 0 0,-9-1 44 0,4 1 3 16,0-1 1-16,-4 0 0 0,0-7-5 0,0-1-1 15,-5-3 0-15,5-5 0 0,0-4-22 0,-1-4-4 16,6 0 0-16,4-7-1 0,4-1 21 0,-4-4 5 16,9-4 1-16,0 0 0 0,0 0-18 0,5-8-3 0,-1-5-1 0,5-3 0 15,5 0 4-15,4-8 1 0,5-1 0 0,9-11 0 16,0 4-7-16,4-5-2 15,5 1 0-15,4-5 0 0,-4 1-6 0,0 8-2 0,0 3 0 0,0 5 0 16,-9 4-8-16,0 8 0 0,-9 3 9 0,-5 1-9 16,0 12 10-16,-4 0-2 0,-5 9-8 0,-4 7 12 15,-5 0-12-15,0 4 0 0,-5 1 0 0,1 7 0 16,-1 0 0-16,0 1 0 0,-4-1-12 0,0 0 12 16,0-3-132-16,0 3-19 0,-5 1-4 0</inkml:trace>
          <inkml:trace contextRef="#ctx0" brushRef="#br0" timeOffset="31115.66">19902 5151 1864 0,'18'-21'41'0,"-13"9"9"0,-5 4 2 0,0-4 0 0,-5-4-42 16,0 4-10-16,5 4 0 0,-9-5 0 0,0 5 122 0,0 4 22 0,0 0 5 0,-9 12 1 16,0 0-66-16,-5 9-12 0,-5 7-4 0,1 4 0 15,-9 9-54-15,4-1-14 0,0 9 0 0,0 3 0 16,5 1 0-16,9-9 0 0,-1 1 0 0,6 3 0 15,-1-3 40-15,5-1 4 0,4 1 2 0,1-5 0 16,-1-4 8-16,5 9 2 0,-4-9 0 0,4 1 0 16,0-9-11-16,0-4-1 0,0 0-1 0,-5 1 0 15,-4-5 3-15,-5 0 1 0,-4 0 0 0,0 4 0 16,-14-3-123-16,-4 3-24 16,-10 0-4-16,-8 4-1275 0</inkml:trace>
        </inkml:traceGroup>
        <inkml:traceGroup>
          <inkml:annotationXML>
            <emma:emma xmlns:emma="http://www.w3.org/2003/04/emma" version="1.0">
              <emma:interpretation id="{7742794E-7BEC-4188-AE38-7F37B5410F3B}" emma:medium="tactile" emma:mode="ink">
                <msink:context xmlns:msink="http://schemas.microsoft.com/ink/2010/main" type="inkWord" rotatedBoundingBox="25264,12197 27509,12073 27558,12956 25313,13080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1821.8725">23048 5256 1555 0,'68'-24'68'0,"-50"11"16"0,-22 1-68 0,4-4-16 0,4 4 0 0,-4 0 0 16,-9 0 160-16,5 4 28 0,-5-1 5 0,-1 9 2 0,-8 0-107 0,-5 13-20 15,-4-1-5-15,-9 12-1 0,-5 8-42 0,-9 5-8 16,4 7-1-16,-9 17-1 0,1-4-10 0,4 7 8 16,-5 1-8-16,5 4 8 0,9-8 8 0,5-1 0 15,8-7 1-15,1-4 0 0,4-9-17 0,14-8 0 16,9-3 0-16,5-1 0 0,-1-4 16 0,5-7 0 16,10-9 0-16,8 0 0 0,9-4 39 0,5-8 7 15,0-4 2-15,9 0 0 0,-4-5-52 0,4-3-12 16,0-4 0-16,-4-4 0 0,4-5 0 0,-5-3-18 15,-4-4 4-15,-4-5 1 0,-6-3 21 0,1-1 4 16,0-8 0-16,-5-3 1 0,-4 3 41 0,-5-3 8 16,-4-1 2-16,-5 0 0 15,-4 9-74-15,-5-1-14 0,-5 9-4 0,-8-1 0 0,-1 13 19 0,-4 4 9 16,-10 7-10-16,-8 5 10 16,-5 8-42-16,-5 8-2 0,-4 12-1 0,0 5 0 15,5 3-168-15,-1 8-34 0,-45 33-6 0,37-16-2 0</inkml:trace>
          <inkml:trace contextRef="#ctx0" brushRef="#br0" timeOffset="32151.7543">23808 5292 2419 0,'46'-12'53'0,"-28"4"11"0,-5 0 3 0,1 4 1 0,0 4-55 15,-1 0-13-15,6 8 0 0,-6 4 0 0,1-4 54 0,-5 8 8 16,0 5 2-16,5 3 0 0,-10 0-52 0,1 4-12 16,0 1 0-16,-1-1 0 0,-4 5 29 0,0-5 3 15,0 0 1-15,0-4 0 0,-4-3-24 0,-1-1-9 16,0-4 0-16,1-4 9 0,-5-4-9 0,4 0 0 16,5-8 9-16,0 0-9 0,0 0 21 0,0 0 0 15,0 0 0-15,0-8 0 0,0 0 19 0,5-8 3 16,4 4 1-16,0-12 0 0,9-1-8 0,0-7-2 15,5-4 0-15,9-5 0 0,-5 5-15 0,5-1-3 16,9 1-1-16,5-1 0 0,-1 1-32 0,1 8-7 16,4-1 0-16,-5 9-1 0,-4 4 45 0,-4 4 10 15,-5 8 2-15,-5 4 0 0,0 8-20 0,-9 0-3 16,-8 4-1-16,-1 8 0 0,0 1-8 0,-9 7 8 16,0 0-8-16,-9 5 8 0,0 3-8 0,-1 4 0 15,1 5 0-15,-9 4 0 16,-14-5-120-16,-9 5-22 0,5 3-5 0,-1 1-1156 0</inkml:trace>
        </inkml:traceGroup>
        <inkml:traceGroup>
          <inkml:annotationXML>
            <emma:emma xmlns:emma="http://www.w3.org/2003/04/emma" version="1.0">
              <emma:interpretation id="{D66BA910-E807-4BBF-B1B6-25A99C3EC1A8}" emma:medium="tactile" emma:mode="ink">
                <msink:context xmlns:msink="http://schemas.microsoft.com/ink/2010/main" type="inkWord" rotatedBoundingBox="28982,11328 33172,11098 33266,12810 29076,13040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4912.7663">27683 5098 1036 0,'0'0'92'16,"9"-8"-73"-16,-5-4-19 0,10-4 0 15,-10 3 89-15,10 1 15 0,-5-4 2 0,-4 4 1 0,-5 0 18 0,4 0 4 16,1 0 1-16,-1-1 0 0,-4-3-49 0,0 4-9 16,0 0-3-16,-4 4 0 0,-1-4-11 0,5 4-2 15,-4-5-1-15,-1 1 0 0,1 4-19 0,-1 0-4 16,-4-4-1-16,0 4 0 0,0 4-11 0,-5 0-1 15,0 0-1-15,1 4 0 0,-5 0-10 0,-5 4-8 16,0 0 9-16,-4 4-9 0,-1 0 0 0,-3 4 0 16,3-4 0-16,-4 8 0 0,-4-3 0 0,-5 11 8 15,-5 0-8-15,5 9 0 0,-4-1 28 0,4 4 4 16,9 1 0-16,0 3 0 16,14-7-52-16,0 3-9 0,4-4-3 0,5 1 0 0,4-5 32 0,5 0 0 15,0-3 0-15,0-1 10 0,5-8-10 0,4 0 12 16,0-8-12-16,5 1 12 0,0-5-1 0,4-4 0 15,0 0 0-15,9-9 0 0,5 5-11 0,0-8 12 0,0 0-12 0,0 0 12 16,4-8-4-16,1 0-8 16,-6-5 12-16,10-3-4 0,-4-4-8 0,-1 3 0 15,1-3 0-15,-1 4 0 0,-9 3 23 0,1 1 12 0,-10 8 2 0,0 4 1 16,-4 0-10-16,0 7-1 0,-14 5-1 16,0 0 0-16,0 0-11 0,-5 13-3 0,0-1 0 0,1 8 0 15,-10 4-12-15,1 1 0 0,-1-1 0 0,5 4 0 16,-9 0-28-1,4 1-8-15,-4-5-1 0,4 4-1224 0</inkml:trace>
          <inkml:trace contextRef="#ctx0" brushRef="#br0" timeOffset="35134.1071">28279 4948 748 0,'14'-8'67'0,"8"8"-54"15,-3 0-13-15,3 4 0 0,1 4 345 0,4 4 67 16,-4 5 12-16,-5 3 4 0,-4 4-263 0,-9 0-52 16,-1 5-10-16,-8 3-3 0,-5 5-51 0,-10-5-10 15,1 4-3-15,-9-3 0 0,-1-1-6 0,-3 0-2 16,-1 1 0-16,-5-1 0 0,-4-3-28 0,5-5 0 16,-5 0 0-16,0 0 0 15,5-3-242-15,-5-5-54 0</inkml:trace>
          <inkml:trace contextRef="#ctx0" brushRef="#br0" timeOffset="34372.6523">26699 4620 864 0,'0'0'38'0,"5"-4"8"0,-1 0-37 0,5-4-9 16,5 4 0-16,-5-4 0 0,5-4 182 0,-1 4 34 15,1-4 8-15,4 0 0 0,-4-1-81 0,0 1-17 16,-1 4-3-16,-4 4-1 0,0 0-50 0,-4 4-11 16,4-4-1-16,-9 4-1 0,0 0-40 0,0 0-8 15,0 0-2-15,0 0 0 0,0 8-9 0,0 0 0 16,-9 0 0-16,0 0 8 0,-5 5-8 0,1-5 12 16,-15 0-12-16,6 4 12 0,-19 0-12 0,4-4 0 15,-8 0 9-15,8 0-9 0,1-4 0 0,4 0 8 16,0 5-8-16,5-5 0 0,9-4 0 0,-5 4 0 15,0 0 0-15,9 0 0 0,1-4 0 0,-1 4 0 16,5 0 0-16,-5 0 0 0,1 0 0 0,-1 0-16 16,0 0 2-16,1-4 1 15,-1 8-27-15,5-4-6 0,-9-4-1 0,4 4 0 0,5 0 38 0,0-4 9 0,-5 4 0 16,0 4 0-16,5 0 0 0,0-3 0 0,0 3 0 0,9-8 0 16,-9 8 12-16,9-8 5 0,0 0 1 0,-5 8 0 15,5-8-18-15,-4 12 0 0,4 0 0 0,0-4 0 16,0 4 0-16,4 4 0 0,1-3 0 0,0-1 0 15,-1 4 14-15,1 4-1 0,4 0 0 0,0 5 0 16,0 3 13-16,-4 8 2 0,-1 5 1 0,1-1 0 16,-1 5 10-16,1-1 1 0,-5 5 1 0,0 0 0 15,4-1-11-15,-4 5-2 0,-4-5-1 0,4 5 0 0,0-5 1 16,0-3 0-16,-5 4 0 0,1-1 0 0,-1-7-19 16,5-9-9-16,-9 0 10 0,4 1-10 0,1-9 17 15,4-8-2-15,-5 0-1 0,1 1 0 0,4-9 17 16,0 4 3-16,0-12 1 0,0 0 0 0,0 0 4 0,9 0 1 15,-5 4 0-15,10 0 0 0,-5-4-10 0,5-4-2 16,-5 4 0-16,9-4 0 0,-4 4-16 0,-1 0-3 16,6-4-1-16,3 4 0 0,1 0-8 0,5 4 0 15,3-4 0-15,6 8 0 16,4-4-44-16,4 8-12 0,1-4-1 0,4 4-1 16,-5 5-187-16,1-5-38 0,54 8-7 0,-27-16-2 0</inkml:trace>
          <inkml:trace contextRef="#ctx0" brushRef="#br0" timeOffset="35566.1212">28912 4187 1555 0,'18'-16'138'0,"0"0"-110"0,0 4-28 0,5 0 0 16,0 4 177-16,0 8 31 0,-5 8 5 0,0 12 2 15,0 4-115-15,-9 9-22 0,1 11-5 0,-10 5-1 16,0 3-44-16,-5 5-8 0,-4 4-3 0,0-1 0 16,-5 1 24-16,-4 4 5 0,0 0 1 0,0-1 0 15,-1 1-24-15,1-8-5 0,4-1-1 0,-4 1 0 16,5-8 38-16,3-5 7 0,-3-3 2 0,4-1 0 16,0-12-52-16,4 1-12 0,1-5 0 0,-6-4 0 15,10-4 0-15,-4 1 0 0,8-9 0 0,-4-8 0 0,0 0 0 0,0 0 0 16,0 0 0-16,0 0 0 0,10-4 0 0,-1 0 0 15,0-8 0-15,9-5 0 0,-4-3 0 0,8 0 0 16,1-8 0-16,-9-1 0 0,-19-3 20 0,23-5 0 16,28 1 1-16,9 0 0 0,-10-1-29 0,5 5-7 15,0-1-1-15,5 9 0 0,-5 0 7 0,0 8 1 16,-9 3 0-16,0 5 0 0,-5 4 8 0,-13 4-8 16,-5 8 8-16,-4 1-8 0,-5 7 8 0,-9 4 0 15,-4 4 0-15,-10 1 0 0,-4 3 0 0,-5 4 9 16,-9-3-1-16,-9 3-8 0,0-4 0 0,0 1 0 15,-9-1 0-15,5 0-12 16,-1 1-61-16,-4-5-12 0,0 0-3 0,-5 0-774 0,1-3-155 16</inkml:trace>
          <inkml:trace contextRef="#ctx0" brushRef="#br0" timeOffset="36059.6984">29613 4333 2016 0,'18'-12'179'0,"9"-8"-143"16,5-1-36-16,0 1 0 0,5 4 47 0,8 0 2 15,-4 0 1-15,5 0 0 0,-1 3-17 0,5-3-3 16,0 4-1-16,0 4 0 0,-4-4-10 0,-5 4-3 15,-5 4 0-15,-4 4 0 0,-9 0 1 0,-5 4 0 16,-9 8 0-16,0 8 0 0,-4 4 29 0,-5 5 6 16,-9 11 0-16,-5 5 1 0,-4-1-11 0,4 5-2 15,-4 3-1-15,-5 1 0 0,10 0-3 0,-1-1 0 16,5 1 0-16,-5 3 0 0,10 1 7 0,-5 0 1 16,4-1 0-16,-4 1 0 0,0-4-18 0,4-1-3 15,-4-3-1-15,0 3 0 0,0-7-22 0,0 0 0 16,-9-1 0-16,-1 1 0 0,-3-1 32 0,-1 1 9 15,-4-5 2-15,-5 5 0 0,0-5-28 0,-9-4-6 16,-5 1-1-16,-13-1 0 16,-9-3-28-16,-5-5-5 0,-9-4-2 0,-4 5 0 15,8-9-151-15,-4-4-30 0,-91 4-7 0,32-16-1 0</inkml:trace>
        </inkml:traceGroup>
      </inkml:traceGroup>
    </inkml:traceGroup>
    <inkml:traceGroup>
      <inkml:annotationXML>
        <emma:emma xmlns:emma="http://www.w3.org/2003/04/emma" version="1.0">
          <emma:interpretation id="{ED29CF28-BFF4-49D6-93B5-F1AC25C6F05B}" emma:medium="tactile" emma:mode="ink">
            <msink:context xmlns:msink="http://schemas.microsoft.com/ink/2010/main" type="paragraph" rotatedBoundingBox="2300,14620 27729,13586 27800,15335 2371,16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12E698-9FF1-424C-B3DA-2C600FEC9750}" emma:medium="tactile" emma:mode="ink">
              <msink:context xmlns:msink="http://schemas.microsoft.com/ink/2010/main" type="line" rotatedBoundingBox="2300,14620 27729,13586 27800,15335 2371,16369"/>
            </emma:interpretation>
          </emma:emma>
        </inkml:annotationXML>
        <inkml:traceGroup>
          <inkml:annotationXML>
            <emma:emma xmlns:emma="http://www.w3.org/2003/04/emma" version="1.0">
              <emma:interpretation id="{2557B575-E1BB-473C-9125-23471DDEA8C4}" emma:medium="tactile" emma:mode="ink">
                <msink:context xmlns:msink="http://schemas.microsoft.com/ink/2010/main" type="inkWord" rotatedBoundingBox="2312,14921 3687,14865 3736,16086 2362,16142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8330.6897">757 7983 1036 0,'0'-12'92'0,"-4"-8"-73"15,4-4-19-15,0 0 0 0,0 3 120 0,-5 1 20 16,0 0 4-16,5 12 0 0,0-4-1 0,0 12-1 16,0 0 0-16,0 0 0 0,-4 16-68 0,4 4-14 15,-9 8-2-15,4 5-1 0,1 3-25 0,-5 5-4 16,-5 7-2-16,0 1 0 0,1 11 4 0,-1 1 1 15,-4 0 0-15,0 4 0 0,4 3-9 0,-4-3-2 16,4 0 0-16,0-4 0 0,1-5-11 0,4-3-9 16,4-1 12-16,0-3-12 15,-4-4-15-15,5-1-9 0,-1-12-3 0,5 5 0 16,-4-5-176-16,4-7-35 0,0-5-7 0</inkml:trace>
          <inkml:trace contextRef="#ctx0" brushRef="#br0" timeOffset="48418.6782">416 8611 1382 0,'0'0'61'0,"0"0"13"0,-9-4-59 0,9 4-15 0,0 0 0 0,0 0 0 16,-5-4 140-16,5 4 26 0,0-13 5 0,9 5 1 15,0-4-76-15,5 4-14 0,4 0-3 0,9-4-1 0,5 4-50 0,9 0-11 16,5 0-1-16,4 0-1 0,14-1-31 0,-1-3-7 15,1 4-1-15</inkml:trace>
          <inkml:trace contextRef="#ctx0" brushRef="#br0" timeOffset="47963.3834">-424 9032 806 0,'0'0'72'0,"0"0"-58"15,-4 0-14-15,-10 0 0 0,5 0 68 0,0 0 10 16,4 4 2-16,-4 0 1 0,0-4-6 0,0 0-2 16,0 0 0-16,4 0 0 0,-4 0-24 0,9 0-5 0,0 0 0 0,0 0-1 15,0 0 1-15,0 0 0 0,0 0 0 0,0 0 0 16,9 12-13-16,5-4-3 0,0-4 0 0,9 4 0 15,4 0 5-15,-4-8 1 0,13 0 0 0,0 0 0 16,1 0-18-16,4-4-4 0,4 0-1 0,1-8 0 31,9 4-143-31,-5 0-29 0,27-8-6 0,-13 3-1 0</inkml:trace>
          <inkml:trace contextRef="#ctx0" brushRef="#br0" timeOffset="47545.1293">-515 8259 518 0,'-9'-4'23'0,"9"4"5"0,0-13-28 0,0 5 0 16,5 0 0-16,-5-4 0 0,4 4 219 0,5-4 38 15,-9 4 8-15,10 0 2 0,-1-4-131 0,4 3-27 16,1 1-5-16,9 0 0 0,-5-4-44 0,9 4-9 16,5-4-2-16,0 0 0 0,9 4-21 0,0 0-4 15,0-1 0-15,4 1-1 0,6 0-8 0,-6 4-2 16,1-4 0-16,-5 8 0 0,4-8-13 0,-4 8 0 16,5-4 8-16,-5 4-8 0,0 0 0 0,0-4 0 15,-5 4 0-15,0-4 0 0,1 0-17 0,-5-4 0 0,-5 8 0 16,5 0 0-1,0 0-35-15,-10 0-8 0,1 4 0 0,-5 0-524 0,1 0-105 0</inkml:trace>
          <inkml:trace contextRef="#ctx0" brushRef="#br0" timeOffset="47103.8362">27 8416 288 0,'0'0'25'0,"-4"-8"-25"0,-6-4 0 0,10 4 0 16,-4-4 150-16,4 4 25 0,-5-4 5 0,5 4 0 15,-4 0-70-15,4-1-14 0,-5-3-4 0,1 0 0 16,4 4-9-16,-5-4-3 0,5 0 0 0,0 0 0 16,0 0-12-16,5-1-2 0,-5 1-1 0,4 0 0 15,1 0-1-15,-5 0 0 0,0 0 0 0,0 0 0 16,4 3-16-16,-4 9-4 0,0-8-1 0,0 8 0 0,0 0-14 15,5-8-2-15,-5 4-1 0,0 4 0 0,0 0-6 0,0 0 0 16,0 0-1-16,0 0 0 0,0 0-11 0,0 0-8 16,0 0 9-16,0 0-9 0,0 0 10 0,4 12-10 15,-4 5 10-15,5 7-10 0,-10 0 21 0,5 9-1 16,-4 3-1-16,-1 4 0 0,1 9 10 0,-1-5 3 16,-4 5 0-16,-5 4 0 0,1-5-12 0,-1 1-1 15,5-5-1-15,-5 1 0 0,-4-5-6 0,5 5-2 16,3-13 0-16,-3 5 0 0,-1-5-10 0,5 0 10 15,4-7-10-15,-4-1 10 0,5-4-10 0,-5-4 10 16,4 1-10-16,5-1 10 0,-4 0-10 0,-1-4 0 16,0-4 0-16,5 0 0 15,0-8-19-15,0 0-5 0,0 0-2 0,0 0 0 16,0 0-124-16,0 0-25 0,0 0-5 0,10-4-796 0</inkml:trace>
        </inkml:traceGroup>
        <inkml:traceGroup>
          <inkml:annotationXML>
            <emma:emma xmlns:emma="http://www.w3.org/2003/04/emma" version="1.0">
              <emma:interpretation id="{D77D86A9-519D-4586-B8BC-28D5AF1B1111}" emma:medium="tactile" emma:mode="ink">
                <msink:context xmlns:msink="http://schemas.microsoft.com/ink/2010/main" type="inkWord" rotatedBoundingBox="5339,14708 6172,14674 6220,15859 5387,15893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8967.9311">2533 8392 1911 0,'0'0'84'0,"0"0"19"0,-9 12-83 0,4 9-20 0,1-1 0 0,-1 8 0 16,5 5 46-16,-5 3 5 0,5 0 1 0,0 1 0 16,0-1-8-16,5-3-2 0,-5-1 0 0,5 0 0 15,4-7-33-15,-5-1-9 0,1-8 0 0,-1-4 0 16,5 0 0-16,0-4 0 0,5-8 0 0,-5-4 8 15,0-4 5-15,5-4 2 0,13-8 0 0,-4-4 0 16,4-1 9-16,5-7 1 0,0-4 1 0,5-5 0 0,8-7-2 16,-4 3-1-16,0 1 0 0,0-1 0 15,5 5-12-15,-1 3-3 0,-4 1 0 0,-5 7 0 0,-4 9-8 0,0 4 0 16,-4 8 0-16,-1 8 0 0,-9 4 8 16,5 4 2-16,-5 8 1 0,-4 0 0 0,-5 9 2 0,0-1 1 15,-5 4 0-15,-4 1 0 0,0-1 19 0,-4 0 4 16,-10 5 1-16,1-5 0 0,-6-4-16 0,-3 0-3 15,-1-3-1-15,-4-1 0 0,4-4-8 0,0 0-2 16,-9-4 0-16,5 1 0 0,4-5-8 0,-4 0-11 16,-10 0 3-16,1 0 0 15,-5 4-168-15,5-4-32 0</inkml:trace>
          <inkml:trace contextRef="#ctx0" brushRef="#br0" timeOffset="49079.8814">2833 7733 2368 0,'-23'-29'52'0,"19"13"12"0,-1 4 1 0,10 0 1 0,4 4-53 0,-9 8-13 0,0 0 0 0,9-8 0 31,9 8-64-31,10 4-15 0</inkml:trace>
        </inkml:traceGroup>
        <inkml:traceGroup>
          <inkml:annotationXML>
            <emma:emma xmlns:emma="http://www.w3.org/2003/04/emma" version="1.0">
              <emma:interpretation id="{9B982527-AE82-4B1C-822C-18E3BC3FB0CC}" emma:medium="tactile" emma:mode="ink">
                <msink:context xmlns:msink="http://schemas.microsoft.com/ink/2010/main" type="inkWord" rotatedBoundingBox="8270,15203 8854,15180 8886,15956 8302,15979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9767.5903">5793 8497 1119 0,'9'-20'49'0,"0"12"11"0,-5 0-48 0,5-8-12 0,5 4 0 0,-9-5 0 16,8 1 120-16,-8 0 20 0,4-4 5 0,0 0 1 16,0-1-23-16,-4 1-5 0,-1 0-1 0,1 0 0 15,-1 4-33-15,-4-5-8 0,-4 5 0 0,4 0-1 16,-5 0-23-16,-4 8-5 0,0 0-1 0,-5-1 0 15,1 1-24-15,-5 4-5 0,-5 4-1 0,0 8 0 16,0 0-16-16,-4 9 10 0,0-1-10 0,-1 4 8 16,-4 4-8-16,-4 13 0 0,0-1 0 0,8 9 0 15,1-1 0-15,0 1 0 0,4-1 12 0,5 1-4 16,4-5-8-16,5-3 0 0,0-1 0 0,4-8 0 0,5 1 0 16,0-5 0-16,5-8 0 0,4 0 0 0,-5-3 0 0,1-9 0 15,9 0 0-15,4-8 0 0,0 0 0 0,5-9 0 16,4-3 0-16,0-8 0 0,1-4 0 0,-1-5 0 15,5-3 0-15,0-5 8 0,4 1-8 0,1-5 0 16,-1 1 0-16,-4 7 0 0,0 1 28 0,-5 12 4 16,-9 3 1-16,5 9 0 0,-9 4-15 0,-5 4-3 15,0 8-1-15,0 12 0 0,-4 9-14 0,-5 3 9 16,0 8-9-16,-5 9 8 0,5 0-8 0,-4 3 10 16,4 1-10-16,0-1 10 0,4 5-19 0,5-1-4 15,-4 1-1-15,8 0-807 16,1-5-162-16</inkml:trace>
        </inkml:traceGroup>
        <inkml:traceGroup>
          <inkml:annotationXML>
            <emma:emma xmlns:emma="http://www.w3.org/2003/04/emma" version="1.0">
              <emma:interpretation id="{C5ED4566-C494-4F64-B9F4-837B20293B6F}" emma:medium="tactile" emma:mode="ink">
                <msink:context xmlns:msink="http://schemas.microsoft.com/ink/2010/main" type="inkWord" rotatedBoundingBox="11232,14257 17898,13986 17966,15656 11300,15927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0519.6485">8442 8372 748 0,'-9'-16'67'0,"9"8"-54"0,-4 0-13 0,-1-1 0 15,1-3 120-15,-1-4 22 0,-4 4 4 0,4-4 1 16,5-4-3-16,9 3-1 0,1-3 0 0,-1 4 0 15,4-4-79-15,10 0-16 0,0-1-4 0,9 5 0 16,0-4-12-16,4 4-2 0,0-1-1 0,1 9 0 16,-5-4-13-16,0 12-2 0,-5 4-1 0,-4 12 0 15,4 5-13-15,-4 11 11 0,-10 5-11 0,1 11 10 16,-9 5 6-16,-5-1 0 0,-5 9 1 0,0-4 0 16,-8 3 12-16,-1-7 3 0,-4-4 0 0,0-5 0 15,4 1-13-15,0-9-3 0,1-4 0 0,4-3 0 0,0-1-8 16,4-8-8-16,-4-8 12 0,4 5-12 0,5-5 32 0,0-12-1 15,0 0 0-15,0 0 0 0,14-8-9 0,0 0-2 16,4-9 0-16,0 1 0 0,0-4 20 0,10-4 3 16,-6-9 1-16,6 1 0 0,4-5-14 0,-1-7-2 15,6-1-1-15,-1 1 0 0,-4-5 8 0,5 1 1 16,-1 7 1-16,5-7 0 0,0 3-29 0,0 5-8 16,0-5 0-16,4 5 0 15,-4 3-32-15,-4 5-8 0,-1 4-2 0,1 3-806 16,-5 9-162-16</inkml:trace>
          <inkml:trace contextRef="#ctx0" brushRef="#br0" timeOffset="50830.9718">9881 8562 2142 0,'9'0'47'0,"14"0"9"0,4-8 3 0,5 4 1 0,4-4-48 0,-4-4-12 0,5-4 0 0,-1-5 0 15,1 1 80-15,-1-4 12 0,5 4 4 0,-9-5 0 16,4 1-58-16,-4-4-11 0,-5-1-3 0,5 1 0 16,-9-4 13-16,0-1 3 0,-5 1 0 0,-4 0 0 0,-5-1-27 0,-5 5-5 15,6-5 0-15,-10 5-8 0,-10 0 16 0,6 8-4 16,-5-1-1-16,0 9 0 0,0-4 4 0,-5 8 1 16,-4 4 0-16,-1 12 0 0,-8 4 11 0,0 4 2 15,-5 9 1-15,-4 3 0 0,4 12-30 0,-5 1 0 16,-4 3 0-16,9 5 0 0,-4 0 0 0,9-1 0 15,-5 1 0-15,9-1 0 0,5-3 0 0,0-5 0 16,4 1 0-16,9-1 0 16,1-8-73-16,8 1-18 0,5-1-3 0,5-3-722 15,9-5-144-15</inkml:trace>
          <inkml:trace contextRef="#ctx0" brushRef="#br0" timeOffset="51053.8173">11229 8275 1785 0,'22'-41'159'0,"-8"21"-127"0,0-4-32 0,-1 0 0 16,-4-1 15-16,5 5-3 0,-5-4-1 0,-4-1 0 16,-5 5 101-16,-5 8 21 0,1-4 4 0,-5 8 1 15,-5 0-66-15,-4 8-12 0,-1 0-4 0,-8 8 0 16,-5 4-17-16,0 4-4 0,1 8-1 0,-1 5 0 16,0-1-2-16,5 9-1 0,-1-1 0 0,10 0 0 15,4 5-15-15,1-5-4 0,8 9 0 0,5-5 0 16,5 1-12-16,8-5-13 0,1-8 2 0,9 5 1 15,4-9-122-15,0 0-24 16,10-7-4-16,4-1-907 0</inkml:trace>
          <inkml:trace contextRef="#ctx0" brushRef="#br0" timeOffset="51296.8165">11898 7898 691 0,'-14'-4'61'0,"-4"-4"-49"16,4-4-12-16,5 0 0 0,0 4 417 0,5 0 81 15,-1 4 16-15,5 4 3 0,5-8-387 0,8 0-78 16,10 4-15-16,4-5-3 0,5-3-18 0,9 0-3 16,9 0-1-16,9 4 0 0,10 0-12 0,-1 0 0 15,5-8 0-15,9 3 0 0,-5 5 0 0,5 0 0 16,-4 0 0-16,-1 0 0 15,-4 4-39-15,-9 0-10 0,-5 0-3 0,0 0-722 0,-4 0-145 16</inkml:trace>
          <inkml:trace contextRef="#ctx0" brushRef="#br0" timeOffset="51518.2183">12940 7065 2372 0,'0'0'52'0,"5"-8"12"0,4-8 1 0,-4 7 1 0,-1 1-53 0,-4 8-13 0,0 0 0 0,0 0 0 16,5 17 48-16,-5 3 6 0,-9 16 2 0,4 5 0 15,-9 7-13-15,-4 9-3 0,-9 4 0 0,0 7 0 0,-10 1-22 0,-4 4-5 16,0 8-1-16,0 8 0 0,-4-8-4 0,4 0 0 16,0 0-8-16,-5 4 12 15,5-4-140-15,0 0-29 0,5-4-6 0,-5-1-911 16</inkml:trace>
          <inkml:trace contextRef="#ctx0" brushRef="#br0" timeOffset="51853.7653">13596 7955 2602 0,'0'0'57'0,"0"0"12"0,0 8 3 0,-9 4 1 0,-5 9-58 0,1-1-15 16,-10 8 0-16,0 0 0 0,0 5 0 0,-4 3 0 0,-5 1 0 0,5-1 0 16,9-12 0-16,-1 5 0 0,6-5 0 0,4-4 0 15,4 0-23-15,1-7 3 0,8-1 0 0,10-4 0 16,4 0 20-16,0-4 0 0,10-8 0 0,3 0 0 16,6-4 0-16,-1-4 18 0,1-5-2 0,-5 1 0 15,-1-4 20-15,1-4 3 0,0-5 1 0,-5 1 0 16,1 0-23-16,-5-5-4 0,-5 5-1 0,-5-4 0 15,-3 3-3-15,-1 1-1 0,-5 4 0 0,-4 0 0 16,-4 3 4-16,-5 5 0 0,-5 0 0 0,-4 4 0 16,-1 0 16-16,-8 8 3 0,0 4 1 0,-10 4 0 15,-4 4-52-15,0 8-9 16,-4-4-3-16,-1 12-822 0,5-3-165 0</inkml:trace>
          <inkml:trace contextRef="#ctx0" brushRef="#br0" timeOffset="52241.7109">14220 7818 2300 0,'18'-5'51'0,"5"5"10"0,4 5 3 0,0 7 0 0,-4 4-52 0,0 4-12 15,0 8 0-15,0 1 0 0,-5 3 44 0,-5 5 7 16,-4 3 1-16,1 0 0 0,-6 1-23 0,1-1-4 15,-10-3-1-15,1-1 0 0,-1-3 13 0,0-5 3 16,1-4 0-16,-5-4 0 0,4 1-16 0,1-9-4 16,-1-4 0-16,5-8 0 0,0 0 28 0,0 0 4 0,0 0 2 0,0 0 0 15,-4-8 0-15,4-8 0 0,0-1 0 0,0 1 0 16,0-8-24-16,4 4-5 0,5-9-1 0,0 1 0 16,5 0-12-16,0-5-4 15,-1 1 0-15,6-4 0 0,-1-5-8 0,5 5 0 0,4-1 0 0,9-3 0 31,5 3-28-31,5 1-2 0,4 0 0 0,9-1 0 0,0 5-145 16,5 3-29-16,-5 1-5 0,14 0-993 0</inkml:trace>
        </inkml:traceGroup>
        <inkml:traceGroup>
          <inkml:annotationXML>
            <emma:emma xmlns:emma="http://www.w3.org/2003/04/emma" version="1.0">
              <emma:interpretation id="{BFB6F3A2-9AE7-4712-93A8-55B1F3599460}" emma:medium="tactile" emma:mode="ink">
                <msink:context xmlns:msink="http://schemas.microsoft.com/ink/2010/main" type="inkWord" rotatedBoundingBox="20357,14455 24866,14272 24914,15452 20405,1563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3825.0196">20685 7672 1497 0,'36'-20'66'0,"-18"7"14"0,1 1-64 0,-1 4-16 15,5-4 0-15,-5 4 0 0,0-4 136 0,0 0 24 16,-4 4 5-16,0 0 1 0,-5-1-73 0,-5 1-14 15,-4 0-3-15,0 0-1 0,0 0-35 0,-4 0-8 16,-5-4 0-16,0 8-1 0,-5-4 3 0,0 4 1 16,-4 0 0-16,0 0 0 0,-5 4-18 0,0 4-3 0,-4 0-1 0,-5 0 0 15,-4 8-13-15,-1 4 0 16,1 0 0-16,-5 0 0 0,0 1 20 0,0 3 0 0,4 0 1 16,-4 4 0-16,5 1-12 0,0 3-9 0,4-4 12 15,0 5-12-15,9-1 0 0,0-4 0 0,10-4 0 0,-1 5 0 16,5-5 0-16,4 0 0 0,1-8 0 0,4 4 0 15,4-3 0-15,1-1 0 0,4-4 0 0,5 0 0 16,-1-4 0-16,10-4-14 0,4-4 1 0,5 0 0 16,5-8-1-16,-1 4 0 0,1-9 0 0,4 1 0 15,4-8 14-15,1 0 0 0,-1-9 0 0,1 1 0 16,-1-4 31-16,1-1 9 0,4-3 1 0,-5 7 1 16,1 13-13-16,-10-4-2 0,-8 4-1 0,-6 7 0 15,-8 1-26-15,0 8 0 0,-5 4 0 0,-9 0 0 16,0 0 20-16,-9 16 12 0,-10 1 3 0,6 7 0 15,-10 8-35-15,0 5 0 0,1-1 0 0,-1 5-12 16,5-1-36-16,-1 0-8 0,6-3 0 0,-1-1-1 16,5-3-188-16,4-1-38 0</inkml:trace>
          <inkml:trace contextRef="#ctx0" brushRef="#br0" timeOffset="54053.6305">21805 7413 2095 0,'27'-20'46'0,"0"-5"10"0,-4-3 1 0,5 4 2 0,-6-1-47 0,1 1-12 15,-9 8 0-15,-1 0 0 0,-3 8 95 0,-10 8 17 16,-10 0 3-16,1 8 1 0,-13 4-68 0,-15 4-14 0,-4 8-2 0,-9 9-1 16,5-1-19-16,-1 1-4 0,-4 7-8 0,0 0 12 15,0 1 1-15,4-1 0 0,5 9 0 0,5-5 0 16,-1-3-13-16,15-5-18 0,-1 1 4 0,9 3 1 31,1-7-41-31,8-1-8 0,10 0-2 0,4 1-1049 0</inkml:trace>
          <inkml:trace contextRef="#ctx0" brushRef="#br0" timeOffset="52856.7981">18372 7518 1951 0,'5'-20'43'0,"-5"8"9"0,-5 0 1 0,0-1 2 0,1-3-44 0,-1 4-11 16,-4-4 0-16,0 4 0 0,-9 4 75 0,-5 0 13 15,-4 4 2-15,-10 4 1 0,-4 4-60 0,-4 4-12 16,-5 0-3-16,-5 0 0 0,5 8-16 0,5 0 0 16,-1 4 0-16,1 1 0 0,8 7 0 0,5-8 0 15,14 5 0-15,0-1 0 0,4 0 0 0,10 0-12 16,8 1 12-16,1-1-12 0,8 0 12 0,1 5 13 16,4-9-2-16,5 0-1 0,0 0 24 0,4-4 5 15,0 1 1-15,1-5 0 0,-1 4-16 0,0-4-4 16,-4 4 0-16,-5 5 0 0,-4-1 20 0,0 0 3 15,-10 4 1-15,-8 5 0 0,-1-1-12 0,-9 8-1 16,-4-3-1-16,-5 11 0 0,1-3 9 0,-10-1 1 16,0 1 1-16,-4 3 0 0,-1-3-32 0,-4-1-9 15,0-3 0-15,0-1 0 16,14 0-88-16,-5-7-21 0,-9-1-5 0,5-4-699 0,4-8-140 0</inkml:trace>
          <inkml:trace contextRef="#ctx0" brushRef="#br0" timeOffset="53349.4648">18982 7769 2156 0,'14'-12'48'0,"4"0"9"0,-4 0 3 0,-1-1 0 16,1-3-48-16,-5 4-12 0,5 0 0 0,-5 4 0 0,0 0 48 0,-9 8 8 15,0 0 2-15,0 0 0 0,0 0-19 0,-5 8-4 16,-4 8-1-16,-4 8 0 0,-6 9-15 0,6 7-3 16,-10 1-1-16,0 11 0 0,-4 1 12 0,4-1 2 15,5 1 1-15,-9 4 0 0,8-5 17 0,-3-3 3 16,-1-1 1-16,0-3 0 0,5-5-24 0,0 1-5 16,-1-9-1-16,1 1 0 0,5-5-2 0,-6-4-1 15,6-8 0-15,-1 1 0 0,0-5-10 0,5-4-8 16,0-4 9-16,9-4-9 0,0 0 25 0,-4-4-1 15,4 4 0-15,-5-4 0 0,1-8 4 0,4-9 0 16,0 1 0-16,4-4 0 0,1 0-18 0,-1-9-10 16,10-7 12-16,-5-1-12 0,5-3 0 0,4-9 0 15,5 1 0-15,8-9 0 0,1-4 0 0,14 0 0 0,-1-7 0 16,10-1 0-16,9 0-9 0,-1 4-6 16,1 4-1-16,9 1 0 0,-9 15 0 0,0 9-1 15,-1 3 0-15,1 5 0 0,0 12 7 0,-10 3 2 0,-4 9 0 0,-4 8 0 16,-10 4 8-16,-4 4 0 0,-9 9-9 0,-9 7 9 15,-10 4 0-15,-4 5-11 0,-18 3 11 0,-5 8-8 16,-4 1 8-16,-9 4-10 0,-10-1 10 0,-9 9-10 16,1-9-30-1,-1-3-7-15,-4-1-1 0,0 1 0 0,4-9-134 0,-4-3-27 16,4-1-6-16,1-4-1 0</inkml:trace>
        </inkml:traceGroup>
        <inkml:traceGroup>
          <inkml:annotationXML>
            <emma:emma xmlns:emma="http://www.w3.org/2003/04/emma" version="1.0">
              <emma:interpretation id="{B27BA885-19FD-4F04-A899-568B91997DE4}" emma:medium="tactile" emma:mode="ink">
                <msink:context xmlns:msink="http://schemas.microsoft.com/ink/2010/main" type="inkWord" rotatedBoundingBox="24999,14205 25920,14168 25957,15087 25037,15124"/>
              </emma:interpretation>
              <emma:one-of disjunction-type="recognition" id="oneOf18">
                <emma:interpretation id="interp26" emma:lang="" emma:confidence="1">
                  <emma:literal>e</emma:literal>
                </emma:interpretation>
                <emma:interpretation id="interp27" emma:lang="" emma:confidence="0">
                  <emma:literal>.</emma:literal>
                </emma:interpretation>
                <emma:interpretation id="interp28" emma:lang="" emma:confidence="0">
                  <emma:literal>x</emma:literal>
                </emma:interpretation>
                <emma:interpretation id="interp29" emma:lang="" emma:confidence="0">
                  <emma:literal>l</emma:literal>
                </emma:interpretation>
                <emma:interpretation id="interp30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54431.0171">22146 7684 1785 0,'5'0'159'0,"-1"4"-127"16,-4 4-32-16,5 4 0 0,4 4 35 0,0-3 1 16,0 3 0-16,5-4 0 0,4 0 32 0,0 0 6 15,10-8 2-15,4 0 0 0,4-4-48 0,-4 0-10 16,-5-4-2-16,5 0 0 0,0-4 18 0,4-4 3 16,-4 0 1-16,5 0 0 0,-6-5 12 0,24-7 2 15,0-4 1-15,-5-4 0 0,-18 3-8 0,4-3-1 16,1-5-1-16,4 1 0 0,-14 0-1 0,0-1 0 15,-4 1 0-15,0-5 0 0,-5 5-42 0,0-1-14 16,-9 1 0-16,-4 4 0 0,-5 7 14 0,-5 1 0 16,1 8 0-16,-10 4 0 0,-9 0 0 0,0 7 0 15,-8 14 0-15,-1 3 10 0,9 4 0 0,-9 4 0 16,0 4 0-16,0 5 0 0,-4 3-10 0,0 5 0 16,-1-1-10-16,-4 9 10 0,5-1 0 0,-1 1 0 0,5 3 0 15,1 1 0-15,3-1 0 0,1 5 0 0,9-1 8 0,4-3-8 16,0-4 0-16,14-1 0 0,-4-8-11 0,13 5 11 31,9-9-129-31,5 1-19 0,4-5-4 0,10 4-966 0</inkml:trace>
        </inkml:traceGroup>
        <inkml:traceGroup>
          <inkml:annotationXML>
            <emma:emma xmlns:emma="http://www.w3.org/2003/04/emma" version="1.0">
              <emma:interpretation id="{95D1B85A-286C-479F-BAB7-4CE9A4998288}" emma:medium="tactile" emma:mode="ink">
                <msink:context xmlns:msink="http://schemas.microsoft.com/ink/2010/main" type="inkWord" rotatedBoundingBox="27766,15042 27789,15042 27789,15053 27767,15054"/>
              </emma:interpretation>
              <emma:one-of disjunction-type="recognition" id="oneOf19">
                <emma:interpretation id="interp31" emma:lang="" emma:confidence="0">
                  <emma:literal>.</emma:literal>
                </emma:interpretation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-</emma:literal>
                </emma:interpretation>
                <emma:interpretation id="interp34" emma:lang="" emma:confidence="0">
                  <emma:literal>;</emma:literal>
                </emma:interpretation>
                <emma:interpretation id="interp35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54685.2858">24914 8004 2534 0,'0'0'225'0,"0"-8"-180"15,0 8-36-15,0 0-9 0,0 0 16 0,0 0 2 16,0 0 0-16,-9 8-780 15,-4-4-156-15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41:30.04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1FC00B1-36B9-4D3E-AA67-AD52B76BFD73}" emma:medium="tactile" emma:mode="ink">
          <msink:context xmlns:msink="http://schemas.microsoft.com/ink/2010/main" type="inkDrawing" rotatedBoundingBox="2888,8761 19014,7145 19132,8322 3006,9937" semanticType="underline" shapeName="Other">
            <msink:sourceLink direction="with" ref="{6409773C-B44C-4A58-850B-50327BBC9092}"/>
          </msink:context>
        </emma:interpretation>
      </emma:emma>
    </inkml:annotationXML>
    <inkml:trace contextRef="#ctx0" brushRef="#br0">53 889 1090 0,'-19'-16'48'0,"15"8"11"0,-5 0-47 0,4-4-12 15,1 4 0-15,-1 0 0 0,-4 4 56 0,9 4 8 16,0 0 3-16,0 0 0 0,0 0-23 0,0 0-4 15,0 0 0-15,0 12-1 0,5 8-14 0,-1 4-2 16,-4 1-1-16,9 7 0 0,0 4 13 0,14 5 2 16,-14 7 1-16,9 1 0 0,1 0-9 0,3 3-1 15,1 1-1-15,9-5 0 0,4 5-18 0,1 0-9 16,-1-9 10-16,5 1-10 0,-4-5 12 0,-1-3-3 0,5-5-1 16,0-4 0-16,0-8-8 0,5 1 10 0,4-9-10 15,0 0 10-15,0-8 9 0,4 0 1 0,-3-8 1 16,3 0 0-16,1 0 15 0,-1-8 2 0,1 0 1 0,-5-5 0 15,5-3-8-15,-1 0-2 0,15-8 0 0,-10 3 0 16,-9-3-5-16,5-8-2 0,4-1 0 0,5 1 0 16,-5-1-10-16,-9 1-1 0,0-9-1 0,0 1 0 15,5-1-10-15,-1 1 0 0,1 3 0 0,-1 5 0 16,-3-4 0-16,3 7 0 0,10 5 8 0,-9 4-8 16,-1 3 0-16,-4 9 0 0,5 0 0 0,-5 4 0 15,0 8 0-15,-4 4 0 0,-5 0 0 0,9 12 8 16,0 8-8-16,0 1 10 0,-9 3-10 0,4 4 10 15,1 1 6-15,-1 3 0 0,-8 1 1 0,4-1 0 16,4-8-17-16,-8 5 0 0,-1-1 8 0,1-3-8 0,-1-1 8 16,-4-4-8-16,4 0 9 0,5 1-9 0,-4-5 22 15,-1 0-2-15,-4-4 0 0,4 5 0 0,5-1-20 16,-13-4-18-16,4 0 3 0,-10-4 1 0,10 0 14 0,-4 1 0 16,-1-1 0-16,0-4 0 0,-9 0 16 0,5-4-1 15,0 0 0-15,0 0 0 0,-1-4-15 0,1 0-12 16,0 0 3-16,4-4 0 0,-4-4 21 0,9 0 4 15,-5-4 0-15,5 0 1 0,5-5-17 0,-6-7 10 16,10 0-10-16,0-9 8 0,5 1-8 0,-1 0 12 16,5-1-12-16,-4-7 12 0,0-5-12 0,-1 1 8 15,1-1-8-15,-1 1 8 0,1-1-8 0,-5 5 0 16,0 3 9-16,0 9-9 0,-5 4 12 0,5 4-3 16,-9-1 0-16,4 9 0 0,1 4-1 0,-5 8-8 0,-1 0 12 15,1 4-4-15,0 8-8 0,0 4 0 0,-5 1 9 0,5 3-9 16,0 0 0-16,-5 4 0 0,5 5 0 0,-4-5 0 15,-1-4-12-15,5 5 2 0,-5-5 1 0,0 0 0 16,1 0 17-16,-1 0 3 0,0-3 1 0,1-1 0 16,-1-4-12-16,0-4 0 0,5 0 0 0,0 0 0 15,4 0 0-15,-4-4 0 0,0-4 0 0,0 0 0 16,5-4 0-16,-1 0 0 0,0-8 0 0,5 4 0 16,-4-12 18-16,-1 0 2 0,1-1 0 0,-1 1 0 15,0-8-20-15,1-5 0 0,4 1 0 0,0-4 0 16,4-5 0-16,1-3 0 0,-1-1 0 0,5-3 0 15,1-1 0-15,3 4 0 0,1 9 0 0,-1 4 0 0,-3 3 0 16,-1 5 0-16,-5 0 0 0,-4 4 0 0,-4-1 11 16,-1 5 1-16,-4 4 1 0,4 0 0 0,-4 8-13 15,0 8 8-15,4 0-8 0,1 4 0 0,-5 0 0 0,4 0 0 16,1 0 0-16,-1 0 0 0,0 5 0 0,1-1 0 16,-5 4 0-16,0 0 0 0,-1 0 0 0,1-4 0 15,0 0 0-15,-4-3 0 0,3-1 0 0,1 4 0 16,-4-8 0-16,3 0 0 0,6 0 0 0,-5-4 0 15,4 4 0-15,-4-4 0 0,0 0 0 0,4-4 0 16,-4 4 0-16,-5 0 0 0,5 0 9 0,-4 4-9 16,-1 0 8-16,0 0-8 0,5-4 0 0,-9 0 0 15,0 0 8-15,-1-4-8 0,6 4 0 0,-5-8 0 16,-1 0 0-16,6 0 0 0,-6-4 0 0,1-5 0 16,4 1 0-16,1 0 0 0,-1-8 0 0,0 4 0 15,5-5 0-15,5-3 0 0,-1 0 0 0,1-1 0 0,-1-3 0 0,5 8 0 16,5-5 0-16,-1 1 0 0,-4 8 0 0,0-5 0 15,0 9 0-15,0 0 0 0,-5 8 0 0,-4 0 0 16,0 4 0-16,-5 0 0 0,1 8 0 0,-6 0 0 16,6 4 0-16,-5 4 0 0,-1 4 0 0,1 1 0 15,0-1 0-15,-5 4 0 0,5 0 0 0,0 4 0 16,-1-3 0-16,1-1 0 0,0 8 0 0,4-8 0 16,-9-7 0-16,5 3 0 0,0 0 0 0,4-4 0 15,5 0 0-15,0-4 0 0,4-4 0 0,-4 0 0 16,5 5 0-16,-5-9 0 0,-1 4 0 0,1-8 0 15,0 0 0-15,0-5 0 0,-5 5 0 0,5-8 0 16,-4 0 0-16,3-8 0 0,6 4 0 0,-1-1 0 16,1-7 0-16,4 0 0 0,0-4 0 0,4 3 0 0,1-3 0 15,-1 0 0-15,-4-1 0 0,0 5 0 0,5 4 0 16,-1 0 0-16,-4-1 0 0,0 5 0 0,-4 4 0 0,-1 4 0 16,0 4 0-16,-4 4 0 0,0 4 0 0,-4 4 0 15,3 0 0-15,-3 4 8 0,-1 0-8 0,0 1 0 16,-8 3 0-16,3 0 0 0,1 0 0 0,4 0 8 15,-4-4-8-15,4 1 8 0,-4 3-8 0,9-8 0 16,-5 0-12-16,5-4 12 0,-4 4 0 0,4-4 0 16,-1 4 0-16,1-8 0 0,0 0-14 0,5 0 5 15,-6-4 1-15,10-4 0 0,-4 0 8 0,-1-4 0 16,1 4 0-16,-1 0 0 0,0-9 0 0,5 5 0 16,-4 0 0-16,4-4 0 0,0 0 0 0,-5-4 11 0,5-1-3 15,5 1 0-15,-5-4-8 0,9-5 0 0,-5 1 0 0,5 0 0 16,1-1 0-16,3 1 0 0,-4 8 0 0,5 0 0 15,-5-1 0-15,0 5 0 0,-4 0 0 0,-5 4 0 16,-5 4 0-16,-4 4 0 0,0 8 0 0,-5 0 0 16,-4-4 0-16,0 8 0 0,-1 4 11 0,1 4-11 15,-5-4 8-15,5 5-8 0,-5-1 0 0,0 0 9 16,5-4-9-16,-5 0 0 0,-4 0 0 0,4 1 0 16,5-1 0-16,-5 0 0 0,5-8 0 0,-5 4 0 15,5-4 0-15,0 0 0 0,0 0 0 0,-5 0 0 16,5-4 0-16,-1 0-9 0,6 0 0 0,-6-4 0 15,6 0 9-15,-1 4 0 0,-9-4 0 0,5-4 0 16,0 4 0-16,-5-4 0 0,9-4 0 0,-9 4 0 16,5-1 0-16,0 1 0 0,0-4 8 0,0 0-8 0,-5 0 0 15,9 0 0-15,-4 4 0 0,0 0 8 0,-1 0-8 16,-3-1 0-16,3 14 0 0,1-1 0 0,-5 0 0 16,5 0 0-16,0 4 0 0,0 0 0 0,4 8 0 15,0-4 0-15,-4 4 0 0,0-4 0 0,0 5 0 0,4-5 0 16,-4 0 0-16,4 0 0 0,-4 4 0 0,-1-4 0 15,1-3 0-15,5-5 0 0,-6 4 0 0,1 0 0 16,0-4 0-16,0 0 0 0,-1 0 0 0,1-4 0 16,0 0 10-16,4-4-10 0,-9 4 0 0,10 0 0 15,-5 0-8-15,4-4 8 0,5 4 0 0,0-8 0 16,-1 4 0-16,1 0 0 0,-4 0 0 0,-1 0 0 16,5-1 0-16,-5 1 9 0,0-4-9 0,1 8 0 15,4-4 0-15,-5 0 0 0,0 0 0 0,1-4 0 0,3 0 0 16,-3 4 0-16,-1-4 0 0,5 4 0 0,0-4 0 0,0 4 0 15,0-4 0-15,4-5 0 0,0 1 0 0,1 8 0 16,4 0 0-16,-9 0 0 0,-5 0 0 0,0 4 0 16,5 0 0-16,5 0 0 0,-6 0 0 0,6 0 0 15,-5 0 0-15,4 0 0 0,1 0 0 0,-1-4 0 16,-4 4 0-16,4-8 0 0,1 4 0 0,-1-4 0 16,-4-4 0-16,0 4 0 0,4 4 0 0,5-5 0 15,0 1 0-15,0 4 0 0,5 0 0 0,-1 0 0 16,5 4 12-16,0-4-4 0,5 4 0 0,-5 0 0 15,0 4 16-15,0-4 4 0,5 4 0 0,-5 0 0 16,5 0-28-16,-10 0-14 0,1 5 2 0,-1 3 0 16,-4-8 12-16,-4 8 0 0,-15 0 0 0,-3 0 0 15,-1-4-41-15,-4 4-6 16,-5 0-1-16,-5 1 0 0,-13-1-157 0,-5 4-32 0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42:21.156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6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0T02:42:44.787"/>
    </inkml:context>
  </inkml:definitions>
  <inkml:traceGroup>
    <inkml:annotationXML>
      <emma:emma xmlns:emma="http://www.w3.org/2003/04/emma" version="1.0">
        <emma:interpretation id="{464B5BE0-37BB-4CF2-B879-EAB4D80539B3}" emma:medium="tactile" emma:mode="ink">
          <msink:context xmlns:msink="http://schemas.microsoft.com/ink/2010/main" type="writingRegion" rotatedBoundingBox="2462,817 33314,-1320 34454,15140 3603,17277"/>
        </emma:interpretation>
      </emma:emma>
    </inkml:annotationXML>
    <inkml:traceGroup>
      <inkml:annotationXML>
        <emma:emma xmlns:emma="http://www.w3.org/2003/04/emma" version="1.0">
          <emma:interpretation id="{076F299D-0F10-49B9-9ED1-B632F955F87D}" emma:medium="tactile" emma:mode="ink">
            <msink:context xmlns:msink="http://schemas.microsoft.com/ink/2010/main" type="paragraph" rotatedBoundingBox="2461,316 27354,-75 27379,1490 2485,18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185A01-022F-4B69-BB88-A51491D35896}" emma:medium="tactile" emma:mode="ink">
              <msink:context xmlns:msink="http://schemas.microsoft.com/ink/2010/main" type="line" rotatedBoundingBox="2461,316 27354,-75 27379,1490 2485,1882"/>
            </emma:interpretation>
          </emma:emma>
        </inkml:annotationXML>
        <inkml:traceGroup>
          <inkml:annotationXML>
            <emma:emma xmlns:emma="http://www.w3.org/2003/04/emma" version="1.0">
              <emma:interpretation id="{EBE4F822-594C-4C9E-9453-CFCCB598DCC5}" emma:medium="tactile" emma:mode="ink">
                <msink:context xmlns:msink="http://schemas.microsoft.com/ink/2010/main" type="inkWord" rotatedBoundingBox="2468,798 4443,767 4457,1636 2482,166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-4 150 1177 0,'0'0'52'0,"0"0"11"0,0 0-51 0,0 0-12 16,0 0 0-16,0 0 0 0,0-8 94 0,0 8 16 16,0 0 3-16,0-8 1 0,5 0-21 0,-1 0-4 15,1-1-1-15,-1-3 0 0,5 4-15 0,-4 8-3 16,13-12-1-16,-13 8 0 0,8 4-14 0,1 4-3 16,4 0-1-16,0 4 0 0,5 12-5 0,0 1-1 15,0 7 0-15,4 12 0 0,-4 1-5 0,0 12 0 16,-1 3-1-16,1 5 0 0,-5-4-9 0,-4-1-2 0,0-3 0 15,-1-1 0-15,-4-7-4 0,-4-5-2 0,0-3 0 0,-5-1 0 16,0-3 1-16,0-13 0 0,4-8 0 0,1 0 0 16,-5 4-8-16,0-16-2 0,4 0 0 0,-4 0 0 15,0-4 2-15,0-8 0 0,9-4 0 0,-4-4 0 16,-5-9-7-16,4-3-8 0,5 0 11 0,-4-9-11 16,0-3 10-16,-1-9-10 0,5-4 8 0,0 5-8 15,5-1 0-15,0 9 0 0,-5 3 0 0,4 9-11 16,1 8 11-16,0 3-10 0,-1 9 10 0,6-4-10 15,-6 12 2-15,1 4 0 0,4 8 0 0,0 8 0 16,1 4 8-16,-1 13 0 0,-5 3 0 0,10 5 0 16,-9-1 0-16,-1 5 0 0,1-5 0 0,0-7 0 15,-1-1 0-15,-3 0 0 0,-1-7-9 0,0-5 9 0,0 0 0 16,0-8 0-16,0 0 0 0,0-8 0 0,0 0 8 0,5-4-8 16,-10-4 12-16,6 0-4 0,3-4 2 0,1-8 0 15,-5 4 0-15,5-8 0 0,-5-9-2 0,4 1 0 16,6-4 0-16,-6-5 0 0,5-7-8 0,1-1 12 15,3 1-12-15,1-5 12 0,0 1-12 0,4 3 0 16,1 5 9-16,3-1-9 0,-3 1 0 0,-1 7 0 16,-4 9 0-16,0 4 0 15,-1-1-62-15,-3 1-14 0,-1 20-2 0,0-8-790 16,-9 16-157-16</inkml:trace>
          <inkml:trace contextRef="#ctx0" brushRef="#br0" timeOffset="321.7899">1603 470 1036 0,'18'8'46'0,"-18"-8"10"0,9 4-45 0,0 4-11 0,-9-8 0 0,10 8 0 15,-1-4 160-15,-9-4 31 0,0 0 5 0,9-4 2 16,0-4-41-16,4-4-8 0,1 0-1 0,0-9-1 16,-1-3-59-16,15-4-12 0,-1-5-3 0,-4 5 0 15,-14 4-21-15,9-13-4 0,5 5 0 0,0 0-1 16,-14 3-47-16,0-3 0 0,0 4 0 0,5-1 0 15,-1 9 8-15,-4 0 4 0,-9-1 2 0,5 1 0 16,4 8-3-16,-9 4-1 0,-14 4 0 0,1 4 0 16,-1 4 6-16,-4 8 2 0,-14 8 0 0,0 9 0 15,-13-1-18-15,4 13 0 0,0 3 0 0,4 1 0 16,5 7 8-16,5-3 8 0,4-1 2 0,5 5 0 16,4-13-2-16,14 9 0 0,0-9 0 0,10-7 0 0,3 3-16 15,10-7 10-15,9 3-10 0,9-4 8 0,13-8-8 16,-8-3-17-16,-1-5 4 0,1 0 1 15,9-8-168-15,4-4-32 0</inkml:trace>
        </inkml:traceGroup>
        <inkml:traceGroup>
          <inkml:annotationXML>
            <emma:emma xmlns:emma="http://www.w3.org/2003/04/emma" version="1.0">
              <emma:interpretation id="{5BD2DE7D-A70C-440A-B039-B1CC3CFD2019}" emma:medium="tactile" emma:mode="ink">
                <msink:context xmlns:msink="http://schemas.microsoft.com/ink/2010/main" type="inkWord" rotatedBoundingBox="6305,753 8705,715 8720,1629 6319,166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89.1581">5172 413 1933 0,'4'-20'85'0,"1"16"19"0,-10-8-84 0,1 3-20 16,-1 1 0-16,-4 4 0 0,-5-4 116 0,5 8 18 16,-13-12 4-16,-1 12 1 0,0 0-74 0,0 4-14 15,-9 4-3-15,1 0-1 0,-1 4-12 0,-5 9-3 16,1-1 0-16,-1 4 0 0,-4 0-16 0,5 9-3 15,4-5-1-15,5 5 0 0,4-9-4 0,5 8 0 16,4-12-8-16,5 5 12 0,5-1-12 0,4-8 0 16,0 0 0-16,9 1 0 0,4-9 0 0,1 0 0 15,0-4 0-15,4-4 0 0,5-4 0 0,4 0-10 16,-4 0 10-16,4-8-12 0,0-5 12 0,1 1-8 0,-6-12 8 16,6-1-8-16,-10-3 8 0,5-4 0 0,-1-1 0 15,1-3 0-15,0-1-8 0,-5 9 0 0,-4 0 0 16,0 3 0-16,-1 9 8 0,-4 4 12 0,-4 8-2 15,-1 0-1-15,1 4 15 0,-5 4 4 0,0 0 0 0,4 12 0 16,6 0-20-16,-10 4-8 0,4 8 8 0,1 5-8 16,-1-5 0-16,5 8 0 0,-9 1 0 0,5-5 0 31,-5 4-108-31,0 1-24 0,4-5-5 0,-4 0-628 0,5-3-126 0</inkml:trace>
          <inkml:trace contextRef="#ctx0" brushRef="#br0" timeOffset="1711.3531">5408 498 691 0,'23'-28'30'0,"-9"15"7"0,-10 1-29 0,10-4-8 16,0 0 0-16,-1 0 0 0,1 8 297 0,4-9 59 16,0 5 11-16,5 4 2 0,0 4-192 0,-5 4-38 15,9 0-8-15,-4 8-2 0,0 4-52 0,-5 9-10 16,0-9-3-16,-4 12 0 0,0 0-36 0,-5 5-8 16,0-9-2-16,-4 8 0 0,4-8 5 0,-9 5 1 15,4-5 0-15,-4 0 0 0,0-4-2 0,0-3 0 16,0-1 0-16,5 4 0 0,-1-8-11 0,-4-8-3 15,0 0 0-15,0 0 0 0,0 0-8 0,0 0 0 16,9-8 0-16,5-12 8 0,0-1 0 0,4-7 0 16,9-4 0-16,1 3 0 0,3-11-8 0,-3 8 0 15,4-1 0-15,-1 9 0 0,-8 4 0 0,0 8 8 16,0 3-8-16,-1 1 0 0,-3 4 12 0,-1 16-4 16,0-3 0-16,0 7 0 0,-4 4 0 0,0 0 0 15,-5 9 0-15,-5-5 0 0,5 8 15 0,-4-8 2 0,-1 5 1 16,-4 7 0-16,0-12-26 0,0 13 0 0,0-13 8 15,0 9-8 1,0-1-100-16,-4 0-23 0,4-3-4 0,0-1-1157 0</inkml:trace>
          <inkml:trace contextRef="#ctx0" brushRef="#br0" timeOffset="1036.897">4616 49 1094 0,'0'-16'97'0,"0"16"-77"0,0-5-20 0,-4-7 0 16,-1 4 108-16,-4-4 19 0,-4 4 3 0,-1 0 1 15,0 0-21-15,-4 4-4 0,0 0-1 0,-9 4 0 16,4-4-40-16,-9 4-8 0,-5 8-1 0,-4 0-1 15,-4 4-3-15,-1 8 0 0,-8 0 0 0,-1 9 0 16,1 3 0-16,4 1-1 0,-1 3 0 0,10 4 0 16,10 1-11-16,-1-5-3 0,9 5 0 0,5-1 0 15,4 1-13-15,10-1-4 0,-1 1 0 0,10-13 0 16,4 8-20-16,0-3 0 0,4-1 0 0,10-3 0 16,5 3-98-16,3-12-24 15,6-4-5-15,4 1-953 0</inkml:trace>
        </inkml:traceGroup>
        <inkml:traceGroup>
          <inkml:annotationXML>
            <emma:emma xmlns:emma="http://www.w3.org/2003/04/emma" version="1.0">
              <emma:interpretation id="{C6D6AD54-C56C-4D6E-AE0D-751B5015B673}" emma:medium="tactile" emma:mode="ink">
                <msink:context xmlns:msink="http://schemas.microsoft.com/ink/2010/main" type="inkWord" rotatedBoundingBox="10725,186 15983,103 16007,1669 10750,175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182.6382">10156 761 1785 0,'0'0'79'0,"5"-4"17"0,4-12-77 0,0 4-19 15,0-1 0-15,9 5 0 0,-4-4 176 0,4 4 31 16,0-4 6-16,5 4 2 0,4-4-111 0,1 4-23 16,4-4-4-16,-1 3-1 0,1-3-35 0,14 4-7 15,-1 8-2-15,-4-12 0 16,0 8-128-16,0 0-25 0,0 0-6 0,-4 4-1055 0</inkml:trace>
          <inkml:trace contextRef="#ctx0" brushRef="#br0" timeOffset="3024.1019">10270 518 1728 0,'0'-20'153'0,"0"20"-122"15,0-12-31-15,0 4 0 0,5-4 122 0,-1 3 18 0,1-3 4 0,4-4 1 16,4 0-27-16,1 0-6 0,9-4 0 0,0-5-1 15,4 1-38-15,0 4-7 0,0-13-2 0,1 1 0 16,-5 8-51-16,-1-9-13 0,6 5 0 0,-6-12 0 16,-3 3 0-16,-1 5 0 0,0-9 0 0,-4-3 0 15,-1-1 0-15,1 5 0 0,-5-9 0 0,5-3 0 16,-10 7 0-16,1 1 0 0,-1 3 0 0,-4 1 0 16,0 11 0-16,0-3 0 0,-4 4 0 0,-5 11 0 15,4 5 0-15,-8 12 0 0,3 0 0 0,-8 12 0 16,0 9 0-16,0 15 0 0,0 5 0 0,-5 11 0 15,5 5 0-15,-5 8 0 0,5-1 0 0,4 9 0 16,5-4 54-16,0 4 8 0,4-4 2 0,1 7 0 16,-1-7-52-16,5 0-12 0,-4 4 0 0,4-4 0 0,-5-9 0 15,0-3 0-15,1 0 0 0,-1-1 0 16,1-3-48-16,-5-4-13 16,4-5-3-16,-8 1-819 0,-1-9-164 0</inkml:trace>
          <inkml:trace contextRef="#ctx0" brushRef="#br0" timeOffset="2686.2908">8995 150 1094 0,'-9'-4'97'0,"0"-4"-77"16,-4 0-20-16,-1 0 0 15,-4-1 129-15,-5 5 23 0,0-8 4 0,0 4 0 0,-13 0-44 0,0 8-8 16,-1 8-3-16,-4-4 0 0,5 12-40 0,-5 9-8 16,0 3-1-16,0 13-1 0,0-1 1 15,0 9 0-15,0 7 0 0,5 5 0 0,4-8-2 0,0 3 0 16,9-11 0-16,9 7 0 0,1-11-9 0,8-1-1 16,1-3-1-16,4-1 0 0,9-8-24 0,0-7-5 15,0-13-1-15,9 4 0 0,0-4 6 0,5-8 1 16,4-8 0-16,1-4 0 0,8-4 19 0,1-5 4 15,-1-7 1-15,0 0 0 0,1-9-40 0,-1-3 0 16,1-5 0-16,4-7-12 0,4-17 21 0,1 0 4 16,-1-4 1-16,10-16 0 0,-5 8-14 0,-9 12 0 15,0-7 0-15,4-5 0 0,-4-4 0 0,0 8-10 16,0-4 2-16,-4 4 0 16,-10 16-20-16,5 0-3 0,-5 9-1 0,-13 11 0 0,-5 21 32 0,-9 8 0 15,0 12 0-15,-18 12 0 0,0 21 0 0,-5-1 0 16,-5 21 0-16,-3 11 0 0,-1-3 0 0,-5 12 0 0,1 4 0 0,-1 0 0 15,1 4 0-15,4-1 0 0,5-11 0 0,4 12 0 16,5-12 0-16,4 4 0 0,5-4 0 16,5-13 0-16,-1-3 20 0,5-5 9 0,5-3 3 0,8-5 0 15,1-3-32-15,4-9 0 0,5-3 0 0,9-5 0 16,4-4 0-16,-4-8 0 0,4 4 0 0,10-20 0 16,-5-4 0-16,4 0 0 0,6-12 0 0,-1-5 0 15,4-7 0-15,-4-5-13 0,-9-11 1 0,5 7 0 16,-5-11-7-16,-5 7-1 0,-4 8 0 0,-5 1 0 15,-4 0 20-15,-9 7 0 0,-5 5 0 0,-9 4 0 16,0-1 22-16,-9 5 8 0,-5 4 2 0,0 4 0 16,-4 16-20-16,0 4-3 0,4 4-1 0,-4 0 0 0,-5 16-8 15,5-7 0-15,0 7 0 0,0 8-11 0,4 9 11 16,0-5 0-16,5 5 0 0,0-1 0 0,5-11 0 0,-1 3 0 16,5-3 0-16,0-1 0 0,0-4 0 0,5 1 0 15,4-1 0-15,0 0-8 16,5 1-178-16,-1-5-35 0,5 16-7 0,19-32-2 0</inkml:trace>
          <inkml:trace contextRef="#ctx0" brushRef="#br0" timeOffset="3356.0221">11387 267 2188 0,'0'0'48'0,"0"12"11"0,-4 9 1 0,-5-1 1 0,0 8-49 0,-1-4-12 0,-3 5 0 0,4-1 0 15,0 0 105-15,-5 1 19 0,5 3 3 0,4-8 1 16,-4 5-52-16,5-5-9 0,4 0-3 0,4 5 0 15,1-9-64-15,-1 0-16 0,1-4-1 0,4-4-1 16,0 1-125-16,5-9-25 0,-1 4-4 0,6-8-905 16</inkml:trace>
          <inkml:trace contextRef="#ctx0" brushRef="#br0" timeOffset="3454.4729">11770 89 1897 0,'0'-16'84'0,"0"16"17"0,0 0-81 0,0 0-20 15,0 0 0-15,0 0-839 16</inkml:trace>
          <inkml:trace contextRef="#ctx0" brushRef="#br0" timeOffset="3976.2694">11979 300 1152 0,'23'0'102'0,"-9"0"-82"0,4-4-20 15,0 8 0-15,0 4 139 0,5 4 23 0,-5 4 5 0,5 0 1 16,4 4-24-16,-8 1-5 0,3-1-1 0,1 0 0 16,0 4-25-16,0-3-5 0,-10-9 0 0,1 8-1 15,-5-4-32-15,0-4-7 0,5 1 0 0,-10-5-1 16,-4-8-67-16,0 0 0 0,0 0-16 0,0 0 4 16,0 0 12-16,0 0 15 0,0 0-3 0,9-8-1 15,5-1-3-15,-5-7-8 0,-4-4 12 0,4 0-4 16,9-9-8-16,0 1 0 0,5-4 0 0,4 3 8 15,1 1-8-15,-1 4-11 0,0 4 3 0,1-1 0 16,-6 5 30-16,6-4 6 0,-10 12 2 0,5 4 0 16,-5 0-10-16,0 8-3 0,0 8 0 0,-4-8 0 15,4 4-17-15,-4 4 0 0,4 4 8 0,-4 1-8 16,8-1 0-16,-3 0 0 0,3 4 0 0,1-8 0 0,0 5 0 16,0-1 0-16,0 0 0 0,-5-12 0 0,-9 8-11 0,4-4 1 15,10 0 0-15,9-4 0 0,-5-4 10 0,5 0-12 16,0-8 12-16,5 0-12 0,-6 0 12 0,1-4 0 15,0-4 0-15,0-5 0 0,-5-3 0 0,1 4 0 16,-6-12 0-16,1-1 0 0,0 9 0 0,-9-8 8 16,-1 3-8-16,1-3 0 0,-9 8 0 0,-5 3 9 15,0 1-9-15,-5 8 0 0,0-8 12 0,-4 8-4 16,-4 3 0-16,-1 9-8 0,-4 0 10 0,-5 13-10 16,0-1 8-16,-9 8-8 0,-9 8 12 0,0 5-4 15,0-5 0-15,10 8 0 0,8 5 0 0,5 3-8 16,-1 1 12-16,10-5-4 0,9 5-8 0,14-1 0 0,4 1 0 15,9-1 0-15,1-3 0 0,8-1-9 16,5 1 9-16,5-1-13 16,-5-7-138-16,9 3-27 0,4-12-6 0,15 1 0 0</inkml:trace>
        </inkml:traceGroup>
        <inkml:traceGroup>
          <inkml:annotationXML>
            <emma:emma xmlns:emma="http://www.w3.org/2003/04/emma" version="1.0">
              <emma:interpretation id="{A1BA20C1-47FA-44A6-B0F3-EB785BDAD05E}" emma:medium="tactile" emma:mode="ink">
                <msink:context xmlns:msink="http://schemas.microsoft.com/ink/2010/main" type="inkWord" rotatedBoundingBox="18680,723 19579,709 19591,1507 18693,152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685.3313">16996 49 864 0,'-31'-8'76'0,"31"8"-60"0,9-4-16 0,-5-5 0 16,1 1 132-16,4 0 23 0,5 4 5 0,-5-8 0 16,-5 0-8-16,1 4-1 0,-1 0-1 0,-4 0 0 15,0-4-74-15,-9 7-16 0,0 1-2 0,0-4-1 16,-5 4 6-16,-4 8 1 0,-9 4 0 0,-5 5 0 15,-5 3 0-15,-3 12 0 0,-11 4 0 0,-12 13 0 16,-1 0-52-16,0 7-12 0,0 5 0 0,1 8 0 16,8-5 48-16,10-3 6 0,8-9 2 0,1 5 0 15,13-4-39-15,5-13-7 0,0-4-2 0,8-3 0 16,6-9-8-16,4 0 0 0,0-4 0 0,9-3 0 16,0-5 0-16,9-4 0 0,5-8 0 0,13-4 0 0,10-5 14 15,0 1 1-15,4-8 0 0,-5-4 0 0,-8-5-24 16,8-7-5-16,5-4-1 0,5-5 0 0,-10-4 15 0,1 1 16 15,-1-5-3-15,1 5-1 0,-5-9-12 0,-5 13-16 16,-4 3 3-16,5 9 1 0,-10 7 12 0,-4-3 0 16,-10 16 0-16,1-4 0 0,-5 12 48 0,-4-4 13 15,-5 8 3-15,0 0 0 0,-5 8-64 0,5 12-28 16,-4 0 3-16,-6 0 0 0,1 13 40 0,0 3 8 16,5 5 1-16,4-1 1 15,-9 9-71-15,9 11-14 0,0-7-4 0,4 4-819 16,5-5-164-16</inkml:trace>
        </inkml:traceGroup>
        <inkml:traceGroup>
          <inkml:annotationXML>
            <emma:emma xmlns:emma="http://www.w3.org/2003/04/emma" version="1.0">
              <emma:interpretation id="{7C302541-4E87-4A01-8A29-3BECD6DF804C}" emma:medium="tactile" emma:mode="ink">
                <msink:context xmlns:msink="http://schemas.microsoft.com/ink/2010/main" type="inkWord" rotatedBoundingBox="22009,515 27362,431 27375,1260 22022,134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733.9347">21463 0 2419 0,'-18'-12'53'0,"13"12"11"0,0 0 3 0,1 4 1 0,-1 0-55 0,-4 8-13 0,-9 0 0 0,0 9 0 16,-5 7 54-16,-9 4 8 0,9 1 2 0,1 11 0 15,3-11-52-15,6 3-12 0,4 0 0 0,0-3 0 16,4-1 0-16,10 1 0 0,-1-5 0 0,5-4 0 16,5 0 0-16,4-3 0 0,9-9 0 0,-4 0 0 15,9 4 0-15,-5-12 0 0,5 0 0 0,5-4 0 16,-5 0 54-16,4-8 8 0,-4 0 2 0,4-4 0 16,1-8-52-16,-5-1-12 0,-1-11 0 0,-3 0 0 15,-1-1 0-15,-13 9 0 0,-1-4 0 0,-8 3 0 0,-1 1 47 16,-4 4 6-16,-4-8 2 0,-1 3 0 0,-8 1-37 0,-6-4-7 15,-3 7-2-15,-1 5 0 0,-9 0-9 0,-4 8 0 16,-5 4 0-16,0 4 0 16,0 4-49-16,-5 12-12 0,-8-4-3 0</inkml:trace>
          <inkml:trace contextRef="#ctx0" brushRef="#br0" timeOffset="6072.1202">22314 61 1785 0,'9'-28'79'0,"-4"23"17"15,-1-11-77-15,5 12-19 0,-4-8 0 0,-5 12 0 0,0 0 196 0,0 0 35 0,0 0 7 0,0 0 2 16,0 0-192-16,0 12-39 0,0 0-9 0,0 5 0 16,5 3 33-16,-5 0 5 0,4 0 1 0,1 5 0 15,-1-1-15-15,1 0-2 0,-1-4-1 0,1 1 0 16,-1-1 4-16,1 0 1 0,4-4 0 0,0 0 0 15,-4 9-9-15,-1-17-1 0,1 4-1 0,-1 0 0 16,-4-12-15-16,0 12 11 0,0-12-11 0,0 0 10 16,5 8-10-16,-5-8 8 0,0 0-8 0,0 0 8 15,0 0 12-15,4-4 3 0,1-4 0 0,4-12 0 16,-4 4 0-16,4-9 0 0,4 1 0 0,-3 0 0 16,3-4 10-16,1-1 3 0,0 5 0 0,4-4 0 15,-5 7-36-15,6-7 0 0,3 0 0 0,1 3 0 16,9 5-147-16,0-8-36 0,9 8-7 15,4-9-684-15,1 9-137 0</inkml:trace>
          <inkml:trace contextRef="#ctx0" brushRef="#br0" timeOffset="5429.4924">19551 134 1094 0,'-10'-12'97'0,"10"12"-77"0,0-13-20 0,10 1 0 16,-6 4 81-16,5-12 13 0,0 8 2 0,5-4 1 16,0 3 32-16,4 1 7 0,-4 4 0 0,4 0 1 15,-5 4-25-15,6 8-4 0,-6 4-2 0,1 0 0 16,-5 13-11-16,0 3-3 0,0 8 0 0,-4 5 0 15,-5 3-71-15,0 9-21 0,0-9 9 0,0 1-9 16,0 7 30-16,0-15 2 0,-5-1 0 0,1 0 0 16,-1-11-11-16,5-1-1 0,-4 0-1 0,4-8 0 15,0 0-6-15,0-12-1 0,0 0 0 0,0 0 0 16,0 0-12-16,0 0 0 0,4-8 0 0,1-4 0 16,-1 0 15-16,1-16 6 0,4-5 2 0,9-3 0 15,-4-5-14-15,9-3-9 0,17-13 12 0,6-12-12 0,0 5 8 0,8 7-8 16,10-4 0-16,4 1 0 0,-4 3 0 15,-5 12 0-15,-4 1 0 0,-1 11 0 0,-8 5 0 0,-10 16 10 16,-4 0-2-16,-4 12 0 0,-10 12 16 0,0-4 4 16,0 16 0-16,-4 5 0 0,-5 11-28 0,-9-7 0 15,4 7 0-15,-8 0 0 0,4 1 0 0,-9 3 12 16,0 1-4-16,0 0 0 0,-5-1-8 0,5 1 0 16,0-1 0-16,0 1 0 15,-5 7-54-15,5-11-13 0,0-1-2 0,4 9-1 16,-4-17-176-16,5 4-35 0</inkml:trace>
          <inkml:trace contextRef="#ctx0" brushRef="#br0" timeOffset="6577.6074">23165-101 691 0,'0'0'61'0,"0"0"-49"15,14 0-12-15,0 8 0 0,-1 4 191 0,6-4 35 16,-6 4 7-16,6 1 2 0,-6 3-63 0,5 4-13 15,-4 0-3-15,-5 0 0 16,0 1-53-16,0-1-11 0,-4 0-3 0,0 0 0 0,-1 1-11 0,1-5-2 16,-5 4-1-16,4 0 0 0,1-8-48 0,-1 1-10 15,1-5-1-15,-5-8-1 0,0 0-2 0,0 0 0 0,0 0 0 16,0 0 0-16,4-8 10 0,1 0 1 0,4 3 1 0,0-11 0 16,5 0-25-16,-1 0 0 0,6-4 0 0,-1-1 0 15,5-7 30-15,4 0 1 0,0 3 0 0,5-11 0 16,5 8-19-16,-6 3-4 0,6-7-8 0,-5 8 12 15,0 4-2-15,-5-1-1 0,-4 9 0 0,4 0 0 16,-9 4 7-16,5 8 2 0,-5 0 0 0,-4 4 0 16,-5 4-18-16,9 4 0 0,0 4 0 0,-4 5 0 15,0 7 0-15,-5-8 8 0,0 4-8 0,0 9 10 16,0-1-10-16,-4 1 0 0,-1-1-10 0,1-4 10 16,-1-3 0-16,1-5 0 0,-1-4 11 0,-4 4-3 15,0-4-8-15,0-7 0 16,0-9 8-16,0 0-8 0,0 0 8 0,0 0-8 0,0 0 8 0,10 0-8 0,-1-9 13 15,4-7-1-15,6-8-1 0,8 0 0 0,0-1 0 0,10-7 0 16,4-4 0-16,4-5 0 0,1 1-11 0,4-1 8 16,-5 1-8-16,5-5 8 0,0 5 13 0,0 3 3 0,-9 9 0 0,5 0 0 15,-5 11-33-15,-5 5-7 16,-4 8 0-16,5 4-1 0,-15 12 17 0,1-3 16 16,-5 11-4-16,1 0 0 0,-6 4-12 0,-4 5 0 15,0-1 0-15,-4 8 0 0,-5-3 0 0,0 7 0 16,-9 1 0-16,0-1 0 15,-9 9-44-15,-5-5-12 0,0 5-3 0,-4 7-890 16,-1-7-179-16</inkml:trace>
        </inkml:traceGroup>
      </inkml:traceGroup>
    </inkml:traceGroup>
    <inkml:traceGroup>
      <inkml:annotationXML>
        <emma:emma xmlns:emma="http://www.w3.org/2003/04/emma" version="1.0">
          <emma:interpretation id="{18AA7C7B-E0A6-4374-87E9-12FFB53AA038}" emma:medium="tactile" emma:mode="ink">
            <msink:context xmlns:msink="http://schemas.microsoft.com/ink/2010/main" type="paragraph" rotatedBoundingBox="3285,3567 33496,1351 33772,5115 3561,73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31B6CD-F4D3-4B50-8EC1-A2A840D0EE60}" emma:medium="tactile" emma:mode="ink">
              <msink:context xmlns:msink="http://schemas.microsoft.com/ink/2010/main" type="line" rotatedBoundingBox="3285,3567 33496,1351 33653,3490 3442,5705"/>
            </emma:interpretation>
          </emma:emma>
        </inkml:annotationXML>
        <inkml:traceGroup>
          <inkml:annotationXML>
            <emma:emma xmlns:emma="http://www.w3.org/2003/04/emma" version="1.0">
              <emma:interpretation id="{C95EFD57-15CE-4869-97F7-1EA69610FA16}" emma:medium="tactile" emma:mode="ink">
                <msink:context xmlns:msink="http://schemas.microsoft.com/ink/2010/main" type="inkWord" rotatedBoundingBox="3288,3610 6296,3389 6450,5485 3442,570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152.3713">921 3234 1278 0,'-4'-25'56'0,"-1"13"12"16,1 0-54-16,-1 0-14 0,1-12 0 0,4 8 0 0,-5-5 98 15,5-3 17-15,-4 4 3 0,4 0 1 0,0-1-37 0,4 5-7 16,-4-4-2-16,0 8 0 0,5-4-21 0,-1 3-5 16,-4 5-1-16,5 0 0 0,-5 8-8 0,0 0-2 15,0 0 0-15,9 16 0 0,0 9-20 0,0 11-5 16,-4 13-1-16,4 7 0 16,-5 9 31-16,-4 0 7 0,5 4 0 0,-1 3 1 0,-4 1 12 0,0 8 3 15,0 0 0-15,-4-4 0 0,4 0-21 0,0-4-4 16,-5 0-1-16,1-5 0 0,-1 5-8 0,1-8-2 15,4 0 0-15,0-4 0 0,0-5-10 0,0-3-2 16,4-1-1-16,-4 1 0 0,-4-8-15 0,4-5 8 16,4-4-8-16,1-3 0 0,-1-5 0 0,-4-4 0 15,5 1-13-15,-1-1 4 16,5-8-43-16,-4-4-8 0,-5 0-1 0,0-12-1 16,0 0-103-16,0 0-21 0,0 0-4 0,9-12-845 0</inkml:trace>
          <inkml:trace contextRef="#ctx0" brushRef="#br0" timeOffset="8492.4966">1380 3173 1058 0,'-4'-57'47'0,"4"37"9"0,4-8-44 0,1-1-12 0,-1 5 0 0,1 0 0 16,4 0 71-16,0 3 12 0,-4-3 2 0,-1 8 1 15,1 4 22-15,-1 0 4 0,1 3 0 0,-5 9 1 16,0 0-31-16,0 13-6 0,0-1-2 0,0 8 0 0,0 4-21 0,0 5-4 16,0 3-1-16,0 4 0 0,0 9 0 0,4-1 0 15,-4 1 0-15,5 4 0 0,-1 3 1 16,-4 1 0-16,5 3 0 0,-5 5 0 0,0 4 11 0,0 4 3 16,0-1 0-16,-5 9 0 0,5-4-9 0,-9 8-2 15,5-4 0-15,-1 0 0 0,1 0-24 0,-1-4-6 16,-4 0-1-16,5-1 0 0,-6-3-21 0,6-4 0 15,4-4 0-15,0-5 0 0,4-7 13 0,1-5-1 16,-5 1-1-16,9-1 0 16,-4-7-107-16,4-9-20 0,-5 5-5 0,5-17-1 15,5-8-96-15,0-4-19 0</inkml:trace>
          <inkml:trace contextRef="#ctx0" brushRef="#br0" timeOffset="9062.4502">2013 4152 1652 0,'-14'-36'73'0,"10"24"15"0,-1-8-70 0,-4 3-18 0,5-3 0 0,-5 0 0 15,9 8 113-15,0-4 19 0,0-1 4 0,0 5 1 16,9 4-52-16,9 4-10 0,0 0-3 0,9 4 0 16,10 4-39-16,8-4-8 0,10 4-1 0,9 0-1 31,-1 0-44-31,6 0-9 0,-1-4-2 0,0 4-685 0,1 0-138 0</inkml:trace>
          <inkml:trace contextRef="#ctx0" brushRef="#br0" timeOffset="8909.9295">2177 3610 1911 0,'0'-4'42'0,"-5"-4"9"0,5 4 1 0,-4-4 2 0,4 0-43 0,4 0-11 0,6-5 0 0,3 5 0 16,5-8 95-16,1 0 17 0,3-4 3 0,6-5 1 15,8-3-48-15,1 0-10 0,8-5-2 0,-9-3 0 16,-4 12-25-16,0-17-6 0,5 5-1 0,-6 3 0 15,-3 5-24-15,-5 0 0 0,-10-5 0 0,1 5 0 16,-5 4 0-16,-4 0 0 0,-5-1 0 0,0 1 0 16,-10 4 0-16,1-5 0 0,-4 5 0 0,-1 4 0 15,5-4 18-15,-5 4 11 0,1 7 3 0,-1-3 0 0,0 4-20 16,1 4-3-16,-6-4-1 0,1 8 0 0,0 0 2 16,0 8 0-16,9-4 0 0,-5 8 0 0,-4 5-10 15,0 3 10-15,4 4-10 0,5 4 10 0,-5 13-10 16,5 3 0-16,0 5 9 0,0 4-9 0,9 3 20 15,-5 5-1-15,5 4 0 0,-4-1 0 0,8 9 11 0,-4 4 2 16,5 8 1-16,-5 0 0 0,4-4-8 0,1 0-1 16,-5 0-1-16,0 0 0 0,0 0-14 0,0 4-9 15,0-8 12-15,-5-4-12 0,1-1 0 0,-1-7 0 16,-4-4 0-16,0-8 0 16,-5-5-104-16,-4-3-19 0,5-9-3 0,-1-4-714 15,-4-7-142-15</inkml:trace>
          <inkml:trace contextRef="#ctx0" brushRef="#br0" timeOffset="9377.4662">3142 3120 1440 0,'0'-24'128'0,"0"0"-103"15,-4-5-25-15,4 9 0 0,4-4 142 0,1 4 23 16,-5 4 5-16,4 3 1 0,1 5-43 0,-1 4-8 15,5 4-1-15,1 4-1 0,-6 4-60 0,5 13-12 16,0 7-2-16,5 8-1 0,-9 9 19 0,4 3 4 16,-5 1 1-16,5 8 0 0,0-1-13 0,1 5-2 15,-6 4-1-15,1 4 0 0,4-5-17 0,-5 5-3 16,-4 0-1-16,5 0 0 0,-1 0-21 0,1-1-9 16,0-3 8-16,-5 4-8 0,0 4 0 0,0-4 8 15,0-5-8-15,-5-3 0 0,0-8 0 0,-4-9 0 16,5 1 0-16,-1-5 0 15,1-12-52-15,-1 1-12 0,1-5-2 0,4-8-1 16,4-4-49-16,-4-12-9 0,0 0-3 0,0 0 0 16,0-12-67-16,0-8-13 0,5-12-4 0</inkml:trace>
          <inkml:trace contextRef="#ctx0" brushRef="#br0" timeOffset="9570.6987">3688 2724 1843 0,'14'-33'81'0,"-9"21"18"0,4-4-79 0,4 0-20 0,1 0 0 0,0 4 0 16,-5 3 144-16,5 13 26 0,-1 1 5 0,1 11 1 0,-5 8-89 0,-4 4-18 16,4 13-3-16,-5 7-1 15,-4 5 3-15,0 12 1 0,0 4 0 0,-4 7 0 0,-1-3-25 16,5 4-6-16,-4 4-1 0,4-4 0 0,0 12-13 16,-5 0-2-16,0 4-1 0,5 0 0 0,-4 4-32 15,4-8-6-15,4 0-2 0,-4-8 0 16,0 0-84-16,5-4-17 0,0-4-3 0,-1-4-721 15,5-13-144-15</inkml:trace>
        </inkml:traceGroup>
        <inkml:traceGroup>
          <inkml:annotationXML>
            <emma:emma xmlns:emma="http://www.w3.org/2003/04/emma" version="1.0">
              <emma:interpretation id="{A3636131-E6F1-48E0-9856-BB82D817ECE5}" emma:medium="tactile" emma:mode="ink">
                <msink:context xmlns:msink="http://schemas.microsoft.com/ink/2010/main" type="inkWord" rotatedBoundingBox="7145,4655 8620,4547 8671,5244 7196,535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0543.6278">5264 4063 1785 0,'9'-16'159'0,"0"0"-127"0,9-4-32 0,-4 4 0 15,0-5 117-15,4 5 18 0,0 4 3 0,-4 4 1 16,-5-4-38-16,-5 8-7 0,10 4-2 0,0 4 0 16,-14-4-42-16,9 12-9 0,0 8-1 0,0 0-1 15,-5 9-15-15,1 3-2 0,-5 4-1 0,-5 1 0 16,1-1 15-16,-5 1 4 0,-5-1 0 0,-9 5 0 15,1-1-16-15,-10-4-4 0,0-3 0 0,-9-1 0 16,0 1-20-16,0-1 8 0,-5-8-8 0,5-3 0 16,0-5 0-16,0-4 8 0,-4-4-8 0,4-4 0 15,0-4 0-15,5-8 0 0,-1 0 0 0,5-8 0 16,5-5 0-16,4-3 0 0,5 0 0 0,9-9 0 16,4 1 0-16,10 0 0 0,4-5 0 0,9-3 0 0,5-1-13 15,9-3-7-15,4 3-2 0,5 5 0 0,0-5 9 16,0 13 1-16,5 4 1 0,4 8 0 0,-9 4 11 0,0 7 0 15,-5 10 0-15,5 3 0 0,-4 4 0 0,-6 0 0 16,1 12 0-16,-4 0 0 0,3 9 0 0,-3-1 0 16,-1 1 0-16,5-1 0 0,-5 0 0 0,5 1 0 15,0-5 0-15,0-4 0 0,-5 1 0 0,5-9 0 16,0 0 0-16,0-8 0 0,0 0 0 0,-5-8 0 16,9 4 0-16,1-8 0 0,-5 0 0 0,-5-4 0 15,0 0 0-15,5-4 0 0,-4 0 0 0,-10-5 0 16,0-3 0-16,0-8 0 0,0-4 0 0,1-1 12 15,-1-3-2-15,-5-5-1 0,6 1-9 0,-10-5 0 16,0 5 9-16,0-9-9 0,-4 5 15 0,-5 7-2 16,0 5 0-16,-5 4 0 0,0 7 4 0,-4 1 1 0,0 12 0 15,-4 0 0-15,3 4-18 0,-8 4 0 16,-4 8 0-16,-10 4 0 0,4 8 0 0,-4 5 0 0,-4 3 0 16,4 4 0-1,-4 1-62-15,-1 7-16 0,1 1-3 0,4-1-788 0,-4 1-158 0</inkml:trace>
        </inkml:traceGroup>
        <inkml:traceGroup>
          <inkml:annotationXML>
            <emma:emma xmlns:emma="http://www.w3.org/2003/04/emma" version="1.0">
              <emma:interpretation id="{134415F0-3549-4FDB-B332-BEB705143C08}" emma:medium="tactile" emma:mode="ink">
                <msink:context xmlns:msink="http://schemas.microsoft.com/ink/2010/main" type="inkWord" rotatedBoundingBox="9763,3625 11019,3533 11052,3978 9796,407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0848.37">7294 2914 2343 0,'0'0'52'0,"0"0"10"0,14-4 2 0,9 0 2 0,0-4-53 0,-1 8-13 16,6-4 0-16,8 0 0 0,10 0 71 0,8 0 11 16,1 0 2-16,9-1 1 0,-5-7-68 0,9 4-17 15,-4 4 0-15,4-8 0 0,-4 4 35 0,4-4 3 16,5 4 1-16,-5-4 0 0,-4 4-31 0,-9-1-8 15,-5-3 0-15,-5 4 0 16,-8 8-30-16,-5 0-7 0,-5-4-2 0,-4 8 0 16,-10 0-206-16,-4 0-42 0</inkml:trace>
          <inkml:trace contextRef="#ctx0" brushRef="#br0" timeOffset="11014.1264">7659 3242 1900 0,'0'0'169'0,"0"0"-135"0,0 0-34 0,0 0 0 15,0 0 73-15,0 0 8 0,0 0 2 0,0 0 0 16,9 8 9-16,4-4 3 0,1 0 0 0,4-4 0 16,5-4-23-16,9 0-4 0,4-8 0 0,10 4-1 15,4 4-43-15,9-5-8 0,5 1-1 0,-5 4-1 16,-4 0-104-16,-1 0-21 0,1 8-4 16</inkml:trace>
        </inkml:traceGroup>
        <inkml:traceGroup>
          <inkml:annotationXML>
            <emma:emma xmlns:emma="http://www.w3.org/2003/04/emma" version="1.0">
              <emma:interpretation id="{F2B8B3B7-7625-4167-B128-B17744328665}" emma:medium="tactile" emma:mode="ink">
                <msink:context xmlns:msink="http://schemas.microsoft.com/ink/2010/main" type="inkWord" rotatedBoundingBox="12532,3417 17181,3076 17265,4216 12616,455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2653.6284">13045 2910 1555 0,'45'-45'68'0,"-22"29"16"15,4-8-68-15,-4 4-16 0,0-5 0 0,-5 1 0 0,0 4 204 0,-4 0 36 16,-5 3 8-16,0-3 2 0,-4 8-130 0,-5-4-27 15,0 4-5-15,-10 4 0 0,1 0-46 0,-9 4-9 16,-5 4-1-16,-9 8-1 0,1 4-31 0,-10 4 0 16,-5 4 0-16,-4 9 0 0,0 3 0 0,4 4 0 15,-4 1 0-15,5 3 0 0,4 1 0 0,4-1 0 16,6 1 0-16,3-1 0 0,5 5 0 0,5-9 0 16,5 0 0-16,8-7 0 0,0-5 8 0,5-4-8 15,5-4 0-15,9-3 0 0,-5-5 0 0,9-4 0 16,0-8 0-16,5-4 0 0,4-5 8 0,1-3 1 15,3-4 1-15,6-8 0 0,-1-1-10 0,1-7-14 16,-1-4 3-16,1-1 1 0,-6-3 10 0,1 7 0 16,0 1 0-16,0-1 0 0,-5 9 0 0,-8 4 0 15,-6 3 0-15,1 5 0 0,-10 4 27 0,6 4 7 16,-10 8 2-16,0 0 0 0,0 8-36 0,0 8 0 16,-5 5 0-16,0 7 0 0,5 4 29 0,-4 1-1 15,-1-5 0-15,1 8 0 0,8-3-28 0,-4-1 0 16,0 0 0-16,9-3 0 15,-4-5-16-15,9 0-10 0,-5-7-2 0,4-1 0 0,1-8 45 0,4 4 9 0,1-12 2 16,-1 0 0-16,5-12-28 0,-1 0 0 0,6-4 0 0,-1-9 0 16,0-3 0-16,5-4 0 0,5-1 0 0,3-3 0 15,1-5 21-15,5 1-1 0,-10-5 0 0,19 1 0 16,0 3-32-16,-1 5-6 0,-4-1-2 0,0 5 0 16,-4 8 68-16,-5 4 12 0,-5 3 4 0,-4 13 0 15,-9 4-52-15,0 8-12 0,0 5 0 0,-5 3 0 16,0 8-13-16,-4 8-6 0,-1 1-1 0,-4 7 0 15,1 5 20-15,3-1 0 0,-8 5 0 0,4-1 0 16,-5-3 17-16,6-1 1 0,-1 1 0 0,0-9 0 0,-5 5-28 0,5-9-6 16,-4-3 0-16,4-1-1 15,-4-8-50-15,8 4-9 0,-4-7-3 0,10 3 0 16,-6-4-65-16,10-4-12 0,0-4-4 0,0-8-631 16,-1 4-126-16</inkml:trace>
          <inkml:trace contextRef="#ctx0" brushRef="#br0" timeOffset="12888.6025">14720 2477 2052 0,'0'0'91'0,"0"0"18"0,0 0-87 0,0 0-22 16,0 0 0-16,-5 12 0 0,5 0 104 0,-4 8 17 15,-1 5 3-15,1 3 1 0,-10-4-16 0,0 9-3 0,-4-5-1 0,0 8 0 16,-9 1-33-16,-10 7-6 0,-4 1-2 0,0 7 0 15,0-11-20-15,-4 3-5 0,4-3-1 0,0 8 0 16,4-5-10-16,1 1-1 0,0-5-1 0,-1 0 0 16,1-3-72-1,4-1-14-15,0 1-4 0,9-9 0 16,-9 0-51-16,1 1-10 0,8-1-3 0,-5 4-716 0,-3-7-144 0</inkml:trace>
          <inkml:trace contextRef="#ctx0" brushRef="#br0" timeOffset="12058.7748">10076 2882 748 0,'0'-29'33'0,"5"17"7"0,-5 0-32 0,4-8-8 16,1 0 0-16,-1-1 0 0,5 1 248 0,1 0 48 15,3 0 10-15,-4-1 2 0,10 9-144 0,3 4-28 16,-4 0-5-16,10 12-2 0,4 8-60 0,0 4-12 16,-1 17-2-16,6 3-1 0,-5 13-30 0,0 15-7 15,-5-7-1-15,-4 12 0 0,-1 0 26 0,-3-4 5 16,-1-1 1-16,-9-3 0 0,0-8-20 0,-4-9-3 16,-5 5-1-16,0-5 0 0,-5-11 13 0,0-1 3 0,1-8 0 15,-5 0 0-15,4-7-28 0,1-5-4 16,4-12-8-16,0 0 11 0,0 0-3 0,-14 0-8 0,10-8 12 0,-6-8-4 15,6-1 2-15,4-11 0 0,0-4 0 0,0-5 0 16,4-7-10-16,1-9 0 0,9-8 0 0,-1-7 0 16,1-5 11-16,4 12-3 0,9-4-8 0,1 1 12 15,8 3-12-15,5 0-12 0,5 0 3 0,4 13 0 16,0-1 9-16,9 1 0 0,-9 11 0 0,5 13-8 16,-10 12 8-16,-4 8-8 0,0 8 8 0,0 12-8 15,-4 8 8-15,-1 9 0 0,-4 3 8 0,0 9-8 16,-9 3 0-16,4 9 0 0,-4-5 0 0,-5 1-8 0,-4 0 8 15,-1-1 0-15,1-3 0 0,0-9-8 0,-5 1 8 16,-5-9 11-16,1-3-3 0,-1-1 0 0,-4-8-8 0,0 0 10 16,-4-8-10-16,-1 1 10 0,5-13-10 15,0 0 10-15,0 0-10 0,-9 8 10 0,0-8-2 0,0 0 0 16,-5 0 0-16,5-16 0 0,0-1 7 0,-5-3 1 16,10-12 0-16,-5 3 0 0,9-7-16 0,0-4 0 15,4-5 0-15,5-8 0 0,5-3 0 0,0-1 0 16,8 0 0-16,6 5 0 0,4 7 0 0,4 1 0 15,0 7 0-15,1 1 0 0,-1 12-14 0,-8 7-6 16,3 1 0-16,1 16-1 0,-4-8 21 0,-1 16 0 16,0-4 0-16,1 12 0 0,-1 5 12 0,-4 3-2 15,-1-4-1-15,-3 13 0 0,-1-1-9 0,0 0-14 16,0 1 3-16,1 7 1 0,-6 1 23 0,1-1 5 16,-5 5 1-16,9 3 0 0,-4-3-19 0,-1 3 0 15,6-3 0-15,-6 3 0 16,6 1-202-16,-6-5-44 0,1 1-9 0,0-5-1 0</inkml:trace>
        </inkml:traceGroup>
        <inkml:traceGroup>
          <inkml:annotationXML>
            <emma:emma xmlns:emma="http://www.w3.org/2003/04/emma" version="1.0">
              <emma:interpretation id="{1F380FFB-1401-4585-83D0-BDA647A18B49}" emma:medium="tactile" emma:mode="ink">
                <msink:context xmlns:msink="http://schemas.microsoft.com/ink/2010/main" type="inkWord" rotatedBoundingBox="18158,2491 18478,2467 18626,4480 18305,450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3718.5652">15740 2076 691 0,'-27'-24'61'0,"22"16"-49"15,5 0-12-15,5-4 0 0,8 4 80 0,-4-13 12 16,0 1 4-16,5 0 0 0,-5-4 37 0,5-5 8 16,-1 1 2-16,1 4 0 0,0-1-27 0,-1 1-6 0,6 0-1 0,-1 4 0 15,-4-1-10-15,4 5-3 0,-5 4 0 16,1 0 0-16,0 4-20 0,-1 8-4 0,-4 8 0 0,5 0-1 15,-5 12-31-15,0 8-7 0,-4 9-1 0,4 7 0 16,-4 5 24-16,-5 4 4 16,0 7 0-16,0-3 1 0,0 8-39 0,0 4-8 0,-5-1-2 0,5 9 0 15,0 0 28-15,0-4 4 0,0-4 2 0,0 8 0 16,0-5-1-16,5 1 0 0,-5 4 0 0,4 0 0 16,-4-4-17-16,5 0-3 0,-1 0-1 0,1-5 0 15,-1-11-15-15,-4 0-9 0,5-1 10 0,-5-3-10 16,0-8 0-16,0-9 0 0,-5 0 0 0,1-3 0 15,-10-5-70 1,5-4-7-16,-5 1-2 0,1-5 0 0,-6-4-181 0,1-4-36 16</inkml:trace>
        </inkml:traceGroup>
        <inkml:traceGroup>
          <inkml:annotationXML>
            <emma:emma xmlns:emma="http://www.w3.org/2003/04/emma" version="1.0">
              <emma:interpretation id="{2D9BF053-C4F1-4751-9441-1E98E31689C7}" emma:medium="tactile" emma:mode="ink">
                <msink:context xmlns:msink="http://schemas.microsoft.com/ink/2010/main" type="inkWord" rotatedBoundingBox="19384,2685 22812,2434 22927,4003 19499,425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4708.299">16978 2841 2329 0,'0'0'51'0,"0"-8"10"0,9-4 3 0,5 4 2 0,4-4-53 0,0 4-13 15,1-5 0-15,3 1 0 0,1-4 49 0,4 0 7 16,10 4 2-16,-5 0 0 0,-5-1-43 0,9 5-15 0,10 8 9 15,4-4-9 1,-4 4-127-16,4 0-30 0,9 0-7 0</inkml:trace>
          <inkml:trace contextRef="#ctx0" brushRef="#br0" timeOffset="14562.6651">17165 2262 1472 0,'-27'-8'65'0,"27"8"14"0,0 0-63 0,0 0-16 15,0 0 0-15,0 0 0 0,13 8 60 0,1-4 8 0,0-8 3 0,4 4 0 16,5-8 45-16,-1 0 10 0,1-4 2 0,0 0 0 16,0-4-45-16,-1 0-9 0,-3-1-2 0,-1 5 0 15,0-4-48-15,-4-4-11 0,-1 4-1 0,1-1-1 16,-10-3-24-16,6 4-5 0,-6-4-1 0,1 0 0 16,-1 3 36-16,1-3 7 0,-5 0 2 0,0 0 0 15,-5-1 10-15,1 5 1 0,-1 0 1 0,1 4 0 16,-10 4-30-16,5 8-8 0,0 0 0 0,-9 0 0 15,-1 4-29-15,-3 8-7 16,3 4-2-16,1 4 0 0,0 5 38 0,9 7 10 0,0 0 1 0,0 9 0 16,-1 3 8-16,1 9 1 0,5 0 1 0,4 24 0 15,9-9 15-15,0 1 4 0,-9 0 0 0,0-4 0 16,5-1-8-16,-1-7-2 0,-4 0 0 0,0-1 0 0,-9-7-30 16,9 4 0-16,5-5 0 0,-1 1 0 0,-4-5 32 0,0-3 0 15,-9-1 0-15,9 1 0 16,0-5-205-16,-5-4-41 0,-13-7-8 0</inkml:trace>
          <inkml:trace contextRef="#ctx0" brushRef="#br0" timeOffset="14914.7391">18458 2230 2188 0,'-5'-8'195'0,"-4"0"-156"0,0 4-31 0,0 0-8 15,-5 8 52-15,5 4 10 0,-9 4 2 0,0 8 0 16,0 5 25-16,-1-5 6 0,1 8 1 0,5 9 0 16,-6 3-52-16,6 5-9 0,-6-9-3 0,6 8 0 15,4 5 6-15,0-4 1 0,-1-5 0 0,6 9 0 0,4-1-11 0,0 1-3 16,0-1 0-16,4 1 0 16,-4-5-165-16,10 1-34 0,-6-5-6 0,5 1-1020 15</inkml:trace>
          <inkml:trace contextRef="#ctx0" brushRef="#br0" timeOffset="15306.6015">19519 2250 2419 0,'0'0'53'0,"-9"0"11"0,-10 8 3 0,6 9 1 0,-6-9-55 0,-8 8-13 0,0 4 0 0,-5 4 0 15,-4 9 54-15,4 7 8 0,-9-3 2 0,0 7 0 0,-5 1-8 0,1-1-2 16,4 1 0-16,-5 3 0 16,-4-3-35-16,5-5-7 0,4 5-2 0,-5 3 0 0,5-7-25 0,-4-5-5 15,4 1 0-15,4 3-821 16,14-8-164-16</inkml:trace>
          <inkml:trace contextRef="#ctx0" brushRef="#br0" timeOffset="15112.6053">18840 2360 2419 0,'5'-13'53'0,"4"-3"11"0,0 4 3 0,5 0 1 0,-1 0-55 0,1 4-13 16,4 0 0-16,5 4 0 0,-5 4 105 0,0 0 19 15,1 4 3-15,3 12 1 0,1-12-52 0,-5 12-9 16,5 0-3-16,0 13 0 0,0-5-56 0,-1 8-8 15,-3 1-10-15,3 3 10 0,-3 0 0 0,-1 1 0 16,-4-1 9-16,-1 1-1 16,-4-5-58-16,0 4-11 0,0-3-3 0,-4 3 0 15,0-3-102-15,4-9-21 0,0 0-4 0</inkml:trace>
          <inkml:trace contextRef="#ctx0" brushRef="#br0" timeOffset="15554.5545">20092 1975 2419 0,'14'0'53'0,"9"0"11"0,0 8 3 0,4 4 1 0,0 0-55 0,-4 9-13 15,4 3 0-15,1 8 0 0,3 17 93 0,-8-1 16 0,0 5 3 0,-9 8 1 16,-1-5-27-16,-8 5-6 16,-1 0 0-16,-8 0-1 0,-1-1-12 0,1-7-3 15,-10 4 0-15,0-1 0 0,1-3-50 0,-5-5-14 16,-5 1 0-16,0-1 0 0,-9-3 0 0,-4-5 0 0,4 1 0 16,-14-5 0-1,10 1-49-15,-10-9-12 0,1-4-3 0,-1 1 0 16,10-5-196-16,-10-12-40 0,-31-4-8 0,27-20-2 0</inkml:trace>
        </inkml:traceGroup>
        <inkml:traceGroup>
          <inkml:annotationXML>
            <emma:emma xmlns:emma="http://www.w3.org/2003/04/emma" version="1.0">
              <emma:interpretation id="{5B582A69-2AA7-43FD-B2C3-CA3F2F27AB9B}" emma:medium="tactile" emma:mode="ink">
                <msink:context xmlns:msink="http://schemas.microsoft.com/ink/2010/main" type="inkWord" rotatedBoundingBox="23740,2067 24018,2046 24137,3670 23860,369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874.4354">21358 1332 2419 0,'27'-17'53'0,"1"1"11"0,-1 4 3 0,0-4 1 0,-8 12-55 0,-1 4-13 16,-9 4 0-16,4 12 0 0,-3 0 54 0,-6 9 8 16,5 11 2-16,-4 4 0 0,-5 9 0 0,0 24 0 15,-5 0 0-15,-4 12 0 0,0-4 13 0,0 0 3 16,-5-5 1-16,5 5 0 0,0-4-31 0,0-4-6 16,-5 4-2-16,5 0 0 0,-4-8-30 0,8 0-12 15,-4-13 11-15,4 5-11 0,5-13 0 0,0 1 0 16,-4-9 0-16,4-3 0 0,0-5 0 0,0-7 0 15,0 3 0-15,0-8 0 0,0-4 14 0,-5 0-3 16,5-7-1-16,-4-1 0 16,-1 0-152-16,-4 0-30 0,-5-8-7 0</inkml:trace>
        </inkml:traceGroup>
        <inkml:traceGroup>
          <inkml:annotationXML>
            <emma:emma xmlns:emma="http://www.w3.org/2003/04/emma" version="1.0">
              <emma:interpretation id="{3CB72F6D-63A1-44C6-8C7D-AEA6468F6BEA}" emma:medium="tactile" emma:mode="ink">
                <msink:context xmlns:msink="http://schemas.microsoft.com/ink/2010/main" type="inkWord" rotatedBoundingBox="25553,3243 25762,3227 25794,3666 25586,368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1312.9542">23261 2449 1036 0,'0'0'46'0,"0"0"10"0,0 0-45 0,0 0-11 0,9-4 0 0,-9 4 0 16,0 0 152-16,0 0 29 15,0 0 6-15,0 0 1 0,0 0-66 0,5 8-13 0,-1 8-2 0,5 0-1 16,-9 0-30-16,5 4-5 0,-10 5-2 0,1 3 0 16,-1-4-38-16,-4 5-8 0,-4-1-2 0,-1 0 0 15,-4 13-21-15,-1-5 0 0,-3 9 0 0,-10 3-712 16,-9-3-148-16</inkml:trace>
        </inkml:traceGroup>
        <inkml:traceGroup>
          <inkml:annotationXML>
            <emma:emma xmlns:emma="http://www.w3.org/2003/04/emma" version="1.0">
              <emma:interpretation id="{3F11145C-E6A9-4729-BC8D-8075A30788D9}" emma:medium="tactile" emma:mode="ink">
                <msink:context xmlns:msink="http://schemas.microsoft.com/ink/2010/main" type="inkWord" rotatedBoundingBox="27008,2239 27430,2208 27541,3724 27120,3754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2346.6535">24586 2052 1152 0,'0'0'102'0,"0"0"-82"0,0 0-20 0,0 0 0 16,0 0 149-16,0 0 26 0,9 0 5 0,0 0 0 15,5 0-109-15,-5 0-23 0,5-4-4 0,4-4 0 16,0 8-17-16,0-8-3 0,5-4-1 0,4-5 0 16,1 9 14-16,-1-12 3 0,0 4 1 0,-4 0 0 15,-5-5-22-15,-4 5-5 0,-5-4-1 0,0 4 0 16,0-4-13-16,-4-5-18 0,4 5 4 0,-9-4 1 16,0-5 13-16,0 5 0 0,4-4 0 0,-8 4 0 15,-1 3 14-15,1-3 6 0,4 4 0 0,-5 0 1 0,1-5-13 16,-5 5-8-16,-1 0 8 0,1 0-8 0,5 7-16 15,-1-3-7-15,1 4-1 0,-1 4-1 0,1-4 47 0,-1 4 10 16,5 8 1-16,0 0 1 0,-9-4-3 0,9 4-1 16,-9 8 0-16,0 4 0 0,0 4-30 0,0 8 0 15,-1 9 0-15,6 15 0 0,-5 5 20 0,0 4-3 16,0 3 0-16,4 9 0 0,0 0 24 0,1 0 5 16,-1 0 1-16,1 3 0 0,-1-7-14 0,5 4-2 15,-9 0-1-15,5 0 0 0,-1-9-14 0,5 1-4 16,-5-8 0-16,5 3 0 0,-9-11-12 0,5-1 8 15,-1 5-8-15,1-5 0 16,-5 1-68-16,-1-5-20 0,1-3-4 0,0 3-685 16,0-7-137-16</inkml:trace>
          <inkml:trace contextRef="#ctx0" brushRef="#br0" timeOffset="22498.2973">24672 2445 2070 0,'0'-13'45'0,"-4"5"10"0,-1-12 1 0,1 8 3 0,4 0-47 0,0 0-12 0,0-1 0 0,0 13 0 16,9-4 68-16,5-4 12 0,4 0 3 0,5 4 0 16,8 8-55-16,6-4-12 0,-1 4-1 0,14-4-1 15,-4 8-114-15,-1-4-22 0,10-4-5 0</inkml:trace>
        </inkml:traceGroup>
        <inkml:traceGroup>
          <inkml:annotationXML>
            <emma:emma xmlns:emma="http://www.w3.org/2003/04/emma" version="1.0">
              <emma:interpretation id="{B74D769A-03BD-4379-9D5F-37661B304D10}" emma:medium="tactile" emma:mode="ink">
                <msink:context xmlns:msink="http://schemas.microsoft.com/ink/2010/main" type="inkWord" rotatedBoundingBox="28331,2092 33522,1711 33635,3241 28443,3622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2735.0964">26239 1878 1209 0,'9'-12'108'15,"-5"-4"-87"-15,1-1-21 0,-5 9 0 0,4-4 220 0,-4 4 39 16,0 8 8-16,-9-4 1 0,-9 8-160 0,0 4-33 16,-5 4-7-16,0 9 0 0,-4-1-27 0,-5 4-5 15,5 0 0-15,4 5-1 0,-4 3-5 0,-1-4-1 16,10 5 0-16,0-1 0 0,0 1-29 0,9-1 0 15,-5 4 0-15,14 1 0 0,-4-5 0 0,8-4 0 16,-4 1 0-16,5-1 0 0,4 0 0 0,0 1 0 16,0-9 0-16,0 4-779 15,0-3-161-15</inkml:trace>
          <inkml:trace contextRef="#ctx0" brushRef="#br0" timeOffset="22896.631">25929 2181 1958 0,'0'0'87'0,"0"0"17"0,0 0-83 0,0 0-21 0,9-12 0 0,5 4 0 16,-5 0 80-16,9 4 12 0,0 0 3 0,5 4 0 15,4 0-70-15,5 0-13 0,0 0-4 0,0-8 0 16,-5 8-147-16,10-4-29 0,40 4-7 16,-13-8-1-16</inkml:trace>
          <inkml:trace contextRef="#ctx0" brushRef="#br0" timeOffset="23270.932">27655 1453 1728 0,'4'-16'38'0,"1"8"8"0,-1-4 2 0,10-1 0 0,4-7-39 0,5 4-9 0,-5 4 0 0,5-4 0 16,-5 4 104-16,-4-1 20 0,-5 1 3 0,0 0 1 16,-5 8-52-16,1-8-9 0,-5 8-3 0,0 4 0 15,-9-4-51-15,-5-4-13 0,1 4 0 0,-6 4 0 16,-8 12 46-16,-9-8 6 0,-5 12 2 0,-9 0 0 16,0 9-35-16,-5 3-7 0,0 4-2 0,1 5 0 15,-1-1 43-15,5 1 9 0,-5 11 2 0,1-3 0 16,-1-1-52-16,9 5-12 0,1-1 0 0,4 1 0 15,9-1 54-15,9-3 8 0,1-1 2 0,12 1 0 16,6-5-64-16,8 5 0 0,6-1-14 0,12 1 2 16,10-5 12-16,5 1 12 0,8 3-2 0,14 5-1 15,1-9-9-15,-1 1 0 0,4-1 0 0,1-3 8 16,-5-5-211-16,1-3-42 16,53 15-9-16,-35-20-2 0</inkml:trace>
          <inkml:trace contextRef="#ctx0" brushRef="#br0" timeOffset="23967.9201">28661 1380 1508 0,'23'-16'33'0,"-14"8"7"0,4 0 2 0,1 0 0 16,0-4-34-16,4 3-8 0,-9 1 0 0,5 0 0 15,-14 8 72-15,0-8 13 0,0 8 3 0,-5-4 0 16,-4 0-44-16,0 4-8 0,-9 0-1 0,-1 0-1 0,-3 4-25 0,-1-4-9 15,-9 8 0-15,0-4 9 16,0 4-9-16,0 0 0 0,1 5 9 0,8-5-9 0,5 0 0 0,-5 0 0 16,5 0 0-16,-1 4 0 0,1-8 0 0,4 4 0 15,-4 0 0-15,5-4 0 0,-1 4 0 0,5 1 0 16,4-9 12-16,1 8-4 0,-5 0-8 0,4 0 0 16,5 4 8-16,0 4-8 0,-4 0 12 0,4 5-3 15,0 3 0-15,0 4 0 0,0 9 6 0,-5 3 1 16,0 5 0-16,1-1 0 0,-1 5 16 0,-4 3 3 15,0-7 1-15,0 7 0 0,-5 1 16 0,1-12 4 16,4 3 1-16,-5 5 0 0,0-5-17 0,5-3-4 16,0 3-1-16,0-3 0 0,0-1-5 0,0 1-1 15,4-9 0-15,-4 0 0 0,9-3 28 0,-4-1 6 16,-1-8 1-16,0 0 0 0,5-3-52 0,-4-5-12 16,4 0 0-16,0 0 0 0,0-8 9 0,0-4-1 15,0 0 0-15,4 8 0 0,1 0 0 0,4 0-8 0,0 0 12 0,0 5-4 16,0-5-8-16,1-4 0 0,3 4 0 0,1 0-11 31,9-4-27-31,-5 0-6 0,5 0 0 0,-1 0-794 0,10-4-158 0</inkml:trace>
          <inkml:trace contextRef="#ctx0" brushRef="#br0" timeOffset="24410.7523">29198 1793 1036 0,'9'-20'46'0,"-9"8"10"0,5-9-45 0,-5 1-11 15,9 4 0-15,-9 8 0 0,0-12 251 0,0 7 48 16,0-3 9-16,0 4 3 0,-5 4-217 0,1 4-43 16,-5 4-9-16,-1-4-2 0,1 0-29 0,-4 0-11 15,-6 12 0-15,-3 0 9 0,-6 4-9 0,-3 4 0 16,-6 9 0-16,1 3 8 0,-1 4 0 0,1 9 0 15,-1-9 0-15,1 9 0 0,4-9-8 0,5 4 10 16,4-3-10-16,0-1 10 0,5 1-10 0,4-5 12 16,5-4-12-16,0 0 12 0,9 5-12 0,0-9 8 15,0-12-8-15,9 4 8 0,0-4-8 0,-4 0 8 16,9-3-8-16,-1-5 8 0,5-5-8 0,1 1 0 16,-1-4 0-16,0-4-11 0,5 0 11 0,0-8 0 0,-1-9 0 0,6 5 0 15,-1-4 0-15,0 0 11 0,5-13-11 0,-4 9 12 16,-1-1 1-16,0 5 1 0,0 0 0 0,1 7 0 15,-1 5-2-15,-13 8 0 0,4 4 0 0,-9 4 0 16,5 4 20-16,-14 4 3 0,0 8 1 0,-9 5 0 31,0 7-62-31,-10 0-12 0,1 9-2 0,-9-1-1 16,-5 1-37-16,0-1-7 0,-9 4-2 0</inkml:trace>
          <inkml:trace contextRef="#ctx0" brushRef="#br0" timeOffset="24609.4868">29749 1716 2070 0,'36'-8'45'0,"-22"16"10"0,0-8 1 0,-5 16 3 0,0 0-47 16,0 5-12-16,-9 3 0 0,-5-4 0 0,1 13 80 0,-5-9 13 15,-9 4 3-15,-5 5 1 0,-5-1-26 0,1 0-6 16,-5 1-1-16,-13 7 0 0,4 1-51 0,0-5-13 15,0 0 0-15,0-7 0 0,4-1 0 0,6-8 0 16,-1 5 0-16,0-5-782 16,0-4-159-16</inkml:trace>
          <inkml:trace contextRef="#ctx0" brushRef="#br0" timeOffset="24973.9109">30172 1121 1785 0,'9'-4'159'0,"5"-8"-127"0,0 4-32 0,-1 8 0 16,1 4 120-16,0 4 17 0,-5 4 4 0,0 8 1 15,0 9-86-15,-4 11-18 0,-1 5-3 0,-4 3-1 16,-4-3 24-16,4 11 5 0,-5 1 1 0,0 8 0 16,1-8-22-16,4-1-4 0,-5 1-1 0,1-9 0 15,-1 1-8-15,1-5-1 0,-1-3-1 0,-4-9 0 16,4 1 4-16,1-9 1 0,-1-4 0 0,1-4 0 15,-1-3 0-15,1-5 0 0,4 0 0 0,0-8 0 16,0 0-32-16,0 0 0 0,0 0 0 0,0 0 0 0,4-4 14 16,5-4-3-16,0 4-1 0,5-17 0 0,4 9-10 0,5-8 0 15,4 0 0-15,1-5 8 0,8 1-8 0,14-4-11 16,0-1 3-16,0 9 0 0,-4 0-7 0,-10 8-1 16,-4 8 0-16,-9 0 0 0,0 8 7 0,-10 0 1 15,-3 4 0-15,-1 0 0 0,-9 8 8 0,-9 0-8 16,-1 5 8-16,-3-1-8 0,-10 0 8 0,-4 4 0 15,-5 1 0-15,-9-1 0 16,0 4-43-16,-5-3-13 0,-4-1-2 0,-9 4-805 16,0 1-161-16</inkml:trace>
          <inkml:trace contextRef="#ctx0" brushRef="#br0" timeOffset="25403.8262">30719 1016 2188 0,'18'-24'97'0,"-9"20"20"0,-4-9-93 0,4 9-24 0,-5 0 0 0,5-8 0 0,0 4 56 0,0 8 6 16,-9 0 2-16,19 0 0 15,-1 0-52-15,0 0-12 0,5 4 0 0,-5 0 0 16,5 8 0-16,0-4 0 0,-1 5 0 0,1-1 0 0,-5 4 0 0,1 8 0 16,-1 1 0-16,-5 7 0 15,-3 0 0-15,-1 13 0 0,-5-5 0 0,-4 13 0 16,0-13 40-16,-4 9 6 0,-5-1 1 0,4 1 0 0,-9 4-24 16,1-5-5-16,-1 1-1 0,0 3 0 0,1 1-17 15,-6-4 0-15,1-5 0 0,5 1 0 0,-6-5 55 0,1 1 7 16,5-5 2-16,-1 0 0 0,-4-3-52 0,4-5-12 15,0 4 0-15,-4 1 0 0,4-9 21 0,-4 4 2 16,0-3 0-16,-5-1 0 0,-4 0-37 0,-5 1-7 16,-9-5-2-16,0-12 0 15,-9 8-33-15,-5 4-6 0,-4 1-2 0,-4-5 0 0</inkml:trace>
        </inkml:traceGroup>
      </inkml:traceGroup>
      <inkml:traceGroup>
        <inkml:annotationXML>
          <emma:emma xmlns:emma="http://www.w3.org/2003/04/emma" version="1.0">
            <emma:interpretation id="{9D87FF5A-4369-4523-8F84-1B76FCBDA085}" emma:medium="tactile" emma:mode="ink">
              <msink:context xmlns:msink="http://schemas.microsoft.com/ink/2010/main" type="line" rotatedBoundingBox="12304,5401 18393,4897 18501,6200 12412,6704"/>
            </emma:interpretation>
          </emma:emma>
        </inkml:annotationXML>
        <inkml:traceGroup>
          <inkml:annotationXML>
            <emma:emma xmlns:emma="http://www.w3.org/2003/04/emma" version="1.0">
              <emma:interpretation id="{FD1AB32C-219D-4D69-B321-A78B5FAC52B5}" emma:medium="tactile" emma:mode="ink">
                <msink:context xmlns:msink="http://schemas.microsoft.com/ink/2010/main" type="inkWord" rotatedBoundingBox="12320,5592 14022,5451 14099,6386 12398,6527"/>
              </emma:interpretation>
            </emma:emma>
          </inkml:annotationXML>
          <inkml:trace contextRef="#ctx0" brushRef="#br0" timeOffset="19923.5319">10231 4986 2325 0,'0'0'51'0,"0"-16"10"0,-5 0 3 0,10-5 2 0,4 5-53 0,-4-8-13 15,-5 4 0-15,0-1 0 0,0 5 58 0,0 0 9 16,4 4 1-16,-4 0 1 0,-4 0-39 0,-1 4-8 15,5 8-2-15,0 0 0 0,-9 4 0 0,-5 4 0 16,1 4 0-16,-6 12 0 0,-3 9-20 0,-6 7 0 0,1 4 0 0,-5 9 0 16,9 0 0-16,-4-1-10 0,0-3 1 0,4-1 0 15,0-7 21-15,0-1 4 0,10-3 0 0,-1-5 1 16,10-12-17-16,-1 5 0 0,10-9 0 0,-5 0 0 16,0-16 0-16,18 0 10 0,9-4-10 0,10-4 8 15,-6-4-8-15,10-4 0 0,5-5 9 0,-1-7-9 16,1 0 8-16,-1-5-8 0,-8 1 10 0,4-4-10 15,-5-1 0-15,-4-3 0 0,-5-5 0 0,-4 1 0 16,5 7 0-16,-10 1 0 0,-5 3 0 0,1 9 0 16,-5 8 9-16,0 0-9 0,-4 4 8 0,-5 12-8 15,0 0 12-15,9 16-4 0,0 0 0 0,-4 12 0 16,-1 9-8-16,5-1 0 0,-4 5 0 0,4 7 0 0,-5-3 0 16,6 3 0-16,-1 5 0 0,0-1 0 15,0-3-92-15,5 4-21 0,-5-5-4 0,4 5-1024 16</inkml:trace>
          <inkml:trace contextRef="#ctx0" brushRef="#br0" timeOffset="19438.048">11028 5553 2070 0,'0'0'45'0,"0"0"10"0,0 0 1 0,0 0 3 0,0 0-47 0,0 0-12 0,0 8 0 0,0 4 0 16,0-12 52-16,13 12 9 0,-4-4 2 0,14 4 0 15,0 0 1-15,9-4 1 0,0 1 0 0,9-5 0 16,0-8-25-16,4-1-4 0,-4 1-2 0,5 0 0 16,-5-4-34-16,0 4 0 0,-5 0 0 0,-4 4 0 15,-5 0-189-15,-9 0-39 0,19-8-7 16,-19 4-704-16</inkml:trace>
        </inkml:traceGroup>
        <inkml:traceGroup>
          <inkml:annotationXML>
            <emma:emma xmlns:emma="http://www.w3.org/2003/04/emma" version="1.0">
              <emma:interpretation id="{524F1084-12B1-4B17-98C6-4767BB5A828F}" emma:medium="tactile" emma:mode="ink">
                <msink:context xmlns:msink="http://schemas.microsoft.com/ink/2010/main" type="inkWord" rotatedBoundingBox="13467,5305 18393,4897 18501,6200 13575,6608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7706.5768">13300 4618 2026 0,'-5'-25'44'0,"5"13"10"0,0-4 2 0,-5 8 1 0,5 0-45 0,0 8-12 15,-9 4 0-15,-9 8 0 0,4 8 69 0,-8 17 12 16,-10 3 3-16,-5 13 0 0,-4 8-23 0,-4-1-4 16,-1 13-1-16,-8 4 0 0,-1-4-17 0,5 4-4 15,-5-4-1-15,5-1 0 0,-4-7-13 0,4-8-2 16,-1 4-1-16,-3-1 0 15,8-11-101-15,5-9-20 0,0 5-4 0,10-9-633 16,12-11-128-16</inkml:trace>
          <inkml:trace contextRef="#ctx0" brushRef="#br0" timeOffset="18012.1943">14552 4525 2181 0,'0'0'48'0,"-5"8"9"0,-9 4 3 0,-4 4 2 0,-5 8-50 0,-9 5-12 0,-8-1 0 0,-1 4 0 15,-5 1 28-15,-4-1 2 0,0-4 1 0,-9 9 0 16,4-5-7-16,0 5-2 0,-4-5 0 0,0-4 0 16,4-7 21-16,10 3 4 0,4-4 1 0,4 4 0 15,6-3 0-15,3-1 0 0,10 0 0 0,9 0 0 16,0-3-24-16,4-1-5 0,5-8-1 0,5 4 0 15,4 0-10-15,9 0-8 0,-4-8 9 0,9 0-9 0,8 0 13 16,6 0-3-16,8-8-1 0,1 4 0 0,-1 4-9 16,1-4 0-16,0 4 0 0,-1-4 0 15,-4 5-24-15,0 3-6 0,-5-4-2 0,1 8 0 16,-5 0-170-16,-10 0-34 0</inkml:trace>
          <inkml:trace contextRef="#ctx0" brushRef="#br0" timeOffset="18193.5952">13750 5443 288 0,'0'0'25'0,"-9"0"-25"15,-5 4 0-15,1-4 0 0,13 0 307 0,0 0 56 16,-5 4 11-16,5-4 2 0,0 0-239 0,0 0-48 16,5 4-9-16,8 1-3 0,1 3-14 0,4-4-3 15,14 0-1-15,14-4 0 0,-1 4-14 0,5-4-2 0,5-4-1 0,0 0 0 16,4 0-42-16,0 0 0 0,0 0-13 0</inkml:trace>
          <inkml:trace contextRef="#ctx0" brushRef="#br0" timeOffset="17506.9195">12180 4966 1573 0,'-10'-20'69'0,"10"20"15"0,-4-13-67 0,-1-3-17 0,5 0 0 0,5-4 0 16,4 4 113-16,0-9 19 0,5 1 4 0,4 4 1 15,5-4-39-15,-1 7-8 0,1-3-2 0,9 12 0 16,5-4-34-16,4 12-7 0,-1 4-2 0,11 8 0 15,-6 8-23-15,5 5-5 0,0 11-1 0,5 4 0 16,-10 1-5-16,5 3-2 0,1 5 0 0,-6 0 0 16,1-1-9-16,-10 1 0 0,5-5 9 0,-5 5-9 31,-8-9-124-31,-1-3-28 0,-4-5-7 0,-5-4-1 0</inkml:trace>
          <inkml:trace contextRef="#ctx0" brushRef="#br0" timeOffset="18622.6067">15139 4213 1440 0,'-5'-20'64'15,"10"16"12"-15,4-4-60 0,-4 4-16 0,4 8 0 0,4 0 0 0,-4 8 220 0,5 4 42 16,0 4 8-16,4 5 2 0,-4 3-167 0,-1 4-33 16,5 9-6-16,1-1-2 0,-6 9 0 0,6-1 0 15,-1-3 0-15,4 3 0 0,-8-3 0 0,4-5 0 16,-4-3 0-16,0-1 0 0,-5 1-36 0,0-5-8 16,0-4-2-16,0 1 0 0,-9-5-6 0,5-8-2 15,-5-4 0-15,0-4 0 0,0 5 4 0,0-5 1 16,0-8 0-16,0 0 0 0,0 0-6 0,0 0-1 15,0-13 0-15,0 5 0 0,0-4-8 0,4-4-11 16,5-4 3-16,0 0 0 16,10-9-16-16,-1 5-2 0,0-4-1 0,5 3 0 15,0 1-7-15,4 4-2 0,0 4 0 0,5 4 0 0,-5 3 18 0,1 5 3 16,-1 4 1-16,-4 4 0 16,0 0-13-16,-5 5-2 0,5 3-1 0,-1 0 0 0,-3 0 38 0,3 4 8 15,-4-4 2-15,5 9 0 0,-9-5-29 0,-5 0-5 16,-4 0-2-16,-10 4 0 0,-9-7 18 0,-4 7 0 15,-14-4 0-15,-9 4 0 0,-9 0 12 0,0 1 5 0,-4-5 2 16,-6 4 0 0,6-4-143-16,-10 4-29 0,0-7-6 0,-9 3-1 0</inkml:trace>
          <inkml:trace contextRef="#ctx0" brushRef="#br0" timeOffset="19218.1338">11538 4844 691 0,'0'0'61'0,"0"0"-49"0,0 0-12 0,0 0 0 15,0 0 226-15,0 0 42 0,0 0 9 0,0 0 2 16,0 0-131-16,-14 17-27 0,0-1-5 0,-4 12 0 15,-5 0-42-15,-4 1-8 0,0 3-2 0,-10 5 0 16,1-1-4-16,-1-4 0 0,-4-3-1 0,5-1 0 0,0-4-11 16,4 1-1-16,4-5-1 0,6-4 0 15,3-4-21-15,6-4-4 0,-1-4-1 0,5 4 0 0,9-8-3 0,0 0-1 16,0 0 0-16,18 0 0 0,0 0-16 0,10 0 0 16,4 0 0-16,4 0-9 0,0-8 33 0,5 4 6 15,5 0 2-15,4 0 0 0,-4-4-44 0,4 4-8 16,-5 0-1-16,1 0-1 15,-5 4-67-15,4 0-14 0,-8 0-2 0,-1 0-1 16,-4 8-147-16,-9-4-30 0,18-4-5 0,-23 4-2 0</inkml:trace>
        </inkml:traceGroup>
      </inkml:traceGroup>
    </inkml:traceGroup>
    <inkml:traceGroup>
      <inkml:annotationXML>
        <emma:emma xmlns:emma="http://www.w3.org/2003/04/emma" version="1.0">
          <emma:interpretation id="{5578A1C3-63E4-45A7-A9B3-DAED1AF49472}" emma:medium="tactile" emma:mode="ink">
            <msink:context xmlns:msink="http://schemas.microsoft.com/ink/2010/main" type="paragraph" rotatedBoundingBox="3134,9270 32256,7252 32518,11030 3396,130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458E8D-F9E6-4277-BC7E-ACB187804151}" emma:medium="tactile" emma:mode="ink">
              <msink:context xmlns:msink="http://schemas.microsoft.com/ink/2010/main" type="line" rotatedBoundingBox="3134,9270 32256,7252 32455,10118 3332,12136"/>
            </emma:interpretation>
          </emma:emma>
        </inkml:annotationXML>
        <inkml:traceGroup>
          <inkml:annotationXML>
            <emma:emma xmlns:emma="http://www.w3.org/2003/04/emma" version="1.0">
              <emma:interpretation id="{1E262FDB-B070-43CA-8EFC-2E4FD3BAD316}" emma:medium="tactile" emma:mode="ink">
                <msink:context xmlns:msink="http://schemas.microsoft.com/ink/2010/main" type="inkWord" rotatedBoundingBox="3134,9270 5199,9126 5373,11627 3307,1177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1935.1275">1339 9175 979 0,'0'0'87'0,"0"0"-70"0,-4-8-17 0,-1-5 0 15,5 5 83-15,0 0 13 0,0-4 2 0,0 0 1 16,-4-4-11-16,4 4-1 0,0-9-1 0,0 9 0 15,0-4-23-15,0-4-5 0,4 8-1 0,-4-5 0 16,5 5-22-16,-10-4-5 0,5 4-1 0,-4 0 0 0,-1 4-3 16,0 0-1-16,1 4 0 0,-1 0 0 15,-4 0 2-15,5 4 0 0,-10 4 0 0,5 0 0 0,4 0 8 16,-8 0 1-16,4 0 1 0,0 4 0 0,-5 4-14 16,0-4-3-16,5 0-1 0,0 0 0 0,9-8-11 15,-5 16-8-15,-4 1 9 0,9-1-9 0,0 4 40 0,0 0 3 16,0 1 0-16,9 11 0 0,-4 4-16 0,4 13-3 15,0 4-1-15,0 7 0 0,0 9 14 0,-4 4 3 16,0 8 1-16,-5 4 0 0,0 4-13 0,0 8-4 16,0 0 0-16,0 0 0 0,4 0 0 0,-4-4-1 15,-4-8 0-15,4 4 0 0,4-8-23 0,1-4 0 16,-1-4 0-16,1-8 0 16,4-8-32-16,-5-9-12 0,1-3-1 0,-1-13-791 15,6 0-159-15</inkml:trace>
          <inkml:trace contextRef="#ctx0" brushRef="#br0" timeOffset="31414.5325">907 9001 1267 0,'0'0'112'0,"-5"-9"-89"0,5-3-23 0,-4 0 0 15,4 0 48-15,0 4 6 0,0 8 1 0,0-12 0 16,0 4 28-16,0 8 5 0,0 0 2 0,0-8 0 15,0 8-25-15,0 0-5 0,0 0 0 0,0-8-1 16,-5-1-18-16,5 9-3 0,0 0-1 0,0 0 0 16,0 0-21-16,0 0-4 0,0 0 0 0,0 0-1 15,0 0-11-15,0 13 8 0,0-1-8 0,5 8 8 16,-5-4 4-16,9 8 1 0,-9 1 0 0,4 7 0 16,5 5 11-16,-9 7 1 0,5 5 1 0,-5 7 0 15,4 9 14-15,6 8 4 0,-10 4 0 0,-5 8 0 16,-4 8-26-16,0 4-5 0,0 4-1 0,0-4 0 15,-5 0 4-15,0-8 0 0,1 0 0 0,-1 0 0 16,5 1-16-16,0-14 8 0,4-3-8 0,1-8 0 16,4-4 8-16,0-9-8 0,0-3 0 0,4-9 9 15,5-7-9-15,0-1 0 0,-4 0 0 0,4-7 0 0,0-5 0 16,-4 0 8-16,-1-8-8 0,1 1 0 0,-5-5-10 0,0-8-7 16,0 0-2-16,0 0 0 15,0 0-156-15,0 0-31 0</inkml:trace>
          <inkml:trace contextRef="#ctx0" brushRef="#br0" timeOffset="32681.8435">2113 10024 1666 0,'-32'-8'74'0,"23"8"15"0,0 0-71 0,9 0-18 16,0 0 0-16,-4-4 0 0,-10 4 99 0,14 0 16 15,0 0 3-15,14 8 1 0,-14-8-58 0,13 13-11 16,5-1-2-16,5-4-1 0,-5 4-8 0,5-4-2 16,0 0 0-16,9-4 0 0,0-4-13 0,4 0-4 15,5-8 0-15,9 0 0 0,9-4-20 0,1 0 0 0,-6 0-10 0,5-1-1082 16</inkml:trace>
          <inkml:trace contextRef="#ctx0" brushRef="#br0" timeOffset="32486.2241">2477 9256 2077 0,'-27'-9'45'0,"18"1"10"0,0 0 1 0,9 8 4 0,0 0-48 0,0 0-12 16,-14-4 0-16,14 4 0 0,0 0 47 0,0 0 7 15,0 0 2-15,0 0 0 0,0 0-35 0,9 0-6 16,5-4-2-16,-5 0 0 0,-9 4-13 0,14-4 9 15,13-8-9-15,0 0 8 0,-4 0-8 0,4-5 0 16,1-3 0-16,4-4 0 0,0 4 0 0,-10-9-9 16,-8 5 9-16,4-4-10 0,5-1 1 0,-9 5 0 15,-14-4 0-15,4 0 0 0,1-1 9 0,-5 1 0 16,-5 0 0-16,-4 3 0 0,-9-3 0 0,9 0 0 16,-5-1 8-16,0 5-8 0,-13 0 19 0,13 3-1 15,1 1 0-15,-1-8 0 0,0 0-5 0,1-5-1 16,-1 5 0-16,0 0 0 0,5 7-3 0,-4-3-1 0,-1 4 0 0,0 4 0 15,10-1 4-15,-5 5 1 0,-5 8 0 0,0 0 0 16,1 4-5-16,8 4 0 0,-8 4-8 0,-1 9 12 16,0 7-12-16,1 8 0 0,3 1 0 0,-3 7 0 15,-1 9 15-15,1-1 0 0,-1 9 0 0,5 3 0 16,4 1 6-16,-4 8 2 0,5 4 0 0,4 8 0 16,4 8 3-16,5 0 1 0,-4 0 0 0,-1 4 0 15,10 0 1-15,4 4 1 0,-4 4 0 0,-1 1 0 16,1 3-9-16,0-8-1 0,4-4-1 0,-4-4 0 15,-14-4-10-15,9 0-8 0,4-8 12 0,-3-8-12 16,-10-9 0-16,0-3 0 0,0-4 0 0,0-9 0 16,-10-3-104-16,1-13-22 0,-9-4-4 15,4-8-1040-15</inkml:trace>
        </inkml:traceGroup>
        <inkml:traceGroup>
          <inkml:annotationXML>
            <emma:emma xmlns:emma="http://www.w3.org/2003/04/emma" version="1.0">
              <emma:interpretation id="{923A21ED-3D9F-49DA-80F5-2932CAECBB21}" emma:medium="tactile" emma:mode="ink">
                <msink:context xmlns:msink="http://schemas.microsoft.com/ink/2010/main" type="inkWord" rotatedBoundingBox="6260,9536 12258,9120 12392,11061 6395,11476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3968.5167">6866 8721 2016 0,'9'-20'89'0,"-4"8"19"0,0-4-87 0,4-8-21 16,-5-5 0-16,5 5 0 0,5 4 112 0,0 3 19 16,-5 5 3-16,4 4 1 0,1 4-61 0,-5 0-12 15,5 4-2-15,-5 8-1 0,5 4-31 0,-5 5-7 16,0 7-1-16,0 8 0 0,-5 1 2 0,1 11 0 15,0 1 0-15,-1 7 0 0,-8 9 3 0,4 0 1 16,-5 7 0-16,0 1 0 0,5 12-8 0,-4-8-2 16,4 4 0-16,0-8 0 0,0 0-16 0,0-5 10 0,0 1-10 15,4 0 8-15,-4-5-8 0,10-3 0 0,-6 0 0 16,1-5 0-16,-1 1-9 0,5-8-4 0,0-1-1 0,-4-8 0 16,4 1-8-16,-4-5-2 0,-1-7 0 0,5-1 0 31,-9-4-6-31,0-4-2 0,5-4 0 0,-5 1 0 15,0-5-19-15,0-8-4 0,0 0-1 0,0 0 0 16,0 0-156-16,0 0-31 0,0 0-6 0</inkml:trace>
          <inkml:trace contextRef="#ctx0" brushRef="#br0" timeOffset="34252.0582">7294 9426 1036 0,'0'-25'92'0,"0"-3"-73"15,0-9-19-15,0 1 0 0,9 0 11 0,1-9-2 16,-1 1 0-16,4 3 0 0,10 1-9 0,4-1-12 15,-4-3 2-15,4 3 1 0,1 5 0 0,-1-5 0 16,0 5 0-16,1-5 0 0,-1 5 33 0,-4 0 6 16,0 3 2-16,-5 5 0 0,-5 0 80 0,1 7 16 15,0 5 3-15,-5 4 1 0,0-4 12 0,-4 0 4 16,-1-1 0-16,1 9 0 0,-5 8-41 0,0 0-8 16,9 12-2-16,-5 13 0 0,1 3-24 0,4 9-5 15,-4 3 0-15,4 9-1 0,-5-1-31 0,1 5-7 16,4 3-1-16,-5 9 0 0,5 8 4 0,-4 0 1 15,0 4 0-15,-1-4 0 0,1-1-17 0,-1-3-3 16,-4 4-1-16,0-4 0 0,-4 0-12 0,-1-1 0 0,1 1 0 0,-1-8 0 31,-4 4-92-31,0-9-19 0,-5 1-3 0,1-8-699 0,-1 3-140 16</inkml:trace>
          <inkml:trace contextRef="#ctx0" brushRef="#br0" timeOffset="32954.411">3871 9980 2304 0,'0'0'204'0,"0"0"-163"0,0 0-33 0,0 0-8 15,0 0 56-15,0 0 8 0,0 0 3 0,13 0 0 16,1 0-19-16,9-4-4 0,4 4-1 0,5-8 0 0,4 4-13 0,5-4-2 16,5-4-1-16,-1 3 0 0,5-3-15 0,-4 4-4 15,4-8 0-15,0 4 0 16,0 0-36-16,0 0-8 0,5-5-2 0,0 5 0 15,-1-4-117-15,1 4-23 0,4 0-5 0</inkml:trace>
          <inkml:trace contextRef="#ctx0" brushRef="#br0" timeOffset="33568.5525">5587 9179 1850 0,'-14'-37'82'0,"14"21"17"0,-4-4-79 0,-1 4-20 0,1-5 0 0,-1 1 0 16,5 0 97-16,-4 8 16 0,4 0 3 0,0 4 1 15,0 8-31-15,0 0-6 0,0 0-2 0,9 16 0 16,-5 8-58-16,1 4-11 0,4 13-9 0,-5 7 12 15,6 5 8-15,-1 8 1 0,-5-1 1 0,5 9 0 16,0-4 6-16,-4 8 2 0,0 4 0 0,-1 0 0 16,1 4-19-16,-1-1-11 0,1-7 12 0,-5 0-12 15,4-8 8-15,-4-4-8 0,0-5 0 0,-4-3 0 16,4-5 10-16,-5-7-10 0,5-1 8 0,-4-7-8 16,4-1 12-16,-5-4-4 0,1-7 0 0,4-5 0 15,-5 0-8-15,0-4 0 0,5-4 0 0,0-8 0 16,0 0 28-16,0 0 3 0,0 0 1 0,-9-4 0 0,0 4-11 15,0-8-1-15,0-8-1 0,0 0 0 0,-5-4 0 0,5-9 0 16,0 1 0-16,0-4 0 0,0-9-8 0,0-3-2 16,0-9 0-16,0-4 0 0,4-7-9 0,5-5 0 15,0-12-10-15,0 0 10 0,9 0-20 0,0-4 1 16,5 4 1-16,-1-4 0 16,6 4-6-16,3 4-2 0,1 0 0 0,5 4 0 15,-6 9-5-15,10 7-1 0,0 4 0 0,0 9 0 0,0 7 32 0,0 1 0 16,4 0 8-16,1 7-8 0,3 5 0 0,-3 4 0 15,4 4 0-15,-5 3 0 0,1 5 0 0,-5 4 0 0,-1 8 0 16,-3 8 0-16,-5 1 0 0,-1 3 0 0,-13 12 0 0,1 0 0 16,-6 9 0-16,-4 7 0 0,-9 1 0 0,-9 8 0 15,0-1 11-15,-10 1 8 0,-4-1 1 0,-4 1 1 16,-5 0-21-16,0-9 8 0,0 1-8 0,-5-5 0 31,6-8-25-31,-1 5-10 0,0-13-1 0,0 0-1 16,4-3-20-16,1-5-4 0,-1-8-1 0,1 4 0 15,4-4-114-15,0-4-22 0,0 0-5 0</inkml:trace>
          <inkml:trace contextRef="#ctx0" brushRef="#br0" timeOffset="34920.6943">9334 9701 2617 0,'0'0'57'0,"0"0"12"0,9 0 3 0,5 0 2 0,-5 4-59 0,5 8-15 15,-1 0 0-15,1 8 0 0,0 5 39 0,-5-1 5 16,-5 4 0-16,1 1 1 0,-10 7-29 0,1 0-5 16,-10 1-2-16,-4-1 0 0,-5 1-21 0,-4-5-5 15,-5 0-1-15,-9-3 0 16,-5-5-69-16,1-4-13 0,-10-4-4 0,5-3 0 15,-5-1 57-15,5-4 11 0,5-8 3 0,4-4 0 0,0 0 33 0,9-8 14 16,0-1-1-16,5-3 0 0,4 0 31 0,5-4 7 16,0-4 1-16,4-1 0 0,0-3-16 0,5-4-4 15,5-1 0-15,4-3 0 0,0 3 0 0,9-3 0 0,0 4 0 0,4-1 0 16,6 5-32-16,-1 4 0 0,-4 3 0 0,4 9 0 16,5 0 0-16,-5 8 10 0,0 4 0 0,0 8 0 15,5 8-10-15,0 5 0 0,4 3 0 0,0 8 8 16,1 9-8-16,-1-1 0 0,0 9 0 0,5-5 0 15,-5 1 0-15,5-1 0 0,0-7 0 0,0 3 0 16,-5-8 0-16,5-3 0 0,5-1 0 0,-5-8 0 16,-1-3 0-16,1-9-11 0,5 0 3 0,-1-8 0 15,1 0 8-15,-1-8 0 0,0 0 0 0,-4-9 0 16,5 1 0-16,-1 0 0 0,-4-8 0 0,-5-1 0 16,1 1 9-16,-1-4 4 0,-4-5 1 0,-5-3 0 15,0-4 13-15,0-1 2 0,-4-7 1 0,-5 3 0 16,0 1-2-16,-4-5-1 0,-5 0 0 0,0 5 0 0,0 3-27 0,-5 1 8 15,1 3-8-15,-1 5 0 16,-4 0 8-16,0 7-8 0,-5 1 8 0,1 8-8 0,-1 0 0 0,-9 12 0 16,5 0 0-16,-9 8 0 0,-5 8-12 0,-5 8 1 15,-4 0 1-15,0 9 0 0,-4 3-4 0,-5 4-1 16,0 1 0-16,4 7 0 16,5 1-77-16,0-1-16 0,0 5-4 0,9 0 0 15,1-9-87-15,8-4-17 0,-14 29-4 0,24-28-1 0</inkml:trace>
        </inkml:traceGroup>
        <inkml:traceGroup>
          <inkml:annotationXML>
            <emma:emma xmlns:emma="http://www.w3.org/2003/04/emma" version="1.0">
              <emma:interpretation id="{71BCA2B2-EC49-4D9D-B2C1-06D173C9AE1B}" emma:medium="tactile" emma:mode="ink">
                <msink:context xmlns:msink="http://schemas.microsoft.com/ink/2010/main" type="inkWord" rotatedBoundingBox="13394,9815 14387,9746 14431,10375 13437,10444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5434.0279">10991 9579 1209 0,'-9'8'108'0,"0"-4"-87"16,0 0-21-16,9-4 0 0,-5 9 143 0,5-9 24 0,9 12 5 0,-4-4 0 15,-5-8-28-15,14 8-5 0,8 0-2 0,10-4 0 16,-4-4-57-16,8 0-12 0,0 0-3 0,5 0 0 16,0-4-40-16,5 0-8 0,-5 4-1 0,9-4-1 31,5 0-148-31,-1 0-30 0,56-8-5 0,-10-5-2 0</inkml:trace>
          <inkml:trace contextRef="#ctx0" brushRef="#br0" timeOffset="35226.6929">11119 9064 1785 0,'0'0'79'0,"0"-4"17"0,0-8-77 0,0 4-19 0,0 0 0 0,4 0 0 15,-4 8 216-15,0 0 40 0,0 0 8 0,14-4 2 16,-5 0-186-16,9 8-38 0,0 0-7 0,5-4-2 16,-5 4-7-16,5 0-2 0,5 0 0 0,3-4 0 15,1 0-24-15,0 4 0 0,5-4 0 0,-1 0 0 16,5-4-22-16,-5 4-10 15,1 0-1-15,4-4-1 0,0 0 10 0,4-4 1 0,-8 4 1 0,4 0 0 16,-5 4-34 0,1-4-6-16,-6-4-2 0,-3 4-711 0,-6 0-142 0</inkml:trace>
        </inkml:traceGroup>
        <inkml:traceGroup>
          <inkml:annotationXML>
            <emma:emma xmlns:emma="http://www.w3.org/2003/04/emma" version="1.0">
              <emma:interpretation id="{C994F659-3FA0-40CC-B907-C841AA3DDEE5}" emma:medium="tactile" emma:mode="ink">
                <msink:context xmlns:msink="http://schemas.microsoft.com/ink/2010/main" type="inkWord" rotatedBoundingBox="15710,9165 20021,8866 20113,10195 15802,10494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7169.137">16528 8859 2574 0,'-9'-36'114'0,"14"19"23"0,4-7-109 0,0 0-28 0,-4-5 0 0,-1 5 0 16,10-4 40-16,-10 0 2 0,-4 3 1 0,-4 1 0 15,-1 0-24-15,-4-1-5 0,5 1-1 0,-5 0 0 16,-10 4-23-16,1-1-5 0,0 5-1 0,-5 0 0 15,0 4 16-15,-4 0 0 0,0 0 0 0,-5 8 0 16,5-5-30 0,-5 5-3-16,0 8-1 0,0 0 0 0,-9 5 34 0,0 3 12 0,5 0 0 0,-10 12 0 15,1 4-12-15,-1 1 0 0,0 3 0 0,6 1 0 16,3 3 0-16,1 0 0 0,-1 1 0 0,5-1 0 0,10 1 0 16,-6-1 8-16,6-4-8 0,8-3 0 0,0-1 12 0,5-4-4 15,0 1-8-15,4-5 12 0,1-4 0 0,4 0 0 16,0-4 0-16,4-4 0 0,-4-8-12 0,0 0 0 15,10 5 0-15,-1-1 0 0,4-8 0 0,6-1 0 16,3-3 0-16,1-4 0 0,4-4 0 0,1-4 0 16,-6-4 0-16,10-1 0 0,0-3 0 0,5-4 16 15,-6-5-4-15,1 1 0 0,-4-5 2 0,-1 5 0 16,-4 8 0-16,0-1 0 0,-5 1 10 0,-9 12 3 16,5 4 0-16,-14 12 0 0,0 0-2 0,0 0 0 15,9 12 0-15,-5 8 0 0,-4 8-25 0,-4 5 0 0,4-1-9 0,-9 4 9 16,4 5-9-16,-4-1 9 0,0 1 0 15,0 3-9-15,4 1-3 0,-4-5 0 0,4-3 0 0,5-5 0 16,-4 0-2-16,-1-3-1 0,5-9 0 0,5-4 0 0,-1-4 15 0,1 1 0 16,-5-13-10-16,0 0 10 15,14 0 8-15,-1-5 7 0,1-3 1 0,0-8 0 16,-1 0 12-16,5-4 2 0,1-5 1 0,-1-7 0 16,0 4-5-16,9-9-1 0,-4 1 0 0,5-5 0 15,3-3-9-15,1-5-3 0,5 5 0 0,4 3 0 0,9-3-13 0,-14 3 11 0,-9 9-11 16,1 8 10-16,4 8-10 15,-5 3 0-15,-4 5 0 0,0 12 0 16,-10 9 0-16,5 3 0 0,5 4 0 0,-5 8 0 16,-4 9 0-16,4-1 0 0,0 5 0 0,1-1 0 15,3 5 0-15,-3-1 0 0,-1 1 0 0,0 3 0 16,5 1-12-16,0-5 12 0,-5 1-10 0,5-1 10 16,8-3-86-16,-3-1-11 0,-6 1-3 15,6-5 0-15,4-8-112 0,0 1-22 0</inkml:trace>
          <inkml:trace contextRef="#ctx0" brushRef="#br0" timeOffset="37451.3743">17561 8313 2419 0,'0'-17'215'0,"-5"5"-172"0,-4 0-35 0,5 0-8 16,4 12 70-16,0 0 12 0,-14 4 2 0,0 0 1 15,1 12-28-15,-10 9-5 0,-9 3-2 0,-4 12 0 16,-10 1-22-16,-4 7-4 0,-5 9 0 0,-8 0-1 16,-6 7-11-16,1-3-3 0,4 0 0 0,-8 8 0 15,3-5-9-15,-8 5-17 0,-1-4 4 0,-3 4 1 32,-1 0-215-32,0-1-42 0</inkml:trace>
          <inkml:trace contextRef="#ctx0" brushRef="#br0" timeOffset="36482.0559">13254 8616 2188 0,'-5'-40'195'0,"5"23"-156"0,0-3-31 0,5-4-8 16,4-4 26-16,0-1 4 0,5 1 1 0,0 8 0 16,4 4 26-16,0 3 6 0,5 5 1 0,-1 12 0 0,10 9-38 0,-4 7-7 15,-1 8-2-15,9 13 0 0,5 11-6 0,-4 5-2 16,-1 12 0-16,-8-1 0 0,-1 5 13 0,-9 4 2 16,-9 4 1-16,5-4 0 0,-10 4-25 0,5-4 0 15,-4-4 0-15,-5-5 0 0,-5-3 0 0,5-12 0 16,-4-5 12-16,4-7-4 0,-9-5-8 0,4-3 0 15,-4-9 0-15,5-4 0 0,-1-4 11 0,5 1-3 16,0-17-8-16,0 0 12 0,0 0 0 0,0 0 0 16,0 0 0-16,0-17 0 0,-4 1 13 0,4-8 3 15,4-4 0-15,1-5 0 0,-1-7-6 0,5-9-1 16,0-3 0-16,0-13 0 0,-4-4-10 0,9-4-3 16,-1-4 0-16,6 0 0 0,3 4-8 0,1 5 0 0,0 7 9 15,4 4-9-15,0 5 0 0,1 7 0 0,-1 1 0 16,0 15 0-16,-4 9 0 0,0 0 0 0,0 8 0 0,-1 4 0 15,6 12 0-15,-5 4-12 0,4 8 12 0,0 8-12 16,-4 5 12-16,4 11-13 0,1 1 5 0,3 3 8 16,1 5-9-16,-4 3 9 0,-10 1 0 0,5 3 0 0,-5-3-8 15,-4 4 8-15,-10-1 0 0,5-3 0 16,0 0-8-16,-4-5 8 0,-5-7 0 0,0-1 0 16,4-7-9-16,-4-1 9 0,-4-4 0 0,-1-3-9 15,1-5-5-15,-5-4-1 0,9 0 0 0,-5-4 0 16,-9-8 15-16,5-4-9 0,0-4 9 0,0 0-8 15,0-8 20-15,0-4 5 0,0-4 1 0,0-9 0 16,4-7 2-16,5-13 0 0,0-7 0 0,5-5 0 16,8-4-9-16,6-8-2 0,-1 1 0 0,9-5 0 0,9 8-9 15,5 0 0-15,0 0 0 0,0 9 0 0,0-1-9 16,0 12 9-16,0 5 0 0,0 7 0 0,-9 9 0 16,5 8-8-16,-6 16 8 0,1 0 0 0,5 12 0 0,-10 0 0 15,0 12 0-15,1 4 0 0,-1 9-8 0,5-1 8 16,-9 9 0-16,4-1 0 0,-9 5 0 0,0-1 0 15,-4 1 0-15,4 3 0 0,0 5 0 0,1-5-13 16,-6 5 4-16,6-4 1 16,-1 3-125-16,0-3-25 0,5-5-5 0</inkml:trace>
        </inkml:traceGroup>
        <inkml:traceGroup>
          <inkml:annotationXML>
            <emma:emma xmlns:emma="http://www.w3.org/2003/04/emma" version="1.0">
              <emma:interpretation id="{12D653BB-3E1C-4413-B306-E67C6E9A6C8C}" emma:medium="tactile" emma:mode="ink">
                <msink:context xmlns:msink="http://schemas.microsoft.com/ink/2010/main" type="inkWord" rotatedBoundingBox="21269,8134 27258,7719 27442,10378 21454,10793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1261.078">22200 7835 1785 0,'-4'-12'159'0,"-5"0"-127"0,0-8-32 0,-1-1 0 16,1 5 114-16,0 0 17 0,9 4 3 0,-4 0 1 16,-1 4-59-16,-4-1-12 0,0 9-3 0,0 5 0 15,-9 7-39-15,4 4-8 0,-9 4-2 0,0 12 0 16,-4 9-12-16,0 7 0 0,-1 9 8 0,1 4-8 15,0 4 11-15,4-1-1 0,0 9 0 0,5 0 0 16,0 0 5-16,4-4 1 0,5 4 0 0,0-5 0 16,0-3-16-16,4 0 8 0,1-9-8 0,4 1 0 31,0 0-23-31,4-5-10 0,1-3-3 0,4-5-726 0,0-3-146 0</inkml:trace>
          <inkml:trace contextRef="#ctx0" brushRef="#br0" timeOffset="41525.5137">22241 8418 1983 0,'-4'-45'88'0,"4"25"18"0,0-4-85 0,4 0-21 16,10-5 0-16,-5 5 0 0,0 0 73 0,5-5 11 16,-1 9 1-16,1-4 1 0,0-1-19 0,-1 5-4 15,6 4-1-15,3 0 0 0,-3 4-39 0,3 4-8 16,-3 0-2-16,3 8 0 0,1 4-4 0,0 8-1 15,0 0 0-15,-5 8 0 0,9 8 4 0,-4 9 0 16,0 3 0-16,-5 5 0 0,5-1 8 0,-5 9 1 16,0 0 1-16,-4-1 0 0,-5-3-22 0,0 3-8 15,5-3 0-15,-1 0 0 0,-8-5-13 0,4-4-3 16,5-7 0-16,-5-1-757 16,4-3-152-16</inkml:trace>
          <inkml:trace contextRef="#ctx0" brushRef="#br0" timeOffset="41729.1296">23325 8300 1742 0,'4'-52'77'0,"1"32"16"0,-5-9-74 0,5-7-19 0,-5 3 0 0,4-3 0 16,1 4 73-16,-5 3 11 0,0 9 3 0,-9 4 0 16,4 8-25-16,-9 4-5 0,1 12-1 0,-10 8 0 15,-4 8-35-15,-5 9-7 0,-9 11-2 0,-5 9 0 16,-4 8-3-16,0 3-1 0,-9 5 0 0,0 0 0 15,-5 8 12-15,0-4 3 0,0 0 0 0,5-9 0 16,0 1-23-16,4 0-15 0,1-9 3 0,4 5-696 16,0-4-138-16</inkml:trace>
          <inkml:trace contextRef="#ctx0" brushRef="#br0" timeOffset="41978.1747">23370 7576 2181 0,'28'-16'96'0,"-15"16"21"0,6 0-93 0,-1 4-24 16,0 8 0-16,0 8 0 0,5 9 72 0,4 7 11 0,5 9 1 16,0 3 1-16,-5 9-21 0,1-1-5 0,-6 9-1 0,1 0 0 15,-9 4-22-15,-5 0-5 0,-5 3-1 0,1 5 0 16,-10 0-14-16,-4-4-4 0,0 0 0 0,-9-4 0 15,-9 4-12-15,-1-13 0 0,-3 5-9 0,-6-8 9 32,-4-1-56-32,-9 1-4 0,5-4-2 0,-6-1-739 0,1-3-148 0</inkml:trace>
          <inkml:trace contextRef="#ctx0" brushRef="#br0" timeOffset="43065.3454">24536 8199 633 0,'-9'-4'28'0,"9"4"6"0,-9-4-34 0,4 0 0 16,-4-4 0-16,4 4 0 0,-4 4 160 0,9 0 26 16,0 0 5-16,-4-8 1 0,4 0-66 0,0 8-13 15,0 0-2-15,4-12-1 0,1 4-36 0,-1-5-7 16,6 5-2-16,-1 0 0 0,4-4-17 0,-4 8-4 16,5 0-1-16,4 0 0 0,1 4-19 0,3 0-3 15,1 0-1-15,9 4 0 0,0-4-20 0,4 4 0 0,10 0-12 16,-1 0-632-1,-8-4-125-15</inkml:trace>
          <inkml:trace contextRef="#ctx0" brushRef="#br0" timeOffset="40163.2957">18818 7600 1497 0,'-5'-40'133'0,"0"20"-106"16,5 3-27-16,0-7 0 0,0-4 20 0,0 4 0 16,0 3-1-16,5 1 0 0,-5 0 42 0,0 4 9 15,0 8 2-15,0 8 0 0,0 0-31 0,0 0-5 16,0-13-2-16,0 13 0 0,0 0-10 0,0 0-1 15,0 0-1-15,0 0 0 0,0 0-8 0,0 0-2 16,0 0 0-16,14 9 0 0,-5-1 5 0,0 0 1 16,-9-8 0-16,9 12 0 0,0 0 18 0,0 0 3 15,-4-4 1-15,4 4 0 0,-5 9-1 0,1-1 0 0,-1 0 0 0,1 8 0 16,0 1 0-16,4 15 0 0,-5 5 0 16,1 12 0-16,4 7-11 0,0 9-3 0,0 4 0 0,0 12 0 15,-4 4 4-15,4 9 1 0,0 3 0 0,0-4 0 16,0 4-1-16,0-7 0 0,5-1 0 0,0 0 0 15,-5 0-17-15,0-4-4 0,5 0-8 0,-5-8 12 16,4-4-12-16,-8-4 8 0,-1 0-8 0,1-8 0 16,-5 0 0-16,0-4 8 0,-5-5-8 0,1-11 0 15,-1-4 13-15,1-9 0 0,-1-8 0 0,-4-7 0 32,5-9-37-32,-6 0-8 0,6-8-2 0,-1-4 0 0,-4-4-63 15,0 0-13-15,0-8-2 0,4-4-1032 0</inkml:trace>
          <inkml:trace contextRef="#ctx0" brushRef="#br0" timeOffset="40991.6592">20101 8802 2304 0,'0'0'204'0,"14"-4"-163"0,0-8-33 0,-1 4-8 16,10 0 56-16,0 4 8 0,0-4 3 0,-1 4 0 15,6 0-16-15,-1 0-3 0,5 4-1 0,0-4 0 0,0 4-31 0,9-4-7 16,0 4-1-16,9 0 0 16,0 0-92-16,4 0-20 0,1 0-3 0,4 0-641 15,0 0-128-15</inkml:trace>
          <inkml:trace contextRef="#ctx0" brushRef="#br0" timeOffset="40809.686">20238 8418 1414 0,'0'0'31'0,"0"-8"6"0,0-4 2 0,5 4 1 0,-5-5-32 0,0 5-8 0,4 0 0 0,-4-4 0 15,5 4 61-15,-1 0 11 0,-4 0 1 0,5 0 1 16,-1-4-11-16,1-1-3 0,4 5 0 0,-4 0 0 16,-1-4-17-16,5 0-4 0,0 0-1 0,5 0 0 15,0 4-10-15,8-5-1 0,1 1-1 0,4-4 0 16,1 4-13-16,4 0-2 0,4-8-1 0,5 3 0 16,-5 1-10-16,1 0 0 0,-10 0 0 0,1-4 8 15,-10-1-8-15,5 1 0 0,-10-4 0 0,1 0 0 16,-5-5 0-16,-9 5 8 0,0 0-8 0,0-1 8 15,-5 1-8-15,1 0 12 0,-1 0-12 0,-4-1 12 16,0 1 4-16,0 4 2 0,-5-5 0 0,-4 9 0 0,4 0-4 16,1 0-1-16,-5 0 0 0,4-1 0 0,0 9-4 15,5 4-1-15,-5 0 0 0,5 0 0 0,0-4-8 0,0 4 0 16,9 4 9-16,-9 0-9 0,0 0 0 0,9 0 0 16,0 0 0-16,-5 12 0 0,1 8 0 0,-1 5 0 15,1-1 0-15,4 12 0 0,0 5 24 0,0 3 3 16,0 13 1-16,4 4 0 0,-4 8 10 0,5-1 2 15,-5 5 1-15,4 0 0 0,-4 4-1 0,5 4 0 16,-5-4 0-16,0-4 0 0,-5 0-23 0,-4-5-5 16,5-3 0-16,4 0-1 0,-9 4-11 0,0-9 10 15,4 5-10-15,0-8 10 0,1-1-10 0,4-3 0 16,0-8 0-16,-5-5 8 0,5-4-8 0,5-3 0 0,-5-9 0 16,4 0 8-16,1-3-19 0,0-5-4 0,-5-4-1 0,4 0 0 31,-4-8-42-31,0-4-9 0,0 0-1 0,-9 0-1091 0</inkml:trace>
        </inkml:traceGroup>
        <inkml:traceGroup>
          <inkml:annotationXML>
            <emma:emma xmlns:emma="http://www.w3.org/2003/04/emma" version="1.0">
              <emma:interpretation id="{A8C5681E-129C-4068-B7CB-ACF08D668DA8}" emma:medium="tactile" emma:mode="ink">
                <msink:context xmlns:msink="http://schemas.microsoft.com/ink/2010/main" type="inkWord" rotatedBoundingBox="27940,7851 32277,7550 32455,10118 28118,10419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6159.6166">29580 6989 1555 0,'5'-24'68'0,"0"12"16"0,-1-8-68 0,5 3-16 16,5-7 0-16,0 4 0 0,-1 0 76 0,5-1 12 16,1 1 3-16,3 4 0 0,-3 4-17 0,-1 0-3 15,0 12-1-15,-4 8 0 0,-1 4-28 0,1 16-6 16,-5 17 0-16,-4 11-1 0,-5 9-5 0,0 16-1 16,-9 4 0-16,-5 8 0 0,-9 4 7 0,5 0 2 15,-9 5 0-15,4 11 0 0,-14 4-18 0,10 9-4 16,0-5-1-16,-1 1 0 0,-3-1-5 0,3-4-1 15,5 5 0-15,1-13 0 0,-6-4-9 0,6 0 0 16,-1 5 0-16,-4-9-11 16,-1 4-129-16,-4-4-25 0,-9-12-6 0,19-28-801 0</inkml:trace>
          <inkml:trace contextRef="#ctx0" brushRef="#br0" timeOffset="43657.4434">26020 7341 2253 0,'0'0'49'0,"0"0"11"0,0 0 1 0,0 0 3 0,-4 8-51 0,-1 13-13 0,0 3 0 0,1 16 0 16,-5 9 23-16,-5 8 1 0,0 7 1 0,-4 13 0 15,-4 4 12-15,-1 4 3 0,0 4 0 0,-9 0 0 0,0 0-23 0,5 4-4 16,-5-8-1-16,0 0 0 0,5-4-4 0,9 0 0 16,-5-12-8-16,5 0 12 0,-1-4-12 0,10-9 11 15,5-7-11-15,-1-5 10 0,1-7-10 0,4-1 10 16,4-8-10-16,-4-3 10 0,9-5-10 0,-4-4 0 15,-1-4 0-15,1-4 0 0,-5-8 26 0,0 0 0 16,0 0 0-16,0 0 0 0,-5-8 8 0,5-4 2 16,0-4 0-16,0 0 0 0,0-8-1 0,0-1 0 15,-4-3 0-15,4-4 0 0,-5-5-19 0,1 1-3 16,-5-9-1-16,9-3 0 0,-5-1-12 0,5 1 0 16,5-5 0-16,4 0 0 0,0-11-8 0,0 3-2 15,9-8 0-15,5 8 0 0,0-7-7 0,9 3-2 16,0 0 0-16,-1-4 0 15,1 4-5-15,5 1-2 0,-5-5 0 0,4 4 0 0,-4 4 6 0,4 5 0 0,1 3 1 16,4 5 0-16,4-1 19 0,1 5 0 0,-5 3 0 0,4 9 0 16,5 3-27-16,0 9 2 0,0 4 0 0,1 4 0 15,-10 8 15-15,-1 8 10 0,1 4-12 0,-9 8 12 16,-4 0 0-16,-6 9 0 0,-3-1 0 0,-6 8 0 16,-8 1 0-16,-5-1 0 0,-9 4 0 0,0 5 0 15,-5-1 0-15,-4-3 0 0,-10-1 0 0,-3 1 0 16,-1-1 8-16,-9-4-8 0,-9-3 11 0,0-1-11 15,-1 0 10-15,1 1-10 0,-4-5 8 0,4-4-8 16,4 0-18-16,1-3-9 16,-1 3-1-16,10-4-1 0,-1-8-85 0,5 4-17 0,1 0-3 15,3-3-539-15,5 3-108 0</inkml:trace>
          <inkml:trace contextRef="#ctx0" brushRef="#br0" timeOffset="44930.208">27281 7341 1450 0,'0'0'32'0,"5"-8"6"0,-5 0 2 0,0 8 1 0,0 0-33 16,0 0-8-16,0 0 0 0,0 0 0 0,-5 16 82 0,-4 1 14 15,-5 7 4-15,-4 4 0 0,0 9-39 0,-5 3-7 16,-4 5-2-16,-5 3 0 0,-4 9-4 0,-1-1-2 16,5 1 0-16,-4 0 0 0,0 3-6 0,4 1-2 15,0 0 0-15,9-4 0 0,0-1-13 0,1 1-2 16,-1-1-1-16,9 1 0 0,0 0-22 0,5-1 0 16,0-7 0-16,5 0 0 15,4-5-41-15,0 1-7 0,4-5 0 0,1-8-626 16,-1 1-125-16</inkml:trace>
          <inkml:trace contextRef="#ctx0" brushRef="#br0" timeOffset="45418.8152">28661 7612 2199 0,'-9'-16'97'0,"0"8"21"0,4 4-94 0,0-4-24 0,-4 4 0 0,-4 8 0 16,-1 4 33-16,-4 8 3 0,-14 9 0 0,-4 3 0 16,-10 4-23-16,-4 13-4 0,-5 3-1 0,-4 9 0 15,-5 0-8-15,1 3 10 0,-1-3-10 0,-9 4 10 16,0-1-10-16,0 5 0 0,0-8 0 0,5 4 8 16,4 3-24-16,1-11-6 0,8-4-1 0,5-1-669 15,0-7-135-15</inkml:trace>
          <inkml:trace contextRef="#ctx0" brushRef="#br0" timeOffset="45204.6335">27664 7876 2113 0,'13'-33'93'0,"-4"21"20"0,-4-8-90 0,9 0-23 0,-1-1 0 0,-4 1 0 15,1 0 87-15,-1 0 13 0,0-1 2 0,4 5 1 16,1 0-70-16,4 0-13 0,0 4-4 0,1 4 0 16,-1 8-16-16,0 0 0 0,0 4 0 0,1 4 0 15,-6 4 0-15,1 4 0 0,0 12 0 0,-5 1 0 16,4 11 0-16,-4 1 0 0,0 7 0 0,-4 1 0 16,0 3 0-16,-1-3 16 0,1 4-1 0,-1-5-1 15,1-3-14-15,-5-1 0 0,4 1 8 0,1-1-8 0,-1-3 0 16,1-1-10-16,4 1 2 0,-4-5 0 15,8-8-122-15,-4 5-24 0,10-5-5 0,-6-8-1 0</inkml:trace>
          <inkml:trace contextRef="#ctx0" brushRef="#br0" timeOffset="45672.0007">28861 7285 2178 0,'37'-17'96'0,"-19"13"20"0,9 0-92 0,-4 4-24 15,4 4 0-15,0 13 0 0,1 7 57 0,-1 8 7 16,-4 5 2-16,4 11 0 0,0 9-18 0,-8 4-3 16,-6 3-1-16,-4 13 0 0,-4 0-19 0,-14 8-4 15,-9-4-1-15,-5 4 0 0,-9-4-4 0,0-4 0 16,-9 0-1-16,-4 0 0 0,-1-4-15 0,-4-5-8 16,0-7 8-16,-5-8-13 15,1-1-119-15,-10-7-23 0,-73 28-5 0,24-25 0 16</inkml:trace>
          <inkml:trace contextRef="#ctx1" brushRef="#br0">28861 9324 0,'0'0'15</inkml:trace>
        </inkml:traceGroup>
      </inkml:traceGroup>
      <inkml:traceGroup>
        <inkml:annotationXML>
          <emma:emma xmlns:emma="http://www.w3.org/2003/04/emma" version="1.0">
            <emma:interpretation id="{33885B2E-3D62-4509-8D34-D9AD2716A728}" emma:medium="tactile" emma:mode="ink">
              <msink:context xmlns:msink="http://schemas.microsoft.com/ink/2010/main" type="line" rotatedBoundingBox="15471,10845 20756,10713 20788,11983 15503,12116"/>
            </emma:interpretation>
          </emma:emma>
        </inkml:annotationXML>
        <inkml:traceGroup>
          <inkml:annotationXML>
            <emma:emma xmlns:emma="http://www.w3.org/2003/04/emma" version="1.0">
              <emma:interpretation id="{DB5BFA5C-E742-4CDB-BD16-368402420EDD}" emma:medium="tactile" emma:mode="ink">
                <msink:context xmlns:msink="http://schemas.microsoft.com/ink/2010/main" type="inkWord" rotatedBoundingBox="15471,10845 20756,10713 20788,11983 15503,12116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7753.2369">15826 10563 1497 0,'0'0'66'0,"0"0"14"0,-9-12-64 0,-9-5-16 16,4 5 0-16,-4 4 0 0,0 4 124 0,0 4 22 15,0 4 4-15,-1 12 1 0,1-4-55 0,-9 13-10 16,-1 3-2-16,1 9-1 0,0 3-35 0,-5 5-8 16,0 3 0-16,-4 1-1 0,-1 3-12 0,1-3-3 15,-5-1 0-15,0-3 0 0,-5-1-24 0,10-3 0 16,13-1 0-16,0-3 0 16,5-5-100-16,5-4-26 0,3-3-5 0,10-1-1 0</inkml:trace>
          <inkml:trace contextRef="#ctx0" brushRef="#br0" timeOffset="48180.2341">16951 10587 1497 0,'0'0'133'0,"0"0"-106"0,0-12-27 0,4 8 0 0,6-4 84 0,-10 8 11 15,0-8 2-15,0 8 1 0,0 0-45 0,0 0-9 16,0 0-1-16,0 0-1 0,0 0-28 0,0 0-6 16,0 0 0-16,0 0-8 0,-10-13 10 0,10 13-10 15,0 0 8-15,0 0-8 0,-9 0 8 0,0 0-8 16,0 5 0-16,0-1 8 0,0 0 4 0,0 0 0 15,-5 4 0-15,5 0 0 0,0 0 5 0,-5 0 2 16,-4 0 0-16,0 0 0 0,0 0 5 0,-1 0 2 16,1 5 0-16,-9-5 0 0,-5 4-14 0,5-4-4 15,4 0 0-15,5 4 0 0,-14-8 16 0,9 4 2 16,5 0 1-16,4 0 0 0,-4-3 8 0,0 3 1 16,4-4 1-16,0 4 0 0,14-8-25 0,-4 8-12 15,-10 0 10-15,14-8-10 0,0 0 0 0,0 0 0 16,-4 8 0-16,4-8 0 0,-5 12 0 0,5-12 0 15,9 12 0-15,0 0 0 0,-4 1 0 0,9-5 0 0,8 0 0 16,-3 4 0-16,3-4 0 0,1 0 8 0,9 0-8 0,0 4 0 16,4-4 8-16,1 1-8 0,-10-5 0 0,5 0 9 15,4 0-9-15,-4-4 0 0,-5 0 0 0,5 0 0 16,-4 0-20-16,4 0 0 0,-1-8 0 0,-3 8 0 31,-6-9-40-31,10 5-7 0,0 0-1 0,-4 0-1 16,-10 0-147-16,-5 0-30 0,24-8-6 0,-23 4 0 0</inkml:trace>
          <inkml:trace contextRef="#ctx0" brushRef="#br0" timeOffset="47427.9465">15034 10971 345 0,'0'0'31'0,"0"-8"-31"16,0-8 0-16,0 0 0 0,0-4 360 0,-4 4 67 0,4-1 13 0,0 1 2 16,0 0-293-16,4 0-58 15,-4 0-12-15,0-5-3 0,9 1-35 0,-4 0-7 0,4 4-2 0,0-4 0 16,0 3-16-16,0 1-4 0,5 4-1 0,0 0 0 15,-5 4-3-15,9 0-8 0,-4 8 12 0,4 0-4 16,0 8 13-16,0 0 3 0,5 8 0 0,-5 4 0 16,9 5-12-16,-8-1-1 0,-1 4-1 0,5 5 0 15,-5-5-10-15,0 8 8 0,-4-3-8 0,4-1 8 16,0 4-8-16,0-3 0 0,1-5 0 0,3 5 0 16,1-1-17-1,4 0-9-15,5-7-2 0,0-5 0 0,-5-4-84 16,10-4-18-16,4-4-3 0,0-4-815 0</inkml:trace>
          <inkml:trace contextRef="#ctx0" brushRef="#br0" timeOffset="48495.2407">16527 11073 806 0,'23'0'72'0,"-23"0"-58"15,0 0-14-15,0 0 0 0,0 0 229 0,0 0 43 16,0 0 9-16,0 0 2 0,0 0-173 0,14 8-34 15,13-4-8-15,-4 4 0 0,-5-4-12 0,5 4-3 16,9-4 0-16,4 0 0 0,-8 4-43 0,3-8-10 16,6 8 0-16,-1-8 0 15,5 4-122-15,0-4-24 0,-4 0-5 0,8 0-698 0</inkml:trace>
          <inkml:trace contextRef="#ctx0" brushRef="#br0" timeOffset="48846.8259">17916 9944 2304 0,'-27'-5'102'0,"27"5"21"0,0 0-99 0,0 0-24 0,0 0 0 0,-9 17 0 15,-5 3 67-15,9 12 8 0,5 9 1 0,-4 3 1 16,-5 9-47-16,0-5-10 0,13 9-1 0,1-4-1 16,-10 7-2-16,5-3-1 0,-4 4 0 0,8-5 0 15,1 1-15-15,-5-8 0 0,-5-5 0 0,1-7 0 16,8-5 0-16,-4-4-15 0,-9-7 3 0,5-5 1 0,-1 0 11 0,5-16-13 16,0 0 5-16,0 0 8 0,-9 4-16 0,9-4 4 15,0 0 0-15,0 0 1 0,4-12 21 0,1-4 4 16,9-1 1-16,-1-3 0 0,-8-4 8 0,4-4 1 0,5-5 1 0,8 5 0 15,10-4-16-15,-4 3-9 16,-1 5 10-16,0 0-10 0,1 3 13 0,3 1-3 16,-8 4-1-16,0 4 0 0,0 4-9 0,-1 4-11 15,-3 4 3-15,-1 0 0 0,0 8 8 0,-4 4-8 16,-1 0 8-16,1 4-8 0,-5 0 8 0,0 1 0 16,-4 3 0-16,4 4 0 0,-4-4 0 0,-5 5-8 15,0-5 8-15,-5 0-8 0,-4 0 8 0,4 1 0 16,-8-5 8-16,-1-4-8 0,0 4 0 0,-8-4 0 0,-6 0 0 15,-4 5 0 1,-13-5-40-16,4 0-7 0,0-4-1 0,-5 4 0 16,-13-4-87-16,5 0-17 0,-1-4-4 0</inkml:trace>
          <inkml:trace contextRef="#ctx0" brushRef="#br0" timeOffset="49741.3775">13682 11048 1267 0,'5'-4'112'0,"-5"0"-89"0,0 4-23 0,0 0 0 15,0 0 180-15,0-8 32 0,4 8 7 0,1 0 1 16,4-4-128-16,4 8-24 0,6-4-6 0,8 0-1 15,5 0-41-15,4 0-8 0,5 0-1 0,0 0-1 16,0 0-20-16,0 0-4 0,5 0-1 0,-5 0 0 16,4 0-206-1,1-4-42-15,49-8-8 0,-22 0-1 0</inkml:trace>
          <inkml:trace contextRef="#ctx0" brushRef="#br0" timeOffset="49493.6858">14670 10538 1638 0,'-9'-24'72'0,"9"16"16"0,-5-4-71 0,1 4-17 0,-1 0 0 0,1 4 0 16,-1 0 72-16,-4 0 10 0,4 8 2 0,-4 0 1 15,-4 4-46-15,-6 8-10 0,1-4-1 0,-5 8-1 16,-8 1-19-16,3 3-8 0,1-4 8 0,-5 4-8 15,-4 1 0-15,-1-5 0 0,5 0 0 0,0 0 0 16,1-7 0-16,3 3 0 0,-4-4 0 0,5-4 0 16,4 0 24-16,10-4 8 0,-6 0 3 0,1 0 0 15,5 0 9-15,-1 0 1 0,5 0 1 0,0-4 0 16,9 0-3-16,0 0-1 0,0 0 0 0,0 0 0 16,0 0-34-16,4 12-8 0,5 1 0 0,0-1 0 0,5-4 0 15,9 4 0-15,0-4 0 0,9-4 0 0,4 0 0 0,5 0 8 16,-5 0-8-16,10-4 8 15,4 4-32-15,0-4-6 0,-4 0-2 0,-1 0 0 16,1 0-108-16,-5 0-23 0,-5-4-4 0,-4 0-1 16,0 4 44-16,-9-4 8 0,4 0 1 0,-9 0 1 15,0 0-47-15,-4 4-10 0</inkml:trace>
          <inkml:trace contextRef="#ctx0" brushRef="#br0" timeOffset="50316.6352">13500 10632 1612 0,'0'0'144'0,"0"-21"-116"0,4 5-28 0,5-4 0 16,-4-8 103-16,4 7 14 0,-4 1 3 0,-1 0 1 16,5 4-73-16,0-1-16 0,1 5-2 0,-1 0-1 15,-5 4-17-15,-4 8-3 0,0 0-1 0,0 0 0 16,0 0-8-16,0 0-12 0,-9 0 2 0,-5 4 1 31,-4 4-21-31,0 0-4 0,0-4-1 0,0 9 0 0,-1 3 10 0,-8 0 1 0,4-4 1 0,-4 4 0 16,-5 0 23-16,5 1 0 0,-10 3 0 0,6-4 8 15,-6 4 13-15,1 5 3 0,-1-5 0 0,5 0 0 16,10 8 6-16,-1-3 2 0,5-1 0 0,4 0 0 16,5 0-9-16,4 1-2 0,-4-1 0 0,9-4 0 15,9 0-9-15,0-3-3 0,5-1 0 0,9-4 0 16,-5-4-1-16,9 0-8 0,1-8 12 0,-6-4-4 0,10 0 0 0,-4-4 0 15,-6-4 0-15,6-4 0 0,-1-1-8 0,0 1 0 16,1-8 9-16,-6 0-9 0,-3-5 10 0,3-3-2 16,1 4-8-16,-9-9 12 0,-5 5 18 0,5 0 3 15,-1 3 1-15,1 9 0 0,-10 4 18 0,-4 4 3 16,0 12 1-16,0 0 0 0,0 0-10 0,0 12-2 0,0 4 0 0,0 8 0 16,-4 9-32-16,4 3-12 15,-5 9 9-15,5-1-9 0,5 5 0 0,-5-1 0 16,9 5 0-16,-4 3-11 15,8 5-157-15,1 4-32 0,4 0-7 0</inkml:trace>
        </inkml:traceGroup>
      </inkml:traceGroup>
    </inkml:traceGroup>
    <inkml:traceGroup>
      <inkml:annotationXML>
        <emma:emma xmlns:emma="http://www.w3.org/2003/04/emma" version="1.0">
          <emma:interpretation id="{CB18F4B1-9AF3-4763-8C45-BA2A721E63B4}" emma:medium="tactile" emma:mode="ink">
            <msink:context xmlns:msink="http://schemas.microsoft.com/ink/2010/main" type="paragraph" rotatedBoundingBox="4051,13525 21742,12734 21815,14375 4124,151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F9387A-B7E6-4504-8F35-DF7C50D1A5DA}" emma:medium="tactile" emma:mode="ink">
              <msink:context xmlns:msink="http://schemas.microsoft.com/ink/2010/main" type="line" rotatedBoundingBox="4051,13525 21742,12734 21815,14375 4124,15165"/>
            </emma:interpretation>
          </emma:emma>
        </inkml:annotationXML>
        <inkml:traceGroup>
          <inkml:annotationXML>
            <emma:emma xmlns:emma="http://www.w3.org/2003/04/emma" version="1.0">
              <emma:interpretation id="{529E8531-2BBC-4488-AE5B-A6EF6708A734}" emma:medium="tactile" emma:mode="ink">
                <msink:context xmlns:msink="http://schemas.microsoft.com/ink/2010/main" type="inkWord" rotatedBoundingBox="4051,13525 8425,13329 8499,14970 4124,15165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3267.1791">2933 13877 979 0,'9'-28'87'0,"-5"16"-70"0,1-9-17 16,-5 5 0-16,0-4 129 0,0 0 23 16,0-4 4-16,0 7 0 0,0 1-21 0,-5 0-5 15,1 0-1-15,-1 0 0 0,-4 3-57 0,5 5-11 0,-1 0-2 16,-4 0-1-16,0 0-34 0,0 4-6 15,0 0-2-15,0 4 0 0,-5 4-16 0,0 4-9 0,-4 4 1 0,0 4 0 16,0 5 8-16,-5 3 0 0,0 4 0 0,0 5 0 16,-4 7 0-16,9-7-8 0,0-5 8 0,-1 0 0 15,6 1 0-15,4 3 0 0,-1-8 0 0,6 0 0 16,-1-7 0-16,1-5 0 0,4 0 9 0,0-12-9 16,0 0 0-16,0 0 0 0,9-4 0 0,9-4 0 15,5-8-12-15,0-1 12 0,-1-7-13 0,6-4 5 16,-1-5 8-16,5 1 0 0,-5-4 0 0,5-1 0 15,0 1 0-15,-5 3 11 0,-4 5-3 0,0 0 0 16,-5 8 6-16,-4 7 1 0,-1 5 0 0,1 4 0 16,-5 8 2-16,0 12 1 0,-9 5 0 0,0 7 0 15,5 8-8-15,-10 1-2 0,1 7 0 0,-1-3 0 16,1 7-28-16,4-7-5 0,4 3-2 0,-4-3-1010 16</inkml:trace>
          <inkml:trace contextRef="#ctx0" brushRef="#br0" timeOffset="53498.0783">3520 13363 1036 0,'0'-32'92'0,"5"-13"-73"16,-1-7-19-16,1-1 0 0,4 0 140 0,0 1 25 16,0 3 5-16,0 9 1 0,5 3-10 0,-5 9-1 15,0 8-1-15,5 8 0 0,-5 8-71 0,0 8-13 16,0 8-3-16,-4 16-1 0,-1 9-43 0,1 7-9 15,-10 9-2-15,1 11 0 0,-6 5 0 0,-3 4 0 0,-5 0 0 0,4 0 0 16,-4 0-9-16,-5 8-8 0,5-4 9 16,4-5-9-1,5-3-120-15,0-4-31 0,4-4-5 0,5-9-526 0,5-7-105 0</inkml:trace>
          <inkml:trace contextRef="#ctx0" brushRef="#br0" timeOffset="53716.7018">3889 13056 1497 0,'9'-29'66'0,"-5"21"14"16,-4-4-64-16,5 4-16 0,0-4 0 0,4 8 0 0,-9 4 208 0,0 0 39 16,13 12 7-16,-4 0 2 0,5 8-168 0,-9 5-34 15,-5 7-6-15,0 4-2 0,4 1-46 0,-4 3 0 16,0 9 0-16,0 3 0 0,-9 5-12 0,0 0-3 15,9 3 0-15,0 1 0 16,0 0-201-16,0 0-41 0,0 56-8 0,0-28-2 0</inkml:trace>
          <inkml:trace contextRef="#ctx0" brushRef="#br0" timeOffset="52923.7594">2641 13298 1209 0,'-27'-20'53'0,"18"12"12"0,0-4-52 0,0 0-13 0,-5 0 0 0,5 0 0 16,0-5 64-16,0 1 11 0,-5-4 1 0,0 4 1 15,-4 0 12-15,0-5 3 0,0 9 0 0,0 0 0 16,-5 4-56-16,0 4-12 0,-4 0-1 0,-5 8-1 15,5 4-22-15,-5 0 8 0,-5 4-8 0,1 8 0 16,-5 1 8-16,0 7-8 0,0 0 10 0,-5 5-10 16,-4 7 28-16,9 5 0 0,5-1 0 0,-5 5 0 15,-5 3-16-15,5-3-3 0,0 0-1 0,10 3 0 0,-1-3 0 16,9-1-8-16,5 1 12 0,4-1-4 0,14-3-8 16,5 4 0-16,8-9 0 0,10-4 0 15,9 1-43-15,4-1-4 0,10-11-1 0,4-1-824 16</inkml:trace>
          <inkml:trace contextRef="#ctx0" brushRef="#br0" timeOffset="54049.6981">4367 13966 1825 0,'14'-20'80'0,"-10"12"18"0,10 0-78 0,4-4-20 0,5 4 0 0,4-5 0 16,0-3 20-16,5 0 0 0,-4-4 0 0,3 0 0 16,1-5 25-16,-4 1 6 0,-1-4 1 0,-4-1 0 15,-1 1-4-15,-3 0 0 0,-6-1 0 0,1 1 0 16,-5-4-23-16,5 3-5 0,-10-3 0 0,1 0-1 15,-10 3 2-15,1 5 1 0,-1 4 0 0,-8-1 0 16,3 5 10-16,-8 4 3 0,0 8 0 0,0 4 0 16,0 4-10-16,-10 8-1 0,1 9-1 0,0 11 0 15,4 4-6-15,-9 9-1 0,5 7 0 0,4 5 0 16,0 4-5-16,5 4-2 0,0-1 0 0,4-3 0 16,5 4-9-16,9-5 0 0,0-3 0 0,9-8 8 15,0-1-91-15,9-3-18 0,10-9-4 0,4-7-994 16</inkml:trace>
          <inkml:trace contextRef="#ctx0" brushRef="#br0" timeOffset="54533.0257">5605 13655 1152 0,'5'-37'102'0,"-5"21"-82"16,0-4-20-16,0 0 0 0,0-5 144 0,-5 1 25 15,5 4 5-15,-4-5 1 0,-5 5 9 0,4 4 3 16,-4 0 0-16,-5 8 0 0,5 0-91 0,-5 4-19 15,-4 8-3-15,0 8-1 0,0 0-58 0,0 8-15 0,-1 4 0 16,1 9 0-16,0-1 0 0,0 9 0 0,4-1 0 16,0 9 0-16,1-1 0 0,-1 5 0 0,5-9 0 0,0-3 0 15,4-1 0-15,1-3 0 0,-1-1 0 0,10-12 0 16,-5-3 0-16,4-5-10 0,1-4 10 0,4-4-12 16,-4 0 12-16,4-8 0 0,0-4 8 0,-5-4-8 15,5-4 0-15,5 0 8 0,4-8-8 0,5-5 0 16,4 1 0-16,-4-8 0 0,5-5 0 0,-1-7 0 15,0-1 0-15,5-7 0 0,-5-1 0 0,-4-8 0 16,4-4 10-16,1-7-2 0,-6-5-8 0,1-4 12 16,0-4-12-16,0 0 8 0,0-4-8 0,-5 4 0 15,0 0 0-15,0 4 8 0,0 8-8 0,1 16 0 0,-6 9 13 16,-4 7 0-16,0 17 0 0,1 8 0 16,-1 4 9-16,-5 16 2 0,-4 16 0 0,-4 8 0 0,-1 17-15 0,-9 12-9 15,-8 3 12-15,-1 5-12 0,-4 8 11 0,4 4-11 16,-4 4 10-16,-1 4-10 0,1 4 0 0,4 0-13 15,5-4 1-15,0 0 0 16,4 0-143-16,5 0-28 0,9-8-5 0,5-5-904 0</inkml:trace>
        </inkml:traceGroup>
        <inkml:traceGroup>
          <inkml:annotationXML>
            <emma:emma xmlns:emma="http://www.w3.org/2003/04/emma" version="1.0">
              <emma:interpretation id="{837B0267-CD31-4F3E-B7A3-F9A53916DB9D}" emma:medium="tactile" emma:mode="ink">
                <msink:context xmlns:msink="http://schemas.microsoft.com/ink/2010/main" type="inkWord" rotatedBoundingBox="10126,13775 13890,13607 13926,14416 10162,14584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6896.0841">10167 13246 748 0,'-9'-4'67'0,"-5"-8"-54"16,10 0-13-16,-5-9 0 0,4 5 183 0,-4-4 33 15,5-4 8-15,-1-1 0 0,0 1-75 0,1 0-15 16,-5-1-3-16,4 5-1 0,1-4-56 0,4 4-11 15,-9 4-3-15,4-5 0 0,-4 5 2 0,0 4 0 16,0 4 0-16,-5 0 0 0,0 0-22 0,5 12-4 16,-9 0 0-16,0 8-1 0,-5 0-20 0,0 8-4 15,1 5-1-15,-10 7 0 0,0 4-10 0,-5 9 0 0,-4-5 0 16,0 5 0-16,5 3 0 0,4-3 8 0,5-1-8 0,4 5 8 16,0-9-16-16,10 1-4 0,-1-13-1 0,5 1 0 15,0-9 13-15,9 0 0 0,4-8 0 0,5-4 0 16,-9-8 0-16,0 0 0 0,19 4 0 0,3-8 0 15,1 0 0-15,9-8 0 0,0-4 0 0,0-4 0 16,4-1 8-16,1-7-8 0,-6-8 12 0,1-1-12 16,0-3 18-16,0-5-3 0,-9 1-1 0,4-5 0 15,1-3-2-15,-6 7 0 0,1 1 0 0,0 3 0 16,-5 9 1-16,-4 3 0 0,-5 9 0 0,0 8 0 16,-9 12 5-16,0 0 1 0,0 0 0 0,0 20 0 15,0 9-5-15,-9 7-1 0,0 5 0 0,0 7 0 16,4 9 5-16,-4-5 1 0,4 1 0 0,1-4 0 15,-1-1-29-15,5-7-6 0,-4-5 0 0,8-8-1 0,1-3 5 0,-1-1 2 16,5-8 0-16,1-4 0 0,-1-4 10 0,4-4 0 16,6-8 0-16,-6 0 0 0,1-4 0 0,4-4 0 15,5-4 9-15,0-8-9 0,-1-1 22 0,1-7-2 16,0-1-1-16,0-7 0 0,-1 4-8 0,6-5-2 16,-6 1 0-16,1-1 0 0,0 1-9 0,4-1 12 15,1 13-12-15,-6 0 12 0,6 7-4 0,-6 5 0 16,1 4 0-16,0 8 0 0,-5 4-8 0,5 8 0 15,-5 0 0-15,5 4 8 0,-5 13 3 0,0 3 0 16,1 0 0-16,3 1 0 0,1-1-11 0,-5 4 0 16,1 1 0-16,-1-1 8 0,0 0-8 0,0 1 0 15,5-5 0-15,-5 0 0 16,-9-3-40-16,9-5-4 0,5-4-1 0,0 0 0 16,0 1-147-16,4-5-28 0,-4 0-7 0</inkml:trace>
          <inkml:trace contextRef="#ctx0" brushRef="#br0" timeOffset="57215.1811">11419 12906 518 0,'0'0'46'0,"-4"-8"-37"15,4-4-9-15,-5 4 0 0,5-1 352 0,0 9 68 16,0 0 13-16,0 0 3 0,0 0-246 0,-9 0-50 16,0 13-9-16,0 3-3 0,-5 0-59 0,-4 12-12 15,-5 5-2-15,-4 7-1 0,-5 5 2 0,-4-1 0 16,-5 1 0-16,0-1 0 0,-10 1-40 0,6-5-7 16,9 1-1-16,-5 3-8 0,0-7 12 0,4-1-4 15,-4-4 0-15,9-3-8 0,5-1-11 0,4-4-9 16,0-3-1-16,5-5-1 15,0 0-49-15,4 0-9 0,1 0-3 0,4-3 0 16,4-1-173-16,5-4-34 0</inkml:trace>
          <inkml:trace contextRef="#ctx0" brushRef="#br0" timeOffset="56236.8196">7686 13319 1249 0,'0'0'55'0,"0"-8"12"0,-9 0-54 0,4-5-13 15,1 1 0-15,4 0 0 0,-5 0 103 0,5 0 17 0,5 0 4 0,4-9 1 16,0 5-43-16,5-4-9 0,-1-4-1 0,5 3-1 16,5-3-30-16,0 0-5 0,9 4-2 0,-5-1 0 15,5 5-6-15,0 0-2 0,0 4 0 0,0 4 0 16,-1 4-11-16,-3 4-3 0,-5 4 0 0,-5 8 0 15,0 0 7-15,0 12 1 0,-4 1 0 0,-10 11 0 16,-4 1 0-16,0 7 0 0,-4 9 0 0,-5 3 0 16,-5-3-4-16,-4 4 0 0,4-9 0 0,-4 1 0 15,4-5 1-15,5-3 0 0,0-5 0 0,0-3 0 16,4-5-17-16,1-4 8 0,-5-4-8 0,9-3 0 16,-5-5 0-16,5-12 0 0,0 0 0 0,0 0 0 15,0 0 12-15,0 0-12 0,0 0 12 0,0 0-12 16,9-8 19-16,0-5-3 0,1-7-1 0,3 0 0 15,-4-4 22-15,5-5 5 0,0-7 1 0,8 0 0 0,1-9-35 16,-5-4-8-16,-4-7 0 0,4 3 0 0,10-3 12 0,3-1 0 16,1 4 0-16,9 5 0 0,-4-1-12 0,4 9 0 15,-5 7 0-15,1 9 0 0,-6 4 0 0,1 8 0 16,0 4 0-16,-5 12 0 0,1 8 0 0,-5 8 0 16,-1 4 0-16,-8 9 0 0,0 11 0 0,-1 5 0 15,-8 3 0-15,-5 5 0 0,0 0 0 0,-5-1 8 16,-4 1 0-16,-4-9 0 0,8 1-8 0,-4-4 0 15,4-9 0-15,-4 0-11 0,0-7 11 0,0-9 0 16,4-4 0-16,1-4 0 0,-5-4 0 0,9-8 0 16,0 0 8-16,0 0-8 0,0 0 8 0,0-8-8 15,-5-4 10-15,10-4-10 0,-5-8 14 0,9-1-3 0,-5-7-1 16,1-4 0-16,4-9-2 0,9-3-8 0,-4-9 12 16,13 0-4-16,5 1-8 0,0 3 0 0,0 0 0 0,0 9 0 15,4 3 0-15,-4 9-16 0,9 8 4 0,-9 3 1 16,-5 13 11-16,1 4 0 0,-6 8 0 0,-3 4 8 15,-6 13-8-15,1 3 0 0,-1 8 0 0,-8 5 0 16,0-1 0-16,-1 5 0 0,1 7 0 0,-1 1 0 16,1 7-105-1,4-3-23-15,0 0-4 0</inkml:trace>
        </inkml:traceGroup>
        <inkml:traceGroup>
          <inkml:annotationXML>
            <emma:emma xmlns:emma="http://www.w3.org/2003/04/emma" version="1.0">
              <emma:interpretation id="{FCF5912C-6A52-4E4D-8F95-6C169B5112D4}" emma:medium="tactile" emma:mode="ink">
                <msink:context xmlns:msink="http://schemas.microsoft.com/ink/2010/main" type="inkWord" rotatedBoundingBox="15032,13506 19212,13319 19249,14152 15069,14339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9868.2765">14224 13027 2073 0,'13'-28'184'0,"-8"16"-147"0,4-4-29 0,-4 4-8 16,4 3 54-16,-5 1 10 0,5 4 1 0,-4 8 1 15,4 4-6-15,-4 9-2 0,-5-1 0 0,0 12 0 16,-10 9-34-16,6-1-6 0,-1 4-2 0,1 1 0 15,-1 3-16-15,1-3 0 0,-5-1 0 0,9-3 0 16,0-5-8-16,4-4-9 0,1-11-2 0,4-1 0 16,0-8 10-16,5 0 9 0,4-8-13 0,-5 0 5 15,6-8 22-15,-6 0 5 0,6 0 1 0,8-8 0 0,-4-5 19 0,4 5 4 16,0-8 1-16,-4 4 0 0,4-5-16 16,1 1-4-16,-10-8 0 0,0-1 0 0,0 1-12 0,0 0-4 15,-8-5 0-15,3 1 0 0,-8-1-8 0,-1 5 0 16,-4-4 0-16,-4 7 0 0,-5 5 0 0,-5 4 0 15,-4 3 0-15,-5 5 0 0,-9 4 27 0,0 8 3 16,0 4 1-16,-4 4 0 0,0 9-31 0,-5 3-18 16,4 4 2-16,1 4 1 15,4 9-207-15,0-1-42 0</inkml:trace>
          <inkml:trace contextRef="#ctx0" brushRef="#br0" timeOffset="60255.773">14674 12922 2408 0,'14'-16'53'0,"-9"8"11"0,4-4 3 0,0 4 0 0,5-1-54 0,-5 9-13 0,9 5 0 0,0 3 0 16,0 4 28-16,1 4 2 0,-1 4 1 0,0 4 0 16,5 5-15-16,-10 3-4 0,6 5 0 0,-6-1 0 0,1-4 4 0,-5 1 0 15,5-1 0-15,-5-4 0 16,-5-3 8-16,5-1 3 0,1-8 0 0,-6 0 0 15,1-3 1-15,-1-1 0 0,-4-12 0 0,0 0 0 16,0 0 12-16,0 0 4 0,0 0 0 0,0 0 0 16,5-8-18-16,-1-5-3 0,1 1-1 0,-5-4 0 15,4 0 9-15,1-4 1 0,4-5 1 0,-4-3 0 16,-1 0-25-16,10-1-8 0,4-3 0 0,0 0 0 16,0-1-23-16,10 1-8 0,4 0-1 0,9-1-1 15,0 5-146-15,-5 0-29 0,10 3-5 0</inkml:trace>
          <inkml:trace contextRef="#ctx0" brushRef="#br0" timeOffset="59530.7755">12567 12938 1699 0,'0'0'37'0,"0"-12"8"0,4 0 2 0,1-4 1 0,-1 4-39 0,10-5-9 0,-1-3 0 0,1 4 0 16,9-4 50-16,4 0 8 0,5 3 2 0,0-3 0 16,0 0-15-16,4 8-2 0,5 0-1 0,-4 8 0 15,-1 8 6-15,-4 4 2 0,-5 8 0 0,1 8 0 16,-1 9-6-16,-9 3 0 0,0 4-1 0,-9 9 0 15,-4 4 3-15,-10 3 1 0,1-7 0 0,-10 3 0 16,5 1-31-16,0 0-5 0,-9-5-2 0,0-3 0 16,4-5 13-16,0-7 2 0,1-5 1 0,-6-8 0 15,6 0-16-15,4-7-9 0,0-5 10 0,9-8-10 16,0 0 16-16,0 0-2 0,0 0-1 0,0 0 0 0,-5-8 5 16,0-5 1-16,10-7 0 0,4-4 0 0,-4-4-4 15,8-5-1-15,6-3 0 0,-1-5 0 0,4-7 5 16,-3-1 1-16,3-3 0 0,6 3 0 0,8-4-20 0,1 5 0 15,-6 3 0-15,6 1 0 16,-5 7-22-16,0 9-8 0,-5 4-2 0,0 12 0 16,-9 4 32-16,1 12 0 0,-6 8 0 0,-4 8 10 0,1 12-10 0,-6 5 0 15,-4 7-10-15,0 13 10 0,-4 0 0 0,-1 7 0 16,0 5 0-16,1 0 0 16,-1 0-104-16,1 0-14 0,4-1-3 0,0-7-1 0</inkml:trace>
          <inkml:trace contextRef="#ctx0" brushRef="#br0" timeOffset="60707.4965">15676 12886 1670 0,'0'0'74'0,"0"0"15"0,0 0-71 0,0 0-18 15,0 0 0-15,5 12 0 0,-1 0 136 0,5 8 23 16,0 4 5-16,1 5 0 0,-6 3-88 0,5 1-17 15,0 3-4-15,0-4-1 0,-9 1-20 0,5-1-4 0,4 0-1 0,-9-3 0 16,5-5-15-16,-5-4-3 16,0 1-1-16,0-5 0 0,0-4 2 0,4-4 1 0,-4-8 0 15,0 0 0-15,0 0 32 0,0 0 7 0,5-16 0 0,-5 0 1 16,4-1-5-16,1-7 0 0,4 0-1 0,5-4 0 16,-5-5-10-16,4-3-1 0,6-5-1 0,3 1 0 15,1-1-11-15,0 1-3 0,9-1 0 0,0 9 0 16,-1 0-21-16,1 7 0 0,0 5 0 0,-4 0 0 15,-1 12 0-15,-4 8 0 0,-1 0 0 0,-3 8 0 16,3-4 0-16,-3 12-13 0,-1 0 5 0,0 9 8 16,-4-1 0-16,-1 4 0 0,-4-4 0 0,0 5 0 15,1-1 0-15,-6 0 0 0,-4-3 0 0,0-5 0 16,0 4-9-16,5-4 9 0,-5-3 0 0,0-5 0 16,-5 0-13-16,5-12 4 0,0 0 1 0,0 0 0 0,0 0 8 15,0 0 0-15,0 0 0 0,0 0 0 0,0 0 0 0,0 0 0 16,5-12 0-16,-1-8 8 0,10-1-8 0,-5-3 0 15,5 0 0-15,-5-9 8 0,14 1-8 0,-5 0 0 16,9-1 0-16,-4-3 0 0,-10 3 0 0,15 5 0 16,4 4 0-16,0 4 0 0,-19 8 8 0,5 3-8 15,5 9 8-15,-5 4-8 0,1 9 0 0,-6 3 0 16,-4 4 0-16,5 8 0 0,4 1 0 0,-9 3 0 16,-9 4 0-16,5 5 0 15,4 3-94-15,5-3-17 0,-10 7-3 0</inkml:trace>
        </inkml:traceGroup>
        <inkml:traceGroup>
          <inkml:annotationXML>
            <emma:emma xmlns:emma="http://www.w3.org/2003/04/emma" version="1.0">
              <emma:interpretation id="{64F950B6-2368-4B42-97D9-5C8C3D5F9C14}" emma:medium="tactile" emma:mode="ink">
                <msink:context xmlns:msink="http://schemas.microsoft.com/ink/2010/main" type="inkWord" rotatedBoundingBox="20423,13382 21768,13322 21794,13911 20450,13971"/>
              </emma:interpretation>
              <emma:one-of disjunction-type="recognition" id="oneOf26">
                <emma:interpretation id="interp26" emma:lang="" emma:confidence="1">
                  <emma:literal>=</emma:literal>
                </emma:interpretation>
                <emma:interpretation id="interp27" emma:lang="" emma:confidence="0">
                  <emma:literal>_</emma:literal>
                </emma:interpretation>
                <emma:interpretation id="interp28" emma:lang="" emma:confidence="0">
                  <emma:literal>-</emma:literal>
                </emma:interpretation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61282.9191">17975 13185 1839 0,'14'0'40'0,"-5"0"9"0,-9 0 2 0,14 0 1 0,-1 0-42 0,10-4-10 0,0 0 0 0,9 4 0 15,-5-8 89-15,0 8 16 0,5-8 3 0,5 4 1 16,-5 0-21-16,9 0-4 0,-5 0 0 0,9-4-1 0,-4 8-19 0,10-9-3 16,-1 1-1-16,9 4 0 15,-5-4-69-15,1 4-15 0,4-4-2 0,-4 4-1 16,0 0 37-16,-5 0 7 0,4 4 2 0,5-4 0 16,-4 4-255-16,4 0-52 0,41-8-9 15,-27-4-3-15</inkml:trace>
          <inkml:trace contextRef="#ctx0" brushRef="#br0" timeOffset="61043.6289">18194 12748 1911 0,'-5'-8'42'0,"1"-4"9"0,-1 4 1 0,5 0 2 16,0 0-43-16,-4-1-11 0,4 1 0 0,0 8 0 0,0-8 95 0,0 8 17 16,0 0 3-16,9-8 1 0,0 0-52 0,9 4-9 15,-4 0-3-15,13 0 0 0,0 0-22 0,5-4-5 16,9 4-1-16,5 0 0 0,4-4 13 0,0 0 3 15,9-1 0-15,-4 1 0 0,8 0-16 0,-8 0-4 16,0 4 0-16,-5-4 0 0,-5 4-12 0,-4-4-8 16,0 4 8-16,5 4-8 0,-10-4 28 0,1 4 2 15,-1 0 0-15,-4 0 0 0,-9 0-22 0,-1 0-8 16,1 4 0-16,0 0 0 16,-5 0-29-16,-4 0-12 0,-5 0-3 0,0 4 0 15,-4 4-134-15,-10-4-27 0,-4 9-6 0,-9-1-1 0</inkml:trace>
        </inkml:traceGroup>
      </inkml:traceGroup>
    </inkml:traceGroup>
    <inkml:traceGroup>
      <inkml:annotationXML>
        <emma:emma xmlns:emma="http://www.w3.org/2003/04/emma" version="1.0">
          <emma:interpretation id="{13BDA86F-6D59-4CD0-8253-D556F2D20A29}" emma:medium="tactile" emma:mode="ink">
            <msink:context xmlns:msink="http://schemas.microsoft.com/ink/2010/main" type="paragraph" rotatedBoundingBox="7847,15213 21784,14503 21870,16189 7933,168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EA626C9-AEC8-42A7-AC98-2F2E1F7D4748}" emma:medium="tactile" emma:mode="ink">
              <msink:context xmlns:msink="http://schemas.microsoft.com/ink/2010/main" type="line" rotatedBoundingBox="7847,15213 21784,14503 21870,16189 7933,16899"/>
            </emma:interpretation>
          </emma:emma>
        </inkml:annotationXML>
        <inkml:traceGroup>
          <inkml:annotationXML>
            <emma:emma xmlns:emma="http://www.w3.org/2003/04/emma" version="1.0">
              <emma:interpretation id="{E8AB37FA-1DB7-43B4-B727-DF38EC2A9A44}" emma:medium="tactile" emma:mode="ink">
                <msink:context xmlns:msink="http://schemas.microsoft.com/ink/2010/main" type="inkWord" rotatedBoundingBox="7847,15213 12662,14968 12748,16654 7933,16899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3508.715">7836 15492 2026 0,'9'-16'90'0,"0"8"18"0,5 0-86 0,0-5-22 16,8 1 0-16,6-4 0 0,4 0 29 0,9-4 2 15,0-1 0-15,-5 1 0 0,-4 0 0 0,4 0 0 16,5-5 0-16,-4 1 0 0,-5 0-11 0,-1-4-3 16,1 3 0-16,-4 1 0 0,-6-4 5 0,-3 3 1 15,-6 1 0-15,1-4 0 0,-5 3 5 0,-4 1 2 16,-1 0 0-16,-4 4 0 0,0-5 6 0,-9 9 0 16,4-4 1-16,-4 8 0 0,0-4-11 0,-4 8-2 15,-1-1-1-15,0 9 0 0,1 0-13 0,-10 4-2 0,0 9-8 0,0-1 12 16,-4 4-12-16,4 8 0 0,0 5 0 0,-4-1 0 15,4 4 8-15,1 5-8 0,8 3 0 0,5 1 0 16,-5-1 0-16,10-3 0 0,-1 3 0 16,10-4 0-1,-1 5-22-15,10-5-4 0,-5-3-1 0,5 3 0 16,-5-8-201-16,4 5-41 0,6 11-8 0,3-19-2 0</inkml:trace>
          <inkml:trace contextRef="#ctx0" brushRef="#br0" timeOffset="63926.6811">8815 14504 1915 0,'27'-60'84'0,"-13"31"19"0,4 1-83 0,5-4-20 16,0 3 0-16,-1 1 0 0,-3 8 87 0,-6 4 13 16,1 4 2-16,-5 7 1 0,0 5-38 0,-4 13-7 15,-5 3-2-15,0 16 0 0,-5 1-36 0,-4 11-8 0,-5 9-2 0,1 7 0 16,-1 9 10-16,-4 0 1 15,-5 0 1-15,5 8 0 0,0-9-5 0,0 13-1 16,4-4 0-16,0 0 0 0,1-12 4 0,-1 0 0 16,0-5 0-16,1-3 0 0,3-4-4 0,1-9-1 15,0-7 0-15,0-1 0 0,0-12 1 0,4 1 0 16,-4-9 0-16,5 0 0 0,-1-4-8 0,5-8 0 16,0-4-8-16,0 0 12 0,0 0-3 0,0 0-1 0,5-12 0 15,4-4 0-15,9-8 4 0,0-9 1 16,5-7 0-16,9-5 0 0,9 1-13 0,0-5 0 0,9-4 0 0,0 5 0 31,5 3-20-31,-5 5-9 0,-5 4-3 0,1 7 0 0,-5 5 32 0,-9 8 0 0,0 8 0 16,-10 4 0-16,1 4 0 0,-5 8 0 0,-9 4 0 0,-4 4 0 15,-14 8 0-15,0 5 0 0,-5 3 12 0,-4 0-12 16,-9 1 0-16,-1 3 0 0,-4 5-12 0,-4-1 3 16,-10-3-172-16,-4 3-35 15,-9-4-6-15</inkml:trace>
          <inkml:trace contextRef="#ctx0" brushRef="#br0" timeOffset="62750.9256">6693 14978 460 0,'0'0'41'0,"-9"-4"-33"16,0-4-8-16,-5 0 0 0,5 0 179 0,-4 0 33 16,-1-5 8-16,-9 5 0 0,1 0-68 0,-1 0-13 15,-5 0-3-15,1 4-1 0,-5-4-38 0,0 4-7 16,-9 4-2-16,-4 4 0 0,-1 0-20 0,-4 0-4 0,-4 8 0 16,-6-4-1-16,1 8-31 0,-4 5-7 15,-6-1-1-15,6 4 0 0,-1 0 2 0,5 5 0 16,4 3 0-16,0 5 0 0,1-1-6 0,8-4-2 0,5 5 0 15,9-1 0-15,5 1-10 0,9 3-8 0,4 5 12 0,14-5-12 16,14 1 8-16,4-5-8 0,18 4 0 0,5-3 0 31,5-5-20-31,13-3-12 0,0-1-1 0,10-4-1 16,3 0-197-16,6-7-39 0</inkml:trace>
          <inkml:trace contextRef="#ctx0" brushRef="#br0" timeOffset="63172.8144">7349 14642 1904 0,'-5'-49'84'0,"1"29"18"0,-5-8-82 0,0 0-20 15,9-5 0-15,0 1 0 0,-5 4 105 0,5 7 17 16,5 5 3-16,-5 0 1 0,0 12-62 0,0 4-13 16,0 0-3-16,4 20 0 0,1 12-37 0,-5 9-11 15,-5 3 0-15,1 17 0 0,-1 0 0 0,-4 8 8 16,-5 4-8-16,1-1 0 0,-6 1 9 0,1 0-9 15,-5 4 12-15,1-4-12 0,-6 0 0 0,1-5 0 16,-5-7 0-16,9-4 0 0,-4-9 16 0,4-7-4 16,1-1-1-16,3-7 0 0,1-9 17 0,0 0 3 15,4-4 1-15,5-3 0 0,5-5-32 0,-1-4 0 16,1 0 0-16,4-8 0 0,0 0 12 0,0 0-3 16,13-8-1-16,1-4 0 0,4 0-8 0,0-9 8 15,5 1-8-15,0-4 8 0,0-9-8 0,-1 1 0 16,1-4 0-16,4-1 0 0,1 1 0 0,-1-1 8 0,0 1-8 15,-4 4 0-15,4 3 8 0,1 5-8 0,-5 0 0 0,-1 8 8 16,-3 3-8-16,3 1 12 0,-4 8-12 0,1 8 12 16,-6 4-12-16,6 4 0 0,-6 5 0 0,5-1 0 15,-4 0 0-15,0 8 0 0,-5 5 0 0,5-1 0 16,-5 0 0-16,4 1 0 0,-4-1 0 0,5 0-11 16,0 1-7-16,-5-1-2 0,0-4 0 0,5 1 0 15,-5-1-182-15,0-4-37 16,4-4-7-16</inkml:trace>
          <inkml:trace contextRef="#ctx0" brushRef="#br0" timeOffset="64416.8444">9530 15051 2253 0,'9'-12'100'0,"-9"8"20"0,9-4-96 0,0 3-24 16,0 1 0-16,0 4 0 0,-4-4 63 0,4 8 7 15,5 5 2-15,-5 3 0 0,0 4-57 0,-5 4-15 16,1 4 0-16,-1 1 0 0,1 3 0 0,4-8 0 16,-9 0 0-16,5-3 0 0,-1-1 0 0,5-4 0 15,-4-4 0-15,9-4 0 0,-1 0 0 0,1-4 0 16,0-4 0-16,8 0 0 0,1-4 15 0,0-4-3 16,0-4 0-16,-1-1 0 0,-3-7 0 0,3 4 0 15,-3-4 0-15,8 3 0 0,-4-3 23 0,-1 4 4 0,1 4 1 16,9-5 0-16,-5 9-28 0,5 0-4 0,-4 8-8 15,-1 4 11-15,-4 8-11 0,-1 4 12 0,-3 5-12 16,-1 7 12-16,-14 4-1 0,5 9 0 0,-9 3 0 0,0 5 0 16,-9 7 16-16,-9 5 3 0,-5 0 1 0,-4 3 0 15,0-3-31-15,-5 0 0 0,0-9 0 0,0 5 0 16,0-9 14-16,5-3-3 0,-5-1-1 0,0-7 0 16,0-5-10-16,0-8 0 0,5 0 0 0,0-8 0 15,0-3 16-15,4-5-1 0,0-8-1 0,5 0 0 16,9-5 19-16,-5-7 4 0,5-4 1 0,4-4 0 15,1-5-28-15,13-3-10 0,0-4 0 0,9-9 9 16,5 1-100-16,9-9-20 0,9-4-4 16,4 1-757-16,10-1-151 0</inkml:trace>
        </inkml:traceGroup>
        <inkml:traceGroup>
          <inkml:annotationXML>
            <emma:emma xmlns:emma="http://www.w3.org/2003/04/emma" version="1.0">
              <emma:interpretation id="{3385CF4F-7850-47D2-82BA-61F74AF88FCF}" emma:medium="tactile" emma:mode="ink">
                <msink:context xmlns:msink="http://schemas.microsoft.com/ink/2010/main" type="inkWord" rotatedBoundingBox="13236,15140 15991,15000 16048,16115 13293,16255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5206.2569">11633 14464 288 0,'9'-16'25'0,"5"-4"-25"0,-5-5 0 0,5 1 0 16,4 4 408-16,0 0 76 15,-4 7 15-15,4 1 3 0,-9 4-315 0,-9 8-63 0,0 0-13 0,0 0-3 16,18 8-72-16,-9 4-14 0,1 9-3 0,-6-1-1 16,1 12 22-16,-5 1 5 0,-5-1 1 0,-4 13 0 15,0-1-21-15,-5 9-4 0,5-1-1 0,0 5 0 16,-5 4 17-16,-4-5 3 0,4 1 1 0,-4 4 0 16,0-9-26-16,4 5-6 0,5 0-1 0,-4-5 0 15,-1-7-8-15,0-1 10 0,5-7-10 0,-4-5 10 16,-6-4-2-16,10-11-8 0,0-1 12 0,0-8-4 15,0 0-8-15,9-8 8 0,0 0-8 0,0 0 8 16,0-8 0-16,0-4-8 0,0-9 12 0,9 1-4 16,5 0-8-16,-1-8 10 0,10-5-10 0,-5-3 10 15,5 3-10-15,9 1 0 0,4 0 0 0,-4 7 0 16,-4 1 0-16,-1 8 0 0,0 0 0 0,1 12 0 16,-10 0 23-16,0 4 5 0,-4 8 2 0,-1 4 0 0,-4 0-22 15,-4 4-8-15,-1 9 0 0,-4-1 0 16,0 4-20-16,0 0-11 0,-4 5-1 0,4-1-1 15,-5 5-130-15,5-5-25 0,0 0-6 0</inkml:trace>
          <inkml:trace contextRef="#ctx0" brushRef="#br0" timeOffset="65567.579">12225 15213 1785 0,'0'0'79'0,"0"0"17"0,0 0-77 0,9 0-19 0,5 0 0 0,-1 4 0 15,1 0 57-15,4-4 8 0,-4-8 2 0,9 4 0 16,0-4-38-16,-1-5-7 0,10 1-2 0,0-4 0 16,0 0 19-16,0 0 3 0,4-5 1 0,1-3 0 15,-6 4-11-15,1 0-3 0,0-1 0 0,0 1 0 16,0-4-1-16,-9 0-1 0,-1 3 0 0,-3 1 0 15,-1 0 0-15,-4 0 0 0,-1 4 0 0,-8 3 0 16,-1 1-5-16,1 4-1 0,-10-4 0 0,1 4 0 16,-5 8 3-16,0 0 1 0,-5 0 0 0,0 4 0 15,-4 4-13-15,0 0-4 0,-9 4 0 0,4 4 0 16,-5 1-8-16,1 3 8 0,-5 0-8 0,5 4 8 16,4 5 0-16,-4-1 0 0,4 0 0 0,0 9 0 15,5-5-8-15,0 5 0 0,0-5 0 0,4 4 0 16,5-3-14-16,4 3-5 0,1-3-1 0,4-1-1200 15</inkml:trace>
          <inkml:trace contextRef="#ctx0" brushRef="#br0" timeOffset="64760.5381">11173 14885 1911 0,'9'-24'84'0,"-4"15"19"0,0-3-83 0,4 0-20 0,-5 0 0 0,5 0 0 16,-9 4 49-16,5-4 6 0,-5 4 1 0,0 4 0 16,0 4-39-16,-9-4-7 0,0-1-2 0,0 5 0 15,-10 5-8-15,6-1 0 0,-1 0 0 0,0 4 0 16,1 4 23-16,-6 0 9 0,1 4 1 0,0 8 1 16,4 1-16-16,-4-1-3 0,5 4-1 0,-1 1 0 15,9-1 2-15,1 8 0 0,-5-3 0 0,4-1 0 16,-4 1 31-16,4-5 6 0,5 0 2 0,0-4 0 15,0 5-10-15,0-9-1 0,0 4-1 0,5-7 0 16,-5-1-16-16,5-4-3 0,-10 0-1 0,5-4 0 16,-5 4-13-16,5 0-2 0,5 1-8 0,-5-1 12 0,-5 0-12 0,-8 0-10 15,-1 0 2-15,-9 0 0 16,-8 0-162-16,-1 5-32 0,-5-5-6 0</inkml:trace>
          <inkml:trace contextRef="#ctx0" brushRef="#br0" timeOffset="65998.6936">12894 14970 1152 0,'9'-28'51'0,"-4"15"10"0,-5-3-49 0,9 4-12 16,-4-4 0-16,8 4 0 0,1 4 331 0,4 4 63 15,-9-5 13-15,5 9 2 0,0 5-299 0,-5 3-60 16,-5 4-12-16,5 4-2 0,5 0-18 0,-5 8-3 0,0-3-1 0,-4 3 0 16,8 0 19-16,-8-4 4 0,4 5 1 0,-4-1 0 15,4 0-5-15,-5-3-1 0,-4-9 0 0,5 0 0 16,-1-4 8-16,-4 0 2 0,0-8 0 0,0 0 0 16,0 0-22-16,14 8-5 0,0-8-1 0,-1 0 0 15,1 4-2-15,0-4 0 0,4-4 0 0,-4-4 0 16,4 4 15-16,-5-4 2 0,1 4 1 0,4-8 0 15,1 4-30-15,-6-5 0 0,1-3 0 0,-1 0 0 16,1 0 0-16,4 0 0 0,-4 4 0 0,4-5 0 16,-4 1-72-16,4-4-20 0,-4 0-4 15,13-1 0-15,-4 1-78 0,4-4-15 0,-4-4-3 16</inkml:trace>
        </inkml:traceGroup>
        <inkml:traceGroup>
          <inkml:annotationXML>
            <emma:emma xmlns:emma="http://www.w3.org/2003/04/emma" version="1.0">
              <emma:interpretation id="{6561897B-3F49-4C00-A70B-10B13BAF7996}" emma:medium="tactile" emma:mode="ink">
                <msink:context xmlns:msink="http://schemas.microsoft.com/ink/2010/main" type="inkWord" rotatedBoundingBox="17303,15229 20514,15066 20549,15768 17339,15931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7378.0907">16669 14638 2361 0,'13'-12'52'0,"-4"0"10"0,0 4 2 0,-4-5 4 0,4 9-55 0,-9 4-13 0,0 0 0 0,0 0 0 16,5 13 47-16,-1 3 6 0,-8 4 2 0,-5 8 0 0,-5 9-44 0,5-1-11 15,0 1 0-15,-5-1 0 0,-9-4 0 0,10 1 0 16,8-5 0-16,1 0 0 0,-1-7 0 0,0-1 0 15,10-8 0-15,4 0 0 0,5-4 8 0,-5 0-8 16,5-8 0-16,4 0 8 0,4 0 32 0,6-4 7 16,-5-4 1-16,4 0 0 0,0 0-20 0,5-4-3 15,-5 4-1-15,1-8 0 0,-1-1 13 0,-4 1 3 16,4 0 0-16,-9-4 0 0,1 0-40 0,-1-5 0 16,-5 5 0-16,1-8 0 0,-5 3 0 0,-4-3 11 15,-1 0-3-15,-8 4 0 0,4-5 7 0,-9 1 1 16,-5 4 0-16,-4-1 0 0,4 1 13 0,-4 0 3 15,-5 4 1-15,-4-1 0 0,4 9-25 0,0 0-8 16,0 4 0-16,-8 4 0 16,-1 4-31-16,4 4-13 0,6 8-2 0,-15 8-1 15,1 1-177-15,-5 7-36 0</inkml:trace>
          <inkml:trace contextRef="#ctx0" brushRef="#br0" timeOffset="67576.4289">17529 14492 1612 0,'9'-20'72'0,"-4"12"14"0,-5 8-69 0,9-8-17 0,-5 4 0 0,-4 4 0 16,0 0 172-16,0 0 32 0,5 8 5 0,0 4 2 15,-5 0-124-15,0 8-25 0,-5 5-5 0,5-1-1 0,0 0-25 0,-5 5-6 16,1-1-1-16,-1 0 0 0,1-3 6 0,4-5 1 15,-5 4 0-15,1-8 0 0,-5 0 14 0,4-3 3 16,5-13 1-16,0 12 0 0,-9-4-26 0,9-8-6 16,0 0-1-16,0 0 0 0,0 0 26 0,0 0 5 15,0 0 1-15,4-8 0 0,1 0-23 0,0-9-4 16,-1 5-1-16,5-8 0 0,0-4-4 0,5 4 0 16,-5-9-1-16,5 1 0 0,8 0-15 0,1-1 8 15,0-3-8-15,4 0 0 0,5-1 12 0,9 5-4 16,5-5-8-16,4 5 12 15,-5 0-140-15,1-1-28 0,4 5-5 0,0 0-1161 0</inkml:trace>
          <inkml:trace contextRef="#ctx0" brushRef="#br0" timeOffset="66969.6656">14861 14848 691 0,'-4'-4'61'0,"-1"-4"-49"0,5-4-12 0,-5-4 0 16,5 0 232-16,5-8 43 0,0-1 9 0,4-3 1 16,-5 4-111-16,10-1-22 0,4-7-5 0,0 4-1 15,10-5-90-15,4 5-17 0,-1 0-4 0,6 3-1 16,-1 1 6-16,5 8 0 0,-4 0 1 0,-1 12 0 16,0 4-20-16,1 8-4 0,-5 8-1 0,-5 8 0 15,0 5-6-15,-4 11-2 0,-5 9 0 0,-4 3 0 0,-5 1 20 16,-4-1 3-16,-5-3 1 0,-5-1 0 15,1 1-16-15,-6-8-4 0,1-1 0 0,-4-4 0 0,-1-7-3 16,5-1-1-16,0-8 0 0,0-8 0 0,0 1-8 0,4-9 8 16,5-4-8-16,0 0 8 0,0 0 26 0,0 0 5 15,5-12 1-15,-1-5 0 0,5-3-10 0,5 0-2 16,0-8 0-16,-1-1 0 0,10-3-19 0,-5-5-9 16,0-7 8-16,10-5-8 0,-1 1 0 0,0 3 8 15,10-3-8-15,-1 3 0 0,5 1 0 0,-4 11 0 16,-1 5 0-16,0 4 0 0,1 3 0 0,-5 5-9 15,-5 4 9-15,-4 4 0 0,0 8-11 0,-1 8 11 16,-3 4-10-16,-6 8 10 0,-4 1-9 0,-4 7 9 16,-1 4-8-16,-4 1 8 0,0 3 0 0,-4 5-8 15,4-1 8-15,-5 1 0 16,1-5-150-16,-1 4-25 0,5-3-5 0,0-9 0 0</inkml:trace>
        </inkml:traceGroup>
        <inkml:traceGroup>
          <inkml:annotationXML>
            <emma:emma xmlns:emma="http://www.w3.org/2003/04/emma" version="1.0">
              <emma:interpretation id="{861B3505-0CE2-4728-9DAA-77DCD5BB84EF}" emma:medium="tactile" emma:mode="ink">
                <msink:context xmlns:msink="http://schemas.microsoft.com/ink/2010/main" type="inkWord" rotatedBoundingBox="20836,15267 21821,15217 21843,15655 20858,15705"/>
              </emma:interpretation>
              <emma:one-of disjunction-type="recognition" id="oneOf30">
                <emma:interpretation id="interp34" emma:lang="" emma:confidence="1">
                  <emma:literal>m</emma:literal>
                </emma:interpretation>
                <emma:interpretation id="interp35" emma:lang="" emma:confidence="0">
                  <emma:literal>M</emma:literal>
                </emma:interpretation>
                <emma:interpretation id="interp36" emma:lang="" emma:confidence="0">
                  <emma:literal>.</emma:literal>
                </emma:interpretation>
                <emma:interpretation id="interp37" emma:lang="" emma:confidence="0">
                  <emma:literal>,</emma:literal>
                </emma:interpretation>
                <emma:interpretation id="interp38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68116.4556">18362 14492 1843 0,'18'-4'164'0,"1"0"-132"0,-1 4-32 0,5-4 0 16,-1 4 62-16,-3 4 6 0,-1 0 0 0,0 4 1 16,-4 0-7-16,-5 5-2 0,0 3 0 0,-5 0 0 15,1 0-16-15,0 8-4 0,-5-3-1 0,-5 7 0 16,0 4 9-16,-4-3 1 0,0-1 1 0,0 0 0 16,0-3-4-16,0-1-1 0,-5-4 0 0,5 0 0 15,-4-3-1-15,3-5 0 0,6 0 0 0,-5 0 0 16,4-4-28-16,5-8-7 0,0 0-1 0,0 0 0 15,0 0 4-15,0 0 0 0,0 0 0 0,-4-4 0 0,-1-4 24 16,5-4 4-16,5 0 2 0,-1-5 0 0,10-7-20 0,-5 0-4 16,5-4-1-16,4-5 0 0,5-7-5 0,-1 3 0 15,-3 5-1-15,12-4 0 0,1 3-11 0,0 9 0 16,5 0 0-16,4 7 0 0,-10 9 0 0,1 0 0 16,-4 8 0-16,-6 4-11 0,1 8 11 0,-9 5 0 15,-1 3 0-15,-3 0-8 0,-1 8 8 0,-9 1 0 16,0 3 0-16,0 5 0 0,-9-5 0 0,4-4 0 15,5-8 0-15,-9 5 0 0,0-5 20 0,0-4 4 16,4-4 0-16,-4 0 0 0,9-12-24 0,0 0 0 16,0 0 0-16,0 0 0 0,0 0-15 0,0 0-7 15,0-12-2-15,5 0 0 0,-5-4 24 0,4-4 0 16,5-5 8-16,0-3-8 0,5-8 15 0,4 3-3 0,5-7 0 0,0 7 0 16,0-3-4-16,8 8 0 15,-3-1-8-15,4 9 12 0,-1 4-12 0,-3 8 9 16,4 0-9-16,-5 8 8 0,-4 4 2 0,0 8 0 0,-5 0 0 0,4 8 0 15,-3 1-10-15,-6 3 0 0,1 0 0 0,-5 0 8 16,0 5-8-16,-4 3-14 0,-1 1 3 0,-13 3 1 31,-9 4-157-31,-5 1-31 0,-4 3-6 0,4-11-2 0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43:44.3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9E2B200-CF03-43E8-B237-CDFC69ACF34D}" emma:medium="tactile" emma:mode="ink">
          <msink:context xmlns:msink="http://schemas.microsoft.com/ink/2010/main" type="writingRegion" rotatedBoundingBox="2546,665 27286,-1615 28142,7670 3402,9950"/>
        </emma:interpretation>
      </emma:emma>
    </inkml:annotationXML>
    <inkml:traceGroup>
      <inkml:annotationXML>
        <emma:emma xmlns:emma="http://www.w3.org/2003/04/emma" version="1.0">
          <emma:interpretation id="{596900B6-8C30-48B5-AD06-9D58639AD740}" emma:medium="tactile" emma:mode="ink">
            <msink:context xmlns:msink="http://schemas.microsoft.com/ink/2010/main" type="paragraph" rotatedBoundingBox="2641,533 25621,7 25675,2339 2695,2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63F603-FC92-49DD-83EC-80B824C148F5}" emma:medium="tactile" emma:mode="ink">
              <msink:context xmlns:msink="http://schemas.microsoft.com/ink/2010/main" type="line" rotatedBoundingBox="2641,533 25621,7 25675,2339 2695,2865"/>
            </emma:interpretation>
          </emma:emma>
        </inkml:annotationXML>
        <inkml:traceGroup>
          <inkml:annotationXML>
            <emma:emma xmlns:emma="http://www.w3.org/2003/04/emma" version="1.0">
              <emma:interpretation id="{EC0C4358-5930-4DB8-9577-392BEA234C26}" emma:medium="tactile" emma:mode="ink">
                <msink:context xmlns:msink="http://schemas.microsoft.com/ink/2010/main" type="inkWord" rotatedBoundingBox="2641,533 7108,431 7161,2762 2695,286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0 205 345 0,'4'-12'31'0,"1"0"-31"16,-5-4 0-16,4 0 0 0,-4-4 226 0,0 7 39 16,10-7 8-16,-6 8 2 0,1-4-118 0,4 4-23 15,-5 0-5-15,-4-1-1 0,5 5-51 0,-1-4-10 16,1 8-3-16,-5 4 0 0,0-8-16 0,0 8-3 16,0 0-1-16,0 0 0 0,0 0-20 0,0 0-4 0,5 12 0 0,-1 8-1 15,5 9-7-15,0 7-2 0,-4 13 0 0,-1-1 0 16,6 5 18-16,-6-5 3 0,5 13 1 0,0 8 0 15,-4 0 12-15,-1 8 2 0,-4 8 1 0,0-4 0 16,0 0 9-16,5-1 1 0,-5-3 1 0,-5-4 0 16,5 4-15-16,-4-12-3 0,4 0-1 0,-5-5 0 15,1-3-10-15,4 0-1 0,-5-9-1 0,10 1 0 16,-10-9-18-16,5 1-9 0,-4-5 10 0,-1 1-10 16,5-5 9-16,0-8-9 0,-4-4 8 0,4 1-8 15,-10-1 0-15,10-8-9 0,-4 0 0 0,4-4 0 16,0-8-36-16,0 0-7 0,0 0-2 0,0 0 0 15,0 0-106-15,0-8-20 0,0-8-5 16,0-4-885-16</inkml:trace>
          <inkml:trace contextRef="#ctx0" brushRef="#br0" timeOffset="294.8497">592 40 1440 0,'0'-53'128'0,"4"33"-103"16,-4-17-25-16,9 5 0 0,0 4 48 0,-4-1 4 16,4 5 0-16,-4 4 1 0,-1-1 51 0,1 5 11 0,-5 4 1 0,0 4 1 15,0 8-37-15,0 0-7 16,0 0-1-16,-5 20-1 0,5 9-38 0,0 19-7 0,-4 1-2 0,-1 16 0 16,0 3 14-16,-4 9 2 0,9 4 1 0,-4 8 0 15,-1-8 3-15,1 8 0 0,-1 4 0 16,1 0 0-16,4 0-12 0,-9-4-3 0,4-8 0 0,0 0 0 15,-4-8-9-15,5 0-3 0,-5-8 0 0,4-1 0 16,1-7-7-16,-6-4-2 0,1-9 0 0,0 5 0 16,-4-21-19-16,3 5-4 0,1-5-1 0,5-8 0 15,4 0-136 1,-5-12-28-16,5-8-6 0</inkml:trace>
          <inkml:trace contextRef="#ctx0" brushRef="#br0" timeOffset="825.7149">1716 359 1209 0,'0'0'108'0,"0"0"-87"0,0 16-21 0,-5-12 0 16,1 13 134-16,4-13 22 0,4 4 5 0,-4-8 1 16,0 0-50-16,0 0-11 0,0 0-1 0,0 0-1 15,14-4 2-15,0 0 1 0,-1-8 0 16,6-1 0-16,3-7-37 0,1-8-7 0,-5 8-2 0,1-17 0 15,-1 13-38-15,0-17-8 0,-4 9-2 0,-1-4 0 16,1 7-8-16,-5-3 0 0,-4-9 0 0,-1 1 0 16,-4 0 0-16,0-1 8 0,-9 1-8 15,5-9 8-15,-10 5-8 0,0-5 0 0,-4 4 0 0,4-3-11 16,-4 3 3-16,-5 9 0 0,5 0 0 0,5 11 0 16,-1 5-20-1,0 8-3-15,-4 4-1 0,0 12 0 0,4 12 32 0,0 8 0 0,1 13-8 0,-5 3 8 16,-1 13 0-16,15 7 0 0,-1 9 0 0,5 8 0 15,0-4 22-15,9 8 7 0,5 8 2 0,0 0 0 16,-5-8 2-16,0 8 1 0,5 0 0 0,-5 8 0 16,0-16 6-16,-5 0 0 0,-8 4 1 0,4 0 0 0,0-8-21 15,-5-4-5-15,-4 0-1 0,-5-9 0 0,-4 1-14 0,0 0 0 16,0-17 0-16,-5 9 0 16,0-8-118-16,5-9-30 0,0 1-5 0,0-9-1041 15</inkml:trace>
          <inkml:trace contextRef="#ctx0" brushRef="#br0" timeOffset="983.1524">1511 865 1555 0,'-9'-16'68'0,"9"12"16"0,5-4-68 0,-5 0-16 0,4 4 0 0,5-8 0 16,0 3 197-16,5-3 36 16,-5 4 7-16,9 4 2 0,-4-4-163 0,9 4-33 15,0-4-6-15,-1 0-2 0,1 4-28 0,4 0-10 0,5 4 0 0,5-4 9 31,-5 4-169-31,4-4-35 0</inkml:trace>
          <inkml:trace contextRef="#ctx0" brushRef="#br0" timeOffset="1230.0561">2613-353 2340 0,'0'0'52'0,"0"0"10"0,0 0 2 0,0 8 1 0,4 8-52 0,-4 9-13 15,0 7 0-15,0 8 0 0,0 9 55 0,0 4 8 16,0 7 1-16,0 17 1 0,0-8 6 0,5 0 1 16,-5 4 0-16,9 8 0 0,0-5-18 15,-4-3-3-15,-5 4-1 0,0-4 0 0,0 4-26 0,0-4-4 16,0 4-2-16,0-13 0 0,0 1-18 0,0-4 0 16,-5-9 0-16,5 5-9 15,-4-12-19-15,4-5-3 0,-5 5-1 0,5-17 0 16,0 4-150-16,-5-20-30 0,1 1-7 0,4-13-871 15</inkml:trace>
          <inkml:trace contextRef="#ctx0" brushRef="#br0" timeOffset="1434.643">2877-373 2487 0,'0'0'55'0,"4"-8"11"0,6-4 2 0,-6 12 2 0,-4 0-56 0,0 0-14 0,14 0 0 0,-10 20 0 16,1 0 54-16,-1 8 8 0,1 9 2 0,0 15 0 15,-1 5-1-15,1 12 0 0,-1 8 0 0,1 4 0 16,-1 8-32-16,1-8-7 0,-1 12 0 0,1 4-1 16,-5 8-11-16,4 0-3 0,1 0 0 0,0 1 0 15,-5-5-9-15,0 4 0 0,4-12 0 0,1 0 0 32,-5 0-180-32,0-20-34 0</inkml:trace>
          <inkml:trace contextRef="#ctx0" brushRef="#br0" timeOffset="1988.7752">4170 1015 2415 0,'0'0'107'0,"0"8"22"0,0 8-103 0,0 4-26 16,0 5 0-16,-5 7 0 0,1 4 47 0,-5 1 4 15,-5 7 1-15,0 1 0 0,-4-1 0 0,-5-3 0 0,-13 3 0 0,-5 1 0 16,-9-1-32-16,0-3-7 16,0 3-1-16,4-11 0 0,-4-1-12 0,9-8 0 15,-4-7 0-15,8-5 0 0,5-8 0 0,0-4 0 16,5-4 0-16,4-8 0 0,1-5 0 0,8-11 0 0,-4 0 0 0,13-5 0 15,5-3 0-15,5-4 0 16,-1-1 0-16,14 1 0 0,5-1 0 0,-5 9 0 0,10 3 0 0,-1 5 0 16,5 4 20-16,0 8 0 0,0 8 1 0,0 8 0 15,4 4-2-15,-4 12-1 0,0 0 0 0,0 5 0 16,4 7-18-16,-9 4 0 0,5 5 0 0,-5-1 0 16,1 1 0-16,-1-5 0 0,-4-3 0 0,4-1 0 15,-4-8 0-15,0-3 0 0,-1-9 0 0,6-4 0 16,-1-4 0-16,-4-4 0 0,0 0 0 0,4-12 0 15,0-9 0-15,1-3 0 0,-1-4 0 0,-4-1 0 16,4-3 0-16,-9 0 0 0,5-9 0 0,-5 5 0 16,-9-1 0-16,0 1 0 0,0 0 0 0,-4 3 0 15,-5-3 0-15,-5 3 0 0,5 9 0 0,-9 4 0 0,0 4 16 16,-4 8-3-16,-6-5-1 0,-3 13 0 0,3 4-12 16,-8 9 0-16,0 3 0 0,4 8 0 0,-4-4 0 0,4 13 0 15,0-1-8-15,0 0 8 16,10 9-68-16,-1 3-9 0,0-7-3 0,5-1-1176 0</inkml:trace>
        </inkml:traceGroup>
        <inkml:traceGroup>
          <inkml:annotationXML>
            <emma:emma xmlns:emma="http://www.w3.org/2003/04/emma" version="1.0">
              <emma:interpretation id="{A759B96C-8DF8-498E-8200-3589AA687699}" emma:medium="tactile" emma:mode="ink">
                <msink:context xmlns:msink="http://schemas.microsoft.com/ink/2010/main" type="inkWord" rotatedBoundingBox="8659,1023 11897,949 11919,1935 8682,200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54.3991">6013 477 2948 0,'0'0'65'0,"0"0"14"0,14 4 2 0,0 0 1 0,4 4-66 0,5-4-16 0,4 4 0 0,0-4 0 15,1 4 55-15,8 0 7 0,0-8 2 0,10 0 0 16,4 0-38-16,5-8-7 0,-1 4-2 0,10 0 0 16,-5 0 9-16,5-8 2 0,0 8 0 0,-1-4 0 15,-8-4-44-15,0 3-8 16,-1 1-1-16,-4 0-1 0,0 4-10 15,-9 0-1-15,0-4-1 0,-4 4 0 0,-14 4-105 0,-1 0-21 16,-13 4-4-16,1 4-652 0,-15 4-130 0</inkml:trace>
          <inkml:trace contextRef="#ctx0" brushRef="#br0" timeOffset="2417.0352">6291 845 2257 0,'0'0'49'0,"0"0"11"0,0 0 1 0,0 0 3 0,0 0-51 0,5 20-13 15,4-12 0-15,0 4 0 0,5 0 73 0,-1-3 12 16,10-1 3-16,0 0 0 0,9 0-39 0,4-4-7 16,0 0-2-16,1 0 0 15,8 8-109-15,1-12-23 0,-1 4-4 0,10-4-1015 0</inkml:trace>
          <inkml:trace contextRef="#ctx0" brushRef="#br0" timeOffset="2775.1705">8690-74 2361 0,'0'0'210'0,"0"0"-168"0,0 0-34 0,0 0-8 16,0 8 68-16,-4 9 12 0,-5-1 3 0,-5 12 0 16,-4 0-16-16,-5 9-3 0,0 3-1 0,0 9 0 15,-4-5-13-15,9 9-2 0,4-9-1 0,-4 5 0 16,4 8-26-16,1-13-5 0,8 1 0 0,5-1-1 15,5-3-1-15,-1-5 0 0,10 1 0 0,4-13 0 16,0 4-4-16,14-16-1 0,0 0 0 0,4-8 0 16,5 1 1-16,0-10 0 0,5 1 0 0,-1-8 0 15,6-8-2-15,-6 0 0 0,-4-4 0 0,-5-5 0 0,1 1-8 16,-1-9 0-16,-4 1 0 0,0 4 8 0,-5-5 11 16,-4 1 1-16,-5 3 1 0,5-3 0 0,-9 4-21 15,-1-1 0-15,-4 5 0 0,1-4 0 0,-15 3 24 0,5 5 1 16,-9 0 0-16,0 3 0 0,-9-7-25 0,-5 8 0 15,-4 8 0-15,-5-13 0 16,0 17-71-16,-14-4-13 0,1-4-2 0,-10 8-1 16,5 8-131-16,5-8-26 0,-24 4-6 0,28 4-1 0</inkml:trace>
        </inkml:traceGroup>
        <inkml:traceGroup>
          <inkml:annotationXML>
            <emma:emma xmlns:emma="http://www.w3.org/2003/04/emma" version="1.0">
              <emma:interpretation id="{E11AAB85-FDE8-42DB-AEE3-8633B7A92732}" emma:medium="tactile" emma:mode="ink">
                <msink:context xmlns:msink="http://schemas.microsoft.com/ink/2010/main" type="inkWord" rotatedBoundingBox="14829,830 17723,764 17752,2035 14858,210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38.2157">12755 299 1440 0,'0'0'128'0,"0"0"-103"0,5-9-25 0,0 5 0 16,4-4 98-16,0 4 14 0,0-4 4 0,9 8 0 15,0-8-6-15,10 4-1 0,-1 0 0 0,14 0 0 16,0 4-36-16,9 0-7 0,0 0-2 0,14 0 0 15,-5-8 2-15,9 4 0 0,5 0 0 0,13 0 0 16,6-4-24-16,-6 4-5 0,1-5-1 0,4 1 0 16,-9 4-15-16,-1-8-3 0,6 4-1 0,-1 4 0 15,-4 0-17-15,-4 0-9 0,-14 4 1 0,-1 0 0 16,-8 0 8-16,-5-4 0 0,-9 4 0 0,-5 0 0 16,-4 0-56-16,-9 0-5 0,-9 0-2 15,-5 8 0-15,-9-8-113 0,-9 12-24 0,-10 0-4 0</inkml:trace>
          <inkml:trace contextRef="#ctx0" brushRef="#br0" timeOffset="4037.2719">13051 481 1670 0,'-36'0'74'0,"22"0"15"0,-4 8-71 0,9-4-18 16,4 8 0-16,5-4 0 0,0 4 108 0,9-4 19 15,5 4 3-15,9-4 1 0,0 5-28 0,9-5-6 16,4 4-1-16,9-8 0 0,10-8-19 0,4 4-4 15,14 0-1-15,4 0 0 0,1-12-28 0,4 4-5 0,-5 8-2 0,10-13 0 16,-10 5-29-16,0 0-8 16,5 4 0-16,0-4 0 15,-4 0-101-15,-10 0-22 0,-4 4-4 0,0-8-1025 0</inkml:trace>
          <inkml:trace contextRef="#ctx0" brushRef="#br0" timeOffset="3537.916">13106-179 1882 0,'68'-4'84'0,"-45"-4"16"0,-23 8-80 0,0 0-20 16,-5 8 0-16,1-8 0 0,-5 8 94 0,0 12 14 0,-10 1 4 0,-8 11 0 15,-5 4-45-15,-9 9-9 0,-13 16-2 0,-15 3 0 16,6-3-16-16,-1 0-4 0,0-1-1 0,5-11 0 16,0-5 5-16,4-3 0 0,5-9 1 0,5 1 0 15,-1-5 9-15,1 4 2 0,8-19 0 0,5 3 0 16,0 0-26-16,5-4-5 0,9 4-1 0,0-8 0 0,4 0-7 16,9 1-1-16,1-5-1 0,13 8 0 0,9 4-11 0,10-12 0 15,8 12 0-15,5-8 0 0,9 4 0 16,5 1 0-16,8 3 0 0,10 4 0 0,-5 0 0 0,10 0 0 15,-5 5 8-15,4-1-8 0,-9 0 0 0,-8 1-12 16,-1-1 0-16,-9 4 1 16,-5-16-45-16,1 4-8 0,-1 1-3 0,-4-1 0 15,-9-8-138-15,0 4-28 0,-9-8-6 0</inkml:trace>
          <inkml:trace contextRef="#ctx0" brushRef="#br0" timeOffset="4268.8673">14722-264 2419 0,'0'0'107'0,"0"0"22"0,9 0-103 0,5 8-26 0,4 4 0 0,9 0 0 15,1 9 56-15,3 7 7 0,1 0 1 0,-9-3 0 16,4 3-1-16,5 8 0 0,-4 1 0 0,-1 3 0 0,-4 9-3 0,-10-1 0 16,1 5 0-16,-5 12 0 0,-9-5-20 15,-4-7-5-15,-15 4-1 0,-8-5 0 0,-5-7 1 16,-9 7 0-16,-4-11 0 0,-5 7 0 0,0 1-35 0,-10-4-20 15,1-1 2-15,-5-3 1 16,-8-1-89-16,17-8-18 0,0-7-3 0,-4-1-768 16,-5 0-153-16</inkml:trace>
        </inkml:traceGroup>
        <inkml:traceGroup>
          <inkml:annotationXML>
            <emma:emma xmlns:emma="http://www.w3.org/2003/04/emma" version="1.0">
              <emma:interpretation id="{A3AE9863-EC54-4A49-BBC7-0B9058FBC336}" emma:medium="tactile" emma:mode="ink">
                <msink:context xmlns:msink="http://schemas.microsoft.com/ink/2010/main" type="inkWord" rotatedBoundingBox="19406,662 22830,584 22871,2389 19448,246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54.9979">18985 218 2419 0,'0'0'53'0,"0"-8"11"0,0 3 3 0,5-11 1 0,4 8-55 0,4-4-13 16,6 0 0-16,8 0 0 0,-4 4 44 0,18-4 5 15,9 3 2-15,4-3 0 0,6 4-31 0,3-4-5 16,1 4-2-16,0-4 0 0,0 4-13 0,-1 0 0 15,-4 0 0-15,-4-1 0 0,-9 9 20 0,-1-4 2 16,1 8 0-16,-1-4 0 0,-8 0-35 0,-5 4-7 16,-5 1-2-16,-4-1 0 15,-10 8-34-15,1-12-6 0,-5 8-2 0,-4 4 0 16,-5-4-102-16,-10 4-21 0,1 0-4 0,-13 5-1 0</inkml:trace>
          <inkml:trace contextRef="#ctx0" brushRef="#br0" timeOffset="5748.8966">19113 436 1152 0,'0'0'102'0,"0"0"-82"0,0 0-20 0,0 0 0 16,0 0 161-16,9 0 28 0,4 0 6 0,-4 0 1 15,10 0-63-15,3 0-12 0,-3 0-2 0,13 0-1 16,-5-8-13-16,9 4-2 0,5 0-1 0,5 0 0 16,-1 4-82-16,5-8-20 0,10 4 0 0,-1-4 0 15,4 8 0-15,-3 0 0 0,-1 0 0 0,9 0 0 16,-9 0 0-16,-4 0 0 0,0 4 0 0,-5 0 0 15,-5-4-161-15,-4 4-37 0,-4 4-7 16</inkml:trace>
          <inkml:trace contextRef="#ctx0" brushRef="#br0" timeOffset="5286.1481">16771 598 2156 0,'9'-12'48'0,"0"0"9"0,0-4 3 0,9 3 0 0,0-7-48 0,14 0-12 0,9 0 0 0,9 4 0 15,-4-1 76-15,4 5 12 0,9-4 4 0,0 8 0 16,-4-4-68-16,9 4-12 0,-5-9-4 0,14 13 0 16,8-8-8-16,1 8-11 0,-4 0 3 0,4 4-733 15,4 4-147-15</inkml:trace>
          <inkml:trace contextRef="#ctx0" brushRef="#br0" timeOffset="5106.8516">17371 230 864 0,'-13'-4'76'0,"-1"-4"-60"0,5 4-16 0,0 0 0 16,0-1 178-16,4-7 33 0,5 12 6 0,5-8 2 15,4 0-83-15,0-4-16 0,5 4-3 0,8-4-1 16,1-4-44-16,5 3-10 0,-1-7-2 0,14 0 0 15,4 0-28-15,-4-5-7 0,0 5-1 0,0 0 0 16,-4 0-8-16,-5 0-3 0,-5-1 0 0,-9 1 0 16,-4 0-13-16,-1 0 0 0,1-5 0 0,-5 5 0 15,-9 0 0-15,0-4 0 0,0-1 0 0,-4 5 0 16,-6 0 0-16,6 0 0 0,-14-1 0 0,4 1 0 16,0 12 18-16,-4-8 1 0,-9 4 0 0,0 4 0 15,4 4-19-15,-5 4 0 0,-3 0 0 0,-1 4 0 16,0-4 0-16,5 8 0 0,-1 4 0 0,1 4 0 0,0-4 0 15,-1 8 0-15,6 9 0 0,3 7 0 0,1 5 0 16,4 15 0-16,1 9 0 0,4 8 0 0,9 8 29 16,0 0 3-16,0 4 0 0,0 0 0 0,4 0 25 0,5 0 6 15,-4 0 1-15,-1-4 0 0,1 0-10 0,0-5-2 16,-5-11 0-16,0 0 0 0,-5-4-32 0,-4-17-6 16,4 9-2-16,-8-1 0 0,-1-15-12 0,-4 3 0 15,0 1 0-15,-5-5 0 16,5-3-74-16,-10-1-18 0,6-8-3 0,-6-4-755 15,10-3-151-15</inkml:trace>
          <inkml:trace contextRef="#ctx0" brushRef="#br0" timeOffset="6199.5452">19404 719 172 0,'-23'4'8'0,"14"-4"1"15,5 0-9-15,-10 0 0 0,5 5 0 0,-5-5 0 0,0 8 266 0,5-8 51 16,5 0 11-16,-1 0 1 0,5 0-130 0,0 0-27 15,0 0-4-15,0 0-2 0,18 0-81 0,5 0-16 16,9 0-3-16,0-8-1 0,9 3-1 0,4 1-1 16,1 0 0-16,18-8 0 0,-1 8-51 0,6 0-12 15,-10-4 0-15,5 4 0 16,-1 4-48-16,1 4-13 0,-5 4-3 0,-4-4-947 16</inkml:trace>
        </inkml:traceGroup>
        <inkml:traceGroup>
          <inkml:annotationXML>
            <emma:emma xmlns:emma="http://www.w3.org/2003/04/emma" version="1.0">
              <emma:interpretation id="{EA326B64-2513-47F5-BD89-CF9176D5D6DD}" emma:medium="tactile" emma:mode="ink">
                <msink:context xmlns:msink="http://schemas.microsoft.com/ink/2010/main" type="inkWord" rotatedBoundingBox="24822,857 25640,838 25659,1666 24841,1685"/>
              </emma:interpretation>
              <emma:one-of disjunction-type="recognition" id="oneOf4">
                <emma:interpretation id="interp4" emma:lang="" emma:confidence="0">
                  <emma:literal>o</emma:literal>
                </emma:interpretation>
                <emma:interpretation id="interp5" emma:lang="" emma:confidence="0">
                  <emma:literal>°</emma:literal>
                </emma:interpretation>
                <emma:interpretation id="interp6" emma:lang="" emma:confidence="0">
                  <emma:literal>.</emma:literal>
                </emma:interpretation>
                <emma:interpretation id="interp7" emma:lang="" emma:confidence="0">
                  <emma:literal>0</emma:literal>
                </emma:interpretation>
                <emma:interpretation id="interp8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6560.3553">22363-183 2584 0,'0'0'57'0,"0"0"12"0,5 0 3 0,-5 0 0 0,0 0-58 0,0 0-14 0,0 0 0 0,0 8 0 15,0 4 16-15,-9 8 1 0,-5 1 0 0,0 7 0 16,-4 4-17-16,0 9 0 0,-5 3 0 0,0 9 0 15,1-4 0-15,8-1 0 0,-4 5 0 0,9-5 0 16,0 1 58-16,9-5 5 0,4-3 1 0,10-1 0 16,0-3-52-16,4-5-12 0,0 0 0 0,5 5 0 15,4-21 0-15,0 4 0 0,5-12 0 0,-4 0 0 16,-1-3 54-16,5-5 8 0,0 0 2 0,-1-5 0 16,1-3-56-16,5 0-8 0,-1-4-8 0,10-4 8 15,-1-4 0-15,-4-5 0 0,0 1 8 0,0 4-8 16,-4-12 0-16,-10 3 0 0,0 1 0 0,1 0 0 15,-10-5 0-15,-5 1 0 0,-4 3 0 0,1 1 0 0,-10-8 0 16,0 16 0-16,-10-5 0 0,1 5 0 0,-4 0 0 16,-10 4 0-16,-4 3 0 0,-5-7 0 0,-14 12 0 15,-17-4 0-15,-6 12 0 0,-8-8 0 16,-1 16-148-16,1-4-35 0,0 4-7 0,13 0-2 16</inkml:trace>
        </inkml:traceGroup>
      </inkml:traceGroup>
    </inkml:traceGroup>
    <inkml:traceGroup>
      <inkml:annotationXML>
        <emma:emma xmlns:emma="http://www.w3.org/2003/04/emma" version="1.0">
          <emma:interpretation id="{D2A3ED42-7DEC-40B0-B021-57BBC3517E95}" emma:medium="tactile" emma:mode="ink">
            <msink:context xmlns:msink="http://schemas.microsoft.com/ink/2010/main" type="paragraph" rotatedBoundingBox="3619,4295 21385,2657 21602,5008 3836,66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F7AA95-B98C-42E1-A0C1-A918FEEAD918}" emma:medium="tactile" emma:mode="ink">
              <msink:context xmlns:msink="http://schemas.microsoft.com/ink/2010/main" type="line" rotatedBoundingBox="3619,4295 21385,2657 21602,5008 3836,6646"/>
            </emma:interpretation>
          </emma:emma>
        </inkml:annotationXML>
        <inkml:traceGroup>
          <inkml:annotationXML>
            <emma:emma xmlns:emma="http://www.w3.org/2003/04/emma" version="1.0">
              <emma:interpretation id="{FCD8163D-05CB-4F71-9692-19B8717B2C7F}" emma:medium="tactile" emma:mode="ink">
                <msink:context xmlns:msink="http://schemas.microsoft.com/ink/2010/main" type="inkWord" rotatedBoundingBox="3619,4295 9945,3711 10143,5863 3817,644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8657.0366">1662 3564 172 0,'-5'-28'8'0,"10"12"1"0,-5 4-9 0,9-8 0 16,-9-1 0-16,4 1 0 0,5-4 256 0,-4 4 50 15,4-5 10-15,-4 9 1 0,-10-4-173 0,5 4-34 16,9-1-7-16,-4 5-2 0,-1 0-36 0,-4 12-7 16,0 0-2-16,0 0 0 0,0 0-3 0,0 0-1 15,0 0 0-15,0 20 0 0,-4 13-25 0,4 3-6 16,4 5-1-16,5 11 0 0,5 13 22 0,0 8 4 16,-1 0 1-16,1 12 0 0,-5 0 8 0,0 4 1 15,9 4 1-15,-4 0 0 0,-5-4-1 0,0-4 0 16,-4-8 0-16,4 0 0 0,-5 4-35 0,1-21-7 15,-5 1-2-15,0-4 0 0,5-1-3 0,-5-3-1 16,-5 0 0-16,5-9 0 0,-9-3-17 0,9 7-4 16,-5-7-1-16,5-5 0 15,-4-8-199-15,4-7-40 0</inkml:trace>
          <inkml:trace contextRef="#ctx0" brushRef="#br0" timeOffset="9037.918">3082 3208 2314 0,'0'0'51'0,"0"0"10"0,0 0 3 0,0 12 1 0,5-8-52 0,-5 13-13 0,-5 3 0 0,1 8 0 0,4 9 40 0,-5 3 4 16,-4 5 2-16,-9 19 0 0,-5 5-10 0,-4 0-3 15,-1 4 0-15,1-4 0 0,-5 3-5 0,-4 5 0 16,-1 4-1-16,-4-4 0 0,0 0-11 0,-4-12-1 15,-1-8-1-15,5-5 0 0,5-3-14 0,-1-9 0 16,-4-7 0-16,14-5 0 0,4-4 0 0,1-8 0 16,3-4 0-16,1-3 0 0,4-5 0 0,5-8 0 15,0-5 0-15,0-3 0 0,5-8 0 0,-1 0 9 16,14-8-9-16,0-9 8 0,-4-7-8 0,8 3 0 16,6-3 0-16,8 7 0 0,0 5 0 0,5 8 0 15,0 11 0-15,5 9 0 0,-10 4 0 0,0 17 0 16,0 7 0-16,-4 12-11 0,5 9 19 0,-10 3 3 15,0 5 1-15,0 4 0 0,0 7 4 0,1 1 0 16,-1 0 1-16,0 12 0 0,-4-4-4 0,4-5-1 16,0 5 0-16,0-4 0 15,5-4-92-15,-5-9-20 0,5-3-3 0,-5-8-1079 0</inkml:trace>
          <inkml:trace contextRef="#ctx0" brushRef="#br0" timeOffset="9650.0268">3510 4410 2131 0,'9'-12'189'0,"0"0"-151"16,9 0-30-16,10 0-8 0,-5-4 92 0,8 3 18 16,6 1 3-16,4-4 1 0,-5 4-28 0,5 0-6 15,5 0 0-15,4 8-1 0,-5 0-36 0,1-1-7 16,-1 5-2-16,-4 0 0 15,0 0-130-15,0 0-25 0,-4-4-6 0,-1 4-669 16,5-8-135-16</inkml:trace>
          <inkml:trace contextRef="#ctx0" brushRef="#br0" timeOffset="9465.9851">3788 3815 2156 0,'0'0'96'0,"0"0"19"0,9-8-92 0,0 4-23 16,-9 4 0-16,14 0 0 0,-1 0 83 0,1-4 12 16,0 0 2-16,-1 4 1 0,5 4-22 0,1-8-5 15,-1 4-1-15,0-8 0 0,5 0-40 0,0 0-8 16,-5-4-2-16,0 0 0 0,0-1 10 0,-4-3 2 15,-5-4 0-15,5 0 0 0,-5 0-32 0,0-1 0 16,-5-3 0-16,1-8 0 0,0-1 0 0,-5-3 0 16,0-5 0-16,0 1 0 0,-5-5 0 0,0 5 0 15,5-5 0-15,-4 1 0 0,-5-5 0 0,4 1 0 16,-4 3 0-16,0 5 0 16,0 11-20-16,0 1-9 0,-5 8-3 0,1 8 0 0,-1 4 20 0,0 12 3 15,1 4 1-15,-1 12 0 0,-4 8 8 0,4 9-8 16,5-1 8-16,-5 13-8 0,1 11 8 0,-1-7 0 15,5 12 0-15,0 4 0 0,0 3 8 0,0 1 3 16,4 4 1-16,5 8 0 0,5-4 32 0,-1 4 8 16,1 4 0-16,4 8 1 0,0-4-3 0,0-8-1 15,-5-4 0-15,6 4 0 0,-6 0-27 0,5-8-6 0,-9 0 0 16,-4 0-1-16,-5-4-4 0,-1-4-1 0,-3-5 0 16,-1-11 0-1,-4-5-66-15,4-3-14 0,-8-9-2 0,-1-3-860 0,-5-9-171 0</inkml:trace>
          <inkml:trace contextRef="#ctx0" brushRef="#br0" timeOffset="9892.7094">5012 3071 2635 0,'0'0'58'0,"0"0"12"0,0 0 2 0,10 8 2 0,3 8-59 0,-8 0-15 16,-1 4 0-16,5 9 0 0,1 7 57 0,-1 5 9 0,-5 7 2 0,5 9 0 15,0 8-11-15,1 3-1 0,-6 1-1 0,5 16 0 16,-4 0-15-16,-1 4-2 0,5 8-1 16,-4 5 0-16,-5-5-17 0,5-4-3 0,4-4-1 0,0-8 0 15,-5-4-8-15,5-1-8 0,0-7 9 0,-4 0-9 16,-5 0 0-16,0-8 0 0,-5-5 0 0,5-7 0 31,-4-13-121-31,-5-3-21 0,0-9-4 0,-5-12-1 0,0-4-27 16,-4-16-6-16,0-8 0 0,0-13-860 0</inkml:trace>
          <inkml:trace contextRef="#ctx0" brushRef="#br0" timeOffset="10082.6303">5163 3309 1670 0,'27'-80'148'0,"-13"47"-118"0,-1-7-30 0,10 3 0 0,0 1 136 0,-5 12 22 16,0 3 4-16,1 9 1 0,-6 12-54 0,1 0-10 15,-5 16-3-15,5 5 0 0,-1 3-25 0,1 8-6 16,-5 5-1-16,0 11 0 0,-4 5-2 0,4 8-1 16,4 7 0-16,-3 1 0 0,-6 0-16 0,1 4-3 15,4 0-1-15,0 12 0 0,-5 0-31 0,1 0-10 16,4 4 0-16,-9 8 0 0,0-8 0 0,0 0 0 16,-4-4-15-16,-1 4 5 15,-9 0-196-15,1-4-39 0</inkml:trace>
          <inkml:trace contextRef="#ctx0" brushRef="#br0" timeOffset="10607.0037">6629 4346 2282 0,'9'0'50'0,"4"-5"10"0,1 10 3 0,0 3 1 0,4 4-51 0,-4 4-13 0,4 4 0 0,-4 8 0 16,-5 1 106-16,-5 3 18 0,1 1 4 0,-10 3 1 16,1 0-58-16,-5 1-12 0,-1 3-3 0,-8 1 0 15,-5-9-26-15,1-4-6 0,-1 1 0 0,-4-1-1 16,-5-4-12-16,0-3-3 0,-5-5 0 0,6-4 0 16,-1-4-8-16,0 0 0 0,5-8 0 0,4-4 0 15,0-4 22-15,5-8 9 0,4 0 1 0,0-9 1 16,5-3-50-16,5-4-11 0,-1-5-1 0,5-7-1 15,5-1 16-15,8-7 3 0,1 3 1 0,4 0 0 0,5 5-3 16,0 8-1-16,-5 3 0 0,5 13 0 0,0 12 5 0,-5 4 1 16,5 8 0-16,-1 12 0 15,6 8-21-15,-6 1-4 0,-3 7-1 0,3 0 0 16,-3 9 34-16,3-1 0 0,6-3 0 0,-1-1 0 0,-4 1 25 0,4-9 6 16,0-8 1-16,5 0 0 0,-4 1-32 0,3-9 0 15,-3-8 0-15,4-4 0 0,0-4 0 0,4-8 0 16,0-1 0-16,1-3 0 0,-5-12 0 0,0 0 0 15,4-1 0-15,-4-7 0 0,-9-5 12 0,4 1-4 16,-4-5-8-16,4-7 12 0,-4-1-12 0,0 1 0 16,-5-5 0-16,0 0 0 0,-4 9 10 0,-1-1-10 15,-8 5 10-15,-5 7-10 0,0 5 15 0,-5 12-3 16,-4 3-1-16,-4 5 0 0,-1 8-3 0,-9 4-8 16,0 16 12-16,-13 9-4 0,-1 7-8 0,-4 13-9 0,1 3 9 15,-11 13-13 1,1-5-41-16,5 5-8 0,-5 0-2 0,-5 4-796 0,10-5-160 0</inkml:trace>
          <inkml:trace contextRef="#ctx0" brushRef="#br0" timeOffset="7557.6525">988 3548 1177 0,'0'-28'52'0,"4"16"11"0,1 0-51 0,-1-5-12 16,-4 1 0-16,0 0 0 0,10-4 112 0,-10 0 19 15,4 3 4-15,-4-3 1 0,5 4-45 0,-1 0-9 16,-4 0-2-16,-4-1 0 0,4 5-19 0,0 4-4 16,0 8-1-16,0 0 0 0,0 0-16 0,0 0-4 15,4 29-1-15,5 3 0 0,5 21-27 0,9 7-8 16,4 17 0-16,0 4 0 0,1 0 48 0,-6 12 7 16,6 4 1-16,-5 4 0 0,-5 1-25 0,-5-5-5 15,1 0-1-15,-5-8 0 0,-4-4 18 0,-1-4 3 16,-8-4 1-16,4 4 0 0,-5-13-25 0,-4-3-5 15,-5-8-1-15,10-1 0 0,-10-11-6 0,10-5-2 16,-5-7 0-16,4-1 0 0,5-8-8 0,0-3 0 16,0-9 0-16,0 4 0 15,5 0-49-15,-1-8-12 0,-4-8-3 0,9 0 0 16,5-4-105-16,-1-4-22 0,6-8-4 0,-6-4-765 0</inkml:trace>
        </inkml:traceGroup>
        <inkml:traceGroup>
          <inkml:annotationXML>
            <emma:emma xmlns:emma="http://www.w3.org/2003/04/emma" version="1.0">
              <emma:interpretation id="{155561E6-E149-4CC3-A3F5-09410C248E60}" emma:medium="tactile" emma:mode="ink">
                <msink:context xmlns:msink="http://schemas.microsoft.com/ink/2010/main" type="inkWord" rotatedBoundingBox="11363,4602 12496,4498 12543,5005 11410,5110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440.9831">9151 4034 864 0,'0'-8'38'0,"0"4"8"0,-5 0-37 0,5 4-9 15,0 4 0-15,-4-4 0 0,4 0 348 0,0 0 67 0,0 0 13 0,0 0 4 16,18 4-295-16,5-4-58 0,9 0-12 0,0-4-3 15,4 4 0-15,0 0 0 0,10-8 0 0,0 0 0 16,8-1 0-16,-4 1 0 0,0 0 0 0,0 0 0 31,-9 8-102-31,-4 0-21 0,-5 0-4 0</inkml:trace>
          <inkml:trace contextRef="#ctx0" brushRef="#br0" timeOffset="10938.4101">8709 3601 1382 0,'9'-4'123'0,"1"-4"-99"15,-10 0-24-15,4 0 0 0,-4 8 287 0,9-5 52 16,5 1 10-16,0 4 3 0,-1-4-272 0,5 4-53 16,5-4-11-16,5 4-3 0,3-4 31 0,1 4 5 15,-4-4 2-15,8 4 0 0,0 0-15 0,1 0-4 16,4-4 0-16,9 4 0 0,-5 0-20 0,6 0-12 15,-1 0 12-15,4 0-12 0,-4 0 8 0,5-4-8 16,0 0 0-16,-1 0 0 0,-4 4 9 0,-9-4-9 16,-4 0 0-16,-5 4 9 0,-5-4 10 0,-4 0 1 15,-5 4 1-15,0 0 0 16,0-4-44-16,-4 4-9 0,-5 0-1 0,-9 0-1 16,0 0-120-16,0 0-24 0,-18 12-5 0</inkml:trace>
        </inkml:traceGroup>
        <inkml:traceGroup>
          <inkml:annotationXML>
            <emma:emma xmlns:emma="http://www.w3.org/2003/04/emma" version="1.0">
              <emma:interpretation id="{3B8AF7B6-0168-44F7-AE69-3404B2F3A521}" emma:medium="tactile" emma:mode="ink">
                <msink:context xmlns:msink="http://schemas.microsoft.com/ink/2010/main" type="inkWord" rotatedBoundingBox="13870,3360 21386,2667 21602,5008 14086,5701"/>
              </emma:interpretation>
            </emma:emma>
          </inkml:annotationXML>
          <inkml:trace contextRef="#ctx0" brushRef="#br0" timeOffset="13497.7744">15402 2310 633 0,'0'-32'28'0,"5"19"6"0,-1-3-34 0,1 0 0 0,-5-4 0 0,4 0 0 15,-4-1 214-15,5 5 36 0,-1 0 7 0,1 4 2 16,-1 4-79-16,-4 8-16 0,0 0-4 0,0 0 0 15,0 8-51-15,10 12-10 0,-6 12-3 0,5 9 0 16,5 7-51-16,0 5-10 0,-5 12-3 0,9 20 0 16,5-8 20-16,-5 8 3 0,0 8 1 0,0-12 0 15,0 4-28-15,-4 8-6 0,0 0-1 0,-1 4 0 16,1-4 35-16,0-4 6 0,-10-4 2 0,5 20 0 0,-9-16-52 16,0-16-12-16,-9-8 0 0,0-4 0 0,0-13 0 0,-5 1-15 15,1-9 3-15,-1-7 1 16,5-17-104-16,-5-4-21 0,1 0-4 0,13-12-684 15,0 0-138-15</inkml:trace>
          <inkml:trace contextRef="#ctx0" brushRef="#br0" timeOffset="13731.5874">15803 2095 2307 0,'-5'-8'51'0,"1"0"10"0,-1-4 3 0,0 8 0 0,5 4-51 0,0 0-13 15,0 0 0-15,10 8 0 0,3 12 55 0,1 9 8 16,4 3 1-16,0 9 1 0,10-1-28 0,-10 9-5 16,5-1-2-16,-1 9 0 0,1-5 27 0,4 9 6 0,-4 8 1 0,0 8 0 15,0-4 4-15,-5 4 0 0,0-1 1 0,-4 9 0 16,-1 0-33-16,-3 0-8 0,-6-4 0 0,1 0-1 16,-5 0-16-16,0-4-3 0,-5 0-8 0,1-4 12 15,-6-8-12-15,1-9-13 0,5 5 2 0,-5-4 1 16,0-13-182-1,4 1-37-15,1-13-7 0</inkml:trace>
          <inkml:trace contextRef="#ctx0" brushRef="#br0" timeOffset="14143.0289">16631 2739 1958 0,'23'-12'174'0,"-23"12"-139"16,0 0-35-16,9-4 0 0,5 4 62 0,4-4 6 15,0 4 0-15,0 0 1 0,5 0 19 0,0-4 4 16,9-5 1-16,0 5 0 0,0-8-50 0,4 4-11 16,0-4-1-16,1 0-1 0,-5 0 17 0,-5 0 3 15,5-1 1-15,0-7 0 0,0 0-31 0,-10-4-5 16,-8 4-2-16,4-9 0 0,5 1-13 0,-9 0 0 16,-1-5 0-16,-4-3 0 0,1-1 0 0,-1-3 0 15,0-5 0-15,-5 1 0 0,-4-1 0 0,5 5 0 16,4-5 0-16,-4 9 0 0,-10-1 0 0,0 9 0 15,5 4 0-15,-4 8 0 0,-5-1 0 0,-5 5 0 16,5 4 0-16,-5 4 0 0,1 8 0 0,-1 8 0 0,-13 5 0 16,4 15 0-16,9 4 0 0,1 9 0 0,-10 12-9 15,5 11 9-15,4 1 0 0,0 8 20 0,5 8-4 16,0 12 0-16,0-4 17 0,5 0 3 0,13 4 1 0,-5 5 0 16,-8-9-17-16,8-4-3 0,5-4-1 0,0 4 0 15,0-8 39-15,-4-4 7 0,-5-5 2 0,0-3 0 16,0-12-64-16,0-9-16 0,-14-3-2 0,-8-1 0 15,-1-11-22 1,-4-1-5-16,4-3-1 0,-5-5 0 0,-3-8-219 0,-1 0-44 16,-23 4-9-16,0-16-2 0</inkml:trace>
          <inkml:trace contextRef="#ctx0" brushRef="#br0" timeOffset="14295.7111">16772 3257 2649 0,'0'0'58'0,"0"-8"12"0,10 0 2 0,-1 0 4 0,-5-1-61 0,1 5-15 15,4 4 0-15,5-12 0 0,-5 4 54 0,4-4 8 16,-8 8 2-16,13-4 0 0,5 8-64 0,4-4-8 16,-9 0-4-16,10 0-1 15,4 4-82-15,-1 0-16 0,-3 4-3 0,4-4-1030 0</inkml:trace>
          <inkml:trace contextRef="#ctx0" brushRef="#br0" timeOffset="14556.4486">18088 2083 2300 0,'18'-28'102'0,"-8"16"21"0,3 0-99 0,-4 4-24 0,-9 8 0 0,0 0 0 15,0 0 83-15,9 8 11 0,0 8 2 0,1 12 1 16,-6 5-27-16,-4 7-6 0,5 9 0 0,-5 3-1 16,0 9-11-16,0 0-1 0,4 7-1 0,1 9 0 15,-5 8-28-15,0 0-6 0,0 8 0 0,0 0-1 16,4-8 23-16,1 4 5 0,-5-8 1 0,4 12 0 15,-4-12-31-15,5-8-5 0,-5 0-8 0,0-8 11 16,-5-9-11-16,1-7 0 0,4-4 0 0,-9-9 0 16,4-4-42-1,1-7-14-15,-1-5-2 0,1-4-1 0,-1-8-62 0,5-8-13 16,0 0-2-16,-9-12-695 0,4-8-138 0</inkml:trace>
          <inkml:trace contextRef="#ctx0" brushRef="#br0" timeOffset="14842.252">18630 1897 2149 0,'-5'-24'95'0,"5"12"20"0,5 0-92 0,4 3-23 15,0 1 0-15,0 8 0 0,-4-4 64 0,4 8 9 16,0 4 2-16,0 9 0 0,-9 7-9 0,5 8-2 16,4 5 0-16,-5 15 0 0,5 5 0 0,-4 8 0 15,4 4 0-15,0 7 0 0,5 1 0 0,0 0 0 16,-1 8 0-16,1 12 0 0,-5 0 0 0,0 1 0 15,-4-1 0-15,4 4 0 0,-5-8-43 0,5 4-9 16,1-4-1-16,-1 0-1 0,0-8 35 0,0-8 7 16,-5-8 2-16,6-4 0 15,-1-9-64-15,-5-11-13 0,5-9-2 0,-4 1-1 0,-1-1 26 0,1-8 0 16,-1-11 0-16,1 3 0 0,0-12 16 0,-1 4 8 0,-4-4 1 16,0-8 1-1,0 0-174-15,0 0-36 0,0 0-6 0,-9-8-753 0,-5-4-150 16</inkml:trace>
          <inkml:trace contextRef="#ctx0" brushRef="#br0" timeOffset="12011.3614">11405 2508 1994 0,'-5'-16'88'0,"5"16"19"0,0 0-86 0,0 0-21 16,0 0 0-16,0 0 0 0,0 16 82 0,0 8 12 15,5 17 2-15,-1 12 1 0,1 7-22 0,4 13-5 16,-5 0-1-16,6 16 0 0,3-4-1 0,-8 8-1 16,4 0 0-16,0 12 0 0,5-12-9 0,-5 0-2 15,-5-3 0-15,5 3 0 0,-9-12-14 0,5-1-3 16,-10 1-1-16,5 0 0 0,-9-4-30 0,0-4-8 15,0-4 0-15,0-4 0 16,-5-9-102-16,-4-7-22 0,4-9-4 0,-4-3-1152 0</inkml:trace>
          <inkml:trace contextRef="#ctx0" brushRef="#br0" timeOffset="12440.7387">13249 2269 1958 0,'13'-12'174'0,"-4"-4"-139"0,0 4-35 0,1 4 0 16,-10 8 160-16,4 4 26 15,1 8 5-15,-1 8 1 0,-4 1-145 0,0 11-29 0,-4 0-6 0,-1 9 0 16,1 7 29-16,-6 21 7 0,-3 0 0 0,-1 12 1 16,-4 0-4-16,0 0-1 0,-5 0 0 0,0 0 0 15,-4-9-20-15,-5-3-5 0,-9 4-1 0,-5-4 0 16,-4-12-6-16,0-1-2 0,0-7 0 0,9-9 0 15,0-3 4-15,0-5 1 0,0-4 0 0,0-7 0 16,0-5-15-16,5-4 0 0,0-4 0 0,-5-4 0 0,4-12 0 16,5-4 0-16,5-8 0 0,9-9 0 0,9-3 0 0,0-5 0 15,9 1 0-15,13-8 0 0,1 3 0 0,9-3 0 16,8 7 0-16,1 1 0 0,0 7 0 0,5 5 0 16,-1 4 0-16,0 8 0 0,1 8 0 0,-5 8 0 15,0 8 0-15,-1 8 0 0,-3 12 0 0,-5 1 0 16,8 11 0-16,-3 5 0 0,-1 4-15 0,0-1-2 15,-4 5-1-15,4 3 0 0,-4-3 18 0,0 0 14 16,-5-5-2-16,0 9-1 16,1-12-69-16,-6 3-14 0,-4-3-2 0,1-9-814 15,-1-3-164-15</inkml:trace>
          <inkml:trace contextRef="#ctx0" brushRef="#br0" timeOffset="12725.0563">13936 2176 2559 0,'9'-20'56'0,"5"-8"12"0,-5 8 3 0,0-1 1 0,5 5-58 0,-1 12-14 16,-4 4 0-16,5 0 0 0,-5 12 65 0,5 4 11 0,4 9 1 0,-4 7 1 16,4 9-17-16,5 15-3 0,4 5-1 0,0 12 0 15,-4 0-31-15,0 3-6 0,-5 1-2 0,5 12 0 16,-5 0 37-16,0 0 7 0,0 0 2 0,-4 9 0 15,0-9-52-15,-1 0-12 0,1-4 0 0,-5 0 0 16,0-4 0-16,0-9 0 0,1-3 0 0,-6-4 0 16,1-8 0-16,-5-5 0 0,0-3 0 0,0-5 0 15,0-3 0-15,0-9 0 0,-5-12 0 0,-4 1 0 16,-5-5-151-16,1 0-33 0,-1-8-6 0,-4-12-2 16</inkml:trace>
        </inkml:traceGroup>
      </inkml:traceGroup>
    </inkml:traceGroup>
    <inkml:traceGroup>
      <inkml:annotationXML>
        <emma:emma xmlns:emma="http://www.w3.org/2003/04/emma" version="1.0">
          <emma:interpretation id="{2956C409-9DF9-4812-A14C-1DB4871ECFD6}" emma:medium="tactile" emma:mode="ink">
            <msink:context xmlns:msink="http://schemas.microsoft.com/ink/2010/main" type="paragraph" rotatedBoundingBox="4087,7741 27907,5193 28143,7396 4323,99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D7B5DD-A632-487F-8071-82C90DF48953}" emma:medium="tactile" emma:mode="ink">
              <msink:context xmlns:msink="http://schemas.microsoft.com/ink/2010/main" type="line" rotatedBoundingBox="4087,7741 27907,5193 28143,7396 4323,9944"/>
            </emma:interpretation>
          </emma:emma>
        </inkml:annotationXML>
        <inkml:traceGroup>
          <inkml:annotationXML>
            <emma:emma xmlns:emma="http://www.w3.org/2003/04/emma" version="1.0">
              <emma:interpretation id="{24D9A8AC-D45B-4FF3-9862-80DBDEF7D4A9}" emma:medium="tactile" emma:mode="ink">
                <msink:context xmlns:msink="http://schemas.microsoft.com/ink/2010/main" type="inkWord" rotatedBoundingBox="4087,7741 11817,6914 12052,9117 4323,994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8528.3172">3046 7818 1209 0,'0'0'108'0,"0"0"-87"16,0 0-21-16,4-4 0 0,10-4 253 0,4 4 47 15,9 0 8-15,5-5 3 0,5 5-195 0,13 0-38 16,4-4-8-16,6 0-2 0,3 0-42 0,10 4-9 16,0-8-1-16,4 8-788 15,1 4-156-15</inkml:trace>
          <inkml:trace contextRef="#ctx0" brushRef="#br0" timeOffset="18368.5941">3073 7445 1785 0,'23'-16'79'0,"-14"4"17"0,0 0-77 0,9-4-19 15,5 0 0-15,9-5 0 0,4 5 120 0,-4-4 20 16,5 4 4-16,-1 0 0 0,0-5-63 0,1 1-13 16,-5 0-2-16,0-4-1 0,-5 3-37 0,0 1-7 15,0 0-1-15,-8-4-1 0,3-1-10 0,-3 1-1 16,-1-4-8-16,-9 3 12 0,0-3-12 0,-4 0 9 16,-1 4-9-16,-4-1 8 0,0-3 8 0,-4 0 0 15,-1-1 1-15,-4-3 0 0,0-1-17 0,0 5-17 16,-9 0 3-16,4 0 1 0,-4-1 13 0,-1-3 8 0,1 8 0 0,0-1-8 15,-5 5 12-15,5 0-4 0,0 4 0 16,4 7-8-16,1 5 12 0,-1 4-4 0,9 9 0 0,-4 7-8 16,5 8 0-16,-1 16 0 0,1 9 0 0,4 16 0 15,0 4 11-15,4 12 1 0,1 4 1 0,4 8 0 16,0-4 17-16,0 12 3 0,0 4 1 0,0 0 0 16,-4 0-6-16,4-3-2 0,-5-9 0 0,1 0 0 15,0 4-13-15,4-12-2 0,-5-8-1 0,1-4 0 16,-1-13-10-16,-4 1-17 0,-4-8 4 0,-1-1 1 15,-4-11-196-15,-5-1-38 0</inkml:trace>
          <inkml:trace contextRef="#ctx0" brushRef="#br0" timeOffset="17685.4744">1621 7097 864 0,'-9'-24'38'0,"-1"12"8"0,1-4-37 0,0 0-9 0,0-1 0 0,5 1 0 16,-6 0 179-16,1 4 33 0,5 4 8 0,4 0 0 15,-5 0-100-15,-4 0-20 0,9 8-4 0,0 0 0 16,-4-9-21-16,4 9-4 0,0 0-1 0,0 0 0 16,0 17-37-16,0 3-7 0,4 12-2 0,1 9 0 15,-1 11 13-15,5 13 3 0,5 8 0 0,-5 8 0 16,-4 8-6-16,4 0-1 0,0 12 0 0,0-4 0 15,-4 4-3-15,4-3-1 0,-5-5 0 0,1 4 0 16,-1-4-29-16,-4-4 0 0,-4-4 0 0,4 0 0 16,4-16-25-16,-4-9-11 0,0-3-3 0,5-4 0 15,-1-17-33-15,5-4-6 0,1-11-2 0,-1-9 0 16,-9-12-178-16,9-4-36 0,23-21-7 0,-10-15-2 0</inkml:trace>
          <inkml:trace contextRef="#ctx0" brushRef="#br0" timeOffset="17934.2407">1985 6936 1152 0,'0'-9'102'0,"0"5"-82"16,-5-4-20-16,5 8 0 0,0 0 145 0,0 0 25 0,0 0 5 0,5 12 1 15,-1 9-79-15,1 7-15 0,0 4-3 0,4 9-1 16,-5 3 6-16,1 9 2 0,4 0 0 0,-5 7 0 15,5 13-8-15,-4 4-2 0,-5 0 0 0,5 4 0 16,-5 4-27-16,0 0-5 0,-5-4-2 0,0-4 0 16,5 4-22-16,-4-13-5 0,4 1-1 0,0 0 0 15,0-4-14-15,4-5-18 0,1-7 4 0,0-4 1 16,-5-5-147 0,9-7-30-16,0-9-6 0</inkml:trace>
          <inkml:trace contextRef="#ctx0" brushRef="#br0" timeOffset="18797.1651">4785 7717 2023 0,'0'0'44'0,"0"0"10"0,0 0 2 0,18 0 0 0,0-8-44 0,5 8-12 0,9-9 0 0,0 5 0 16,9 0 76-16,0-4 14 0,4 0 2 0,5 0 1 15,-4 0-10-15,-1 4-3 0,1-4 0 0,4 0 0 16,-4 0-38-16,-1 0-8 0,-4-1-2 0,0 1 0 16,-5 4-32-16,-4 0 0 0,0 0 0 0,0 8 0 15,-5 0-198-15,-4-4-40 0,23-16-8 0,-10 0-2 0</inkml:trace>
          <inkml:trace contextRef="#ctx0" brushRef="#br0" timeOffset="18981.1447">5431 6822 2059 0,'0'0'45'0,"5"12"10"0,-5 5 1 0,0 11 2 0,4 0-46 0,10 9-12 16,-9 7 0-16,8 1 0 0,-4-1 95 0,-4 9 17 16,4-5 3-16,0 5 1 0,-4 4-30 0,-1 3-6 15,-4 1 0-15,0 4-1 0,0 0-42 0,-4 3-8 16,-1 1-1-16,1 4-1 15,-1 4-107-15,5-4-20 0,-4-4-5 0</inkml:trace>
          <inkml:trace contextRef="#ctx0" brushRef="#br0" timeOffset="19642.4486">7498 6867 1882 0,'0'0'41'0,"5"-8"9"0,4 4 2 0,-4-4 1 0,-5 8-42 0,0-9-11 15,0 5 0-15,0 4 0 0,-14-4 34 0,5 0 5 16,-5 0 1-16,-4-4 0 0,-5 4-40 0,0-4 0 16,-4 0 0-16,0 0 0 0,-1-8 28 0,-3 3 0 15,8-3 1-15,-9 4 0 0,0-4 57 0,5 0 11 16,-1 0 3-16,6 3 0 0,-6 5-52 0,1 4-9 16,0 0-3-16,-1 8 0 0,-3 0-24 0,-6 13-4 15,1 3-8-15,-10 8 11 0,-4 9-11 0,-5 11-14 16,1 5 3-16,13 3 1 0,4 5 34 0,10 0 6 15,4-5 2-15,10 5 0 0,8-12-32 0,1 3 0 16,4-7 0-16,9-1 0 0,9-3 0 0,5-13 0 0,4-12 0 16,9-4 0-16,1 1 0 0,4-13 0 0,4-13 0 0,5-3 0 15,0-12 12-15,1-8-3 0,-1-5-1 0,4-3 0 16,1-5-8-16,4-4 0 0,-4-3 9 0,-1-1-9 16,-8-8 21-16,-1 5 0 0,1-5 0 0,-10 4 0 15,1 9 9-15,-5 7 2 0,-10 13 0 0,1 3 0 16,-5 13-20-16,-4 4-3 0,-5 12-1 0,5 8 0 15,-5 12-8-15,0 13 0 0,-9 15 9 0,5 13-9 16,-10 16 0-16,0 8 0 0,-8 4 0 0,-1 12 8 16,-9 0 0-16,-8 8 0 0,-1 9 0 0,-5-5 0 15,-4-4 0-15,-4-11 0 0,4-5 0 0,-5-12 0 16,1-9-8-16,-1-7 0 0,5-4 0 0,-4-9 0 0,4-7 10 0,9-17 1 16,0 1 0-16,5-17 0 0,-1-8 30 0,1-8 7 15,4-8 0-15,0-13 1 0,1-7-14 0,8-8-3 16,0-13-1-16,10 0 0 0,-1-3-31 0,14-9 0 15,5-4 0-15,9-4 0 16,4 0-80-16,14-3-23 0,9 3-4 0,5-4-829 16,4 4-165-16</inkml:trace>
          <inkml:trace contextRef="#ctx0" brushRef="#br0" timeOffset="19877.7306">8354 6470 2131 0,'14'-16'189'0,"0"0"-151"0,-1-4-30 16,1 3-8-16,9 9 84 0,-5 4 15 0,0 12 3 0,5 4 1 16,-5 9-38-16,5 11-7 0,-5 9-2 0,0 11 0 15,-9 9 8-15,5 12 0 0,0 0 1 0,-1 7 0 16,-4 5-10-16,1-4-3 0,-1 0 0 0,0 0 0 16,0 4-21-16,5-12-5 0,-1-4-1 0,5 0 0 15,-4-5-15-15,-5-7-10 0,0-4 12 0,0-9-12 16,0-11-13-16,1-5-10 0,-6-8-1 0,5-8-1 15,-9-12-107-15,0 0-22 16,0 0-4-16,0 0-678 0,0 0-136 0</inkml:trace>
          <inkml:trace contextRef="#ctx0" brushRef="#br0" timeOffset="20069.8861">9010 6320 2559 0,'0'0'113'0,"0"0"24"0,0 0-109 0,9 9-28 15,5 7 0-15,-1 8 0 0,1 4 56 0,4 13 7 16,-4 3 1-16,4 9 0 0,0 8 4 0,5 3 2 16,-5 9 0-16,5 0 0 0,0 0-21 0,-5 0-4 15,0 4-1-15,0-5 0 0,1 5-26 0,-6 4-6 16,1-4 0-16,-5 8-1 16,-4 8-113-16,-1-8-22 0,-4-4-5 0,-4-12-1181 0</inkml:trace>
        </inkml:traceGroup>
        <inkml:traceGroup>
          <inkml:annotationXML>
            <emma:emma xmlns:emma="http://www.w3.org/2003/04/emma" version="1.0">
              <emma:interpretation id="{E7F64E86-6793-40FB-BD30-68701A492D26}" emma:medium="tactile" emma:mode="ink">
                <msink:context xmlns:msink="http://schemas.microsoft.com/ink/2010/main" type="inkWord" rotatedBoundingBox="13862,7272 20587,6028 20959,8039 14234,928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0960.2896">13749 5859 2300 0,'0'0'51'0,"0"-8"10"0,5-4 3 0,-5 4 0 0,4 0-52 0,-4 8-12 16,0 0 0-16,0 0 0 0,10 4 64 0,3 8 9 15,10 8 3-15,0 12 0 0,0 1-10 0,-1 11-2 16,6 5 0-16,3 12 0 0,1-1 0 0,5 5-1 16,4 4 0-16,-5 4 0 0,1 0-12 0,-6-1-3 0,1 1 0 0,0 4 0 15,-14-4-36-15,5 4-12 0,-5-8 0 0,-4 8 0 16,-5-13 8-16,-4-3-8 0,-1-4 0 0,-4-9 0 31,0 1-57-31,0-13-15 0,-9 1-4 0,5-9-831 0,-1-8-166 0</inkml:trace>
          <inkml:trace contextRef="#ctx0" brushRef="#br0" timeOffset="21193.5313">14428 5782 2257 0,'4'-44'100'0,"1"23"20"16,4-3-96-16,0 8-24 0,-4 0 0 0,-1 8 0 0,5-4 93 0,-9 12 14 15,0 0 2-15,5 12 1 0,8 8-48 0,-3 8-10 16,-1 5-1-16,4 11-1 0,1 5-30 0,0 7-5 15,-5 13-2-15,4 12 0 0,1 0 55 0,-5 0 10 16,5 0 2-16,-5 8 1 0,5 0-58 0,-5 0-12 16,4 0-3-16,-4 8 0 0,1-12-8 0,-1-4 8 15,4 0-8-15,6-4 8 16,-6-12-59-16,1-9-12 0,4-7-2 0,-4-5-848 16,-1-15-170-16</inkml:trace>
          <inkml:trace contextRef="#ctx0" brushRef="#br0" timeOffset="21745.1311">15457 6668 2487 0,'9'-28'110'0,"4"16"23"0,1 0-106 0,9 0-27 0,4-4 0 0,5 3 0 16,4-3 41-16,10 4 3 0,0-4 1 0,13 4 0 15,0 4 15-15,5-5 2 0,8 1 1 0,15 0 0 16,4 4-35-16,-14 0-6 0,-4 4-2 0,0 4 0 15,-14 4-133 1,-9-4-27-16,-13 4-6 0</inkml:trace>
          <inkml:trace contextRef="#ctx0" brushRef="#br0" timeOffset="21585.9708">15748 6381 2145 0,'5'-32'95'0,"-5"16"20"0,0 3-92 0,4 1-23 0,-4 0 0 0,5 0 0 15,-5 0 0-15,9 0 0 0,-5 4-12 0,5 0 4 16,1 3 8-16,3-3 0 0,5 0 0 0,5-4 0 15,0 0 20-15,9-4 5 0,-5-8 2 0,10 3 0 16,4-3 34-16,0-4 7 0,4-5 2 0,1 1 0 16,4-4-16-16,-14-1-3 0,-4-3-1 0,0-5 0 15,-5 5 11-15,-4-1 3 0,-14-7 0 0,-4-1 0 16,-5 5-48-16,-5-5-8 0,0 0-8 0,-8 5 9 0,-10 3-9 16,5 1 0-16,4 8 0 0,-4 3 0 0,-5 9 0 15,0 4 0-15,5 12-10 0,0 4 10 0,-5 8 0 0,5 12 0 16,-5 12-8-16,1 9 8 0,-1 8 0 0,5 7 0 15,4 9 0-15,0 8 0 0,5-8 0 0,5 11 0 16,4 1 0-16,0 8 0 0,4-8 48 0,5 4 10 16,0-4 2-16,5 0 0 0,-5-8-32 0,-4-5-5 15,-1-3-2-15,1 4 0 0,-1-4-9 0,-8-5-3 16,-1 1 0-16,-4-4 0 0,-5 3-9 0,1-7-12 16,-1-5 2-16,0-3 1 15,1-9-119-15,4 0-24 0,-5-3-5 0,0-5-1 0</inkml:trace>
          <inkml:trace contextRef="#ctx0" brushRef="#br0" timeOffset="22033.609">17073 5568 1382 0,'18'-29'123'0,"-4"-3"-99"16,4 0-24-16,-4 3 0 0,-10 5 239 0,10 4 42 15,9 4 9-15,-10 7 2 0,-13 9-164 0,9 13-32 16,5 7-6-16,4 12-2 0,-4 9-46 0,-5 11-10 16,5 9-1-16,-1 4-1 0,6 0 10 0,-6 7 3 15,-8 5 0-15,4 4 0 0,0 0-12 0,0 0-3 16,-9-8 0-16,0 4 0 0,-4-8-17 0,4-9-11 16,0-3 12-16,-5 0-12 15,-9-9-50-15,5 1-17 0,5-9-3 0,-1-3-1 16,-4-5-148-16,9-8-29 0,0-8-7 0</inkml:trace>
          <inkml:trace contextRef="#ctx0" brushRef="#br0" timeOffset="22189.4307">17920 5203 1670 0,'9'-12'148'0,"0"0"-118"0,0 4-30 0,-9 8 0 15,9 0 161-15,0 12 27 0,-9 8 4 0,5 17 2 16,-1 3-93-16,-4 17-18 0,0 8-4 0,0 12-1 15,0 0 11-15,5 3 3 0,-5-3 0 0,4 16 0 16,-8 1-36-16,4 3-6 0,0 0-2 0,0 4 0 16,-5-8-27-16,1 0-5 0,-5-4-2 0,9 0 0 15,0-8-14-15,0-4 0 0,-9-4 0 0,4-4 0 16,5-9-92-16,0-7-25 0,0 0-5 16,0-9-1181-16</inkml:trace>
          <inkml:trace contextRef="#ctx0" brushRef="#br0" timeOffset="20508.4091">12261 6369 2156 0,'9'-20'96'0,"-9"20"19"15,0 0-92-15,0 0-23 0,0 0 0 0,0 0 0 0,-14 8 104 16,0 0 16-16,-4 8 3 0,0 0 1 0,-9 9-32 0,-5-1-7 16,-5 0-1-16,-4 9 0 0,-4 3-48 0,-1 0-9 15,-4 1-3-15,-4 7 0 0,-1-3-14 0,0-5-10 16,-4-7 12-16,5-5-12 0,3 0 8 0,1-4-8 15,5 1 0-15,4-13 0 0,9 0 15 0,5 4-1 16,-1-4 0-16,10 0 0 0,4-8 14 0,5 4 2 16,0-4 1-16,9 0 0 0,0 0-31 0,0 0 0 15,0 0 0-15,14 16 0 0,4-4 11 0,14 9-11 16,9-5 12-16,-5-4-12 0,10 4 8 0,9 0-8 16,4 1 0-16,9-5 0 0,0 0 8 0,10 0-8 15,-5-4 0-15,27 0 0 0,-9-4 9 0,-9-4-9 16,0 4 0-16,-9-8 9 0,-5 0-9 0,-4 4-9 15,-10 0 9-15,1 0-13 16,-5 0-140-16,-5 0-28 0,-4 4-6 0,-4-4-1047 0</inkml:trace>
          <inkml:trace contextRef="#ctx0" brushRef="#br0" timeOffset="20697.244">11792 7360 2530 0,'0'0'56'0,"0"0"11"0,0 0 2 0,0 0 3 0,0 0-58 0,9 13-14 0,0-5 0 0,5 0 0 16,4 0 51-16,0-4 7 0,14 0 2 0,0 0 0 16,4-4-30-16,10-4-6 0,-5 0 0 0,13 0-1 15,-4-4-23-15,5 0 0 0,0 4 0 0,-1-4 8 16,1-1-167-16,-5 5-33 0</inkml:trace>
        </inkml:traceGroup>
        <inkml:traceGroup>
          <inkml:annotationXML>
            <emma:emma xmlns:emma="http://www.w3.org/2003/04/emma" version="1.0">
              <emma:interpretation id="{1FFBC4C8-38EC-46EE-9E71-578A1ED2F48A}" emma:medium="tactile" emma:mode="ink">
                <msink:context xmlns:msink="http://schemas.microsoft.com/ink/2010/main" type="inkWord" rotatedBoundingBox="21545,5958 27038,5370 27247,7331 21755,7918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3827.3813">22937 5292 1666 0,'5'-4'36'0,"13"-8"8"0,4-8 2 0,-3 0 2 0,-1 0-39 0,-4-1-9 16,4-3 0-16,-9 4 0 0,5 0 99 0,-10-1 17 15,-4 1 4-15,0 0 1 0,-4-4-16 0,-6 3-3 16,-3 1-1-16,-5 0 0 0,4 0-46 0,-4-1-10 15,-5 5-1-15,-4 0-1 0,-1 8-26 0,-4 8-5 16,5 4 0-16,-9 4-1 0,-5 0-11 0,9 12 0 16,5 1 9-16,-1 7-9 0,-4 4 0 0,0-3 0 15,5 3 0-15,4 0 0 0,1 1 0 0,3 3 0 16,6 1-10-16,-1-9 10 0,5 4 0 0,4-7 0 16,1-5 8-16,-1 0-8 0,5-4 0 0,9 1 0 15,1-9-8-15,3-4 8 0,5-4 0 0,5 4 9 16,9-8 1-16,0-4 0 0,-5-9-10 0,14 1 10 0,0-4-10 15,9 0 10-15,-9-1-20 0,0 1-4 16,5-4-1-16,-1 0 0 0,-4-1 15 0,0 1 0 0,-4 0 0 16,4 8 0-16,-5-1 21 0,0 5 7 0,-13 8 2 15,0 0 0-15,-9 8-8 0,-1 4-2 0,-4 5 0 0,-4 7 0 16,-14 12-4-16,-5 13-2 0,1 11 0 0,-10 13 0 16,-5 8-14-16,-3 8 0 0,-6 0 8 0,-4 8-8 15,0 0 38-15,-4 0 5 0,-10 0 1 0,0 4 0 16,10-16-17-16,-1-4-3 0,1-12-1 0,8 0 0 15,1-21 29-15,4-3 5 0,0-9 2 0,5-8 0 16,4-11-43-16,5-5-16 0,4-4 11 0,5-8-11 16,-4-9 53-16,8-7 5 0,0-8 1 0,10-9 0 15,0-3-71-15,4-9-13 0,9-3-3 0,5-9-1 16,-1 0-56-16,6-3-11 0,4-1-3 0,9-8-1343 16</inkml:trace>
          <inkml:trace contextRef="#ctx0" brushRef="#br0" timeOffset="24041.7226">24339 4422 2188 0,'0'0'48'0,"9"4"11"0,5 5 1 0,0 3 1 0,-1 4-49 0,-8 16-12 16,-1 13 0-16,6 11 0 0,-6 5 105 0,5 4 19 15,-9 12 3-15,0 8 1 0,0-8-52 0,0 4-9 16,-4 4-3-16,-5 4 0 0,-1-4 0 0,6-4 0 15,-5-1 0-15,0 1 0 0,0-16-51 0,-1 0-13 0,6-8 0 0,-5 3 0 16,0-11 0-16,-5 3 0 0,0-3 0 0,1-9 0 31,-1-3-48-31,-4-5-13 0,-5 1-3 0,0-9-1254 0</inkml:trace>
          <inkml:trace contextRef="#ctx0" brushRef="#br0" timeOffset="22615.13">19017 6130 1440 0,'0'0'128'0,"0"0"-103"0,5-8-25 0,-1 0 0 15,1 4 158-15,8-4 26 0,-4 0 6 0,14-4 1 16,4 4-91-16,10-1-19 0,22-3-3 0,9 0-1 16,1 4-41-16,8-4-8 0,-4 0-1 0,13 0-1 15,1-5-8-15,4 1-2 0,0 4 0 0,-4 4 0 16,-10 0-43-16,-9 4-9 0,-13 4-1 0,0-4-698 15,-15-4-139-15</inkml:trace>
          <inkml:trace contextRef="#ctx0" brushRef="#br0" timeOffset="22819.6208">19600 5483 2016 0,'-18'-16'179'0,"18"16"-143"15,0 0-36-15,0 0 0 0,0 0 84 0,0 0 11 16,4 8 1-16,1 8 1 0,4 4-14 0,9 4-3 15,-4 13-1-15,4 3 0 0,5 1-16 0,-1 3-3 16,10 1-1-16,-4 3 0 0,-1 13-15 0,0 0-2 16,-9-1-1-16,1 9 0 0,-1 0-24 0,-9 0-5 15,5 4 0-15,-5-5-1 16,-5-7-47-16,-4 0-8 0,0 0-3 0,-9-5 0 16,0-3-105-16,0-9-22 0,4-7-4 0,-4-13-1 0</inkml:trace>
          <inkml:trace contextRef="#ctx0" brushRef="#br0" timeOffset="23074.1625">20774 4940 2649 0,'9'-28'58'0,"1"0"12"16,-1-1 2-16,9 5 4 0,-4 4-61 0,-1 8-15 0,-4 4 0 0,5 12 0 15,-5 12 0-15,0 8 0 0,5 9 0 0,0 11 0 16,4 5 54-16,-9 3 8 0,0 5 2 0,5 8 0 0,-1 8 0 0,-4-1 0 15,5 13 0-15,0 4 0 0,-5-4-52 0,0 0-12 16,0 0 0-16,-4 0 0 0,4 0 54 16,-5 4 8-16,1-8 2 0,-1 0 0 0,1-16-52 0,-1 0-12 15,-4-13 0-15,0 1 0 16,0-9-48-16,-4-7-13 0,-1-1-3 0,-4-7 0 16,5-1-103-16,-1-12-21 0,-4 0-4 0,0-12 0 0</inkml:trace>
          <inkml:trace contextRef="#ctx0" brushRef="#br0" timeOffset="23301.7658">21375 4791 2419 0,'9'-21'53'0,"-4"-7"11"0,4 0 3 0,5 3 1 0,-5 9-55 0,0 0-13 16,5 8 0-16,-5 8 0 0,0 12 54 0,0 8 8 0,0 1 2 0,-4 19 0 15,8 9 0-15,-4 7 0 0,5 1 0 0,-5 12 0 16,5-4 0-16,-5 7 0 0,5 9 0 0,-1 12 0 15,1-8-52-15,0 4-12 0,-5-4 0 0,0 4 0 16,-5-8 54-16,1 4 8 0,-5-4 2 0,-5 12 0 16,-4-4-103-1,-4-4-20-15,-6-8-4 0,1-4-1 0,-9-8-102 16,4-8-21-16,-27 44-4 0,18-45-999 0</inkml:trace>
        </inkml:traceGroup>
        <inkml:traceGroup>
          <inkml:annotationXML>
            <emma:emma xmlns:emma="http://www.w3.org/2003/04/emma" version="1.0">
              <emma:interpretation id="{E98647DC-D8E4-46FD-8FA4-2ABD11DB666B}" emma:medium="tactile" emma:mode="ink">
                <msink:context xmlns:msink="http://schemas.microsoft.com/ink/2010/main" type="inkWord" rotatedBoundingBox="27448,5343 27918,5293 28132,7293 27662,7344"/>
              </emma:interpretation>
              <emma:one-of disjunction-type="recognition" id="oneOf10"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)</emma:literal>
                </emma:interpretation>
                <emma:interpretation id="interp16" emma:lang="" emma:confidence="0">
                  <emma:literal>.</emma:literal>
                </emma:interpretation>
                <emma:interpretation id="interp17" emma:lang="" emma:confidence="0">
                  <emma:literal>'</emma:literal>
                </emma:interpretation>
                <emma:interpretation id="interp18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24279.0198">25063 4337 2304 0,'14'-16'204'0,"4"0"-163"16,0-4-33-16,0 8-8 15,5 8 28-15,0 8 3 0,0 4 1 0,-5 8 0 0,-4 8-12 0,-1 9-3 16,5 11 0-16,-4 25 0 0,0 8 46 16,-5 8 9-16,-5 4 1 0,1 8 1 0,0 0 14 0,-1 4 4 15,-8-4 0-15,-1 9 0 0,0-9-26 0,-8 0-5 16,-1-4-1-16,-4-4 0 0,4-8-37 0,-4-4-8 15,4-12-2-15,5-1 0 0,0-11-5 0,-4 4-8 16,3-5 11-16,-8 1-11 16,0-5-49-16,-9-3-17 0,-1-1-3 0,-8-3-885 15,-5-5-177-15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4:29.1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23C7A89-08D6-4E93-86BB-A2C8A3A81D43}" emma:medium="tactile" emma:mode="ink">
          <msink:context xmlns:msink="http://schemas.microsoft.com/ink/2010/main" type="writingRegion" rotatedBoundingBox="1886,407 31797,-1530 32874,15082 2962,17020"/>
        </emma:interpretation>
      </emma:emma>
    </inkml:annotationXML>
    <inkml:traceGroup>
      <inkml:annotationXML>
        <emma:emma xmlns:emma="http://www.w3.org/2003/04/emma" version="1.0">
          <emma:interpretation id="{62B5A760-0E50-4D5F-AFB7-222E0BDC4843}" emma:medium="tactile" emma:mode="ink">
            <msink:context xmlns:msink="http://schemas.microsoft.com/ink/2010/main" type="paragraph" rotatedBoundingBox="2844,237 30386,-283 30435,2341 2893,28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B77F5F-7946-40AB-81CB-CBFDA91C954A}" emma:medium="tactile" emma:mode="ink">
              <msink:context xmlns:msink="http://schemas.microsoft.com/ink/2010/main" type="line" rotatedBoundingBox="2844,237 30386,-283 30435,2341 2893,2861"/>
            </emma:interpretation>
          </emma:emma>
        </inkml:annotationXML>
        <inkml:traceGroup>
          <inkml:annotationXML>
            <emma:emma xmlns:emma="http://www.w3.org/2003/04/emma" version="1.0">
              <emma:interpretation id="{8B1E613C-B234-4E0A-A4E9-FD6907E6BDFD}" emma:medium="tactile" emma:mode="ink">
                <msink:context xmlns:msink="http://schemas.microsoft.com/ink/2010/main" type="inkWord" rotatedBoundingBox="2844,237 6303,172 6352,2796 2893,28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52 408 1033 0,'0'0'45'0,"-4"-8"11"0,-5 0-45 0,4 4-11 15,-4-4 0-15,4 4 0 0,-4 0 77 0,5-1 14 16,4 5 2-16,0 0 1 0,-9 0-24 0,9 0-5 15,0 0-1-15,0 0 0 0,0 0-24 0,0 0-4 16,0 0-2-16,0 0 0 0,0 0-11 0,9 0-3 16,0-8 0-16,5 8 0 0,-1-4-8 0,5 4-1 15,5-4-1-15,9 0 0 0,4-4 19 0,1 4 4 16,8-4 1-16,6 4 0 0,-1 0-2 0,0-4 0 16,0 4 0-16,4-4 0 0,6-4 0 0,-1 3 0 15,0-7 0-15,-4 0 0 0,-1 8-4 0,1-8-2 0,-5 0 0 16,5-1 0-16,-10 1-16 0,5 0-10 0,-4-4 12 0,-5 12-12 15,0-4 12-15,4 3-12 0,-4-3 12 0,5 4-12 16,-1-12 0-16,-4 8 0 0,0 0 0 0,5 4 0 16,-1-5 0-16,-13 9 0 0,0-8-8 0,-9 12 8 31,-5-4-57-31,-4 4-6 0,-5 4-1 0,-9-4 0 0,0 0-137 0,0 0-28 16,0 21-6-16,0-21-1 0</inkml:trace>
          <inkml:trace contextRef="#ctx0" brushRef="#br0" timeOffset="285.2282">1018 222 1407 0,'-5'-20'62'0,"5"11"14"0,0 1-61 0,-5 0-15 15,5 4 0-15,0 0 0 0,0 4 57 0,0 0 9 16,0 0 2-16,0 0 0 0,-4 4-7 0,-1 12-1 15,1 13 0-15,-5 11 0 0,0 5-12 0,-5 11-4 16,-4 13 0-16,-1 8 0 0,1 8-16 0,-5 4-3 16,1 4-1-16,-1 12 0 0,-4-7 23 0,4-1 4 15,0-4 1-15,5-4 0 0,-5-8-24 0,5 0-4 16,0-13 0-16,4 13-1 0,-9-20-11 0,1 4-3 16,8-9 0-16,0-3 0 0,1-4-9 0,-6-9-17 15,10-12 4-15,-4-3 1 16,3-1-68-16,10-12-12 0,0-12-4 0,0 0-862 0</inkml:trace>
          <inkml:trace contextRef="#ctx0" brushRef="#br0" timeOffset="999.2036">2206-430 1515 0,'18'-40'33'0,"-9"20"7"0,0-9 2 0,5 1 1 0,4 0-35 16,-4 3-8-16,-5 5 0 0,0 0 0 0,5 0 64 0,-5 7 12 15,-5 5 1-15,1 8 1 0,-1 0-30 0,-4 0-5 16,0 0-2-16,0 21 0 0,-4-1-9 0,-1 20-1 16,1 1-1-16,-5 7 0 0,4 5 6 0,-4 12 2 15,-5 7 0-15,5-7 0 0,0 8-6 0,-5 0-2 16,1 4 0-16,-5-4 0 0,8 4 0 0,-3-1 0 15,-10 1 0-15,5 8 0 0,4-4 4 0,1 4 1 16,-6-4 0-16,-3 4 0 0,-1-8-11 0,0 4-1 16,0-4-1-16,0 0 0 0,5-8-22 0,-4-9 0 15,3-7 0-15,6 0-8 0,-6-13 17 0,10-4 4 16,-4-3 1-16,4-13 0 0,-1-4-14 0,6-4 9 16,-5-4-9-16,0-4 8 0,0-8-8 0,4-8 0 15,0-4 0-15,5-4 0 0,0 0-9 0,5-5-4 16,0-11-1-16,4 0 0 0,0-1-1 0,0-3 0 0,5-1 0 15,4-3 0-15,0 7 15 0,0 9-12 0,0 0 12 16,1 3-12-16,3 9 12 0,1 8 0 0,-5 0-10 0,10 8 10 16,-6 0 0-16,1 0 0 0,0 8 0 0,0 0 0 15,4 4 0-15,0 4 0 0,1 5-11 0,4-9 11 16,-1 4 0-16,1-4 0 0,0 0 0 0,0-4 0 16,0 0 0-16,0-4 0 0,9-8 0 0,0 0 0 15,-5 0 0-15,10 4 0 0,-5-16 0 0,9 4 0 16,0 0 0-16,4 0 0 0,1-4 0 0,0 3 8 15,-1-3-8-15,6 0 0 0,-10-4 0 0,-5 4 0 0,-4-13 8 16,0 9-8-16,0 0 8 0,-5-4-8 16,1 3 0-16,-5 1 9 0,-9-4-9 0,-5-1 0 0,0 1 12 15,-4 0-12-15,-1 0 12 0,-8-1-12 0,-1-3 12 0,-4 0-12 16,-4 3 12-16,-5-3-12 0,4 8 12 0,-8 0-12 16,3 3 12-16,-3 13-12 0,-1-8 11 0,0 12-11 15,-4 0 10-15,-5 12-10 0,-4 9 13 0,0 3-3 16,-5 8-1-16,0 13 0 0,-4 3-1 0,4 9 0 15,0 0 0-15,5 3 0 0,4 5 9 0,9-8 2 16,-4-1 0-16,13 5 0 0,1-8-4 0,8-1-1 16,1-11 0-16,4-1 0 0,5-3-14 0,9-5 9 15,-1-4-9-15,6 1 8 0,3-9-8 0,6-12-12 16,4 0 2-16,4-8 1 16,10-8-114-16,4-4-22 0,0-4-5 0</inkml:trace>
        </inkml:traceGroup>
        <inkml:traceGroup>
          <inkml:annotationXML>
            <emma:emma xmlns:emma="http://www.w3.org/2003/04/emma" version="1.0">
              <emma:interpretation id="{84499511-5888-4C24-8062-E14BEFFF2848}" emma:medium="tactile" emma:mode="ink">
                <msink:context xmlns:msink="http://schemas.microsoft.com/ink/2010/main" type="inkWord" rotatedBoundingBox="8471,740 12464,665 12488,1973 8495,20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60.2629">5634 651 1566 0,'-4'-29'69'0,"-1"17"15"0,0 0-68 0,5-8-16 16,0 0 0-16,10-1 0 0,-10-11 35 0,9 4 3 15,4-1 1-15,6-7 0 0,3 0-10 0,6 3-1 16,-1-3-1-16,5 7 0 0,0-7 5 0,-5 12 0 16,0 3 1-16,-4 5 0 0,0 4-3 0,-5 12-1 15,0-8 0-15,0 16 0 0,-4-8-29 0,4 4 0 16,1 8 0-16,-6 5 0 0,1-1 0 0,0 4 0 15,-1 8 0-15,1 5 0 0,-5 7 12 0,0 9-4 16,-4-1-8-16,-5 1 12 0,-5 7 0 0,0 1 0 16,1 0 0-16,-5 3 0 0,0-7 2 0,0-4 0 15,0-1 0-15,-1 1 0 0,1-9-3 0,-4 1-1 0,8-9 0 16,-4-4 0-16,0-3 6 0,4-5 2 0,-4 0 0 0,5-4 0 16,-5-3-18-16,4-1 0 0,-4-8 0 0,9-4 0 15,-5 4 0-15,-4-4 18 0,5-4-2 0,-5-4-1 16,-1-13 9-16,6 5 3 0,-5-8 0 0,4-8 0 15,5-5-9-15,0-3-2 0,5-9 0 0,-1-4 0 16,10-7-16-16,4-1 8 0,5-4-8 0,4 1 0 16,1-5 14-16,4 8-4 0,4-4-1 0,5 13 0 15,-5-5-9-15,5 13 0 0,-4 7 0 0,4 9 0 16,0 3-9-16,-5 9-4 0,1 4-1 0,-1 12 0 16,-4 8 14-16,0 8-11 0,0 9 11 0,-1 7-10 0,-8 17 10 0,0-5 0 15,-5 9 0-15,-4 7 0 0,-5 1 0 16,0 0 0-16,0-8 0 0,-4 3 0 0,-5 5 8 0,4-4 8 15,-4-5 0-15,0-7 1 0,-4 3-17 0,4-7-19 16,-5-5 4-16,1-12 1 0,-1 1 14 0,0-1 0 16,1-8 0-16,-1-4 0 0,5-12 11 0,0 0-11 15,0 0 10-15,0 0-10 0,0 0 20 0,-4-4-3 16,-1-4 0-16,5-16 0 0,0 0-17 0,0-5 10 16,5-3-10-16,-1-21 8 0,5 1-8 0,5-5 0 15,0-4 9-15,4 5-9 0,0-13 0 0,0 8 0 16,5 0 0-16,0-3 8 0,4 3-8 0,-4 16 8 15,4-3-8-15,-4 16 8 0,0 7-8 0,0 9-12 16,-5 8 4-16,0-4 0 0,-4 12 8 0,4 4 0 16,-4 4 0-16,4 0 0 0,0 12 0 0,0 1 0 0,-4 3 0 15,0 8 0-15,-1-3 0 0,5 7 0 16,-8-8 0-16,3 5 0 0,1-1 0 0,0 4-10 0,-5-7 10 0,0 3-10 16,0-8 10-16,4 9 0 0,-3-1 0 0,-1-4 0 31,0 5-24-31,4-5-2 0,1 1-1 0,-5 3-701 0,5-4-141 0</inkml:trace>
          <inkml:trace contextRef="#ctx0" brushRef="#br0" timeOffset="4363.7532">7683 396 1209 0,'0'0'53'0,"0"0"12"0,0 0-52 0,0 0-13 16,-9 12 0-16,0 8 0 0,4 0 168 0,5 1 30 15,-9 7 6-15,9 4 2 0,-5 1-122 0,-4 3-25 16,9-8-5-16,-4 13-1 0,4-13-24 0,0 5-5 16,4-5 0-16,5 0-1 0,5 5-14 0,-5-13-9 15,0 4 12-15,10 0-12 16,-6-7-94-16,5-1-26 0,1-4-4 0</inkml:trace>
          <inkml:trace contextRef="#ctx0" brushRef="#br0" timeOffset="4502.9831">8134-142 1843 0,'-32'-9'81'0,"23"-3"18"0,-5 4-79 0,0 8-20 0,1-8 0 0,4 8 0 16,-1 0 14-16,1 8-1 0,5 0 0 0,4 4-845 16</inkml:trace>
          <inkml:trace contextRef="#ctx0" brushRef="#br0" timeOffset="4882.5962">8379 258 979 0,'14'0'87'0,"-14"4"-70"0,5-8-17 0,4 8 0 15,0 4 81-15,0 4 13 0,5 5 2 0,-5-5 1 0,0 8-25 0,5 8-4 16,-1 1-2-16,1 3 0 0,-10 4-26 0,10 1-4 15,0 7-2-15,-10-11 0 0,5 7-8 0,-4 1-2 16,-1-5 0-16,-4 5 0 0,5-9 5 0,-5 0 1 16,0-3 0-16,0-5 0 0,0 0-8 0,-5-8-2 15,5 1 0-15,-4-5 0 0,4-12 6 0,0 0 1 16,0 0 0-16,0 0 0 0,0-12 18 0,-5-5 4 16,5-7 1-16,0 0 0 0,-4-17-12 0,8 5-2 15,-4-4-1-15,5-5 0 0,4 5-15 0,5 3-4 16,-1-11 0-16,1 7 0 0,9 1-8 0,-10 7-8 15,6 5 12-15,-1 8-12 0,0-1 11 0,0 5-11 16,-4 12 10-16,0 4-10 0,-1 8 0 0,5 9 8 16,-8 7-8-16,3 0 0 0,-4 8 0 0,5 1 8 15,0 3-8-15,-1 1 0 0,1-5 8 0,0 0-8 16,-1 1 0-16,1-1 9 0,9 1-9 0,-5-1 0 0,0-4 0 16,0 1-732-16,1-1-150 0</inkml:trace>
          <inkml:trace contextRef="#ctx0" brushRef="#br0" timeOffset="5078.221">9267 327 1728 0,'-9'8'153'16,"5"0"-122"-16,-1 8-31 0,0 1 0 15,5 7 67-15,0 4 7 0,5-8 2 0,0 9 0 0,-1-1-4 0,1 4 0 16,4-3 0-16,0 3 0 0,0-4-40 0,5 1-9 15,-1 3-2-15,1-12 0 0,4 1-21 0,-4 3 0 16,0-4 0-16,-1 0-692 16,1-7-136-16</inkml:trace>
          <inkml:trace contextRef="#ctx0" brushRef="#br0" timeOffset="5217.1068">9600-159 2073 0,'-32'-12'184'0,"23"4"-147"16,0 0-29-16,-1 4-8 0,-3 4 41 0,4 0 7 16,0 0 2-16,4 12 0 15,5 4-118-15,0 9-23 0,-5-1-5 0</inkml:trace>
        </inkml:traceGroup>
        <inkml:traceGroup>
          <inkml:annotationXML>
            <emma:emma xmlns:emma="http://www.w3.org/2003/04/emma" version="1.0">
              <emma:interpretation id="{50B12073-5982-4A62-BB48-CAA29E25933F}" emma:medium="tactile" emma:mode="ink">
                <msink:context xmlns:msink="http://schemas.microsoft.com/ink/2010/main" type="inkWord" rotatedBoundingBox="12975,941 16174,880 16195,1995 12996,205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725.6451">11935 485 1094 0,'9'-12'97'0,"-9"-5"-77"15,5 1-20-15,-1 4 0 0,1-8 131 0,0 0 22 16,4-9 5-16,-9 9 1 0,4 0-32 0,1 0-7 16,-5 3 0-16,-5 1-1 0,1 0-42 0,-1 8-8 15,1-4-1-15,-6 8-1 0,1-4-21 0,-4 8-4 16,4 4-1-16,-5 12 0 0,-4-8-32 0,-1 12-9 15,-3 13 0-15,-6-5 0 0,6 12 0 0,-1 5-10 16,-4-1 1-16,4 5 0 0,5-4 9 0,4 3 0 16,-4-7 0-16,4-1 0 0,0 1 0 0,10-5 0 15,-5 0 0-15,4-7 8 0,5-9-8 0,0-4 0 16,0 4 0-16,0-20 0 0,9 0 16 0,0 0-2 16,5-12 0-16,0-8 0 0,4-4 6 0,0-9 2 15,5-7 0-15,0-1 0 0,4-7-22 0,-9-5 0 16,5-3 0-16,0-5 0 0,4 0 0 0,-4 9 0 0,4-1 0 15,-9 8 0-15,1 5 8 0,-1 8 4 0,-5 7 1 0,-3 5 0 16,-6 8 7-16,-4 12 2 0,0 0 0 0,0 0 0 16,5 12-22-16,-1 4 0 0,1 9 0 0,-1-1 0 15,1 8 0-15,-1-3 0 0,1 3 0 0,4 0 0 16,-4 5 0-16,8-13-13 0,1 0 1 0,-5-4 1 16,9 1 11-16,0-5 0 0,-4-4 0 0,4 0 0 15,1-4 0-15,3-4 9 0,1-4-9 0,-5-4 0 16,5 4 10-16,0-8-10 0,-5 0 8 0,9-8-8 15,-8 0 8-15,3-5-8 0,1-3 8 0,0 0-8 0,0-12 10 16,4-1-10-16,0 5 12 0,-4-5-12 0,4 9 9 16,1-13-9-16,-6 13 0 0,6-4 9 0,-6 12-9 0,-3-1 0 15,-6 13 0-15,1-4 0 0,0 8 11 0,-5 8-3 16,4 8-8-16,-8-4 12 0,4 17-12 0,0 3 11 16,-4 8-11-16,4 1 10 0,0 7-2 0,0 1 0 15,5 3 0-15,-1 1 0 0,1-9 1 0,0 5 0 16,-1-9 0-16,6 5 0 0,-6-5-9 0,5-7 0 15,-4 3 0-15,4-8 0 0,5 0 0 0,0-3 0 16,0-1 0-16,4-4-11 16,5-4-17-16,0 0-4 0,4-3-1 0,0 3 0 15,-4-12-156-15,-4 0-31 0,31-21-7 0,-18 9-1 0</inkml:trace>
          <inkml:trace contextRef="#ctx0" brushRef="#br0" timeOffset="6934.2834">13302 7 2264 0,'-36'12'100'0,"17"-3"21"0,1 7-97 0,-5 8-24 0,-4 4 0 0,-1 13 0 16,-4 7 56-16,0 5 5 0,1 8 2 0,-6-5 0 16,0 5 0-16,-4 0 0 0,-4-1 0 0,4 1 0 15,0-8-35-15,4 3-6 0,1-3-2 0,4 4 0 16,4-9-20-16,5 1-8 0,1-5 0 0,3-3 0 15,6-1-128-15,-1-7-26 0,0 3-5 0,0-8-1 16</inkml:trace>
          <inkml:trace contextRef="#ctx0" brushRef="#br0" timeOffset="6136.3108">10123 287 1152 0,'-4'-9'102'0,"4"-3"-82"0,-5-4-20 0,5 4 0 15,0 4 87-15,0 0 13 0,5 4 2 0,-1-8 1 16,1 3-19-16,4 5-3 0,4 4-1 0,1 0 0 16,4 9-32-16,5-1-6 0,0 8-2 0,4 8 0 15,5 4-21-15,-5 13-5 0,5-5-1 0,-4 5 0 16,-6-1 1-16,6 1 0 0,-6-1 0 0,-8 1 0 16,0-1-1-16,-5-3 0 0,0-5 0 0,-4-8 0 15,-5 0 2-15,-5-3 0 0,0-5 0 0,1-4 0 16,-5 0 16-16,4-4 3 0,5-8 1 0,0 0 0 15,0 0-15-15,0 0-2 0,-4-8-1 0,-1 0 0 0,1-8-9 16,-1-4-8-16,5-5 12 0,5-7-12 0,-5 0 33 16,9-9 0-16,0-3 0 0,0-5 0 0,-5 9-25 15,10-13-8-15,4 9 0 0,0 3 0 0,-4 13 0 0,4 3-17 16,-4 5 1-16,0 4 1 0,-1 4 15 0,6 8 0 16,-6 0 0-16,1 8-9 0,4 0 9 0,0 8 0 15,0 4-9-15,1 8 9 0,-1 13 0 0,-4-13 0 16,4 9 0-16,0 3 0 0,-4 0 0 0,-1-11 0 15,1 7-9-15,-5 0 9 0,0-3 0 0,0-5 0 16,0-4 0-16,1 1 0 0,-6-5 0 0,1 4 8 16,-1-12-8-16,-4-8 0 0,0 0 10 0,0 0-10 15,0 0 10-15,0 0-10 0,0 0 13 0,0 0-3 16,0 0-1-16,0 0 0 0,-9-8-1 0,5-16-8 16,-1 7 12-16,0-3-4 0,1-8-8 0,-1-4 10 15,5-5-10-15,5-3 10 0,-1-1-10 0,1 1 0 16,4-5 9-16,5 5-9 0,-1-1 10 0,1 9-2 0,0 8-8 0,4 3 12 15,-4 9 6-15,4 8 1 0,-9-4 0 0,9 16 0 16,0-4-19-16,1 8 10 0,-1 0-10 0,0 9 8 16,0 7-8-16,0 4-14 0,1-3 3 0,-1-1 1 15,0 4 31-15,0 1 7 0,10-1 0 0,-6 5 1 16,6-13-57-16,-6 4-11 16,1 1-2-16,4-1-1 0,5-8-159 15,-4 0-32-15,-1-3-7 0</inkml:trace>
        </inkml:traceGroup>
        <inkml:traceGroup>
          <inkml:annotationXML>
            <emma:emma xmlns:emma="http://www.w3.org/2003/04/emma" version="1.0">
              <emma:interpretation id="{1E2708F9-7702-4B55-BF4A-5FA7284A214C}" emma:medium="tactile" emma:mode="ink">
                <msink:context xmlns:msink="http://schemas.microsoft.com/ink/2010/main" type="inkWord" rotatedBoundingBox="17875,757 18693,742 18710,1643 17892,165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918.7312">15828 28 1155 0,'-9'-29'51'0,"9"13"11"0,0 4-50 0,0 0-12 16,-5-4 0-16,1-1 0 0,-1 1 88 0,1 4 14 15,-6 0 3-15,6 4 1 0,-5 0-38 0,0 8-7 16,0 0-1-16,-10 0-1 0,1 8-27 0,-9 0-4 0,-5 8-2 0,-4 8 0 15,-10 9-6-15,-4-1 0 0,-5 13-1 0,-4 11 0 16,0 5 17-16,4 4 3 16,5-5 1-16,5-3 0 0,4 4-32 0,9-5-8 0,5-3 0 0,-1 0 0 15,5-13 0-15,10-3 8 0,4 3-8 0,4-8 0 16,1-7 0-16,4-5 0 0,0-4 0 16,4-4 8-16,5-8 0 0,0-4 1 0,5 0 0 0,0-8 0 15,4-4 8-15,5-4 2 0,-1-17 0 0,6 9 0 16,4-8-9-16,-5-5-2 0,9-3 0 0,-4-5 0 15,-4-11 0-15,3 3-8 0,1-8 12 0,0 1-4 16,-5 3 7-16,1 4 1 0,-5 9 0 0,4 4 0 16,-4 3-16-16,-5 5 11 0,0 7-11 0,-4 5 10 15,-5 4 11-15,0 4 3 0,0 8 0 0,-9 4 0 16,9 12-24-16,0-4 9 0,-4 8-9 0,4 9 0 16,-5 15 0-16,6-8 0 0,-1 5 0 0,4-1 0 15,1 13 0-15,0-5 0 0,-1 9 0 0,1-5 0 16,4-7-21-16,0 3-11 0,1-3-3 0,3-5-654 15,-3 1-131-15</inkml:trace>
        </inkml:traceGroup>
        <inkml:traceGroup>
          <inkml:annotationXML>
            <emma:emma xmlns:emma="http://www.w3.org/2003/04/emma" version="1.0">
              <emma:interpretation id="{57CE87A4-4CF7-4643-9162-3F249C0BAAFE}" emma:medium="tactile" emma:mode="ink">
                <msink:context xmlns:msink="http://schemas.microsoft.com/ink/2010/main" type="inkWord" rotatedBoundingBox="19242,725 24333,628 24358,1938 19267,203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752.0588">20053 485 1422 0,'-9'-16'63'0,"4"8"13"0,1-5-61 0,-1 1-15 0,1-4 0 0,-1 4 0 16,0-8 88-16,5-9 14 0,5 5 3 0,0-4 1 16,4 8-45-16,4-5-9 0,6 1-1 0,3 4-1 15,1-9-6-15,4 9-2 0,5 4 0 0,0 4 0 16,-5 4 12-16,5 4 2 0,-4 8 1 0,-1 4 0 15,9 4-38-15,-8 8-8 0,-1 0-2 0,0 13 0 16,-4-1 25-16,0-3 5 0,-5 3 1 0,5 4 0 16,-5-3-29-16,-4-5-11 0,-1 4 8 0,6-7-8 15,-10-1 8-15,4-4-8 0,1 0 8 0,4 1-8 16,-4-1-9-16,0-12-7 0,-1 4-2 0,5-4-726 16,1 4-144-16</inkml:trace>
          <inkml:trace contextRef="#ctx0" brushRef="#br0" timeOffset="10967.659">21059-74 1915 0,'-32'-8'84'0,"19"8"19"0,-6 4-83 0,1 4-20 16,-5 5 0-16,1 3 0 0,-10 4 52 0,0 0 5 15,0 9 2-15,-4-1 0 0,-1 4-7 0,1 9-2 16,-1-1 0-16,-4-3 0 0,5 7-22 0,-5 5-5 15,0-9-1-15,0 9 0 0,0-9 4 0,5 1 1 16,-1-1 0-16,5 9 0 0,0-9-27 0,5-3 0 16,4-1 0-16,-4 0 0 15,4-7-139-15,5-1-26 0,4 0-6 0</inkml:trace>
          <inkml:trace contextRef="#ctx0" brushRef="#br0" timeOffset="11201.3721">21150 206 1677 0,'9'-13'74'0,"-4"13"16"0,-5-8-72 0,4 8-18 0,-4 0 0 0,0 0 0 16,0 0 88-16,-4 17 13 0,4 7 3 0,-5 8 1 15,1-8-39-15,-1 13-8 0,5-1-2 0,0 1 0 16,0-1-28-16,5 5-7 0,-1-9-1 0,5 4 0 0,0-7-12 0,1 3-8 15,-1-8 8-15,4 1-8 0,6-1 0 16,-6 0-15-16,5-4 3 0,1-7-1018 16</inkml:trace>
          <inkml:trace contextRef="#ctx0" brushRef="#br0" timeOffset="11351.1587">21469-223 2113 0,'-9'-8'46'0,"0"8"10"0,0-13 1 0,-1 13 3 0,1 0-48 0,0 0-12 16,5 13 0-16,-5-1 0 15,4 4-109-15,-4 4-25 0,-5 21-5 0,5-13-1 0</inkml:trace>
          <inkml:trace contextRef="#ctx0" brushRef="#br0" timeOffset="9323.5162">16411 181 1094 0,'-5'-28'97'0,"1"24"-77"15,4-12-20-15,-5 4 0 0,5 4 180 0,0 3 33 16,0 5 7-16,0 0 0 0,0 0-109 0,0 0-23 15,0 5-4-15,0 15 0 0,0 4-57 0,0 12-11 16,5 1-3-16,-5 3 0 0,-5 9-13 0,5 4 11 0,5 3-11 16,-1-7 10-16,-4 3-10 0,0 1 0 0,5 0 0 0,-5 3 8 0,4 1-8 0,-4-5 0 15,0 5 0-15,0-8 0 16,5-5 8-16,-5 1-8 0,-5-9 8 0,1-3-8 16,4-9 8-16,0-8-8 0,-5 0 0 0,5 0 8 15,0-16 3-15,0 0 0 0,0 0 0 0,0 0 0 16,-4-12 21-16,4-4 5 0,0-4 1 0,4-4 0 15,1-13-9-15,4-3-1 0,0-5-1 0,9-7 0 16,0-1-15-16,0-16-4 0,1 0 0 0,8-4 0 16,5-7-8-16,4 3 0 0,5-16 0 0,0 8 0 15,9 12-22-15,-4-4 3 0,4 12 1 0,0 8 0 16,-9 9-10-16,5 15-3 0,-10 1 0 0,-9 12 0 16,-9 12 15-16,1 8 2 0,-6 8 1 0,1 4 0 15,-9 8 13-15,-5 9 0 0,-5 3-10 0,-4 8 10 0,-5 1 0 16,-4 7 0-16,-14 5 0 0,0 4 0 0,0 3 0 0,1-11 10 15,-10 4-10-15,4-1 10 0,1-3-24 0,4-5-5 16,0-3-1-16,0-9-671 16,0 5-134-16</inkml:trace>
          <inkml:trace contextRef="#ctx0" brushRef="#br0" timeOffset="9736.1233">17572 108 2023 0,'0'0'89'0,"4"9"19"0,5 3-86 0,-9 8-22 0,0 4 0 0,0 5 0 16,0 7 15-16,-4 8-2 0,-5-3 0 0,4 8 0 15,5-1 22-15,-4 5 4 0,-1-1 1 0,0 5 0 16,-8 0-16-16,4-1-4 0,4-3 0 0,-4-9 0 16,0 5-9-16,0-5-3 0,4 1 0 0,1-9 0 15,-1 5-8-15,1-13 12 0,4 1-12 0,4-9 12 16,5 0-12-16,-9-4 0 0,-13 0 0 0,13-12 8 15,0-4 4-15,0 0 0 0,0 0 0 0,0-12 0 16,-5 0 11-16,5-12 2 0,9-4 1 0,-9-5 0 16,-9-11-5-16,9-1-1 0,14-7 0 0,-1-1 0 15,1-12-20-15,4 0 9 0,5-3-9 0,4-5 0 16,10 0 9-16,4 0-9 0,4-4 0 0,-4 12 9 16,0 5-9-16,0-1-11 0,-4 12 3 0,-1 9 0 15,-4 8 8-15,-5 7-8 0,-4 5 8 0,0 8-8 0,-1 4 8 0,-8 8-12 16,0 8 12-16,-5-4-12 0,-5 12 12 0,-4 4-10 15,-4 9 10-15,-5 11-10 0,-5 1 10 0,-9-1 0 16,5 9 0-16,-9 3 0 0,-1 1 0 0,-8 0 0 16,0-1 10-16,-5-3-10 0,0-1 8 0,-5 5-8 15,-8-13 0-15,8 9 0 16,10-17-155-16,4-3-37 0</inkml:trace>
          <inkml:trace contextRef="#ctx0" brushRef="#br0" timeOffset="10038.1137">18455 72 1785 0,'0'0'159'0,"4"16"-127"0,1 4-32 0,0 5 0 16,-1-1 32-16,1 8 1 0,-5 5 0 0,0 3 0 16,0-3 29-16,-5 3 6 0,5 5 0 0,0-5 1 15,-4 1-14-15,-1-5-3 0,0 0-1 0,1 1 0 16,-1-1-19-16,1-3-4 0,-1-1-1 0,1-4 0 15,-1-7-3-15,5-1-1 0,0-4 0 0,0 0 0 16,0-8-23-16,0-8 0 0,0 0 0 0,0 0 0 16,9-4 20-16,5-8 0 0,0-4 0 0,-1-4 0 15,1-5 12-15,4 1 3 0,0-8 0 0,5-1 0 16,-5 1-15-16,5 0-4 0,0-1 0 0,0-3 0 16,-1 3-16-16,1-3 8 0,4 8-8 0,5-5 0 0,-4 5 0 15,3 4 0-15,1 4-10 0,0 3 10 16,0 5-222-16,4 0-37 0</inkml:trace>
          <inkml:trace contextRef="#ctx0" brushRef="#br0" timeOffset="10338.4714">19434 287 1832 0,'0'0'81'0,"-9"12"17"0,0 0-78 0,-5 8-20 15,-4 4 0-15,4 9 0 0,-4-1 47 0,4 4 5 16,0 1 2-16,5-1 0 0,-4 1 7 0,4-5 2 15,-1 5 0-15,6-5 0 0,-1 0-38 0,5-3-7 16,-4-1-2-16,4-8 0 0,4 4-6 0,1-7-2 0,4-5 0 0,-4 0 0 16,8 4 2-16,1-16 0 0,4-12 0 0,0 4 0 15,1-4 3-15,3-4 1 0,1-9 0 0,4-3 0 16,1 4 1-16,-1-1 0 0,-4-11 0 0,0 0 0 16,-5-1 7-16,0-3 2 0,-4-1 0 0,-1 1 0 15,-8 3 12-15,4 5 4 0,-9 0 0 0,-5 3 0 16,1 5-12-16,-1 4-1 0,-4 4-1 0,-4-1 0 15,-1 5-26-15,-4 4 0 0,-1 4 0 0,1 4 0 16,0 0-14-16,-5 12-2 0,0 0 0 0,1 5 0 16,4 7-207-16,-1 0-41 15</inkml:trace>
        </inkml:traceGroup>
        <inkml:traceGroup>
          <inkml:annotationXML>
            <emma:emma xmlns:emma="http://www.w3.org/2003/04/emma" version="1.0">
              <emma:interpretation id="{A9936316-5BC9-4D23-B13F-D8D16B61757E}" emma:medium="tactile" emma:mode="ink">
                <msink:context xmlns:msink="http://schemas.microsoft.com/ink/2010/main" type="inkWord" rotatedBoundingBox="24856,208 30393,103 30420,1522 24883,162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115.7661">24929-721 1728 0,'0'0'76'0,"0"0"16"0,0 0-73 0,-9 12-19 0,4 0 0 0,1 8 0 16,-1 5 59-16,-4 7 8 0,0 8 1 0,0 9 1 15,0 4 8-15,-5 3 2 0,-4 5 0 0,0 0 0 16,0-5-28-16,4 5-6 0,-9 0-1 0,5 4 0 16,4-1-20-16,-4-3-4 0,4 4 0 0,1 4-1 0,-1-5-19 15,5-7 0-15,-5 0 0 0,10-5-738 16,-5-3-144-16</inkml:trace>
          <inkml:trace contextRef="#ctx0" brushRef="#br0" timeOffset="13300.8957">25321 121 2041 0,'-5'12'44'0,"0"-4"10"0,1 8 2 0,-5 4 2 0,4 5-46 0,-4-1-12 0,5 8 0 0,-1-8 0 16,-4 5 60-16,0-1 9 0,4 0 3 0,1 1 0 15,-1-5-51-15,1 4-9 0,4-7-3 0,4 3 0 31,1 0-158-31,4-16-32 0,18 13-7 0,-4-9 0 0</inkml:trace>
          <inkml:trace contextRef="#ctx0" brushRef="#br0" timeOffset="13421.9575">25821-288 1443 0,'-18'-8'64'0,"9"8"13"0,-5 4-61 0,1 8-16 0,4-4 0 0,-1 8-639 15</inkml:trace>
          <inkml:trace contextRef="#ctx0" brushRef="#br0" timeOffset="12308.6855">22015 129 1123 0,'-4'-16'49'0,"4"16"11"0,-5-5-48 0,5 5-12 0,0-12 0 0,0 4 0 15,0 8 108-15,0 0 18 0,0 0 4 0,0 0 1 16,14 0-54-16,-5 8-10 0,4 9-3 0,1-1 0 16,0 4-44-16,-5 8-8 0,5 5-3 0,-1 3 0 15,-4-4 5-15,0 9 1 0,5-13 0 0,-5 5 0 16,0 3-4-16,-4-4-1 0,-1-7 0 0,1-1 0 15,-5-4-10-15,0 0 8 0,0 1-8 0,0-1 8 16,-5-12 1-16,5 4 0 0,0-12 0 0,0 0 0 0,0 0 11 0,0 0 3 16,0 0 0-16,0 0 0 0,0 0 16 15,0-12 3-15,-4-4 1 0,8-4 0 0,-4-5-18 0,5-3-3 16,4 0-1-16,0-13 0 0,5 1-10 0,0-1-3 16,8 1 0-16,10-1 0 0,-5 5-8 0,5-1 0 15,0 1 0-15,-4 8 0 0,3 7 0 0,-3 5-11 16,-6 4 11-16,1 8-8 0,-5 4 8 0,5 12-8 15,-9 0 8-15,4 9-8 0,-4 7 8 0,4 0 0 16,-4 13 0-16,-1-1 0 0,-4 9 0 0,5-1 0 16,-5-3 0-16,0 3-8 0,-4-7 8 0,4 7 0 15,-5-15 0-15,1 3 0 0,-5-7 0 0,5-5 8 0,-5-4-8 16,0 0 0-16,4-4 9 0,-4 1-9 0,0-9 12 16,0-8-12-16,0 0 12 0,0 0-4 0,0 0 0 0,0 0-8 15,0 0 11-15,-4-8-11 0,-1-9 10 0,0-3-10 16,5 0 32-16,0-4 0 0,0-5 0 0,0-3 0 15,5-8-32-15,4-5 0 0,-4-4 0 0,4 5 0 16,4-1 12-16,6 1-3 0,-6 8-1 0,10 7 0 16,-5-3-17-16,5 8-4 0,-9 7-1 0,4 5 0 15,0 8 14-15,0-4 0 0,-4 16 12 0,4-4-12 16,-9 8 0-16,5 5 0 0,0 3 0 0,4 4 0 16,-5 0 0-16,-3 5 0 0,3-9 0 0,1 4 0 15,0 0 0-15,-5 1 0 0,4-5 0 0,1 4 0 16,0-4 0-16,4-3 0 0,-4 7 0 0,8-4 0 15,-4 0-124-15,10-7-32 0,-5 3-7 0,-1 0-778 16</inkml:trace>
          <inkml:trace contextRef="#ctx0" brushRef="#br0" timeOffset="12703.4799">23827 388 633 0,'0'-29'28'0,"0"13"6"0,5 0-34 0,-5-4 0 16,0 0 0-16,4-1 0 0,1 5 264 0,-5 4 47 16,0-8 9-16,0 8 1 0,-5-5-195 0,5 5-39 15,-4-4-8-15,4 8-2 0,-9-4-42 0,0 4-9 16,-1 4-2-16,1 4 0 0,-4 0-10 0,-6 0-2 0,6 8-1 16,-5 4 0-16,-10-4 5 0,6 12 0 0,-6 9 1 0,1 3 0 15,0 0-17-15,4 5-16 0,0 3 4 0,0 1 0 16,5-1 12-16,4-12 16 0,-4 1-3 0,9 3-1 15,0-12-12-15,0 1 0 0,4-1 0 0,1-8 0 16,-1 0 9-16,5-12-1 0,0 0 0 0,0 0 0 16,0 0-8-16,14 0 8 0,-5-4-8 0,5-8 8 15,-1 4-8-15,6-12 0 0,-1-9 9 0,4 1-9 16,-3-4 8-16,3-9-8 0,1 1 10 0,5-5-10 16,-1 5 8-16,-4-1-8 0,4 5 0 0,-4 7 0 15,-5 13 0-15,0 4 0 0,-4 0 0 0,-1 8 0 16,-8 4 0-16,4 4 8 0,-9 8-8 0,5-4 0 15,-1 12 0-15,-4 9 0 0,0 3 0 0,0-3 0 16,-4 7 0-16,4-4 0 0,4 5 0 0,1-1-696 16,-1-3-134-16</inkml:trace>
          <inkml:trace contextRef="#ctx0" brushRef="#br0" timeOffset="12897.3062">24173 121 1094 0,'-9'-25'97'0,"9"17"-77"16,-4 0-20-16,4 8 0 0,0 0 173 0,9-8 31 16,-5 4 7-16,10 4 1 0,0-12-112 0,8 4-21 15,10 4-5-15,5-4-1 0,4 0-20 0,9-1-4 16,4-3-1-16,5 4 0 0,1-4-28 0,-1 4-7 0,-5-4-1 0,6 4 0 16,-10-8-12-16,-5 11-13 0,1-11 2 0,-5 12-675 15,-9-12-135-15</inkml:trace>
          <inkml:trace contextRef="#ctx0" brushRef="#br0" timeOffset="13799.9206">26167-29 1551 0,'0'0'68'0,"0"0"16"0,0 8-68 0,0 4-16 16,-4-4 0-16,4 12 0 0,-5-3 54 0,5 3 7 16,-4-4 2-16,4 4 0 0,0 1-11 0,-5-5-1 15,5 4-1-15,0 0 0 0,5-4-25 0,-5 1-5 16,4-1 0-16,1-8-1 0,-1 4-7 0,1-4 0 16,4 4-1-16,0-12 0 0,0 8-11 0,5-8 10 0,-5 4-10 15,5 4 10-15,-5-8-10 0,4-8 8 0,1 4-8 0,-5-4 8 16,5 8-8-16,-5-12 0 0,0 4 0 0,0-4 8 15,-4 4-8-15,4-4 12 0,-5-5-12 0,1 1 12 16,-5 0 25-16,0-4 6 0,0 0 1 0,0-1 0 16,-5 1-16-16,1 0-4 0,-5 4 0 0,0-1 0 15,-1 1-8-15,1 8-3 0,0-8 0 0,0 12 0 16,-4-4-13-16,3 4 0 0,-3 4 0 0,-5 12 0 16,-1-8 0-16,-3 12 0 0,-1-8 0 0,-5 13 0 15,1-1 0-15,0 0 0 0,0 8 0 0,4 5-1072 16</inkml:trace>
          <inkml:trace contextRef="#ctx0" brushRef="#br0" timeOffset="14134.5361">26855-118 1843 0,'0'0'164'0,"9"-4"-132"16,-9 4-32-16,0 0 0 0,9 0 32 0,-9 0 0 15,14 4 0-15,-5 8 0 0,-5 0 26 0,5 4 5 16,-4 0 1-16,0 5 0 0,-1-1 0 0,1 0 0 16,-5 0 0-16,4-7 0 0,1-1-17 0,-1 4-3 15,-4 0-1-15,5 0 0 0,-5 0-31 0,4-7-12 16,-4-9 11-16,5 12-11 0,0-4 0 0,-5-8 0 16,0 0 0-16,13 0 0 0,1 0 0 0,-5-4-8 15,5 0-1-15,-1-12 0 0,6-1 1 0,3-3 0 16,1 0 0-16,9-8 0 0,0-1 8 0,0 1 0 0,4 0 0 15,-4 3 0-15,0-3 0 0,-9 8 11 0,-1 8-1 0,1 3 0 16,-5 9 25-16,-4 0 5 0,-5 0 0 0,5 13 1 16,-10-1-10-16,10 4-3 0,-5 4 0 0,0 0 0 15,0 1-7-15,5 7-1 0,-5-8-1 0,5 4 0 16,-1 5-19-16,-4-1 0 0,5 5 0 0,-5 3-9 31,0-8-171-31,-4 1-33 0</inkml:trace>
        </inkml:traceGroup>
      </inkml:traceGroup>
    </inkml:traceGroup>
    <inkml:traceGroup>
      <inkml:annotationXML>
        <emma:emma xmlns:emma="http://www.w3.org/2003/04/emma" version="1.0">
          <emma:interpretation id="{9BF0670E-FB0C-4898-899B-89AA127F052B}" emma:medium="tactile" emma:mode="ink">
            <msink:context xmlns:msink="http://schemas.microsoft.com/ink/2010/main" type="paragraph" rotatedBoundingBox="2100,3711 31338,1816 31491,4180 2253,60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81DA18-D02F-4DA6-963F-8071F15BE568}" emma:medium="tactile" emma:mode="ink">
              <msink:context xmlns:msink="http://schemas.microsoft.com/ink/2010/main" type="line" rotatedBoundingBox="2100,3711 31338,1816 31491,4180 2253,6074"/>
            </emma:interpretation>
          </emma:emma>
        </inkml:annotationXML>
        <inkml:traceGroup>
          <inkml:annotationXML>
            <emma:emma xmlns:emma="http://www.w3.org/2003/04/emma" version="1.0">
              <emma:interpretation id="{7E362911-348A-4D86-969C-6009C846362E}" emma:medium="tactile" emma:mode="ink">
                <msink:context xmlns:msink="http://schemas.microsoft.com/ink/2010/main" type="inkWord" rotatedBoundingBox="2140,4326 6388,4051 6482,5513 2235,578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9198.938">749 4447 1612 0,'0'0'144'16,"0"0"-116"-16,0 0-28 0,0 0 0 16,0 12 108-16,0 0 15 0,0 0 3 0,-5 4 1 0,1 5-46 15,4-1-9-15,0 0-1 0,0 4-1 0,0 1-46 0,0-1-8 16,0 0-3-16,0 1 0 0,-5-5-13 0,5 4 0 15,5-8 0-15,-5 0 0 16,0-3-78-16,4-5-12 0,1 0-2 0,-5-8-865 16</inkml:trace>
          <inkml:trace contextRef="#ctx0" brushRef="#br0" timeOffset="59357.7906">740 3795 2487 0,'0'0'110'0,"0"0"23"0,-14-16-106 0,10 8-27 16,4 8 0-16,0 0 0 0,0 0 20 0,0 0 0 15,0 0-1-15,4 8 0 16,-4 0-133-16,0 4-26 0</inkml:trace>
          <inkml:trace contextRef="#ctx0" brushRef="#br0" timeOffset="58837.7565">230 3670 288 0,'0'0'25'16,"0"0"-25"-16,0 0 0 0,0 0 0 15,0 0 58-15,0 0 6 0,0 0 2 0,0-8 0 0,0 4-43 16,0 4-9-16,4-8-2 0,1-1 0 16,-5 5-12-16,0 4 11 0,0-8-11 0,0 8 10 0,0 0-10 0,0 0 0 15,0 0 0-15,5-8 0 0,-10 0 0 0,5 0 0 16,-5 4 0-16,5 4 8 0,0 0 6 0,0 0 1 15,0 0 0-15,0 0 0 0,0 0-15 0,0 0 0 16,0 0 8-16,0 0-8 0,-4-4 0 0,-10 4-12 16,14 0 3-16,0 0 0 15,0 0-20-15,0 0-4 0,0 0-1 0,0 0 0 0,0 0 22 0,0 0 4 16,0 0 8-16,0 0-13 0,-9 4 13 0,9-4 0 16,0 0 0-16,0 0 0 0,0 0 0 0,0 0 0 15,0 0 0-15,0 0 0 0,0 0 0 0,0 0 0 16,0 0-10-16,0 0 10 0,0 0 0 0,0 0 0 15,0 0 0-15,0 0 0 0,0 0 0 0,0 0 0 16,0 0 0-16,0 0 0 0,0 0 0 0,0 0 0 0,0 0 0 0,0 0 0 16,0 0 11-16,0 0-3 0,0 0-8 0,0 0 12 15,0 0-12-15,0 0 0 0,0 0 0 0,0 0 0 16,0 0 11-16,0 0-1 0,0 0 0 0,0 0 0 16,0 0 41-16,0 0 8 0,5-4 1 0,-5 0 1 15,4 8-5-15,1-4 0 0,4-4-1 0,-9 0 0 16,4 0-23-16,1-4-4 0,0-4 0 0,-1 3-1 15,5 5-13-15,0 0-2 0,-4-4-1 0,-1 0 0 16,1 0 17-16,4 0 4 0,-4 0 1 0,-1 0 0 16,5 0 24-16,-4 4 5 0,-1-8 1 0,-4 3 0 15,5 1 7-15,-1-4 2 0,-4 4 0 0,5 0 0 16,-5 4 4-16,5-4 2 0,-5 8 0 0,-5-4 0 0,5 4-27 0,0-8-6 16,-9 0-1-16,9 8 0 0,0 0-20 0,-9 0-5 15,4 0-1-15,-13-4 0 0,4 4-4 0,1 0-1 16,-1-4 0-16,-4 4 0 0,0 4-2 0,-1 0-1 15,1 0 0-15,0 0 0 0,0-4 6 0,0 4 0 16,-5 4 1-16,0-4 0 0,5 4 3 0,0 0 0 16,-10 0 0-16,6 4 0 0,-1 0-1 0,-4 5 0 15,-1-5 0-15,1 4 0 0,-5 4-19 0,5 0 0 16,-5 5 0-16,0-1-9 0,5 4 9 0,-10 1 11 16,10 3-3-16,-5 0 0 0,0 1 1 0,5 3 0 15,-10 1 0-15,10 3 0 0,0 5 6 0,4 3 1 16,-4 9 0-16,4 8 0 0,9-5-8 0,1 9 0 15,-1-4-8-15,0 4 12 0,10-5-12 0,4-7 0 16,-5 0 8-16,5-9-8 0,0-3 0 0,5-5-8 16,4-7 8-16,9 3-13 0,-4-4 13 0,13-3 0 0,-4-5 0 15,0 0 0-15,8-7 0 0,-3-1 20 0,4-4-4 0,-1 0 0 16,1-12-7-16,0 0-1 0,0-8-8 0,0 0 12 16,-5 0-4-16,1-4-8 0,-6-5 11 0,6 5-11 15,-10-8 10-15,5 0-10 0,-1 0 8 0,1-1-8 16,-5 1 0-16,-4-4 8 0,0-5-8 0,-1 5 0 15,1-4 8-15,-5 0-8 0,0-1 0 0,-4 5 8 16,-1 0-8-16,-4-1 0 0,-4 1 0 0,-1 8 0 16,1 0 0-16,-1 4 0 0,1-5 0 0,-6 5 0 15,-3 8 8-15,4 0-8 0,0 0 0 0,-5 4 8 16,0 0-8-16,10 0 0 0,4 0 0 0,-9 0 0 16,0 8 0-16,-1 0 0 0,6 0-11 0,4 0 11 0,0 5 0 15,0-1 0-15,4 0 0 0,6 0 0 0,-6-4 0 0,10 4 0 16,-5-4 9-16,9-4-9 0,-4 5 0 0,4-1 0 15,0-4 0-15,0 4 0 0,5-8 0 0,-5-4 0 16,5 4 0-16,-9 0 0 16,9 0-91-16,-1-4-25 0,-4 0-4 0,10 4-979 15</inkml:trace>
          <inkml:trace contextRef="#ctx0" brushRef="#br0" timeOffset="59887.5535">1204 4119 1789 0,'0'0'79'0,"0"0"17"0,0 0-77 0,0 0-19 16,0 0 0-16,5 12 0 0,-1 4 69 0,5 5 11 15,-4-1 1-15,4 8 1 0,0 9-32 0,0-1-6 16,0 8-2-16,5 1 0 0,0-5-18 0,-5 9-3 0,9-8-1 0,-4-1 0 16,-1-4-5-16,10-3-2 0,0-5 0 0,-5-4 0 15,-4 5-3-15,-1-9-1 0,1-4 0 0,4-4 0 16,5-4 15-16,-5-8 4 0,0 0 0 0,1-4 0 15,8-8-2-15,-4 0 0 0,-10-4 0 0,6-4 0 16,-1-5 2-16,0-3 1 0,-4-4 0 0,-1-9 0 16,-4 1-17-16,5-5-3 0,0 1-1 0,-1-5 0 15,1 1-8-15,-5 3 0 0,5 5 0 0,4 3 0 16,-4 5 0-16,-1 3-9 0,1 9 0 0,0 4 0 16,-1 8-43-16,-4 4-9 0,1 0-2 0,3 4-1068 15</inkml:trace>
          <inkml:trace contextRef="#ctx0" brushRef="#br0" timeOffset="60262.9138">2178 4427 1677 0,'14'4'74'0,"-9"0"16"0,-5-4-72 0,9 4-18 16,4 0 0-16,-3 0 0 0,-1-8 85 0,4 0 14 15,-4 0 2-15,5 0 1 0,4-4-35 0,-4-1-7 16,0-7-2-16,-1-4 0 0,6 0-42 0,-1-5-16 16,-5 5 11-16,6-8-11 0,-6 0 0 0,1-1 0 15,0 1 0-15,-1-4 0 0,-4 3 9 0,0 1 3 16,5 0 0-16,-9 3 0 0,4-3 7 0,-9 4 1 16,4 3 1-16,-4 1 0 0,0 0 5 0,-4 4 1 0,-1 4 0 15,-4 4 0-15,0-5-15 0,0 9-4 0,-5 0 0 0,-4 4 0 16,4 4-8-16,-4 4 12 0,-5 1-12 0,1 7 12 15,-6-4-4-15,6 8-8 0,-1 4 12 0,0 5-4 16,-4-1 1-16,-1 4 0 0,10 5 0 0,4-1 0 16,1 1-9-16,4 3 0 0,0 5-12 0,4-5 12 15,-4 5-10-15,4-5 10 0,5-3 0 0,5-1-9 16,0-4 9-16,-1-7-12 0,1-1 12 0,4-4-12 16,9-4-78-16,0 1-16 0,0-5-3 15,10 0-907-15</inkml:trace>
          <inkml:trace contextRef="#ctx0" brushRef="#br0" timeOffset="60644.2782">3066 3994 1958 0,'0'12'87'0,"0"-12"17"0,0 0-83 0,14 8-21 15,0 4 0-15,-1 0 0 0,1 4 117 0,0 4 19 16,-5 1 4-16,0-1 1 0,0 4-90 0,0 5-19 15,-4-5-3-15,-1 0-1 0,1-8-19 0,-5 0-9 16,4 5 8-16,-4-1-8 0,-4 4 0 0,-1-8 0 16,5 1 0-16,-4-1 0 0,-1 0 0 0,0 0 0 15,-4-8 0-15,9-8 0 0,0 0 0 0,0 0 8 16,0 0-8-16,0 0 0 0,0 0 0 0,0 0 0 0,0 0 0 16,0 0 0-16,9-8 8 0,-4-4-8 0,4-4 8 0,0 0-8 15,0-5 12-15,5-3-2 0,4-4-1 0,0-5 0 16,1 1 8-16,3 0 2 0,-3-1 0 0,3 1 0 15,6 0-3-15,-1-1-1 0,-9 9 0 0,5 4 0 16,-5 3-3-16,0 5-1 0,-4 0 0 0,-5 12 0 16,5 0-1-16,-5 12 0 0,0-4 0 0,-4 9 0 15,-5 7-10-15,4 0 8 0,5 5-8 0,-4-1 8 16,-1 0-8-16,5 5 0 0,1-5 0 0,-10 4 0 16,0-3 0-16,4-5-9 0,1 4 0 0,8-8-831 15,1 1-165-15</inkml:trace>
        </inkml:traceGroup>
        <inkml:traceGroup>
          <inkml:annotationXML>
            <emma:emma xmlns:emma="http://www.w3.org/2003/04/emma" version="1.0">
              <emma:interpretation id="{9FE1CD9E-78A3-4BEB-93CA-646F0FECC65D}" emma:medium="tactile" emma:mode="ink">
                <msink:context xmlns:msink="http://schemas.microsoft.com/ink/2010/main" type="inkWord" rotatedBoundingBox="8672,3285 10069,3194 10223,5558 8825,564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2818.7265">5907 3945 2012 0,'0'0'89'0,"0"0"19"0,0 0-87 0,0 0-21 16,5-4 0-16,-1 0 0 0,10 0 105 0,0 0 17 15,4-4 3-15,9-4 1 0,5-5-39 0,0 1-8 16,9-4-2-16,4-4 0 0,1-1-39 0,4 1-8 15,9 0-2-15,5-5 0 16,-5 5-79-16,5 8-16 0,-9 0-3 0,-14 8-1123 0</inkml:trace>
          <inkml:trace contextRef="#ctx0" brushRef="#br0" timeOffset="63791.7315">6303 3650 518 0,'9'-5'23'0,"-9"5"5"0,0 0-28 0,0 0 0 16,0 0 0-16,0 0 0 0,5 5 97 0,0-1 15 16,4-4 2-16,0-4 1 0,0 4-54 0,0 0-10 0,-4 0-3 0,8 0 0 15,-8-5 13-15,4 1 3 0,-5 0 0 0,1 4 0 16,4 0-29-16,-4-4-6 0,4 0-1 0,-9 4 0 16,0 0 7-16,0 0 1 0,4 0 0 0,-4 0 0 15,9 0-20-15,-4 0-3 0,-1-4-1 0,-4 4 0 16,0 0 7-16,0 0 1 0,0 0 0 0,0 0 0 15,0 0 11-15,10-4 2 0,-10 4 1 0,0 0 0 16,4-4-1-16,5 0 0 0,-4 0 0 0,-1 0 0 16,1 0 7-16,4 0 0 0,-9 4 1 0,5-4 0 15,4-4-1-15,0 0 0 0,4 0 0 0,1 4 0 16,4-5-8-16,1 5-3 0,-1 0 0 0,9-4 0 0,5 4-1 16,0 0-1-16,4 4 0 0,5 4 0 0,-4-4 0 0,8 0 0 15,-4 8 0-15,5 0 0 0,-10 1-27 0,5-1 0 16,-5-4 8-16,1 4-1125 15</inkml:trace>
          <inkml:trace contextRef="#ctx0" brushRef="#br0" timeOffset="62621.2582">6781 3225 1612 0,'0'0'72'0,"0"0"14"0,0 0-69 0,0 0-17 16,14 8 0-16,-5-8 0 0,5 4 49 0,-1 4 7 16,6 0 0-16,-1-4 1 0,0 0 1 0,0-4 0 15,1-4 0-15,-1 4 0 0,5-4 2 0,-5-4 1 16,-5-4 0-16,1 0 0 0,9-5-30 0,-5 1-7 16,5-4 0-16,-5-4-1 0,0-5-12 0,0-3-3 15,1-4 0-15,-1-1 0 0,-4 1-8 0,-1-1 10 16,-4-7-10-16,5 3 10 0,-5-3-10 0,-4 3 0 15,-5-7 0-15,0 7 8 0,-10-3-8 0,6-1 8 0,-10 5-8 16,-4-1 8-16,4 5-8 0,-4 4 0 0,-5 3 0 16,5 5 8-16,0 4-8 0,-5 8-17 0,0-1 4 0,1 5 1 15,-1 8 12-15,0 4 0 0,-4 4 0 0,0 5 0 16,-1 11 12-16,1 4-2 0,4 1 0 0,0 7 0 16,1 8 9-16,3 5 1 0,1 4 1 0,5 11 0 15,-1 9-5-15,9 4-2 0,-4 8 0 0,9 4 0 16,0 0 10-16,0 4 1 0,0 4 1 0,5 5 0 15,-1 7-5-15,1-8-1 0,-5-4 0 0,4 0 0 16,-8 4 4-16,4-12 0 0,-5 0 0 0,-4 1 0 16,-4-6-24-16,3-7 8 0,-3-8-8 0,-5 0 0 15,4-12-10-15,-4-5-6 0,4-3-2 0,-9-13 0 16,10-3-112-16,-6-9-22 0,1-8-5 0,0-8-896 16</inkml:trace>
          <inkml:trace contextRef="#ctx0" brushRef="#br0" timeOffset="65826.4319">6508 3702 403 0,'0'0'36'0,"0"0"-36"0,0 0 0 0,0 0 0 16,0 0 131-16,0 0 19 0,0 0 4 0,0 0 1 15,0-8-35-15,0 0-6 0,-4 0-2 0,-1 4 0 16,1-4-35-16,4 8-7 0,-5-4-2 0,0 0 0 16,1-4-32-16,4 8-8 0,-5-5 0 0,-4-3-1 15,9 8 5-15,-4-4 0 0,-1-4 1 0,5 8 0 16,0 0 0-16,0 0 0 0,0 0 0 0,0 0 0 0,0 0-2 0,0 0-1 15,0 0 0-15,0 0 0 0,0 0-10 0,0 0-3 16,14 0 0-16,-1 0 0 0,6 4 6 0,-1-4 1 16,-4 8 0-16,4-4 0 0,5-8-1 0,-1 4 0 15,1 0 0-15,0 0 0 0,4 0 1 0,-4 0 0 16,4-8 0-16,-4 4 0 0,4 0 4 0,1 0 2 16,-1-4 0-16,0 0 0 0,1-4-30 0,-1 0 0 15,5 0 0-15,-5-1 0 0,-9 5 8 0,5 0-8 16,-5 0 0-16,-4 4 9 15,-10 0-29-15,-4 4-7 0,0 0-1 0,0 0 0 16,0 0-32-16,0 0-6 0,-4 16-2 0,-10-4 0 16,5 5-108-16,0-1-23 0</inkml:trace>
        </inkml:traceGroup>
        <inkml:traceGroup>
          <inkml:annotationXML>
            <emma:emma xmlns:emma="http://www.w3.org/2003/04/emma" version="1.0">
              <emma:interpretation id="{2E234E5B-4010-4556-829B-44098C5882AF}" emma:medium="tactile" emma:mode="ink">
                <msink:context xmlns:msink="http://schemas.microsoft.com/ink/2010/main" type="inkWord" rotatedBoundingBox="11680,3820 12207,3786 12285,4992 11758,502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64782.5642">8953 3629 914 0,'0'0'40'0,"-4"4"9"0,4-4-39 0,0 0-10 15,-10 4 0-15,6-4 0 0,4 0 104 0,-5 0 20 16,5 0 3-16,-9 0 1 0,0 4-21 0,0-4-4 16,9 0-1-16,0 0 0 0,-5 4-37 0,5-4-7 15,0 0-2-15,0 0 0 0,0 0-2 0,0 0-1 0,0 0 0 0,10 0 0 16,3 5-10-16,10-5-3 0,0-5 0 0,9 1 0 16,9 4-25-16,-5-4-6 0,5-4-1 0,5 0 0 31,4 0-65-31,4-4-14 0,1 0-2 0,0-4-879 0</inkml:trace>
          <inkml:trace contextRef="#ctx0" brushRef="#br0" timeOffset="64399.1586">9349 3018 1616 0,'-4'-20'36'0,"4"20"7"0,-5-8 1 0,1-4 1 0,-6-4-36 0,6 7-9 16,-1 1 0-16,-4 0 0 0,5 4 66 0,4 4 11 15,-9 0 3-15,-5 0 0 0,5 0-30 0,-5-8-6 16,-4 4 0-16,4 4-1 0,-4 0-17 0,-5 4-3 15,5 4-1-15,0 0 0 0,4 9-22 0,-4 3 0 16,-5 4 0-16,0 12 0 0,-4 9 53 0,0-1 7 16,0 9 0-16,4 8 1 0,-5 8-2 0,6 3-1 0,8 1 0 0,0 0 0 15,1 4-26-15,8-4-4 0,1-8-2 0,8-5 0 16,1-3-17-16,8-4-9 0,10-9 10 0,0 1-10 16,9-9 0-16,0-4 0 0,4-3 0 0,5-9 0 31,5-8-137-31,-5-8-27 0</inkml:trace>
        </inkml:traceGroup>
        <inkml:traceGroup>
          <inkml:annotationXML>
            <emma:emma xmlns:emma="http://www.w3.org/2003/04/emma" version="1.0">
              <emma:interpretation id="{30C3F584-F35A-4618-B734-646C1311D615}" emma:medium="tactile" emma:mode="ink">
                <msink:context xmlns:msink="http://schemas.microsoft.com/ink/2010/main" type="inkWord" rotatedBoundingBox="14124,3661 15118,3597 15184,4621 14190,468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66698.7027">12258 2804 1036 0,'0'0'92'0,"0"0"-73"15,0-4-19-15,0 4 0 0,-4-4 128 0,4 0 21 16,-5-5 5-16,1 1 1 0,-5 4-30 0,0 0-5 16,-5-4-2-16,0 4 0 0,1 0-54 0,-10 0-12 15,5 4-1-15,-5-4-1 0,0 0-18 0,-4 4-3 16,-5 0-1-16,5 0 0 0,-1 4-9 0,1 0-3 15,-5 0 0-15,0 4 0 0,0 4-6 0,-4 5-2 16,0-5 0-16,4 8 0 0,-5 0 5 0,1 0 1 16,-1 5 0-16,1 3 0 0,-5 4 10 0,5 1 1 15,-5 3 1-15,4 1 0 0,1-1 21 0,4 4 4 16,0 1 1-16,9-1 0 0,5 1-23 0,4 3-4 16,10 1-1-16,4-1 0 0,9 5-12 0,5 0-4 15,8-9 0-15,6 5 0 0,-1-9 20 0,9 0 3 16,-4-3 1-16,9-5 0 0,5-4-32 0,-5-3 0 0,4-5 0 15,5-8 0-15,0 4 0 0,-4-12 0 0,-1 0 0 0,1-12 0 32,9 4-233-32,-5-12-50 0</inkml:trace>
        </inkml:traceGroup>
        <inkml:traceGroup>
          <inkml:annotationXML>
            <emma:emma xmlns:emma="http://www.w3.org/2003/04/emma" version="1.0">
              <emma:interpretation id="{66498C88-711E-4196-8A34-BE7853FA1ADC}" emma:medium="tactile" emma:mode="ink">
                <msink:context xmlns:msink="http://schemas.microsoft.com/ink/2010/main" type="inkWord" rotatedBoundingBox="16126,3482 19064,3292 19141,4466 16202,465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8047.0474">15395 2848 1375 0,'0'0'30'0,"0"0"6"0,0 0 2 0,0 0 1 0,0 0-31 0,0 0-8 16,0-8 0-16,-4 0 0 0,-1 0 100 0,5 8 18 15,-9-4 4-15,0 0 1 0,0-4-46 0,-5 4-9 16,1 4-1-16,-1 0-1 0,0-4-19 0,-4 4-4 15,4 0-1-15,-4 4 0 0,0 0-11 0,0 8-3 0,0-4 0 0,-1 0 0 16,-8 4-13-16,0 0-3 0,-1 9-1 0,-8-1 0 16,4 12-11-16,-4-7 12 0,-5 7-12 0,0 8 12 15,0 1 16-15,4-1 4 0,5-3 1 0,10-1 0 16,4 1-33-16,4-5-12 0,-4 0 0 0,9-7 0 16,9-1 12-16,0 0 0 0,0 0 0 0,9-11 0 15,-5-1-13-15,5 0 0 0,0-4 0 0,10-4 0 16,3-8 4-16,6-4 1 0,-1-4 0 0,0 0 0 15,1-9 8-15,4-3 0 0,-1-4 0 0,-3-1-8 16,4-3 8-16,-5 4 14 0,-4-17-3 0,4 1-1 16,-4-5 18-16,0 1 4 0,-1-5 1 0,1 4 0 0,-5 5-7 0,0 11-2 15,5 1 0-15,-9 8 0 0,-5 12-3 0,5 8-1 16,-5 0 0-16,0 8 0 0,-9 8 1 0,0 4 0 16,0 4 0-16,-5 13 0 0,5 3-21 0,-9 9 0 15,0 3 0-15,0 1 8 0,-5-1-8 0,5 1-15 16,0-5 4-16,-5 1 1 15,10-1-230-15,-5-7-47 0</inkml:trace>
          <inkml:trace contextRef="#ctx0" brushRef="#br0" timeOffset="68267.5415">16169 3030 2300 0,'0'0'51'0,"9"8"10"0,10 1 3 0,-6 3 0 0,-8 12-52 0,-1-8-12 0,15 4 0 0,-10 5 0 16,-18 3 73-16,4 0 12 0,1 5 3 0,-6-9 0 15,-3 12-49-15,-1-3-10 0,-9-1-1 0,-4 1-1 16,4-5-27-16,-4 4 0 0,-9-3 8 0,-1-5-8 31,1-4-100-31,-1-4-23 0,1 0-4 0,4-7-1 0</inkml:trace>
          <inkml:trace contextRef="#ctx0" brushRef="#br0" timeOffset="67432.6414">13984 2638 1407 0,'0'0'62'0,"0"0"14"0,0 0-61 0,-5-4-15 0,-4 4 0 0,0-12 0 15,5 8 96-15,-10 0 16 0,0-1 3 0,1 5 1 16,-6-4-61-16,6 4-12 0,-10 0-3 0,5 0 0 16,-5 0-23-16,0 0-5 0,1-4 0 0,-1 4-1 15,0 0-11-15,0 0 0 0,-4 0 0 0,0 0 0 16,4 0 0-16,-4 4 0 0,4-4 0 0,0 4 0 15,5-4 8-15,-5 0-8 0,0 0 8 0,10 0-8 0,-6-4 0 0,6 0 0 16,-1 4 0-16,0 0 0 16,5 0 0-16,-4 0 0 0,-1 0 0 0,5 4 0 15,0 0 12-15,9-4-4 0,0 0 0 0,-9 13 0 0,4-1 7 16,-4 0 1-16,9 0 0 0,5 8 0 0,-1 9 23 0,1 3 5 16,-1 4 0-16,1 9 1 0,-5 8-25 0,4 7-6 15,-8-3-1-15,4 4 0 0,0 3-13 0,-5-3 9 16,1 0-9-16,-1-9 8 0,5 5-8 0,0-8 10 15,-9-1-10-15,9-7 10 0,0-5-2 0,0 0 0 16,0-3 0-16,0-5 0 0,-9 0-8 0,9-3 0 16,0-5 9-16,0 0-9 0,4-4 10 0,1-3-2 15,0-5-8-15,4 0 12 0,4 0 16 0,1-4 2 16,0 0 1-16,4-4 0 0,0 4 5 0,9-4 2 16,1-4 0-16,-1 4 0 0,5-4-10 0,4 0-1 15,1 0-1-15,-1-8 0 0,1 4-8 0,-1-1-2 16,10-3 0-16,-1 0 0 0,1-4-28 0,-5 4-5 0,0 4-2 0,0 0 0 31,9-4-180-31,-5 3-36 0</inkml:trace>
        </inkml:traceGroup>
        <inkml:traceGroup>
          <inkml:annotationXML>
            <emma:emma xmlns:emma="http://www.w3.org/2003/04/emma" version="1.0">
              <emma:interpretation id="{E26263DC-02E4-4503-BCBD-70E9DDB1BFA7}" emma:medium="tactile" emma:mode="ink">
                <msink:context xmlns:msink="http://schemas.microsoft.com/ink/2010/main" type="inkWord" rotatedBoundingBox="19735,2991 22953,2782 23071,4592 19852,4800"/>
              </emma:interpretation>
            </emma:emma>
          </inkml:annotationXML>
          <inkml:trace contextRef="#ctx0" brushRef="#br0" timeOffset="69120.372">18036 2322 2296 0,'27'-24'51'0,"-13"12"10"0,4-4 3 0,10 7 0 0,-1 1-52 0,5 0-12 16,-5-4 0-16,0 0 0 0,5 4 55 0,-4 0 8 15,8-8 1-15,-4 3 1 0,4 1-25 0,1 0-6 16,-10 0-1-16,5 4 0 0,0-4-33 0,-10 12 0 0,1 0 0 0,-5 0 0 16,1 0 0-16,-6 8 0 0,6 4 0 0,-6 8 0 15,5 5 38-15,-4 7 1 0,0 4 0 0,-1 9 0 16,-4 3-22-16,5 1-4 0,0 4-1 0,-1 3 0 16,-3-7 16-16,-1 3 2 0,9 1 1 0,-4 8 0 15,-1-5-17-15,5 1-3 0,5-4-1 0,-5-1 0 16,1 1 10-16,-6-5 1 0,-8 1 1 0,-1-9 0 15,-4-7 17-15,0-5 3 0,0-4 1 0,0-3 0 16,-4-1-20-16,-5-4-4 0,-10-4-1 0,1 4 0 16,-4-7-18-16,-6-1 0 0,-4 0 8 0,-4 0-8 15,-1 0 0-15,-13-4-19 0,0 4 4 0,-18 0 1 16,0 8-106-16,-10-4-20 0,-4 1-5 0,-4-1-1147 16</inkml:trace>
          <inkml:trace contextRef="#ctx0" brushRef="#br0" timeOffset="75728.5013">20171 3176 691 0,'0'0'61'0,"0"0"-49"0,0 0-12 0,0 8 0 15,-4 4 220-15,-1 4 40 0,5 5 9 0,-4-5 2 0,-1 4-109 0,-4 4-22 16,-5 1-4-16,5 7 0 0,-4 0-53 0,-1 1-11 15,-4-1-1-15,-1 1-1 0,-3-9-47 0,-1 0-10 16,-4 0-1-16,-5 5-1 0,0-5-11 0,-5 0-11 16,1-3 3-16,-10 3 0 15,6-4-108-15,-1 4-20 0,-5-3-5 0,10-5-791 16</inkml:trace>
          <inkml:trace contextRef="#ctx0" brushRef="#br0" timeOffset="68688.1536">16930 2116 2487 0,'9'0'55'0,"0"-4"11"0,-9 4 2 0,14 0 2 0,4 8-56 0,-5 4-14 15,-8-4 0-15,4 12 0 0,0 9 28 0,0 7 4 16,5 4 0-16,-10 9 0 0,-4 4 0 0,0 3 0 16,10 5 0-16,-10 4 0 0,-14-5-32 0,5 5 0 15,0 0 0-15,4 4 0 0,1 0 12 0,-1-9-3 16,-4-7-1-16,4 4 0 0,10-13 4 0,-5 1 0 16,-5-9 0-16,-4-4 0 0,9-3-12 0,0-5 8 15,0 0-8-15,-9-8 8 0,-4-3 0 0,13-13-8 16,0 0 12-16,0 0-4 0,-14 0 19 0,14 0 3 15,0-13 1-15,0-3 0 0,0-8-31 0,4 0 8 16,6-9-8-16,3 1 0 0,5-4 0 0,5-1 0 0,-5 1 0 0,5 3 0 16,14 5 0-16,-10 0 0 0,0-5 0 0,1 9 0 15,-1 12 0-15,5 4 0 0,-5 4 0 0,-4 4 0 16,-5 0 0-16,0 8 0 0,5 4 0 0,-5 0 0 16,-13 0 0-16,-1 4 0 0,1 5 0 0,-5-1 0 15,-5 0 0-15,-8 4 0 0,-6 1 0 0,-3-1 0 16,-1-8 0-16,0 4 0 0,-13 1 0 0,-1-5 0 15,1 0-36 1,-5 0-12-16,-5-8-4 0,-4 4-790 0,-9 1-158 0</inkml:trace>
        </inkml:traceGroup>
        <inkml:traceGroup>
          <inkml:annotationXML>
            <emma:emma xmlns:emma="http://www.w3.org/2003/04/emma" version="1.0">
              <emma:interpretation id="{2F54B353-F4E6-44A7-BD5D-DA0EE643D4A3}" emma:medium="tactile" emma:mode="ink">
                <msink:context xmlns:msink="http://schemas.microsoft.com/ink/2010/main" type="inkWord" rotatedBoundingBox="24472,3210 28346,2959 28413,4002 24540,425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6617.4595">22785 2873 1652 0,'13'-17'73'0,"-13"17"15"16,5-12-70-16,-1 4-18 0,-4 8 0 0,0 0 0 15,0 0 106-15,0 0 18 0,0 0 3 0,0 0 1 16,-4 4-72-16,-5 8-13 0,-5 4-3 0,0 1-1 0,1 7-27 0,-1 4-12 15,0-3 10-15,1 7-10 0,-1 0 9 0,10-3-9 16,-6-1 8-16,6-8-8 0,4 4 0 0,0-3 0 16,0-1 0-16,0-4 0 0,9-4 0 0,-4 0 0 15,4-3 0-15,0-5 0 0,0-4 0 0,0 0 0 16,5-9 0-16,-1 5 0 0,1-4 8 0,4 0-8 16,-4-4 0-16,4 0 8 0,0-8 20 0,0 4 4 15,5-9 1-15,-5 1 0 0,5 0-5 0,0-5-2 16,0-3 0-16,-1 4 0 0,1-1-11 0,-5 9-3 15,-13-4 0-15,0 4 0 0,-1 3-4 0,-4 1-8 16,-14 4 11-16,-4 4-11 0,-5 0 8 0,-4 4-8 16,-5 0 0-16,0 4 0 0,1 4 0 0,-1 0 0 15,0 0 0-15,0 0 0 0,0 8-19 0,5-4-4 16,4 4-1-16,5-8-724 0,4 4-144 16</inkml:trace>
          <inkml:trace contextRef="#ctx0" brushRef="#br0" timeOffset="76283.7842">22457 2464 576 0,'0'-24'400'32,"0"3"-146"-32,0 1-29 0,-5 4-100 0,5 0-20 15,-4 4-4-15,-5-5-1 0,-1 5-7 0,1 4-1 16,-9 0-1-16,5 0 0 0,-6 0-27 0,1 4-4 15,-5 4-2-15,5 8 0 0,-9 4-25 0,4 0-5 16,-9 8 0-16,0 1-1 0,-9 7 17 0,-4 4 4 16,-1 1 1-16,-8 7 0 0,-1-3-24 0,19-5-5 15,-5 4 0-15,4 5-1 0,5-5 9 0,-4 5 3 0,4 3 0 16,5 1 0-16,4 3-21 0,5 13-10 0,4 0 10 0,10-9-10 16,4 1 8-16,4-4-8 0,14-5 0 0,10 1 9 31,-6-9-86-31,10-4-18 0,5 1-3 0,8-9-654 0,-4-4-132 0</inkml:trace>
          <inkml:trace contextRef="#ctx0" brushRef="#br0" timeOffset="77096.2388">23276 2694 864 0,'23'-8'76'0,"-9"4"-60"0,-1 0-16 0,1 0 0 16,0 0 175-16,-1 4 32 0,6 0 6 0,-1 0 2 16,-5 4-67-16,6-4-12 0,-1 4-4 0,0 0 0 15,-4 4-54-15,4 1-11 0,0 3-3 0,-4 0 0 16,-1 4-20-16,-8 0-4 0,4 0 0 0,-4 1-1 15,-5-1-24-15,0 4-5 0,-5-4-1 0,-4 4 0 0,0-3-9 0,0-1 0 16,-5 0 0-16,1 0 0 0,-1 0 0 0,5-8 8 16,-5 5-8-16,5-5 8 0,0 0-8 0,9-8 0 15,0 0 0-15,0 0 0 0,0 0 12 0,0 0 0 16,0 0 0-16,0 0 0 0,4-12 28 0,1-1 7 16,0 1 1-16,4-8 0 0,0-4-26 0,9 0-5 15,0 3-1-15,0 1 0 0,10-4 20 0,-1 4 3 16,5-1 1-16,0 5 0 0,0 4-40 0,-1 4-12 15,1 0 0-15,0 8 0 0,-4 4 12 0,-1 0-13 16,-9 8 5-16,5 0 8 0,-10 4 0 0,6 5 0 16,-6 3 0-16,1 0 0 0,0 0 0 0,-5 1 0 15,0-1 0-15,5 0 0 0,-10-3 10 0,1-1 6 16,-1 0 2-16,1-4 0 0,-5 0-18 0,0-8 0 0,0-8 0 0,0 0 0 16,0 0 0-16,0 0 0 0,0 0 0 0,0 0 0 15,0 0 0-15,0 0 0 0,0-8 0 0,0-4 0 16,4 4 0-16,-4-4 0 0,5 4 0 0,-5 0 0 15,0 8 0-15,9-8 0 0,0 0 0 0,-9 8 0 16,9-8-83 0,5 3-20-16,0 1-4 0,-1 4-701 0,5 9-141 0</inkml:trace>
          <inkml:trace contextRef="#ctx0" brushRef="#br0" timeOffset="77728.0584">24779 2614 1324 0,'4'-9'118'0,"1"1"-94"0,-1-4-24 0,6 0 0 15,-6 0 145-15,1 0 25 0,-5 4 5 0,0 0 1 16,0 4-97-16,0-5-19 0,-9 1-4 0,-1 4-1 15,-3 0-37-15,-5 4-7 0,-1 0-2 0,-8-8 0 16,0 4-9-16,-1 4 0 0,1 4 0 0,0 4 0 0,4-8 0 0,0 8-9 16,0 0 9-16,1 5-13 0,-6-5 31 0,6 4 6 15,3 0 2-15,-3 0 0 0,8 4-6 0,0 0-2 16,1 1 0-16,4-1 0 0,-1 0-3 0,6 4-1 16,4 1 0-16,0-5 0 0,0 0 21 0,4 0 4 15,1-4 1-15,-5 4 0 0,5 1-13 0,4-5-3 16,-5 4 0-16,1-4 0 0,-1 0 7 0,1-4 1 15,-5 4 0-15,0-3 0 0,0-9-32 0,-5 12 0 16,-4 0 0-16,0 0 0 16,-5 4-29-16,1 0-12 0,-5-4-3 0,-5 5-735 15,5-5-147-15</inkml:trace>
          <inkml:trace contextRef="#ctx0" brushRef="#br0" timeOffset="77951.8697">25207 2589 1904 0,'0'0'84'0,"13"8"18"0,-4 0-82 0,1 5-20 0,3 3 0 0,1 4 0 15,-10-4 60-15,1 4 8 0,-5 5 2 0,0-1 0 16,0-4 2-16,-5 4 1 0,1 1 0 0,-5-5 0 15,0-4-61-15,4-4-12 0,-4 0 0 0,4 1 0 16,5-1-93-16,-4-4-11 0,4-8-3 0,-5 0 0 0</inkml:trace>
          <inkml:trace contextRef="#ctx0" brushRef="#br0" timeOffset="78109.8445">25462 2286 1958 0,'4'-25'87'0,"1"13"17"0,-1-4-83 0,1 4-21 15,-1 4 0-15,1 4 0 0,-5 4 31 0,0 0 1 16,0 0 1-16,-5 8-633 16,-4 4-126-16</inkml:trace>
        </inkml:traceGroup>
        <inkml:traceGroup>
          <inkml:annotationXML>
            <emma:emma xmlns:emma="http://www.w3.org/2003/04/emma" version="1.0">
              <emma:interpretation id="{67FF573E-B4BA-4DDA-B5ED-0B0F80E31844}" emma:medium="tactile" emma:mode="ink">
                <msink:context xmlns:msink="http://schemas.microsoft.com/ink/2010/main" type="inkWord" rotatedBoundingBox="28872,2310 31360,2149 31477,3951 28989,4112"/>
              </emma:interpretation>
              <emma:one-of disjunction-type="recognition" id="oneOf12">
                <emma:interpretation id="interp12" emma:lang="" emma:confidence="0">
                  <emma:literal>der</emma:literal>
                </emma:interpretation>
                <emma:interpretation id="interp13" emma:lang="" emma:confidence="0">
                  <emma:literal>des</emma:literal>
                </emma:interpretation>
                <emma:interpretation id="interp14" emma:lang="" emma:confidence="0">
                  <emma:literal>den</emma:literal>
                </emma:interpretation>
                <emma:interpretation id="interp15" emma:lang="" emma:confidence="0">
                  <emma:literal>dey</emma:literal>
                </emma:interpretation>
                <emma:interpretation id="interp16" emma:lang="" emma:confidence="0">
                  <emma:literal>de</emma:literal>
                </emma:interpretation>
              </emma:one-of>
            </emma:emma>
          </inkml:annotationXML>
          <inkml:trace contextRef="#ctx0" brushRef="#br0" timeOffset="79098.3502">26482 2537 1497 0,'9'-8'32'0,"0"-1"8"0,0-7 0 0,0-4 4 0,-5 0-36 0,1 0-8 0,0-5 0 0,-1 1 0 15,-8-4 104-15,4 3 20 0,0 5 3 0,0 0 1 16,-10 0-52-16,6 8-9 0,-1-1-3 0,5 13 0 15,0 0 0-15,-13-8-1 0,-5 0 0 0,4 8 0 16,0-4-31-16,-4 8-7 0,-5-4-1 0,0 4 0 0,1 8-9 0,-1-4-3 16,0 5 0-16,-4-1 0 0,-5 8-12 0,5-4 0 15,-1 4 0-15,6 1 0 0,-6-1 26 0,10 4 2 16,-5-4 1-16,10 9 0 16,4-5-49-16,4 4-11 0,-4 1-1 0,9-1-1 0,9 0 25 0,-4-3 8 15,-5-1 0-15,9 0 0 16,4-4-30-16,1 5 1 0,0-9 0 0,4-4 0 0,-5 0 74 0,6-4 15 15,-1 0 4-15,5-8 0 16,-10 0-73-16,6-4-15 0,3-4-2 0,1-4-1 0,-9 0 43 0,4-4 9 16,0-4 2-16,5-5 0 0,-5-3-27 0,5-4 0 15,0-5 0-15,4-11 0 0,9 3 0 0,-4-16 0 16,-9 5 0-16,9-9 0 0,9-4 0 0,0 0 0 16,4 1 0-16,10-5 0 0,0 8 0 0,-5 0 0 15,0 4 0-15,-9 13 0 0,-9 7 0 0,9-3 0 0,-5 3 0 16,-4 9 0-16,4-8 0 0,-8 3 0 0,4 9 0 15,-1-9 0-15,-8 9 0 0,0 0 0 0,-9 8 0 0,-1 3 0 16,-4 1 0-16,-4 8 0 0,-5 0 0 0,0 0 0 16,0 8 0-16,0 0 0 0,-14 8 0 0,1 4 0 15,-6-4 0-15,-3 4 0 0,-1 13 0 0,0-5 0 16,0 0 0-16,1 0 0 0,-6 5 0 0,5 11 0 16,1 5 0-16,-1 7 0 0,5-3 0 0,0 3 0 15,-1 9 0-15,10-21 0 0,0 9 0 0,5 3 0 16,-1-7 0-16,0 7 0 0,5 1 0 0,0-1 0 15,-4 1 0-15,4 16 0 16,-5-13 0-16,10-3 0 0,-1 0 0 0,1-9 0 0,0 0 0 0,-1-7 0 16,1 3 0-16,-1-16 0 0,1 5 0 0,4-9 0 0,5 0 0 15,-1-4 0-15,5-4 8 0,5-4-8 0,9 0 0 0,4-4 0 16,5-4 0-16,5-4-11 0,-5-4 11 0,4 0 0 16,-4-8 0-16,5-4 8 15,-5-1-8-15,0-3 0 0,0-8-8 0,-5-5 8 0,1 1 0 0,-1-5 0 16,-9 9 0-16,1-1 8 0,-5 1-8 0,-5 7 0 15,-5-3 0-15,-3 8 0 0,-6 0 0 0,1 3 0 16,-5 1 0-16,0 4 0 0,-5 0 0 0,-4 4 0 16,-5 3 0-16,1 1 0 0,-6 4 0 0,6 4 0 15,-5-4 0-15,-1 8 0 0,-3-4 0 0,-1 8 0 16,5 0 0-16,-5 9 0 0,-4-5 0 0,-1 8 0 16,1 0 0-16,4 5 0 0,0 3 12 0,1 0 0 15,-1 1 1-15,5 3 0 0,4 0-13 0,5 5 0 16,0-1 0-16,4 1 0 0,14-5 0 0,0 0-18 0,1-3 4 0,-1-5 1 15,9-4 13-15,0 0 0 0,5-7 0 0,4-1 0 16,0-4 0-16,1 0 0 0,4-4 0 0,-5-4 0 16,5-4 0-16,4 0 0 0,1 0 0 0,4-4 0 15,0-9 48-15,9 1 13 0,0 0 3 0,-9 8 0 16,0-12-52-16,4 4-12 0,1-5 0 0,4 5 0 16,0-4 0-16,0 4 0 0,0 0 0 0,14-1 0 15,-14 1 45-15,-5 8 7 0,-4 4 0 0,-9 8 1 16,-4 4-24-16,-6 12-5 0,-3 5 0 0,-10 11-1 15,-5 1-23-15,-4 3-15 0,-9 5 3 0,-5 3 0 16,1-3 24-16,-5 7 6 0,-1 1 1 0,-3 3 0 16,-1-3-31-16,5 0-5 0,-1-1-2 0,6-7 0 15,8-5-138-15,1-3-28 0,8-9-6 0</inkml:trace>
        </inkml:traceGroup>
      </inkml:traceGroup>
    </inkml:traceGroup>
    <inkml:traceGroup>
      <inkml:annotationXML>
        <emma:emma xmlns:emma="http://www.w3.org/2003/04/emma" version="1.0">
          <emma:interpretation id="{01F28105-050D-4800-92C2-B957719E1DF1}" emma:medium="tactile" emma:mode="ink">
            <msink:context xmlns:msink="http://schemas.microsoft.com/ink/2010/main" type="paragraph" rotatedBoundingBox="4146,6943 29363,5359 29601,9154 4384,107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E49524-58FC-4C14-A773-55D7384BA079}" emma:medium="tactile" emma:mode="ink">
              <msink:context xmlns:msink="http://schemas.microsoft.com/ink/2010/main" type="line" rotatedBoundingBox="4146,6943 29363,5359 29526,7968 4309,9552"/>
            </emma:interpretation>
          </emma:emma>
        </inkml:annotationXML>
        <inkml:traceGroup>
          <inkml:annotationXML>
            <emma:emma xmlns:emma="http://www.w3.org/2003/04/emma" version="1.0">
              <emma:interpretation id="{1DBD54D5-58A7-42A1-91CF-47D900F105D1}" emma:medium="tactile" emma:mode="ink">
                <msink:context xmlns:msink="http://schemas.microsoft.com/ink/2010/main" type="inkWord" rotatedBoundingBox="4146,6943 5960,6829 6124,9438 4309,955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4422.9633">2210 8016 806 0,'14'-8'36'0,"-14"8"7"0,5-8-35 0,4 0-8 15,-9 8 0-15,4-8 0 0,5 4 246 0,0-4 47 16,-9 8 10-16,19-4 1 0,3 4-217 0,-8-4-44 16,-14 4-9-16,14 8-2 0,9 0-7 0,-10 0-1 15,5 4-1-15,-9 4 0 0,5 4-3 0,0 1-1 16,4 7 0-16,0 4 0 0,-13 1-7 0,8 3-2 15,6-3 0-15,-6 3 0 0,-4 4-10 0,1-3 10 16,-1-1-10-16,0-3 10 0,4-1-10 0,-4-4 0 16,-9 1 9-16,5-5-9 0,4-4 10 0,-4 0-2 15,-10 1-8-15,5-9 12 0,0 0-3 0,0-4-1 16,0-8 0-16,0 0 0 0,0 0-8 0,0 0 10 16,0 0-10-16,0 0 10 0,-9-4 1 0,9-4 0 0,5-8 0 15,-1-4 0-15,5-13 2 0,0 1 1 0,0-13 0 16,5-3 0-16,9-5-14 0,0 5 11 0,-10-5-11 0,15 4 10 15,8 5-10-15,0-1 0 0,-13 13 0 0,9 0 0 16,-9 3 19-16,4 9-2 0,1 4 0 0,-6 4 0 16,-4 4-4-16,1 8-1 0,3 0 0 0,1 4 0 15,-14 8 6-15,5 4 1 0,0 0 0 0,-1 4 0 16,1 1 2-16,-5-1 1 0,-4 0 0 0,-1 0 0 16,1 5-14-16,4-1-8 0,-9-4 10 0,4 4-10 15,1-3 0-15,-1-5 0 0,1 4 0 0,0 0 0 16,4 1-36-1,0-5-4-15,-5-4-1 0,10 4-728 0,-9-4-146 0</inkml:trace>
          <inkml:trace contextRef="#ctx0" brushRef="#br0" timeOffset="83506.3542">1532 8312 1148 0,'-27'8'51'0,"18"0"10"0,-5 0-49 0,9 4-12 16,-4-4 0-16,0 4 0 0,-5-4 65 0,1 5 11 16,8-9 1-16,5-4 1 0,9 8-3 0,-4 0-1 15,-10 4 0-15,1-4 0 0,4-8-21 0,0 0-4 0,0 0-1 0,0 0 0 16,0 0-4-16,0 0 0 0,0 0-1 0,0 0 0 16,0-12-25-16,0-8-5 0,9-1-1 0,-9 1 0 15,-5-4 0-15,10-4-1 0,4-5 0 0,0 1 0 16,-9-5-11-16,5 1 0 0,8-5 0 0,6 1 8 15,-10-5-8-15,0-3 0 0,0-1 0 0,0-3 0 16,18-1 0-16,-8 1 0 0,-10-5 0 0,4-4 0 16,1 9 0-16,9-5 0 0,-1-4 0 0,1 1 0 15,0-1 0-15,0-4 0 0,4-4 0 0,5-4 0 16,0-3 0-16,4 3 0 0,-4 0 0 0,9 4 0 16,5-4 0-16,-5 8 0 0,4-3 0 0,1-1 0 15,4 8 0-15,4 0 12 0,-4 1-12 0,5 7 12 16,0 0-12-16,-1 5 12 0,-8 3-12 0,-1 5 12 15,5 4-12-15,1-1 10 0,-6 5-10 0,-4 7 10 16,-9 5-10-16,4 0 8 0,1 8-8 0,-1 0 8 0,1 0-8 16,-10 8 0-16,0-1 9 0,-4 1-9 0,0 4 8 0,0 4-8 15,-5 1 8-15,5 3-8 0,-5 4 0 0,-5 0 0 16,-8 4 0-16,4-4 8 0,0 8-8 0,-4 1 9 16,-10 7-9-16,1-4 10 0,-1-3-10 0,-4 3 0 15,0 8 0-15,-14-3 8 0,0 3-8 0,-4 0 0 16,0 5 9-16,-5-1-9 0,-9 5 0 0,0-1 0 15,-5 1 0-15,1-1 0 0,-5 0 0 0,0 1 0 16,-10-5 0-16,1 5-12 0,5-1 24 0,-6 1 4 16,-12 7 0-16,-1-3 1 0,9-9-5 0,0 5 0 15,1-9-1-15,3 0 0 0,6-3-11 0,8-5 0 16,10-8 9-16,4 0-9 0,-5-7 0 0,10-5 0 0,14 0-10 16,-1-4-682-16,-4-4-137 0</inkml:trace>
        </inkml:traceGroup>
        <inkml:traceGroup>
          <inkml:annotationXML>
            <emma:emma xmlns:emma="http://www.w3.org/2003/04/emma" version="1.0">
              <emma:interpretation id="{647465E8-584E-444F-BC96-CC061B915440}" emma:medium="tactile" emma:mode="ink">
                <msink:context xmlns:msink="http://schemas.microsoft.com/ink/2010/main" type="inkWord" rotatedBoundingBox="7329,6804 12257,6495 12410,8925 7482,923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6260.266">6859 5892 288 0,'0'0'25'0,"13"-9"-25"16,1 9 0-16,0 5 0 0,9-1 393 0,4 8 74 15,0 4 14-15,10 8 3 0,-1 13-311 0,5 3-62 0,5 1-13 0,-5 11-2 16,-1 5-24-16,1 12-5 0,-9-1-1 0,0 5 0 15,0 4-16-15,-5 8-3 0,-4 4-1 16,0 4 0-16,-5 8-14 0,0 1-2 0,-9-5-1 0,1 0 0 16,-10-8-11-16,0 0-2 0,-5-4-1 0,-9 0 0 15,-4 4-15-15,0-8 0 0,-9 0 0 0,-5-4 0 32,0 0-44-32,-9-9-11 0,0-3-2 0,-5-8-1 15,1-5-162-15,4-3-33 0,4-9-7 0</inkml:trace>
          <inkml:trace contextRef="#ctx0" brushRef="#br0" timeOffset="86836.7514">8152 7786 2602 0,'0'0'116'0,"0"0"23"16,0 0-111-16,0 0-28 0,18 8 0 0,0-4 0 0,5 4 55 15,4-4 5-15,10 0 2 0,4-4 0 0,4 4-20 0,5-4-4 16,10-4-1-16,-1 0 0 0,4 0-27 0,1-4-10 15,-5-9 0-15,1 5 9 16,-1 0-49-16,4 0-9 0,1-4-3 0,0-4 0 16,0-1-129-16,4-3-27 0,0 4-4 0,-4-4-811 15</inkml:trace>
          <inkml:trace contextRef="#ctx0" brushRef="#br0" timeOffset="86550.4313">8434 6964 1209 0,'0'0'108'0,"14"-4"-87"16,-1 0-21-16,1 0 0 0,4 0 279 0,5 0 51 16,4 4 10-16,5 0 3 0,5 0-239 0,4 4-48 15,0 0-10-15,0-4-2 0,4 4 6 0,5 0 1 16,-4-4 0-16,4-4 0 0,-5 4-42 0,5-4-9 16,-9 4 0-16,5-8 0 0,4-4-8 0,-4 4-2 15,-6-1 0-15,1-3 0 16,-4 0-34-16,-5 4-6 0,-5 0-2 0,0-4 0 15,-4 0-101-15,-5 4-21 0,-9-5-4 0,1 5-781 0</inkml:trace>
          <inkml:trace contextRef="#ctx0" brushRef="#br0" timeOffset="85335.7622">5029 6272 921 0,'0'0'82'0,"0"-12"-66"0,0-4-16 0,4-1 0 15,-4 1 44-15,5 0 6 0,-1 4 1 0,1-8 0 16,-5 4 5-16,4-1 2 0,-4-3 0 0,5 4 0 15,-5-4-2-15,-5 8 0 0,5-5 0 0,-4 5 0 16,-5 4 3-16,4-4 0 0,-4 0 0 0,0 8 0 16,4 0-11-16,-4 4-3 0,-4 0 0 0,3 4 0 15,-8 4-22-15,0 4-5 0,0 8-1 0,0 5 0 16,-1 15 3-16,-8 9 1 0,4 11 0 0,1 9 0 0,-6 8 32 16,1 8 7-16,0 8 0 0,4 12 1 0,0 5-9 0,5 3-1 15,-5-4-1-15,9 4 0 0,1-3-14 0,4-1-2 16,0-4-1-16,4-8 0 0,0-4-18 0,5-8-4 15,0-4-1-15,0-8 0 0,0-12-10 0,5 4 0 16,-5-9 0-16,5-3-11 16,4-9-93-16,-5-3-18 0,5 3-4 0,0-7-888 0</inkml:trace>
          <inkml:trace contextRef="#ctx0" brushRef="#br0" timeOffset="85815.5932">5593 7183 2394 0,'0'-17'52'0,"0"17"12"0,9-8 1 0,5-4 3 0,4 0-55 0,0 0-13 0,5 0 0 0,9-4 0 15,4-5 30-15,5 1 3 0,0 0 1 0,0-4 0 16,5-5-23-16,-5 5-11 0,-5-8 10 0,5-1-10 15,-4 1-13-15,-6-1-9 0,1-3-2 0,-4 0 0 16,-6-5 1-16,6 5 0 0,-10-1 0 0,0-7 0 16,-4-5 23-16,4 1 0 0,-4-1-9 0,-1 5 9 15,-4-5 0-15,1 4 0 0,-10 1 0 0,4 3 0 0,1 1 0 16,-5 0 0-16,-9 3 0 0,4 5 0 0,-4-5 0 16,0 9 0-16,0-4 0 0,0 3 0 0,-5 1 0 0,5 8-8 15,0-1 8-15,-5 1-13 0,5 4 13 0,-5 4 0 16,5 4-10-16,-4 4 10 0,3 4 0 0,1 4 0 15,-4 4 0-15,4 4 0 0,-1 8 9 0,1 1 0 16,-4 11 0-16,4 0 0 0,-5 9 11 0,5 3 1 16,-5 13 1-16,5 4 0 0,0 11 8 0,4 5 2 15,-4 8 0-15,9 4 0 0,-4 8 15 0,4 5 3 16,-5 11 1-16,5-4 0 0,-4-4-23 0,4 1-5 16,0 3-1-16,0-8 0 0,-5 0-22 0,5-4 8 15,-4-12-8-15,-1 0 0 0,0-4 30 0,1-12 2 0,-5-8 0 16,4-4 0-1,1-1-48-15,-5-11-10 0,4-1-2 0,-4-7 0 16,4-5-95-16,-4-8-19 0,0 1-4 0,0-5-973 0</inkml:trace>
          <inkml:trace contextRef="#ctx0" brushRef="#br0" timeOffset="86006.3288">5634 7587 2368 0,'0'0'105'0,"5"-4"22"16,8 0-102-16,1 4-25 0,0 0 0 0,4-4 0 16,9 4 72-16,5-4 10 0,4 4 2 0,1-8 0 15,-1 4-41-15,1-4-8 0,4 4-2 0,-5-4 0 16,1 0-42-16,-1-5-9 0,-4 5-2 0,4 0 0 16,-4-4-190-16,5-4-38 0</inkml:trace>
        </inkml:traceGroup>
        <inkml:traceGroup>
          <inkml:annotationXML>
            <emma:emma xmlns:emma="http://www.w3.org/2003/04/emma" version="1.0">
              <emma:interpretation id="{E13209F3-CDB2-4A16-B56E-4230215F6D4A}" emma:medium="tactile" emma:mode="ink">
                <msink:context xmlns:msink="http://schemas.microsoft.com/ink/2010/main" type="inkWord" rotatedBoundingBox="13818,6383 20182,5983 20304,7921 13940,8321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8053.9951">11266 5746 1612 0,'0'0'72'0,"0"0"14"0,0 0-69 0,0 0-17 15,0 0 0-15,0 0 0 0,0 0 176 0,0 0 31 16,0 0 6-16,0 0 2 15,9 8-303-15,0 8-61 0,0-4-12 0,0 9-3 0</inkml:trace>
          <inkml:trace contextRef="#ctx0" brushRef="#br0" timeOffset="88485.4323">11507 6737 2574 0,'0'0'56'0,"0"0"12"0,0 0 3 0,5 8 1 0,8 1-57 0,-3 3-15 0,3 4 0 0,1 4 0 15,0 4 9-15,-1 9-1 0,1-1 0 0,0 1 0 16,-10 3 20-16,5 0 3 0,0 1 1 0,-4-1 0 0,-1-3-32 0,-4-1 0 15,-4 0 0-15,4-3 0 16,0 3-20-16,-5-8-9 0,1-3-3 0,-1-5 0 0,1-4 16 0,-1 0 4 16,1-4 0-16,4-8 0 0,0 0 3 0,0 0 1 15,0 0 0-15,-10-4 0 0,1-12 8 0,9 4 0 16,-4-4 0-16,4-9 0 0,0-7 0 0,4-5 14 16,5 9-3-16,1-8-1 0,-1-9 0 0,4 5 0 15,1-1 0-15,4 9 0 0,0 8 24 0,1 3 5 16,-6 1 1-16,-4 12 0 0,5 4-17 0,4 4-3 15,-4 4-1-15,0 8 0 0,-1 4-8 0,-4 9-2 16,0-1 0-16,5 4 0 0,-5 1-9 0,0 3 0 16,5 4 0-16,0 1 0 15,-1-5-36-15,-4 1-5 0,0-1-2 0,1-4-773 0,-1-3-156 16</inkml:trace>
          <inkml:trace contextRef="#ctx0" brushRef="#br0" timeOffset="87873.1653">11202 6511 1728 0,'0'0'76'0,"0"0"16"0,-4-4-73 0,4 4-19 0,0 0 0 0,0 0 0 15,-5 8 99-15,5 4 16 0,-4 8 3 0,-1 0 1 16,0 5-55-16,-4 7-12 0,5 13-1 0,-5-1-1 15,-5-3-8-15,5 7-2 0,-5 9 0 0,1-1 0 16,3 1-15-16,1-4-3 0,0-1-1 0,0-3 0 16,5-1-11-16,-1-3-2 0,10-9-8 0,-1 1 12 15,1-9-12-15,-1 0 0 0,10-7 0 0,0 3 0 16,-1-8-112-16,1 0-21 0,0-3-5 16,-5-9-1-16</inkml:trace>
          <inkml:trace contextRef="#ctx0" brushRef="#br0" timeOffset="89188.044">12313 7154 2260 0,'9'-28'100'0,"0"16"21"0,0-4-97 0,1-1-24 16,3 5 0-16,-4-4 0 0,0 0 58 0,5 0 6 16,4 8 2-16,-4-1 0 0,0 1-30 0,4 4-5 15,0 0-2-15,5 4 0 0,4 0-9 0,-4 4-3 16,9 4 0-16,0 1 0 15,-1-5-36-15,1 4-7 0,9-4-2 0,0 0 0 16,0 0-124-16,0-4-24 0,-4-4-6 0</inkml:trace>
          <inkml:trace contextRef="#ctx0" brushRef="#br0" timeOffset="88963.7845">12705 6438 2613 0,'-5'-4'116'0,"5"4"24"0,0 0-112 0,9-8-28 15,9 0 0-15,-4 0 0 0,9-9 35 0,-5 5 1 16,9-8 1-16,1 4 0 0,-1 0-26 0,0-9-11 16,-4 1 8-16,0-4-8 0,0 3 0 0,-5 1 0 15,0 0 0-15,-4-4 0 16,-1-1-30-16,-8-3 2 0,-1-5 0 0,-4 5 0 0,0-4 14 0,0-1 3 16,-4-3 1-16,-1-1 0 0,-4-3 0 0,0 3 0 15,0 1 0-15,0-1 0 0,0 1-3 0,-5-1-1 16,0 1 0-16,1 4 0 0,-1 11 14 0,-4 1 0 15,4 0 0-15,1 3-9 0,-1 5-1 0,0 0 0 16,1 4 0-16,4 4 0 0,-5 4 10 0,5 4 14 16,-5 0-3-16,0 4-1 0,1 4-10 0,-1 4 0 0,1 4 0 15,3 4 0-15,1 9 0 0,-4-1 0 16,-1 5 0-16,5 11 8 0,4 9 1 0,1 7 0 0,-1 9 0 0,1 8 0 16,4 8 19-16,0 4 4 0,4 8 1 0,-4 4 0 15,-4 1-1-15,-1-5-1 0,14-4 0 0,-4-4 0 16,-5-8-15-16,4-4-2 0,-4-5-1 0,0-7 0 15,5 0-13-15,-5-8 0 0,-9-5 0 0,4-7 0 16,1-5-16-16,-1 1 0 0,-4-9 0 0,-5 0 0 31,-8 1-162-31,-1-9-32 0</inkml:trace>
          <inkml:trace contextRef="#ctx0" brushRef="#br0" timeOffset="89387.2633">13529 6470 2016 0,'-9'33'179'0,"-1"-13"-143"0,6 4-36 0,4 9 0 16,-5 3 78-16,5 4 9 0,-4 9 1 0,-1 0 1 15,5 3-19-15,0 1-4 0,0-9-1 0,0 1 0 16,-4-5-45-16,4 1-8 0,4-5-3 0,-4-3 0 16,0-9-75-16,0 4-15 0,5-8-3 0</inkml:trace>
          <inkml:trace contextRef="#ctx0" brushRef="#br0" timeOffset="89554.2747">13565 5924 2444 0,'-9'-12'108'0,"9"12"23"0,0-8-105 0,0 8-26 16,0 0 0-16,0 0 0 15,0 0-157-15,0 0-37 0</inkml:trace>
          <inkml:trace contextRef="#ctx0" brushRef="#br0" timeOffset="90174.6881">14162 6551 518 0,'0'0'23'0,"0"0"5"0,0-12-28 16,0 4 0-16,0-4 0 0,4 4 0 0,-4 8 408 0,9 0 77 0,-4 0 15 0,8 4 4 15,-3 4-379-15,3 4-75 0,1 0-15 0,-5 4-3 16,5 13-32-16,-5-1 8 0,0 0-8 0,0 1 0 15,-5 7 12-15,1-4-1 0,-5 9 0 0,0-5 0 16,-5-7-11-16,-4 11 0 0,0-3 0 0,0-5 0 0,0-12-16 16,-5 4-6-16,-4-3-1 0,5-9 0 0,-1 0 23 0,0-4 0 15,-4-4-9-15,9 0 9 0,-5-8 0 0,5 0 0 16,0-4 11-16,4-4-11 0,5-4 29 0,0-5-1 16,5-3 0-16,4-4 0 0,0-5-5 0,5-3-2 15,9-4 0-15,-1 3 0 0,6 1-21 0,4 3 8 16,-5 1-8-16,9 4 0 0,-4-1 0 0,0 9 0 15,-5 0 0-15,1 4 0 0,-1 8 10 0,-4-1-2 16,-5 5-8-16,-4 8 12 0,4 0-4 0,0 5 0 16,-4-1-8-16,-5 4 12 0,0 0 0 0,0 4 0 15,0 0 0-15,-4-4 0 0,-5 5-2 0,4-1-1 16,1 0 0-16,-5-4 0 0,0-4-9 0,0 4 8 16,0-3-8-16,0 3 8 0,0 0-8 0,0-4 0 0,-5 0 0 0,10 4 0 15,-5-4 0-15,4 4 0 0,-4-4 0 0,0 1 0 16,0-9 0-16,0 0 0 0,0 0-14 15,0 0 5-15,0 0 9 0,0 0-10 0,0 0 10 0,0 0-10 16,0 0 10-16,9 0 0 0,1-4 0 0,3-5 0 16,1-7 11-16,0-4 1 0,-1 0 0 0,5 0 0 15,1-1-2-15,-6 5 0 0,6 4 0 0,-1 0 0 16,0 0-10-16,-4 8 0 0,4 8 0 0,-5 4 8 16,6 8-8-16,-1 4 0 0,-4 4 0 0,4 9 8 15,-9-1-8-15,5 5 0 0,-1 3 0 0,-4-3 8 16,0-1-8-16,0-4 0 0,1 5 0 0,-6-5-836 15,1 5-159-15</inkml:trace>
          <inkml:trace contextRef="#ctx0" brushRef="#br0" timeOffset="90875.9355">15541 6527 1785 0,'-9'-12'159'0,"9"12"-127"15,-5 0-32-15,-4-4 0 0,0 4 108 0,5 0 15 16,4 0 3-16,-5 8 1 0,1 4-76 0,-1 4-15 16,5 4-4-16,0 1 0 0,0 3-32 0,0 4 0 15,0 1 0-15,5 3 0 0,4-4 0 0,0-3 0 16,0 3 0-16,0-8 0 0,5 4 13 0,4-3-4 16,-5-1-1-16,6-4 0 0,-1-4 12 0,-4 4 1 15,4-8 1-15,-5-3 0 0,6-5 0 0,-6 0 0 0,6 0 0 0,-6-5 0 16,5-3 0-16,1-4 0 0,3 4 0 15,1-12 0-15,0 0-4 0,4-5-1 0,1 1 0 0,3-4 0 16,1-1-6-16,0 1-2 0,-9 0 0 0,9-1 0 16,-5-3-9-16,5 4 0 0,-9-1 0 0,-1 5 8 15,-17 0-8-15,9 0-11 0,4 3 3 0,-9 1 0 32,-9 4-130-32,5 4-26 0,13 0-4 0,-9 4-2 0</inkml:trace>
          <inkml:trace contextRef="#ctx0" brushRef="#br0" timeOffset="91457.2571">16388 6462 2131 0,'0'-4'189'0,"4"-4"-151"15,10 0-30-15,0 4-8 0,-1 0 69 0,6 8 13 16,-6 0 2-16,1 4 1 0,9 0-46 0,-10 4-10 16,1 4-1-16,0 5-1 0,-1-1-11 0,-4 4-3 15,1 0 0-15,-6-3 0 0,-4-1-4 0,5 0-1 16,4-4 0-16,-9 5 0 0,0-1-8 0,-5-8 0 16,10 4 0-16,-5-8 0 0,0 4 0 0,0-12 0 15,-5 9-12-15,5-9 12 0,0 0-15 0,0 0 5 16,0 0 1-16,0 0 0 0,0 0 9 0,9-9 9 0,0 5-1 0,1-8-8 15,-1 0 19-15,0-4-3 0,9 0-1 0,-4 0 0 16,-5-9 3-16,9-3 1 0,9 0 0 0,-4-1 0 16,0 1-3-16,0 0-1 0,-1-1 0 0,6 9 0 15,-1 4-5-15,-9 0-1 0,0 8 0 0,5-1 0 16,4 5-1-16,-8 4 0 0,-6 0 0 0,6 9 0 16,3 7-8-16,-4 0 0 0,-4 4 0 0,-5 4-11 15,0-3 11-15,0 3 8 0,1-4-8 0,-1 4 11 16,-9-3-11-16,0-1 0 0,0-4 0 0,0 0 0 15,-5 0 0-15,1-3 0 0,-1-1 0 0,0-4 0 16,1-4 0-16,4-4 0 0,0 0 0 0,0 0 8 16,0 0-8-16,0 0 0 0,0 0 0 0,0 0 0 15,0-8 0-15,0-8 10 0,4 3-10 0,1-3 10 16,-5-8-10-16,9 4 0 0,5-9 0 0,4 1 0 16,-9 0 0-16,9 4 0 0,5-1 0 0,-5 5 8 0,0 4-8 0,-4 0 10 15,4 3-10-15,1 9 10 0,-1 4 8 0,0 4 2 16,-9 9 0-16,5-1 0 0,4 4-20 0,0 4 0 15,-13 0-13-15,4 5 5 0,0-1 8 0,0 4-13 16,0 1 5-16,-4-1 8 16,-10-4-122-16,14 5-17 0,-4-1-3 0</inkml:trace>
        </inkml:traceGroup>
        <inkml:traceGroup>
          <inkml:annotationXML>
            <emma:emma xmlns:emma="http://www.w3.org/2003/04/emma" version="1.0">
              <emma:interpretation id="{EC1DD816-8CBD-4910-917A-FC56ED79818C}" emma:medium="tactile" emma:mode="ink">
                <msink:context xmlns:msink="http://schemas.microsoft.com/ink/2010/main" type="inkWord" rotatedBoundingBox="20920,6200 22918,6074 23028,7832 21030,7957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93083.036">18173 5693 1602 0,'0'0'71'0,"0"0"14"15,0 0-68-15,0-8-17 0,0 0 0 0,4 0 0 16,1-4 69-16,-1 8 11 0,-4 4 1 0,0 0 1 0,0 0-24 0,0 0-5 15,0 0-1-15,0 0 0 0,0 0 3 0,0 0 0 16,9 4 0-16,0 4 0 0,1 12-1 0,-6 8 0 16,1 1 0-16,4 11 0 0,-5 5-30 0,1-1-7 15,4 9-1-15,-4 0 0 0,-5 3 3 0,0 5 0 16,4 4 0-16,-8-1 0 0,-1-3 15 0,0 0 3 16,1 0 1-16,-1-1 0 0,-4-3-30 0,5-9-8 15,-1 1 0-15,-4-9 0 0,0 1 0 0,0-9 9 16,4 1-9-16,1-5 10 0,-5-4-10 0,4-3 0 15,0-5 0-15,1 0 0 16,-1-4-60-16,5 0-5 0,0-12-1 0,0 0 0 16,0 0-126-16,0 0-26 0,0 0-5 0,0 0-668 0</inkml:trace>
          <inkml:trace contextRef="#ctx0" brushRef="#br0" timeOffset="93452.7145">18669 5624 1695 0,'0'0'37'0,"4"-8"8"0,6-4 2 0,-6 0 1 16,5 0-39-16,-4 0-9 0,-1 0 0 0,5 0 0 0,0 3 77 0,-4-3 14 15,-5 0 2-15,0 4 1 0,0 8-26 0,0 0-4 16,0 0-2-16,0 0 0 0,0 0-26 0,0 0-4 16,0 12-2-16,-5 8 0 0,1 1 11 0,-1 3 3 15,5 4 0-15,0 13 0 0,0 3-7 0,-4 5-1 16,4 3 0-16,-5 9 0 0,5-4 0 0,-4 4 0 16,4-1 0-16,-5 17 0 0,1-4-2 0,-1 0-1 15,1 0 0-15,-6 4 0 0,1-13-10 0,0 1-3 16,5-8 0-16,-5 3 0 0,4-11-20 0,0 0 0 15,1-5 0-15,-1-3 8 0,5-5-8 0,-4-8-12 16,-5-8 4-16,9 5 0 16,-5-9-116-16,5-4-24 0,0-12-4 0</inkml:trace>
          <inkml:trace contextRef="#ctx0" brushRef="#br0" timeOffset="95112.0196">19411 6482 2008 0,'0'0'89'0,"0"0"19"0,0 0-87 0,0 0-21 16,14-4 0-16,-10-4 0 0,5 4 68 0,0 0 10 0,5 0 2 0,-5 4 0 15,0-4-15-15,9 4-2 0,-4 4-1 0,9-4 0 16,4-4-34-16,5 0-6 0,4 4-2 0,10 0 0 16,0 0-20-16,4 4 9 0,0 0-9 0,0-8 0 15,4-4-148 1,-17 0-37-16</inkml:trace>
          <inkml:trace contextRef="#ctx0" brushRef="#br0" timeOffset="94884.0252">19598 5786 748 0,'0'0'33'0,"0"0"7"16,0 0-32-16,0 0-8 0,0 0 0 0,0 0 0 0,0 0 234 0,9 8 45 15,0-4 9-15,4 1 1 0,10-5-179 0,0-5-36 16,4 1-7-16,1-8-2 0,-1 4-1 0,5-8 0 16,-5 4 0-16,0 0 0 0,-4-9-39 0,0 9-8 15,-5-4-1-15,0 0-1 0,1 4-15 0,-6-4 11 16,1-1-11-16,0-3 10 0,-5 4-10 0,0-4 10 16,0 0-10-16,0-1 10 0,0-3-10 0,-4 4 0 15,-1 0 0-15,1-1 8 0,-1 1-8 0,-4 0 0 16,5 0 0-16,-5-1 0 0,0-3 0 0,0 4 0 0,4 4 0 15,-4 0 0-15,0-1 0 0,0 5 0 0,-4 0 0 16,4 4 0-16,-5-4 0 0,1 4 0 0,-5 0 0 0,4 4 0 16,5 4 0-16,-14 0 0 0,10 0 0 0,-10 0 0 15,5 8 0-15,-4 0 0 0,-6 4 0 0,6 0-11 16,-1 0 11-16,0 0 0 0,-4 5 0 0,4 3 0 16,1 0 0-16,-1 0 0 0,5 5 0 0,-5 3 0 15,1 0 0-15,4 9 0 0,4-1-8 0,0 13 8 16,1-1 0-16,4 9 11 0,0 3-1 0,0 5 0 15,0 0 29-15,0 0 5 0,0 4 2 0,4 11 0 16,-4-3 5-16,0 0 1 0,0 0 0 0,5 4 0 16,-5-8-34-16,5-4-6 0,-5-5-2 0,-5-3 0 0,5-8-2 15,-5-5-8-15,5-3 12 0,-4-5-4 0,-1-3-8 0,1-1 0 16,-5-7-10-16,4-5 10 16,-4-8-120-16,5-4-17 0,-1-4-4 0,5-8-944 15</inkml:trace>
        </inkml:traceGroup>
        <inkml:traceGroup>
          <inkml:annotationXML>
            <emma:emma xmlns:emma="http://www.w3.org/2003/04/emma" version="1.0">
              <emma:interpretation id="{818C137E-3F0D-4AA4-AE12-67D0E9FF3315}" emma:medium="tactile" emma:mode="ink">
                <msink:context xmlns:msink="http://schemas.microsoft.com/ink/2010/main" type="inkWord" rotatedBoundingBox="23737,6329 26231,6173 26325,7669 23831,7825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6755.1221">22944 5600 230 0,'0'0'20'0,"5"-8"-20"15,4 0 0-15,-5-4 0 0,10 0 197 0,-1 0 35 16,-3-1 8-16,3-3 0 0,1 0-112 0,0 4-22 16,-1-4-5-16,1 4-1 0,-5-5-5 0,0 5-2 15,-9 0 0-15,5 4 0 0,-5 0-45 0,-5 0-10 16,1 0-2-16,-1 0 0 0,0 0 0 0,1 4 0 16,-10-1 0-16,5 1 0 0,0 0-15 0,-5 0-3 15,1-4-1-15,-1 8 0 0,0 0-6 0,5 0-2 16,0 0 0-16,-4 0 0 0,3 0-9 0,1 0 0 0,0 0 9 0,9 0-9 15,-9 8 0-15,-5 4 0 0,5-7 0 0,0 7 0 16,0 0 27-16,-5 4 1 16,5 0 0-16,-9 8 0 0,0 5-13 0,4 3-3 0,-4 1 0 0,0 3 0 15,-5 8 0-15,-4 5 0 0,-1 0 0 0,1-1 0 16,4-7-12-16,5-5 0 0,-5 0 0 0,10-7 0 16,4-5 0-16,0 0 9 0,4-7-9 0,5-1 8 15,5-4-8-15,-1 0 0 0,-4-12 0 0,9 4 8 16,9 0-8-16,-4-4 12 0,4-8-12 0,-4 4 12 15,4-4-12-15,5 0 12 0,0-4-12 0,-1 0 12 16,-3-5 0-16,-1 1 1 0,0-4 0 0,9 0 0 16,-8-9 9-16,3 1 2 0,6-4 0 0,4-5 0 15,4-3-8-15,0 3-2 0,-4 1 0 0,9-5 0 0,5 5-14 16,-5 0 0-16,-5 3 0 0,5 1 0 0,-9-1 0 16,0 5 0-16,-9 0-9 0,-1 8 9 0,-3 3 0 0,-10 5 0 15,0 0 0-15,-5 0 0 0,-4 4 0 0,0 8 0 16,0-8 8-16,0 8-8 0,0 0 8 0,0 0-8 15,0 0 0-15,0 0 0 0,0 0 0 0,-4-4 0 16,-10 4 0-16,14 0 0 0,0 0 0 0,0 0 0 16,-14 0 0-16,5 4 0 0,0 0 0 0,0 4 0 15,0 4 0-15,0 0 0 0,4-4 25 0,-4 8 8 16,0 5 2-16,0-1 0 0,0 4-35 0,0 0 0 16,-9 9 0-16,4 3 0 0,-4 5 16 0,0 3-3 15,-1 5-1-15,6 7 0 0,-1 5-12 0,-9 4 11 16,1 0-11-16,-6 4 10 0,1-5-10 0,4 5 0 15,0 4 0-15,1 0 8 0,-1-4-8 0,5-5 0 16,-1 1 0-16,1-4 0 0,0-13 8 0,0-3-8 0,0-5 8 16,4 1-8-16,5-13 0 0,-5 0 0 15,5-3 0-15,0-5 0 0,9-4 12 0,-5-4-4 0,1-4 0 0,4 0 0 16,0 1-8-16,0-9 0 0,0 0 0 0,0 0 0 16,4-17 34-16,1 5 5 0,4-12 1 0,0 0 0 15,9-1-30-15,1-7-10 0,-1 0 0 0,5-9 9 16,-1 1-9-16,6-1 0 0,4 1 0 0,4 7-11 15,0 5 11-15,-8 12 0 0,-6 4 0 0,-3 0-8 16,3 3 8-16,-3 9 0 0,-1 9 0 0,0 3 0 16,0 0 0-16,-4 0 0 0,0 8 0 0,-1 0 0 15,1 1 0-15,0-1 0 0,-1-4 0 0,1 4 8 16,0-8-66-16,4 1-13 0,0-9-2 0,5 4-1 16,-1-8-171-16,1 4-35 0</inkml:trace>
          <inkml:trace contextRef="#ctx0" brushRef="#br0" timeOffset="95569.6576">20927 6321 460 0,'0'0'41'0,"0"0"-33"0,0 0-8 0,9-9 0 15,-9-3 219-15,5 0 41 0,-1 4 9 0,5 0 2 16,0 4-86-16,1 0-17 0,-1 0-3 0,4 0-1 16,1 0-55-16,0 0-11 0,8 0-2 0,6 4-1 15,-1-8-31-15,9 4-5 0,1-1-2 0,4 1 0 16,9 0-13-16,5-4-4 0,4 4 0 0,9-4 0 15,-4-4-40-15,4 0-24 0,0 0 4 0,1 0-1168 16</inkml:trace>
        </inkml:traceGroup>
        <inkml:traceGroup>
          <inkml:annotationXML>
            <emma:emma xmlns:emma="http://www.w3.org/2003/04/emma" version="1.0">
              <emma:interpretation id="{018B07D9-76A3-4FF0-8637-F54C50DDB1A5}" emma:medium="tactile" emma:mode="ink">
                <msink:context xmlns:msink="http://schemas.microsoft.com/ink/2010/main" type="inkWord" rotatedBoundingBox="27092,5914 29388,5770 29509,7682 27212,782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7517.2847">24237 5187 345 0,'0'0'31'0,"0"0"-31"0,9-4 0 16,-4-4 0-16,4 0 192 0,-5 0 33 0,5-4 7 0,5 0 0 15,-5 4-78-15,9-4-16 0,1-5-3 0,-1 5-1 16,0 0-66-16,0 4-14 0,-4-4-2 0,0 8-1 16,-5 4 3-16,4 0 1 0,-4-4 0 0,0 12 0 15,1 0 1-15,-6 4 0 0,5 12 0 0,0 5 0 16,0-1-20-16,-4 12-3 0,4 5-1 0,-4 8 0 15,4 7 8-15,-5 9 2 0,1 4 0 0,-1 8 0 16,-4 0-12-16,0 4-2 0,5 0-1 0,-5 0 0 16,5-4 1-16,-5-4 1 0,0-5 0 0,4 5 0 15,-4-8-21-15,5-4-8 0,-5 0 0 0,4-21 0 16,-4-3 10-16,5-1-10 0,-10-3 10 0,5-5-10 16,0-4-79-16,0-3-21 0,-4-5-5 0,-5-4-644 15,-1-8-129-15</inkml:trace>
          <inkml:trace contextRef="#ctx0" brushRef="#br0" timeOffset="97866.3912">24824 5106 1414 0,'0'0'31'0,"-4"-12"6"0,-1 0 2 0,1-4 1 0,4 8-32 0,0 8-8 15,0-12 0-15,0 0 0 0,0 12 52 0,4-8 8 16,1-5 1-16,4 5 1 0,0 8-14 0,0 0-4 0,0-4 0 0,5 4 0 16,-5 4 16-16,0 4 4 0,0 5 0 0,0 3 0 15,-4 0-3-15,-1 12 0 0,1 1 0 0,4 7 0 16,-9 4-21-16,0 9-4 0,5 4 0 0,-10 7-1 15,5 9 23-15,-9 8 5 0,4 4 1 0,1 4 0 16,-5-8-20-16,4 4-3 0,-4-4-1 0,9 4 0 16,0-9-22-16,-5 1-5 0,5-4-1 0,0 4 0 15,5-8-12-15,-5 3 0 0,0-7 0 0,-5-4 0 16,1-13-176-16,4 1-39 0</inkml:trace>
          <inkml:trace contextRef="#ctx0" brushRef="#br0" timeOffset="99118.6518">26067 6308 1857 0,'0'0'40'0,"-4"17"9"0,-5 7 2 0,-5 8 2 0,-4 5-42 0,-5-1-11 16,0 9 0-16,-4-1 0 0,4 1 40 0,-9-1 5 16,0-3 2-16,0-5 0 0,1 0-25 0,-1-7-5 15,0-5-1-15,5-4 0 0,-1-3-3 0,5-1-1 16,-4-4 0-16,4-4 0 0,-4-4 0 0,0-4 0 16,-1-4 0-16,6 4 0 0,-6-4 10 0,6 0 2 15,-6-4 0-15,10-4 0 0,-5-9-13 0,14 1-3 16,-4 0 0-16,3-8 0 0,6 3-8 0,4-3 0 15,9 0 9-15,0-5-9 0,9 1 0 0,0-1 0 16,5-3 0-16,0 4 0 0,4-1 0 0,1 5 0 16,-1 4-12-16,5-1 4 0,0 9 8 0,-5 4 0 15,-4 0 10-15,4 12-10 0,0 8 29 0,-4 4 0 16,4 12 0-16,-4 1 0 0,5 3-5 0,-10 4 0 16,0 5-1-16,0-1 0 0,5 1-23 0,-5-1 0 15,5-3 0-15,4 3 8 0,-4-8-8 0,0 1 0 0,9-9 0 0,-5 0 0 16,5-8 0-16,-5 0 0 0,0-12 0 0,1 4 0 15,-1-4-10-15,0-4-6 0,1 0-2 0,-5 0 0 16,8-4 18-16,-3-4-10 0,-6-4 10 0,1-4-8 16,-5-1 8-16,5 1 0 0,-5-4 0 0,1-9 8 15,-1 1 0-15,-4-8 1 0,-1-1 0 0,5 5 0 16,1-9 17-16,-6 5 3 0,-4 7 1 0,0-7 0 16,1-1-8-16,-6 9-2 0,5 0 0 0,0 3 0 15,-4 5 2-15,-1 0 0 0,-8 8 0 0,-1 3 0 16,1-3-30-16,-5 4-7 0,4 0-1 0,-9 4 0 0,-8 4 16 15,-1 0 0-15,0 0-10 0,-9 8 10 0,-9 4 0 16,-4 0 0-16,4 4 0 0,-5 8 0 0,1 5-13 0,-1 7 1 16,1 4 1-16,-5 1 0 0,9-1 11 0,-5 5 16 15,10 3-4-15,-1 5-1 16,1-1-85-16,4-3-17 0,0-5-3 0,5 1-984 16</inkml:trace>
        </inkml:traceGroup>
      </inkml:traceGroup>
      <inkml:traceGroup>
        <inkml:annotationXML>
          <emma:emma xmlns:emma="http://www.w3.org/2003/04/emma" version="1.0">
            <emma:interpretation id="{432A485A-C7CA-49D5-AAE5-E5B7BDD43182}" emma:medium="tactile" emma:mode="ink">
              <msink:context xmlns:msink="http://schemas.microsoft.com/ink/2010/main" type="line" rotatedBoundingBox="15715,8387 21614,8043 21709,9671 15810,10014"/>
            </emma:interpretation>
          </emma:emma>
        </inkml:annotationXML>
        <inkml:traceGroup>
          <inkml:annotationXML>
            <emma:emma xmlns:emma="http://www.w3.org/2003/04/emma" version="1.0">
              <emma:interpretation id="{0DEBE5FF-11B2-4FB1-8D82-1B71B116575D}" emma:medium="tactile" emma:mode="ink">
                <msink:context xmlns:msink="http://schemas.microsoft.com/ink/2010/main" type="inkWord" rotatedBoundingBox="15715,8387 19483,8168 19577,9795 15810,10014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2324.8379">13447 8101 1209 0,'0'0'108'0,"-9"-4"-87"16,0-4-21-16,-5 4 0 0,0-4 84 0,-4 4 12 16,4-4 2-16,-4 4 1 0,4 0-16 0,-4-4-3 0,5 4-1 0,-6-1 0 15,-3 5-24-15,-1-4-5 0,5 8-1 0,-5 1 0 16,0 3-49-16,5 0 0 0,-5 0-12 0,5 4 3 16,0 0 9-16,-5 4 9 0,5 5-1 0,0 7-8 15,-1 0 17-15,1 9-3 0,4 3-1 0,1 5 0 16,-1 3-3-16,5-3-1 0,-5 7 0 0,5-7 0 15,5-1-9-15,-1-7 0 0,1-1 0 0,4-8-11 16,0 1 11-16,0-9 0 0,4-4 0 0,-4-4 8 16,5-4-8-16,-5-8 12 0,0 0-4 0,0 0 0 15,13 0 0-15,1-8 1 0,0 0 0 0,-1-8 0 16,1 0-9-16,4-4 12 0,0-5-12 0,1-3 12 0,-1 0-12 16,-4-5 8-16,8-3-8 0,-4 0 8 0,1-5-8 15,-6-3 0-15,1-9 9 0,4 0-9 0,-4-3 21 0,4-9 0 16,-4 0 0-16,-1 0 0 0,6 1-9 0,-6 3-1 15,-4-8-1-15,5 8 0 0,9 9-10 0,-5 3 0 16,0 9 0-16,0 7 0 0,1 1 0 0,-6 4 0 16,6 3 0-16,-10 9 0 0,-5 4 25 0,5 4 3 15,-4 4 1-15,-5 4 0 0,0 0-1 0,0 0 0 16,-5 12 0-16,-4 12 0 0,-4 1-28 0,-1 7 0 16,-9 4 0-16,9 5 0 0,1-1 0 0,-1 5 0 15,-4 3 0-15,4 9 0 0,1 0 0 0,-1 4 0 16,5-1 0-16,0 5 0 0,9 0 0 0,-5-9 0 15,10 5-11-15,4-4 11 0,-5-1-8 0,6-3 8 16,-6-8 0-16,5-1 0 16,0-3-94-16,5-9-14 0,-5-4-4 0</inkml:trace>
          <inkml:trace contextRef="#ctx0" brushRef="#br0" timeOffset="102724.2879">13907 8267 1209 0,'0'0'53'0,"-10"8"12"0,1 0-52 0,5 0-13 0,4-8 0 0,0 0 0 15,-9 9 201-15,4-1 38 0,5-8 7 0,0 0 2 16,0 0-160-16,0 0-31 0,0 0-6 0,9 0-2 0,0-8-28 0,5-1-5 16,0-3-2-16,8 0 0 0,-3-8-14 0,3-4 8 15,-8-1-8-15,9-3 0 0,-5 4 0 0,0-1 8 16,-4 1-8-16,0 4 0 0,-1 0 0 0,-4-1 0 15,0 1 8-15,1 4-8 0,-6-4 0 0,1 0 9 16,4 3-9-16,-5 1 8 0,-4 0 4 0,0 0 0 16,0 4 0-16,0 0 0 0,0 3 8 0,0 1 1 15,-4 0 1-15,-1 0 0 0,1 4-11 0,-5 0-3 16,-5 4 0-16,0 0 0 0,-4 8-8 0,0 4 0 16,0 4 0-16,-1-3 0 0,1 7 0 0,-5 0-9 15,1 0 9-15,-1 9-13 0,-4-1 13 0,4 4 0 16,5-3 0-16,-1 3 10 0,6 4-10 0,-1-3 0 15,5-5 0-15,0 5 8 0,4 3-8 0,5-8 0 16,0-3 0-16,0 3 0 0,9-8-8 0,1 4-4 16,-6-7-1-16,10-1 0 15,-5-4-115-15,9-8-22 0,5 4-5 0,0-12-481 0,8 0-97 0</inkml:trace>
          <inkml:trace contextRef="#ctx0" brushRef="#br0" timeOffset="103354.7624">14712 8069 230 0,'5'-12'20'15,"4"4"-20"-15,-4-1 0 0,4-3 0 16,0 4 269-16,5-4 50 0,-10-4 9 0,-4 4 3 16,5 0-149-16,-1 4-30 0,-4-1-5 0,0 1-2 0,-4 0-30 0,4 0-7 15,-5 0 0-15,1 0-1 0,-10 4-45 0,5-4-9 16,9 8-1-16,0 0-1 0,0 0-31 0,0 0-7 15,0 0-1-15,0 0 0 0,0 0-12 0,-9-4 0 16,0 4 0-16,-1-4 0 0,-3 4 0 0,4 8 0 16,-5-8 0-16,0 8-10 0,1 4 10 0,-1 0 0 15,0 4 0-15,1 5 0 0,-5-5 0 0,4 8 0 16,0-4 0-16,1 9 8 0,-1 3-8 0,5-4 0 16,0-3 0-16,0-1 0 0,-1 0 0 0,6-4 0 15,-1-3 0-15,1 3 0 0,4-4 0 0,0 0 0 16,0-4 0-16,0-12 0 0,0 0 0 0,0 0 0 15,0 0 0-15,0 0-8 0,13-4 8 0,1-8 0 16,0 0-9-16,-1-4 9 0,6 0 0 0,-6-5 0 16,10-3 0-16,0-4 8 0,0 0 0 0,-1-1 0 15,1 1 0-15,-5 0 0 0,-4 3-8 0,0 1 10 0,-5 8-10 0,0 0 10 16,5 12 4-16,-5 0 1 0,-9 4 0 16,0 0 0-16,0 0 4 0,9 16 1 0,-5 8 0 0,-4 4 0 15,5 9-20-15,-5 3 0 0,-9 9 0 0,4-1 0 16,-8 1 10-16,3 8-2 0,6 7 0 0,-1-3 0 15,1 0 3-15,-10-5 0 0,0-3 0 0,1-4 0 16,-5-1-3-16,-1 1-8 0,1-9 12 0,-5 5-4 16,-4-5-8-16,4-3 8 0,1-5-8 0,-1 0 8 15,-5-3-8-15,1-9 10 0,4-4-10 0,1-4 10 16,-6-4 12-16,6-8 2 0,3-8 1 0,-3-4 0 16,3 0 11-16,6-8 1 0,4-5 1 0,-1-3 0 0,10 0-30 15,5-9-8-15,4-3 0 0,9-1 0 0,1 1 0 16,8-5-13-16,0 1 3 0,5-1 1 15,4 5-22-15,5 3-4 0,5 1-1 0,-10 4 0 16,1-5-160-16,-5 5-33 0</inkml:trace>
          <inkml:trace contextRef="#ctx0" brushRef="#br0" timeOffset="104857.1431">15436 7599 864 0,'0'0'76'0,"0"0"-60"0,0 0-16 0,0 0 0 16,0 0 88-16,0 0 16 0,0 0 2 0,5-8 1 16,-5 0-15-16,0 4-4 0,0-4 0 0,0 8 0 15,0 0-48-15,0-4-9 0,0-4-3 0,0 8 0 16,0 0 17-16,0 0 3 0,0 0 1 0,0 0 0 16,0 0-8-16,0 0-1 0,-9 20-1 0,0-4 0 15,0 9 12-15,-5-1 2 0,-4 12 1 0,-1 5 0 16,1 3-4-16,0 9-1 0,0 0 0 0,-5 7 0 15,0 5-2-15,5-4-1 0,4-1 0 0,-4 1 0 0,5 0-17 16,3-9-3-16,6-7-1 0,-1-1 0 0,5 1-17 16,5-5-8-16,4-3 8 0,-4-13-8 15,-1-4-16-15,1-7-8 0,8 3-1 0,1-8-737 16,0-4-147-16</inkml:trace>
          <inkml:trace contextRef="#ctx0" brushRef="#br0" timeOffset="105567.9014">16019 7891 288 0,'14'-12'25'0,"-14"12"-25"0,0-13 0 0,-9 1 0 16,0 4 236-16,4 0 43 0,0-4 8 0,1-4 1 15,-10 8-179-15,5-4-36 0,9 12-7 0,-4-9-2 16,-6-7-3-16,1 4-1 0,0 4 0 0,5 0 0 16,-5 0-19-16,4 0-4 0,-4 0-1 0,0 0 0 15,4-5-1-15,1 9-1 0,-5 0 0 0,0 0 0 16,-1 4-9-16,1 4-1 0,-4 0-1 0,-1 5 0 16,5-5 1-16,-5 8 1 0,-4 4 0 0,4 0 0 15,-8 4-10-15,8 5-3 0,-4 3 0 0,9 4 0 0,-5-3 0 0,5-1-1 16,4 0 0-16,-4-3 0 15,9 3-11-15,0-8 0 0,0 4 0 0,0 1 8 16,5-9-8-16,-1 0 0 0,-4 0 9 0,5 0-9 0,4-3 0 16,-4-5 0-16,4 0 0 0,-9-8 0 0,9-4-12 15,0 0 4-15,9 0 0 0,-4-4 0 0,4-5 8 0,0 1 0 16,0-8 0-16,5 0 0 0,0 0 0 0,-5-5 0 16,0 1 0-16,10-4 8 0,3-1-8 0,-3-3 0 15,-10 4 8-15,5-5-8 0,4 5 11 0,-4 0-3 16,-10 3 0-16,1 1 0 0,-14 4 7 0,5 4 1 15,13-1 0-15,-14 5 0 0,-13 0 6 0,14 4 2 16,4 4 0-16,-9 4 0 0,-9 0-8 0,9 0 0 16,0 0-1-16,0 0 0 0,9 16-15 0,-9 0 9 15,-9 5-9-15,4 7 8 0,5 0-8 0,-4 9 12 16,-10-1-12-16,-4 5 12 0,4 3-12 0,-4 1 0 16,-5-1 0-16,1 1 8 0,-6 7-8 0,5 1 0 15,5-9 9-15,0 5-9 0,0 0 10 0,0-9-2 0,-1-4-8 0,6 5 12 16,-5-5-12-16,4-3 9 0,0-9-9 0,1 4 8 15,3-7-8-15,1-5 0 0,0-4 9 0,5 0-9 16,-1-8 0-16,5-4 8 0,0 0-8 0,0 0 0 16,0 0 0-16,0 0 0 0,0-16 0 0,0 0 8 15,5-5 0-15,4-3 0 0,0 0 0 0,5-4 0 16,-1-1 4-16,1 5 0 0,4 0 1 0,-4 7 0 16,4 5 1-16,-4 0 0 0,-1 4 0 0,-4 8 0 15,5 8-2-15,0 0-1 0,-10 4 0 0,5 5 0 16,0-1-11-16,1 4 0 0,-6 4 0 0,1-3 0 15,-10-5-8-15,10 4-4 0,4-8-1 0,-5 4 0 16,-13-8-139-16,9-8-28 0,14 4-6 0</inkml:trace>
          <inkml:trace contextRef="#ctx0" brushRef="#br0" timeOffset="105803.257">16497 7417 2055 0,'0'0'91'0,"0"0"19"0,5 12-88 0,8 5-22 15,1 7 0-15,0 4 0 0,-5 5 107 0,4 7 17 16,10 1 3-16,-5 11 1 0,-13 5-52 0,9-1-11 16,-1 1-1-16,-4 0-1 0,0-1-35 0,-9 1-6 15,-4-4-2-15,-5 3 0 0,4-3-20 0,1-4 0 0,-19-5 0 16,5-3 8-1,0-5-29-15,-1-4-6 0,-3 1-1 0,-1-9-790 0,-5-4-158 0</inkml:trace>
        </inkml:traceGroup>
        <inkml:traceGroup>
          <inkml:annotationXML>
            <emma:emma xmlns:emma="http://www.w3.org/2003/04/emma" version="1.0">
              <emma:interpretation id="{26EC1AEC-DDCB-440D-843F-79F4025F1BE3}" emma:medium="tactile" emma:mode="ink">
                <msink:context xmlns:msink="http://schemas.microsoft.com/ink/2010/main" type="inkWord" rotatedBoundingBox="20066,8657 21645,8565 21673,9051 20095,9143"/>
              </emma:interpretation>
              <emma:one-of disjunction-type="recognition" id="oneOf20">
                <emma:interpretation id="interp24" emma:lang="" emma:confidence="1">
                  <emma:literal>n</emma:literal>
                </emma:interpretation>
                <emma:interpretation id="interp25" emma:lang="" emma:confidence="0">
                  <emma:literal>h</emma:literal>
                </emma:interpretation>
                <emma:interpretation id="interp26" emma:lang="" emma:confidence="0">
                  <emma:literal>N</emma:literal>
                </emma:interpretation>
                <emma:interpretation id="interp27" emma:lang="" emma:confidence="0">
                  <emma:literal>,</emma:literal>
                </emma:interpretation>
                <emma:interpretation id="interp2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07858.3159">18432 7721 2070 0,'0'0'45'0,"0"0"10"0,0 0 1 0,0 0 3 0,0 0-47 0,9 8-12 16,-4 4 0-16,-1 0 0 0,5 8 50 0,-4 1 8 15,0-1 2-15,-5 4 0 0,4 9-31 0,-4-5-5 16,5 0-2-16,-5 1 0 0,0-5-22 0,0 4 8 15,0-8-8-15,0 1 0 0,-5-5 30 0,1 0 2 16,-1-4 0-16,0 0 0 0,-4-4-32 0,9 0 0 16,0-8 0-16,0 0 0 0,0 0 0 0,0 0 0 15,0 0 0-15,0 0 0 0,0 0 0 0,0 0 0 0,0-12 0 0,0 0 0 16,0-4 10-16,5 0-1 0,4-4 0 0,0-5 0 16,0 1 6-16,5-8 1 0,4-1 0 0,-4 5 0 15,4 0 19-15,0 3 4 0,5 5 1 0,-5 4 0 16,0 4-23-16,1 4-4 0,-6 8-1 0,1 4 0 15,0 4 6-15,-1 4 1 0,-4 8 0 0,0 8 0 16,5-3 11-16,-5 3 2 0,0 0 1 0,0 1 0 16,0-1-33-16,1 0-16 0,-1-3 2 0,0-5 0 15,0 0-74 1,-5 0-16-16,-4-3-2 0</inkml:trace>
          <inkml:trace contextRef="#ctx0" brushRef="#br0" timeOffset="107139.329">17722 7753 1378 0,'0'0'61'0,"0"0"13"0,0 0-59 0,0 0-15 16,0 0 0-16,0 0 0 0,14 0 116 0,-14 0 21 15,0 0 4-15,0 0 1 0,0 0-54 0,0 0-12 16,0 0-1-16,0 0-1 0,0 0-37 0,-10 4-7 15,-3 4-2-15,-1-4 0 0,-13 4-28 0,4 1 0 16,0 3 0-16,0 0 0 0,1 0 0 0,-6 0 0 16,-3 4 0-16,3 0 0 0,5-3 0 0,1 3 0 0,-10-4 0 15,5 4 0-15,4 0 0 0,5-8 0 0,-10 5 8 0,10-1-8 16,0-4 17-16,4 0 1 0,0 4 0 16,5-4 0-16,-9-4 6 0,14 4 0 0,4-8 1 0,0 0 0 15,-10 8-1-15,10-8-1 0,0 0 0 0,0 0 0 16,10 8-4-16,-10-8-1 0,0 0 0 0,4 9 0 15,14-1-18-15,-4-4 8 0,-14-4-8 0,14 4 0 16,8 4 0-16,-3-8 0 0,-1 4 0 0,0 0 0 16,-4 0 0-16,13-4 0 0,5 0 0 0,-5 0 0 15,-18 4 0-15,10-4 0 0,17-4 0 0,-9 4 0 16,-4 4-12-16,-5-4-4 0,0-4 0 0,5 0 0 16,0 4-139-16,-5 0-28 0,-4 0-5 15,0-8-737-15</inkml:trace>
          <inkml:trace contextRef="#ctx0" brushRef="#br0" timeOffset="107507.5315">17271 8267 1602 0,'-4'0'35'0,"-1"0"7"0,5 0 2 0,0 0 1 0,0 0-36 0,-5-8-9 15,1 4 0-15,4 4 0 0,4-8 93 0,-4 8 17 0,0 0 3 0,0 0 1 16,0-8-32-16,0 8-6 16,0 0-2-16,0 0 0 0,0 0-31 0,0 0-7 0,14-4 0 0,-5 0-1 15,-9 4-23-15,18-4-12 0,5 4 12 0,5 0-12 16,-6 0 20-16,6 0-4 0,-1-4 0 0,9 0 0 31,5 0-87-31,0-1-17 0,-9 1-4 0,9 0-920 0</inkml:trace>
        </inkml:traceGroup>
      </inkml:traceGroup>
    </inkml:traceGroup>
    <inkml:traceGroup>
      <inkml:annotationXML>
        <emma:emma xmlns:emma="http://www.w3.org/2003/04/emma" version="1.0">
          <emma:interpretation id="{CA4C503B-A751-4B6F-9B92-35E2224CE7A8}" emma:medium="tactile" emma:mode="ink">
            <msink:context xmlns:msink="http://schemas.microsoft.com/ink/2010/main" type="paragraph" rotatedBoundingBox="3804,11041 32431,8620 32938,14607 4310,17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CE5E4F-5702-4C44-9391-4C5CCB4D8A8E}" emma:medium="tactile" emma:mode="ink">
              <msink:context xmlns:msink="http://schemas.microsoft.com/ink/2010/main" type="line" rotatedBoundingBox="3804,11041 32431,8620 32604,10666 3977,13087"/>
            </emma:interpretation>
          </emma:emma>
        </inkml:annotationXML>
        <inkml:traceGroup>
          <inkml:annotationXML>
            <emma:emma xmlns:emma="http://www.w3.org/2003/04/emma" version="1.0">
              <emma:interpretation id="{3308ECBE-31C9-41FC-9029-B2C143B1CE4C}" emma:medium="tactile" emma:mode="ink">
                <msink:context xmlns:msink="http://schemas.microsoft.com/ink/2010/main" type="inkWord" rotatedBoundingBox="3804,11041 6898,10779 7067,12775 3973,13036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10337.2907">2097 10695 1112 0,'-14'0'49'0,"14"0"11"0,0 0-48 0,0 0-12 0,0 0 0 0,0 0 0 16,0 0 106-16,0 0 19 0,9 0 4 0,-9 0 1 15,0 0-37-15,0 0-7 0,0 0-2 0,0 0 0 16,0 0-19-16,0 0-4 0,0 0-1 0,0 0 0 16,0 0-21-16,0 16-5 0,-9 1-1 0,4 3 0 15,5 0-9-15,-4 8-1 0,-5 9-1 0,-5 3 0 16,-4 5 2-16,0 12 1 0,-5-1 0 0,0 13 0 15,-4 0 5-15,-1 0 1 0,1-5 0 0,0 5 0 16,-10-4-4-16,1 0-1 0,9-5 0 0,-5 5 0 16,-5 0-14-16,1-4-2 0,-1-5-1 0,6-3 0 0,-1-1-9 15,0-7 0-15,0-5 0 0,9-7 0 0,5-5 0 16,0-4 0-16,0-3 0 0,4-5 0 16,5-8-33-16,4 0 1 0,5-8 0 0,0 0 0 15,-9 4-120-15,9-4-24 0,0 0-5 0</inkml:trace>
          <inkml:trace contextRef="#ctx0" brushRef="#br0" timeOffset="109733.6586">999 10873 1267 0,'0'0'56'0,"0"0"12"0,0 0-55 0,0 0-13 15,0 0 0-15,0 0 0 0,0 0 129 0,0 0 23 16,0 0 5-16,5-8 1 0,9 4-106 0,-5 0-20 16,0 0-5-16,-9 4-1 0,0 0-10 0,13 0-3 15,1 0 0-15,-5-4 0 0,5 4 4 0,-1 0 1 0,1 4 0 16,4-4 0-16,1 0-5 0,3 4-1 0,-3 0 0 0,8 0 0 16,9-4-12-16,1 0 8 0,-10 0-8 0,14-4 0 15,5 4 9-15,-1-4-9 0,1 0 8 16,-5-4-8-16,0 0 16 0,4 0-3 0,10-4 0 0,-10 0 0 15,-4-5-1-15,5 1 0 0,8 4 0 0,-4-4 0 16,1 4-12-16,-6 0 9 0,-9-1-9 0,5 5 8 31,5 4-38-31,-14 0-8 0,-14 4-2 0,5 0 0 0,4 0-140 16,-9 8-29-16,1-4-6 0,-10 9-1 0</inkml:trace>
          <inkml:trace contextRef="#ctx0" brushRef="#br0" timeOffset="111304.0685">3012 9999 1875 0,'0'0'83'0,"0"0"17"0,0 0-80 0,0 0-20 0,13-8 0 0,-13 8 0 15,0 0 62-15,0 0 8 0,0 0 2 0,0 0 0 16,9 0-32-16,-9 0-7 0,0 0-1 0,10 12 0 0,-1 0-8 0,-5 1-1 16,-4 3-1-16,0 0 0 0,-4 4-6 0,-1 4 0 15,1 9-1-15,-6 3 0 0,-8 1-15 0,0 7 0 16,9 9-9-16,0 8 9 0,-5 3 20 0,0 9 11 16,-4 4 1-16,-4 4 1 0,-1-4-33 0,-5 0 0 15,-3 0 0-15,3-1 0 0,10-3 0 0,0-8 0 16,-5 0 0-16,5-4 0 0,4-9 0 0,1-3 0 15,-1-5 0-15,0-7 0 0,-4-1 0 0,4 1 0 16,5-9 8-16,-4-4-8 0,-1-4 0 0,0 1 0 16,10-9 0-16,-1-4 0 0,1 0 8 0,4-8-8 15,0 0 0-15,0 0 0 0,0 0 8 0,0 0-8 16,4-8 0-16,5-8 0 0,9-5 0 0,-4 1 0 16,-5 0 8-16,9-4-8 0,5-1 8 0,5 1-8 0,-1-8 12 15,0 3-12-15,-4 1 12 0,4-4-12 0,10 3 12 16,-10 5-12-16,-9 4 13 0,5 4-4 0,0-5-1 0,-1 9 0 15,-3 4-8-15,-6 4 0 0,-13 4 0 0,14-4 0 16,9 4 0-16,-10 4 0 0,-13-4 8 0,10 8-8 16,3 4 0-16,-4 1 0 0,0 3 0 0,1 0 0 15,-1 0 0-15,0 4 0 0,4 1 0 0,-4-1 0 16,1 0-8-16,-1-4 8 0,0 4 0 0,-5-3 0 16,5-1 0-16,-4-4 0 0,4 4 0 0,-4-4 0 15,-1-4 0-15,-4-8 0 0,0 0 0 0,9 8 0 16,-4 1 0-16,-5-9 0 0,0 0 0 0,0 0 8 15,9 0-8-15,0-4 0 0,5-5 0 0,-5 1 0 16,0-4 0-16,0 0 0 0,5-4 0 0,-1-4 0 16,1-5 0-16,0 5 8 0,-1 0-8 0,1 4 0 0,0-5 0 15,-1 13 0-15,-4 0 0 0,1 4 0 0,-1 4 0 0,0 8 13 16,-5 4-3-16,5 1-1 0,1 7 3 0,-6 0 1 16,5 4 0-16,-4 1 0 0,-5-1-13 0,4 0 0 15,1 0 8-15,-5 1-8 0,0-5 9 0,0 0-1 16,4-8 0-16,-4 5 0 0,5-5-8 0,-5-4 0 15,0-8-12-15,0 0 12 0,9 4 0 0,-4 0 0 16,-5-4 0-16,9 0 0 0,0 0 8 0,0-4-8 16,5-8 8-16,-5 4-8 0,4-1 0 0,-4-3 0 15,1-8 8-15,8 4-8 0,0-8 0 0,5 3 0 16,4-7-12-16,0 4 12 0,5-9 0 0,0 5 0 0,5-4 0 16,-6-1 0-16,6 5 0 0,-5 4 0 0,0 8 0 15,-5-5 0-15,0 9 0 0,1 0 0 0,-6 0 0 0,1 4 8 16,-5 4 2-16,-4 4 0 0,0 4 0 0,4 0 0 15,-9-4 0-15,0 8 0 0,5-4 0 0,-10 4 0 0,-4-8-1 0,5 8 0 16,-5-8 0-16,0 12 0 16,4-4-1-16,-13 9-8 0,0-5 12 0,0 0-4 15,-5 4-8-15,5-4 0 0,-4-4 0 0,-6 4 0 16,1 1 0-16,-5-5 0 0,5 4 0 0,-9 0 0 16,0 4 0-16,-1-4 0 0,1 0 0 0,-5 5 0 15,0-1-20-15,-4-4 0 0,-1 4 0 0,5-4 0 16,-4 0-32-16,4 1-5 15,0-5-2-15,5-4 0 0,-5-4-116 0,5 0-23 0,4-8-5 0</inkml:trace>
          <inkml:trace contextRef="#ctx0" brushRef="#br0" timeOffset="111446.0275">3599 10315 2484 0,'0'0'55'0,"0"0"11"0,0 0 2 0,0 0 1 0,0 0-55 0,0 0-14 15,0 0 0-15,0 0 0 16,9 0-140-16,5 0-30 0</inkml:trace>
        </inkml:traceGroup>
        <inkml:traceGroup>
          <inkml:annotationXML>
            <emma:emma xmlns:emma="http://www.w3.org/2003/04/emma" version="1.0">
              <emma:interpretation id="{2BA58D04-600B-4DAB-8B7B-3EAA5B946923}" emma:medium="tactile" emma:mode="ink">
                <msink:context xmlns:msink="http://schemas.microsoft.com/ink/2010/main" type="inkWord" rotatedBoundingBox="8349,11624 12826,11245 12915,12292 8438,12670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4293.2307">8320 10865 1440 0,'0'0'128'0,"5"-12"-103"0,4 0-25 0,0 0 0 16,-4-4 114-16,4 8 18 0,-5-5 3 0,1-3 1 15,-5 4-57-15,0 0-11 0,0 4-3 0,0-4 0 16,-5 4-34-16,5 8-7 0,-9-8-2 0,0 3 0 16,0 5-3-16,-5 0-1 0,-4 9 0 0,0 3 0 15,-5 0-6-15,-4 8 0 0,-1 0-1 0,1 5 0 0,4-1-11 0,-4 4 0 16,0-3 9-16,-5 3-9 0,9-4 0 0,0 4 0 15,5-3 0-15,0-1 0 0,0-4 0 0,9 0 0 16,-1-3 0-16,1-1 0 0,9-4 0 0,0 0 0 16,0-12 0-16,0 0 0 0,0 0 0 0,9 4 0 15,-9-4-8-15,19-4 8 0,-1-8 0 0,5-4 0 16,-1-4 0-16,1-1 0 0,0 1 0 0,0-8 11 16,4-1-11-16,-4 1 12 0,0-4-12 0,-5 3 0 15,5 1 0-15,-5 0 8 0,0 8-8 0,-4-1 0 16,-5 5 9-16,0 4-9 0,-5 4 29 0,-4 8 2 15,0 0 0-15,0 0 0 0,0 20-5 0,-4 0-1 16,4 9 0-16,-5 3 0 0,1 4-25 0,-1 5 0 16,-4-5 8-16,9 9-8 0,0-5-8 0,0-3-4 15,5-5-1-15,-1-4 0 16,1-3-141-16,4-5-28 0,0-4-6 0</inkml:trace>
          <inkml:trace contextRef="#ctx0" brushRef="#br0" timeOffset="114606.9258">8776 10768 1951 0,'0'0'86'0,"0"0"18"0,0 0-83 0,9 8-21 0,0-4 0 0,0 4 0 16,0-4 92-16,5 5 15 0,-10-1 2 0,10 0 1 15,-10 8-50-15,5-8-9 0,-4 8-3 0,0-4 0 16,-1 0-31-16,-4 1-6 0,5-1-2 0,-5 0 0 15,0-4-9-15,0 0 0 0,0-8 9 0,0 0-9 0,-5 8 0 16,5-8 9-16,-4 8-9 0,4-8 0 0,0 0 0 0,0 0 0 16,0 0 0-16,0 0 0 0,0 0 8 0,0 0-8 15,0 0 0-15,0 0 0 0,4-12 9 0,1 4-9 16,8-4 0-16,1 0 9 0,0 0-1 0,-1-1 0 16,1 1 0-16,4 0 0 0,0-4 1 0,5 4 0 15,-5 0 0-15,1 0 0 0,-1-1 1 0,-5 9 0 16,6 0 0-16,-6 4 0 0,-4 4 5 0,1 4 1 15,-10 5 0-15,0-1 0 0,4 8-16 0,1-4 0 16,-1 4 0-16,-4 1 0 0,5-1 0 0,-5 0 8 16,0-4-8-16,0 0 0 0,0-3 0 0,0 3-18 15,0-4 4-15,4 0 1 16,-4-12-120-16,0 0-24 0,0 0-5 0</inkml:trace>
          <inkml:trace contextRef="#ctx0" brushRef="#br0" timeOffset="115063.4478">9982 10711 1360 0,'0'0'60'0,"0"0"13"0,0-8-58 0,5 0-15 16,-5 0 0-16,0 8 0 0,0-8 122 0,0 8 22 16,0 0 4-16,0-8 0 0,-5 0-68 0,5 8-15 15,0-4-2-15,-5-4-1 0,1 0-19 0,-5 4-4 16,4 0-1-16,1 4 0 0,-1-4-24 0,-4 0-5 16,-5 4-1-16,1 0 0 0,-5 0 0 0,-1 4 0 15,6 4 0-15,-10 0 0 0,0 0 5 0,5 0 1 16,-5 0 0-16,10 4 0 0,-6 0 14 0,6 0 4 15,4 5 0-15,-5-5 0 0,5 4-15 0,4 0-2 16,-4 4-1-16,5 5 0 0,-1-5 29 0,5 0 5 16,-5 4 2-16,5 1 0 0,5-5-39 0,-5 0-11 15,5-4 0-15,-5 1 0 0,9-1 12 0,-5 4-3 16,10-8 0-16,-5 0 0 0,0 4 4 0,0-3 1 16,9-1 0-16,-4 0 0 0,-5 0 22 0,5 0 4 15,-5 0 0-15,0 4 1 0,-9 5-28 0,-5-1-5 0,-8 0-8 16,-5 9 11-1,-5 3-39-15,-14 0-7 0,-4 5-1 0,-9-1-1 16,5-4-143-16,-10 5-28 0,-4-5-5 0</inkml:trace>
          <inkml:trace contextRef="#ctx0" brushRef="#br0" timeOffset="113033.3982">5534 11023 1148 0,'0'0'51'0,"-5"-8"10"15,1-4-49-15,-1 4-12 0,1 0 0 0,-1-4 0 16,1-1 100-16,-1 5 18 0,5-4 3 0,0 4 1 0,5-4-42 0,-1 4-9 16,5-4-2-16,0 4 0 0,0-5-18 0,-4 5-4 15,9-4-1-15,-5 4 0 0,0 0-9 0,0 4-1 16,0-4-1-16,5-4 0 0,-5 4-2 0,5 0 0 15,-1-1 0-15,5 5 0 0,5-4-25 0,4 4-8 16,-4 0 0-16,5 8 0 0,-6 0 0 0,1 0 0 16,-5 9 0-16,5 3 0 0,-9 4 0 0,-1 4 0 15,-4 9 0-15,-4 3 0 0,-5 4 0 0,-5 1 0 16,1 8 0-16,-5-5 0 0,4 1 0 0,-4-1 8 16,0-3-8-16,0-1 10 0,0-4-10 0,0 1 8 15,4-13-8-15,-4 4 8 0,5-7-8 0,-1-1 0 16,0-4 0-16,-4-4 0 0,9 0 11 0,0-12-3 15,0 0-8-15,0 0 12 0,0 0 10 0,0 0 2 16,0 0 0-16,0 0 0 0,-9-8-4 0,5 0 0 16,4-8 0-16,0 0 0 0,0-8-8 0,4-1-1 15,5-3-1-15,5-8 0 0,4-5-10 0,-4 1 0 0,4-5 9 16,5 1-9-16,4 3 0 0,-4 1 0 0,0 3 0 16,-1 9 0-16,1 0 0 0,5 7 0 0,-10 9 0 0,5 4 0 15,-5 0 0-15,4 8 0 0,-3 4 0 0,3 8 0 16,-3 0 0-16,3 9 0 0,1-1 0 0,-5 4 8 15,1 4-8-15,-6 1 0 0,1-1 0 0,0 4 0 16,-10-3 0-16,1 3 0 0,-5 1 0 0,-5-5 0 16,1 0-10-16,-1 0 10 0,-4-3-12 0,-5-1 12 15,5 0-8-15,-4 1 8 0,3-9 0 0,-3 0 0 16,-1 0-19-16,5-8 3 0,0-4 1 0,9-4 0 16,0 0 15-16,-5 0 0 0,-4-8 0 0,5-4 0 0,4-4 14 15,0-4-4-15,0-5-1 0,4-3 0 0,10-8-1 16,-5-9 0-16,9-3 0 0,0-9 0 0,1 0-8 15,3 1 10-15,-3 3-10 0,8 4 10 0,5 5-10 0,-5 7 0 16,5 5 0-16,-5 8 0 0,-4 8 8 0,0 8 2 16,-5 8 1-16,5 4 0 0,-5 4 8 0,0 8 1 15,-4 8 1-15,0 0 0 0,-1 9-11 0,-4-1-2 16,-4 9-8-16,4-1 12 0,0-3-12 0,0-1 0 16,-4 0 8-16,-1 5-8 0,1-9-15 0,-5 5-5 15,4-9-2-15,1 0 0 16,-5-3-169-16,0-5-33 0</inkml:trace>
          <inkml:trace contextRef="#ctx0" brushRef="#br0" timeOffset="113827.3938">7214 10942 1537 0,'0'0'68'0,"0"0"14"0,0 0-66 0,0 0-16 0,0 0 0 0,0 0 0 15,0 0 96-15,0 8 16 0,-9 0 4 0,9-8 0 16,0 0-52-16,9 12-11 0,-5 1-1 0,6-5-1 16,3 0-19-16,5-4-4 0,1 4-1 0,3-8 0 15,1 0-12-15,9 0-3 0,0-8 0 0,4 0 0 16,5-4-3-16,-4-1-1 0,4-7 0 0,-5 4 0 16,-4-4-8-16,0 0-12 0,-9-1 2 0,-1 5 1 15,-3-4-20-15,-1 4-4 0,-4-4-1 16,-5 3 0-16,0-3 26 0,-5 8 8 0,-4-4 0 0,-4 4 0 15,-1-5 0-15,1 1 8 0,-1 0 0 0,1 0 1 0,-6 0 10 16,1 4 1-16,-4-5 1 0,-1 1 0 0,0 8-11 0,5 0-2 16,-4 0-8-16,-6 4 12 0,1 4 8 0,0 4 0 15,0 0 1-15,-5 8 0 0,5 4 2 0,-10 9 0 16,1-1 0-16,0 4 0 0,-1 5-7 0,-3-1 0 16,-1 4-1-16,4 1 0 0,1 3-3 0,0-3-1 15,4 3 0-15,5 1 0 0,4-5-11 0,10 0 0 16,4-3 0-16,0-1 0 0,9-3 0 0,0-1 0 15,9-8-12-15,5 0 12 16,0 1-48-16,4-9-1 0,5-4-1 0,0 0-663 16,4-8-133-16</inkml:trace>
        </inkml:traceGroup>
        <inkml:traceGroup>
          <inkml:annotationXML>
            <emma:emma xmlns:emma="http://www.w3.org/2003/04/emma" version="1.0">
              <emma:interpretation id="{376508D8-0AD4-4F53-9D64-5F7405C57792}" emma:medium="tactile" emma:mode="ink">
                <msink:context xmlns:msink="http://schemas.microsoft.com/ink/2010/main" type="inkWord" rotatedBoundingBox="14051,11213 15941,11053 16004,11794 14113,11953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6561.4745">12823 10748 1720 0,'0'0'76'0,"0"0"16"0,0 0-73 16,0 0-19-16,0 0 0 0,0 0 0 0,0 0 126 0,0 0 22 15,9-12 4-15,5 0 0 0,-5-5-77 0,5-3-16 16,4-4-3-16,-5 0-1 0,6-1-40 0,-1 1-15 16,0-8 11-16,5-5-11 0,0 5 11 0,-5 0-11 15,-5-1 12-15,1 1-12 0,0 8 12 0,-5-5-4 16,-5 5 0-16,1 0-8 0,0 3 9 0,-5 5-9 15,-5-4 0-15,0 4 9 0,-8 4-9 0,4-1 0 16,0 9 0-16,-5 0 8 0,0 4 0 0,-4 4-8 16,0 0 12-16,0 9-4 0,-1 3 7 0,-3 4 1 15,-1 0 0-15,0 9 0 0,0-1 5 0,1 4 2 16,-1-3 0-16,5 3 0 0,4 0-3 0,0 1 0 16,-4-5 0-16,4 4 0 0,5 1-20 0,0-1 9 15,5-3-9-15,-1-1 0 0,5 0 12 0,0 1-4 16,9-5 0-16,5 4-8 0,0-4 8 0,4 1-8 15,4-1 0-15,1-4 0 16,0 0-122-16,4-3-31 0,1-1-7 0</inkml:trace>
          <inkml:trace contextRef="#ctx0" brushRef="#br0" timeOffset="116172.5282">11216 10643 1126 0,'-5'-12'50'0,"10"3"10"0,9-7-48 0,-5 4-12 0,4-8 0 0,5 0 0 15,1 3 78-15,3-3 13 0,-3 0 2 0,-1 0 1 16,0 0-24-16,0-1-5 0,1 5-1 0,-6 0 0 16,1 0-2-16,-5 4-1 0,5-1 0 0,-5 5 0 15,-5 0 3-15,-4 8 0 0,0 0 0 0,0 0 0 16,9 12-15-16,-4 9-2 0,4 7-1 0,-4 8 0 16,-5 5-15-16,0 7-3 0,0 1-1 0,0 4 0 15,4-5-7-15,-4-3 0 0,0-5-1 0,5 1 0 16,-1-9-10-16,1 0-1 0,-5-7-8 0,9-5 12 15,-9-4-12-15,4-4 11 0,1 4-11 0,0-3 10 16,-5-13-1-16,0 0 0 0,0 0 0 0,13 0 0 16,1-5-9-16,0-3 0 0,-1 0 9 0,1-8-9 15,4-4 8-15,5-4-8 0,-5-1 8 0,9-3-8 0,-8-4 10 16,3-1-2-16,6 1-8 0,-1-1 12 0,0 5-4 0,-4 4 0 16,0 4-8-16,-5 3 12 0,-13 9 8 0,8 4 0 15,-4 8 1-15,0 4 0 0,1 9-12 0,-6 7-9 16,1 4 12-16,4 5-12 0,0-5 8 0,-5 8-8 15,-4 5 0-15,5-1 0 0,4-7 0 0,0-5 0 16,-9 0 0-16,9-3 0 0,-4-17 0 0,4 4 0 16,-4-4 0-16,-5-8 0 0,0 0 0 0,13 4 0 15,1-8 0-15,-1 0 0 0,1-8 10 0,0 0-10 16,-1-5 8-16,10-3-8 0,-5-4 0 0,1 0 8 16,-1-5-8-16,5 1 0 0,-5-4 8 0,5-5-8 15,-10 1 8-15,10-5-8 0,-5 9-11 0,0-9-7 16,5 1-2-16,-5 0 0 15,5-1-51-15,-5-3-10 0,10-1-3 0</inkml:trace>
        </inkml:traceGroup>
        <inkml:traceGroup>
          <inkml:annotationXML>
            <emma:emma xmlns:emma="http://www.w3.org/2003/04/emma" version="1.0">
              <emma:interpretation id="{C1287098-B7A6-48AF-B31A-DFE45F3532BA}" emma:medium="tactile" emma:mode="ink">
                <msink:context xmlns:msink="http://schemas.microsoft.com/ink/2010/main" type="inkWord" rotatedBoundingBox="17380,10473 21327,10139 21443,11501 17495,11835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18150.3306">16233 10323 691 0,'0'0'61'0,"0"0"-49"0,9-8-12 0,-4-4 0 16,-14 4 200-16,9-4 38 0,9 3 7 0,0-3 2 15,-9 4-83-15,0-4-17 0,0 0-3 0,-5 0-1 0,5 0-30 0,-4 4-5 16,-10-5-2-16,5 1 0 0,9 4-68 0,-5-4-14 16,-8 4-2-16,-1 0-1 0,5 4-5 0,0 0-2 15,0 4 0-15,-9 4 0 0,-1 4-14 16,-3 4 0-16,3 0 0 0,-8 12 0 0,0 5 0 0,-5 7 17 15,5 1-1-15,-1 7-1 0,1 5 4 0,0-1 1 16,4 1 0-16,0-1 0 0,0-7-20 0,5-5 0 16,4-3 0-16,5-1 0 0,5-12 0 0,-1 0 0 15,5 1 0-15,0-9 0 0,0-12 0 0,0 0 0 16,9 0 0-16,5-4 0 0,0-4 0 0,4-4 0 16,5-5 0-16,4-7 0 0,-9 0 0 0,14-9 0 15,4 1 0-15,5-4 0 0,-4-5 0 0,-5 1 0 16,-5-5 0-16,9 1 0 0,1 3 10 0,-5 1-2 15,-14 3 0-15,5 5 0 0,4 8 2 0,-9 7 0 16,-9 1 0-16,0 8 0 0,-9 8 29 0,0 0 5 16,0 0 2-16,5 16 0 0,-10 5-37 0,5-1-9 0,5 8 0 15,-5 5 0-15,-5-1-14 0,1 4-5 0,4 1-1 16,4-1 0 0,1-3-96-16,-5-1-19 0,-5-4-4 0</inkml:trace>
          <inkml:trace contextRef="#ctx0" brushRef="#br0" timeOffset="118503.3715">16697 10331 1670 0,'0'0'148'0,"5"-8"-118"0,9 0-30 0,-5-4 0 0,-5 4 148 0,5-4 23 15,10 3 5-15,-6-3 0 0,1 8-46 0,-5 0-10 16,-9 4-1-16,9-4-1 0,9 8-72 0,-8 0-14 15,-10-4-4-15,4 16 0 0,10 1-28 0,-10 7 0 16,-13-4 0-16,0 4 0 0,0 1 0 0,0-1 0 16,4 0 0-16,1 1 0 0,-14-5 0 0,13 0 0 15,10-4 0-15,-5-4 0 0,-10 0 0 0,10-3 0 16,14-5 0-16,0 0 0 0,-5-4 0 0,-9 0 0 16,0 0 0-16,9-8 0 0,14-5 0 0,-5-7 0 15,-14 0 0-15,15 0 0 0,3-5 27 0,1 1 5 16,0-8 2-16,-5 3 0 0,0 1-22 0,10 4-4 15,-6 4 0-15,1 3-8 0,-9 1 25 0,4 4-1 16,0 8-1-16,-4 0 0 0,-5 8 3 0,5 0 1 16,-5 4 0-16,5 8 0 0,-1 1-19 0,-4 3-8 15,-9 0 8-15,5 8-8 0,4 1 0 0,-5-5 0 0,-4 0 0 0,0-4 0 32,0 1-96-32,5-9-14 0,0 0-3 0,-10 0-1176 0</inkml:trace>
          <inkml:trace contextRef="#ctx0" brushRef="#br0" timeOffset="117600.2114">14567 10214 1609 0,'0'0'71'0,"0"0"15"0,0 0-69 0,0 0-17 15,0 0 0-15,0 0 0 0,0 0 100 0,0 0 17 16,0 0 3-16,0 0 1 0,4 12-54 0,1 4-11 16,4 8-3-16,-4 5 0 0,-1 7-24 0,1 5-5 15,-1 3 0-15,1 9-1 0,-1 3-8 0,1-3-2 16,4-4 0-16,0 3 0 0,-4-7-13 0,-1-5 11 15,1 1-11-15,4-5 10 0,0-4-10 0,-5-7 0 0,6-9 9 0,-6 0-9 16,1-4 23-16,4-4 0 16,0-4 0-16,0-4 0 0,-4-8-11 0,4 0-1 0,-5 0-1 15,10-8 0-15,0 0 1 0,4-9 0 0,0 1 0 0,5-4 0 16,-5-1 0-16,0 1 0 0,-4-8 0 0,-1-1 0 16,6-3-11-16,-6-1 12 0,1 5-12 0,4 4 12 15,-4 3-12-15,-1 5 0 0,1 8 9 0,-5 4-9 16,-9 12 11-16,0 0-3 0,14 4 0 0,-5 12 0 15,5 8 1-15,-5 4 0 0,4 1 0 0,-8 11 0 16,4-3-9-16,0-5 0 0,0 4 0 0,0 1 0 16,1-9 8-16,-1 1-8 0,4-9 0 0,-4 0 8 15,5-8-8-15,-5-4 0 0,5-4 0 0,-1-4 0 16,1-4 0-16,0-4 8 0,4-4-8 0,0 0 8 0,5-4 9 16,-5-5 2-16,5-3 0 0,0 0 0 0,-5-9-4 0,0 1-1 15,-9 0 0-15,9-5 0 0,1 1-2 0,-6-5 0 16,1 1 0-16,-5-1 0 15,5 5-46-15,-5-4-10 0,0 3-1 0,5-3-1 16,-5 3-106-16,4 1-20 0,1 3-5 0,0 5-850 16</inkml:trace>
          <inkml:trace contextRef="#ctx0" brushRef="#br0" timeOffset="119138.0377">17644 9914 1630 0,'0'0'72'0,"0"0"16"0,14 0-71 0,-14 0-17 0,0 0 0 0,0 0 0 16,14 0 108-16,-5 0 17 0,-9 0 4 0,14 4 1 16,-5-4-18-16,9 0-3 0,5 4-1 0,-1-8 0 15,1 0-60-15,9 4-13 0,4-4-3 0,1-4 0 0,8 0 5 0,1-4 1 16,-1 0 0-16,6-4 0 0,-1-1-26 0,-5 5-4 15,1-4-8-15,4 0 11 16,-9 4-44-16,-5 0-9 0,1-1-2 0,-6 1 0 16,-3 0-144-16,-5 0-28 0,-5 4-7 0,-5 0-1 0</inkml:trace>
          <inkml:trace contextRef="#ctx0" brushRef="#br0" timeOffset="119353.5237">18113 9311 2052 0,'0'0'91'0,"-4"-8"18"0,8 0-87 0,-4 8-22 0,0 0 0 0,0 0 0 16,0 0 68-16,0 0 8 0,0 0 3 0,-4 12 0 15,4 4-23-15,-9 9-4 0,4 3 0 0,1 8-1 16,-1 13-7-16,-4 4 0 0,4 7-1 0,1 9 0 15,-5 4-9-15,4 0-2 0,-4 4 0 0,0 0 0 16,4-1-16-16,1-3-3 0,-1 0-1 0,-4 0 0 16,5-4-24-16,-5-4-4 0,4-5-2 0,0-3-810 15,-4-4-163-15</inkml:trace>
        </inkml:traceGroup>
        <inkml:traceGroup>
          <inkml:annotationXML>
            <emma:emma xmlns:emma="http://www.w3.org/2003/04/emma" version="1.0">
              <emma:interpretation id="{D4347432-C520-4345-B076-2C1FD89255A1}" emma:medium="tactile" emma:mode="ink">
                <msink:context xmlns:msink="http://schemas.microsoft.com/ink/2010/main" type="inkWord" rotatedBoundingBox="22589,9621 23848,9515 23991,11214 22733,11320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23415.5317">20549 8720 1267 0,'0'0'112'0,"0"0"-89"0,9-8-23 0,-4 4 0 15,4-4 71-15,-9 8 9 0,4-8 3 0,6 4 0 0,-10 4 1 0,9-8 1 16,0 4 0-16,-9 4 0 0,9 0-24 0,0-4-5 16,5 4 0-16,-14 0-1 0,0 0-22 0,4 8-4 15,5 4-1-15,0 4 0 0,-4 4 11 0,-5 1 1 16,0 15 1-16,0 5 0 0,-5 7 7 0,-4 9 2 15,0 8 0-15,-9 3 0 0,0 5-17 0,-10 4-3 16,1-4-1-16,-5-4 0 0,-4 8-15 0,-1-5-3 16,1-3-1-16,4-4 0 0,-4 0-10 0,8-4 0 15,1-5 9-15,4-3-9 0,-4-5 0 0,4-3 0 16,0-5 0-16,1-3 8 0,-1-1-8 0,5-3 0 16,0-1-11-16,-1 0 11 15,6-3-33-15,-1-5-1 0,0-4 0 0,5 4 0 16,5-7-82-16,-1-1-17 0,5 0-3 0,0-4-844 0</inkml:trace>
          <inkml:trace contextRef="#ctx0" brushRef="#br0" timeOffset="123893.7842">20877 9825 1936 0,'0'0'86'0,"0"0"18"16,-5-8-84-16,1 0-20 0,4-4 0 0,0 4 0 16,0 8 80-16,0 0 12 0,0 0 3 0,4-8 0 0,-4 8-63 0,0 0-12 15,0 0-2-15,0 0-1 0,0 0-9 0,0 0-8 16,0 0 9-16,-4 16-9 0,-1 0 20 0,-4 12-3 15,5 1 0-15,-5 7 0 0,-5 1 3 0,5-1 0 16,0 4 0-16,0-3 0 0,4 3-5 0,0-3-1 16,-4-5 0-16,9-4 0 0,0 5-14 0,0-9 9 15,0 0-9-15,9-3 8 0,-4-1-8 0,4-4 0 16,-4-4 9-16,4 0-9 0,-9-12 8 0,13 4-8 16,1 0 8-16,0-4-8 0,-1-4 8 0,1-4-8 15,4 0 10-15,5-4-10 0,-14 0 12 0,9-4-4 16,5-4-8-16,0-1 12 0,-5-3-3 0,0-4-1 15,-4-1 0-15,0 1 0 0,-1-4 4 0,-4-5 0 0,-4 1 0 16,0-1 0-16,-5 1-12 0,-5 4 0 0,0 3 0 16,1 1 8-16,-5 0-8 0,0 7 12 0,0 1-12 0,-10 4 12 15,6 0-12-15,-6 4 12 0,6-1-12 0,-5 5 12 32,-1 0-44-32,1 4-9 0,0 8-2 0,0 4 0 15,0 5-104-15,-1 7-21 0,1 0-4 0</inkml:trace>
          <inkml:trace contextRef="#ctx0" brushRef="#br0" timeOffset="122977.1132">19816 9578 403 0,'0'0'36'0,"0"0"-36"0,-4-4 0 0,4 4 0 15,-10-8 230-15,6 4 39 0,-1 0 8 0,5 4 2 16,0 0-153-16,0 0-30 0,0 0-7 0,0 0-1 16,0 0-28-16,0 0-7 0,0 0-1 0,0 0 0 15,0 0-6-15,0 0-2 0,0 0 0 0,0 0 0 16,14 0 12-16,0 0 3 0,-1 4 0 0,1 0 0 16,4-4-27-16,0 0-6 0,5-4-1 0,0 4 0 0,4-8 15 0,5 4 4 15,5-4 0-15,4 0 0 0,4-4-28 0,1 4-6 16,4-5-1-16,0 5 0 0,4-4-9 0,-4 4 0 15,-4-4 0-15,0 0 0 0,-1 4 0 0,-4 0 0 16,-5-4 0-16,-4 3 0 0,0-3-11 0,0 0-1 16,0 0 0-16,-5 0 0 15,1 4-96-15,-1-8-19 0,-4 3-4 0,-1 1-855 0</inkml:trace>
        </inkml:traceGroup>
        <inkml:traceGroup>
          <inkml:annotationXML>
            <emma:emma xmlns:emma="http://www.w3.org/2003/04/emma" version="1.0">
              <emma:interpretation id="{01510368-FD83-497D-8088-2FC096A7EF48}" emma:medium="tactile" emma:mode="ink">
                <msink:context xmlns:msink="http://schemas.microsoft.com/ink/2010/main" type="inkWord" rotatedBoundingBox="25372,9631 32466,9031 32604,10666 25511,1126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26836.4326">26618 8975 2462 0,'9'-16'54'0,"-4"-4"11"0,4 0 3 0,0 3 1 16,0-3-55-16,-4 8-14 0,-1 4 0 0,-4 8 0 0,0 0 33 0,0 0 4 15,0 0 1-15,0 0 0 0,-9 4-22 0,-5 8-4 16,1 0 0-16,-10 5-1 0,5 7 14 0,-10 0 3 16,-3 13 1-16,-6 3 0 0,-4 5-7 0,5 3-2 15,-5-3 0-15,0 3 0 0,0 5-8 0,4-9-1 16,-8 1-1-16,8-1 0 0,1 5-10 0,4-9 0 15,5 1-10-15,4-5 10 16,9 1-92-16,1-5-12 0,4-4-2 0,4 1-1 16,5-5-110-16,9-8-23 0</inkml:trace>
          <inkml:trace contextRef="#ctx0" brushRef="#br0" timeOffset="126596.8193">26095 9202 1094 0,'27'-16'97'0,"-14"4"-77"16,-3-5-20-16,8 1 0 0,0 0 155 0,-4-4 27 16,4 0 6-16,-4-1 0 0,-1 1-44 0,5 4-8 15,-8 0-3-15,3 4 0 0,-4-1-29 0,0 1-5 0,0 4-2 16,-9 8 0-16,0 0-26 0,10 0-6 0,-1 8-1 0,0 4 0 16,0 5-26-16,-5-1-6 0,6 8 0 0,-1 0-1 15,4 5-19-15,-4 3-4 0,5 1-8 0,0-1 12 16,-1 0-1-16,1-3-1 0,4 3 0 0,1-4 0 15,3-7-10-15,-4 3 8 0,1-4-8 0,-1-4 8 16,-4 4-16-16,4-7-4 0,0-1-1 0,-9 0 0 31,-9-12-146-31,0 0-29 0,0 0-5 0</inkml:trace>
          <inkml:trace contextRef="#ctx0" brushRef="#br0" timeOffset="127041.2004">27078 9097 2566 0,'0'0'56'0,"0"0"12"0,0 0 3 0,0 0 1 0,14 8-57 0,-14-8-15 0,0 0 0 0,5 12 0 15,-5 8 50-15,0 0 7 0,-5 5 2 0,-4 3 0 16,0-4-35-16,4 9-8 0,0-5 0 0,-4-4-1 16,4 5-15-16,0-9 9 0,0 0-9 0,5 0 8 15,5-3-28-15,-5-1-7 0,0-16-1 16,10 16 0-16,-10-16-182 0,9 8-37 0,5 0-7 15</inkml:trace>
          <inkml:trace contextRef="#ctx0" brushRef="#br0" timeOffset="127163.9478">27219 8809 2358 0,'-14'-16'104'0,"14"8"22"0,-4-4-101 0,4 4-25 15,0-4 0-15,0 12 0 0,-5-8 23 0,5 8-1 16,5-8 0-16,-5 8-1092 0</inkml:trace>
          <inkml:trace contextRef="#ctx0" brushRef="#br0" timeOffset="127823.6012">27319 8947 1209 0,'18'8'108'0,"-4"-4"-87"0,9-4-21 0,0 4 0 16,4-4 69-16,0 4 10 0,1 4 1 0,-6-4 1 15,1 4-28-15,0 5-5 0,-5-5-2 0,0 4 0 16,-4 4 32-16,0-4 6 0,-5-4 2 0,0 8 0 16,-9-3 22-16,4 7 4 0,1-4 0 0,-5 0 1 15,0 4-49-15,0 1-11 0,-5-5-1 0,1 0-1 16,-1 0-25-16,1-4-5 0,-1 5-1 0,1-5 0 16,-1-4-8-16,0 0-3 0,1 4 0 0,4-8 0 15,0 4-9-15,0-8 10 0,0 0-10 0,0 0 10 16,0 0 14-16,0 0 4 0,0 0 0 0,0 0 0 15,0 0 9-15,4-12 3 0,6-4 0 0,-1-4 0 16,0 3-15-16,0-3-2 0,5 0-1 0,4 0 0 16,-5 0-11-16,6-1-3 0,-1 1 0 0,0 4 0 15,9 0-8-15,-8 8 0 0,3-1 0 0,-3 1 0 0,-6 8 0 16,5 0 0-16,-4 4 0 0,0 5 0 0,-5 7-11 0,5 0 11 16,-5 0-8-16,0 4 8 0,-5 1 0 0,5 3 0 15,-9 0 0-15,0-4 0 0,0 5 0 0,0-1 0 16,0-4 0-16,-4 0 0 0,4-3 0 0,0-1 8 15,-5 4-8-15,1-4 8 0,4-4-8 0,0-4 0 16,0-8 0-16,0 0 0 0,0 13 0 0,0-13 0 16,0 0 0-16,0 0 0 0,0 0 0 0,0 0 0 15,9-9 0-15,0 5 8 0,-4-4-8 0,4-8 0 16,0-4 8-16,0 0-8 0,-5-5 0 0,1 1 9 16,4-4-9-16,9-1 0 0,0 1 8 0,1 0-8 15,-1 4 0-15,5-1 0 0,-5 9 0 0,0 0 0 0,-4 8 0 16,-5 0 0-16,0 0 0 0,5 4 0 0,-14 4 0 0,0 0 0 15,9 4-8-15,0 0 8 0,4 4 0 0,-3 4-9 16,-6 0-11-16,1 0-1 0,-1 4-1 0,1 5 0 31,-5-5-142-31,0 0-28 0,0 4-5 0,-5 0-924 0</inkml:trace>
          <inkml:trace contextRef="#ctx0" brushRef="#br0" timeOffset="124652.0065">23135 9599 1152 0,'0'0'102'0,"9"-4"-82"0,5-5-20 0,4 1 0 16,-4 0 42-16,-5 4 4 0,5-4 1 0,-1 4 0 15,1-4 33-15,0-4 6 0,-5 8 2 0,0-4 0 16,-5 0-16-16,1-1-4 0,-1 1 0 0,-4 0 0 15,0 0 12-15,5 0 3 0,-10 0 0 0,5 8 0 16,0-8-15-16,0-4-2 0,-9 4-1 0,0 0 0 16,0 4-28-16,0-5-5 0,-5 5-2 0,1 0 0 15,-1 0-13-15,-4 4-2 0,-5 0-1 0,0 4 0 16,-4 0-14-16,0 0 9 0,4 5-9 0,-4 3 8 16,-1-4-8-16,-4 8 8 0,1 4-8 0,3 0 8 15,-4 5-8-15,0 3 0 0,1 4 0 0,3 1-11 16,1 7 11-16,0-3-8 0,-1-1 8 0,1-3-8 0,9 3 8 15,4-4 0-15,0-3 0 0,5-1-8 0,0-4 8 0,5-4 0 16,-1 1 0-16,1-1 0 0,4-8 0 16,4-4 8-16,-4-8-8 0,9 8 11 0,-9-8-11 0,14 0 0 15,0 0 0-15,4-4 0 0,0-4 0 0,0-4 0 16,0-4 0-16,1 0 8 0,-1-1-8 0,0-7 0 16,0-4 0-16,0-5 8 0,1-3-8 0,-6 0 0 15,6-5 9-15,-6 1-9 0,1 3 10 0,0-3-2 16,4 7-8-16,-9-3 12 0,5 8 8 0,-1 3 2 15,-4 9 0-15,0 0 0 0,-4 4 8 0,-1 4 2 16,-4 8 0-16,0 0 0 0,10 8-16 0,-6 8-4 0,1 4 0 16,-1 5 0-16,1 3 6 0,-1 4 1 0,-4 5 0 15,0-1 0-15,0 5-19 0,5-1 0 0,-1-4 0 0,1 5 0 16,0-9 0-16,-1 1 0 0,5-5 0 0,-4 0 0 31,8-3-96-31,-3-5-25 0,3 0-6 0,1-4-1055 0</inkml:trace>
          <inkml:trace contextRef="#ctx0" brushRef="#br0" timeOffset="125139.3391">23636 9425 1036 0,'0'0'46'0,"5"-9"10"0,4-3-45 0,-5 0-11 16,1 4 0-16,-1 0 0 0,-4 8 320 0,0 0 61 15,0 0 13-15,0 0 2 0,0 0-289 0,5 16-59 16,-1 0-11-16,-4 5-2 0,-4 7-9 0,-1 4-2 15,1 1 0-15,-1 7 0 0,1 1 7 0,-1-1 1 16,-4 9 0-16,0-1 0 0,-5 5-16 0,5-9-4 16,0 5 0-16,0-5 0 0,4-3 4 0,1-5 1 15,-5 1 0-15,4-9 0 0,1 0-6 0,-1-3-2 16,0-5 0-16,1 0 0 0,-1-8-9 0,5 0 10 16,0 1-10-16,0-13 10 0,0 0-10 0,0 0 8 15,0 0-8-15,0 0 8 0,0 0 0 0,0 0 0 16,0 0 0-16,0-9 0 0,0-7 0 0,0 0 0 15,0-8 0-15,0-5 0 0,5-3-8 0,-5-4 0 16,4-5 0-16,1-7 8 0,4-1-8 0,5-8 0 16,-5-3-10-16,9-1 10 0,0-4-13 0,1 1 3 15,8 3 1-15,5 4 0 16,0 5-21-16,-1 3-4 0,1 9-1 0,0 7 0 0,-9 5 22 0,4 8 4 16,1 7 1-16,-10 5 0 0,0 8 8 0,0 4 11 0,-4 4-3 0,-5 9 0 15,0-1-8-15,0 4 8 0,-9 0-8 0,0 9 8 16,-4-1-8-16,-1 0 0 0,-4 9 0 0,-5-5 0 15,-8 5 0-15,3-1-16 0,-8-4 4 0,4 5 1 16,-4-5 11-16,4 5-10 0,-9-5 10 0,5 0-10 31,0-3-121-31,-5 3-24 0,5-4-5 0,4-3 0 0,-5-9-112 16,10 0-21-16</inkml:trace>
          <inkml:trace contextRef="#ctx0" brushRef="#br0" timeOffset="125751.607">24037 9222 1785 0,'0'0'159'0,"0"0"-127"16,9-8-32-16,-9 8 0 0,9-8 104 0,0 8 14 16,0 0 3-16,0 8 1 0,5 4-70 0,-5 4-15 15,-5 1-2-15,10 11-1 0,-9 4-12 0,4 5-2 16,-5 7-1-16,-4 5 0 0,0 3 20 0,0 1 4 0,0 12 1 0,-4 0 0 15,-1-5-7-15,1 1-1 16,-1-4 0-16,1-5 0 0,-6-3-12 0,1-5-2 16,0-3-1-16,5-1 0 0,-5-3-5 0,4-9 0 0,-4 4-1 15,4-11 0-15,1-1-6 0,-1 0-1 0,5-4 0 0,-4-4 0 16,4-12 13-16,0 0 3 0,0 0 0 0,0 0 0 16,0 0-14-16,0 0-2 0,0 0-8 15,0-12 12-15,4 0-12 0,-4-4 8 0,0-4-8 0,0-9 0 16,0 1 8-16,9-4-8 0,-4-5 0 0,4-3 9 15,-4-5-9-15,8-3 0 0,-4-1 0 0,5-8 0 16,0-3-9-16,-1 3 9 0,10 5-12 0,-5 3 12 16,1 0-12-16,3 9 4 0,6-1 8 0,-1 5-13 15,0 4 13-15,5 3-9 0,0 1 9 0,0 4-8 16,0-1 8-16,0 9 0 0,4 0-9 0,5 4 9 16,-5 4 0-16,-4-4-9 0,-4 4 9 0,-1 8 0 15,-4 0 0-15,-5 0-8 0,-4 8 8 0,-1 0 0 16,-4 0 0-16,-4 4 0 0,-5 4 0 0,-5 4 0 15,-4-3 0-15,-4 3 0 0,-6 4 0 0,-3 4 0 0,-10-3-21 16,-5-1 2-16,5 4 1 0,1 1 0 0,3-5-4 16,1 4-1-16,-5-3 0 0,0-1 0 15,5-8-40-15,4 4-8 0,5-4-1 0,0 5-1 16,4-9-147-16,0 0-28 0,-13 4-7 0,27-16-1 0</inkml:trace>
          <inkml:trace contextRef="#ctx0" brushRef="#br0" timeOffset="125964.9999">24838 9263 1987 0,'0'0'88'0,"0"0"18"0,9-4-85 0,5 4-21 0,-5 0 0 0,4 8 0 16,1-4 84-16,0 8 13 0,-1 0 3 0,1 4 0 15,4 0-46-15,-4 9-9 0,0-1-1 0,-1 0-1 16,1 1-20-16,0 3-4 0,-1 0-1 0,-4 1 0 0,-4-5-9 0,-1-4-1 15,1 0-8-15,-5 1 12 16,-5-1 19-16,5-4 3 0,0-4 1 0,0-12 0 16,0 0-9-16,0 12-2 0,0-12 0 0,0 0 0 15,0 0 12-15,0 0 1 0,0 0 1 0,0 0 0 16,0 0-19-16,0 0-4 0,-9-4-1 0,5 0 0 16,-1-8-2-16,10 0-1 0,-5-4 0 0,4 4 0 15,1-9-11-15,4 1 12 0,5 0-12 0,4-4 12 16,0-1-12-16,0 1 0 0,1 0 0 0,-1-9 0 15,4 5 0-15,1 0 0 0,5-5 0 0,3 1-11 16,1 4-22-16,-4 3-5 0,4 1-1 0,-10 8 0 16,6 0-156-16,-1 4-31 0,0 3-6 0</inkml:trace>
          <inkml:trace contextRef="#ctx0" brushRef="#br0" timeOffset="126294.244">25739 9198 1555 0,'0'0'138'0,"0"0"-110"0,0 0-28 0,0 0 0 15,9-8 137-15,-9 8 23 16,0 0 4-16,0 0 0 0,0 0-88 0,0 0-19 0,0 0-3 0,0 0-1 16,0 0-32-16,-9 12-6 0,5 4-2 0,-5 4 0 15,0 5 3-15,-5-1 1 0,0 8 0 0,5 1 0 16,0-1 3-16,0 0 0 0,-5 1 0 0,5-1 0 16,5-3 4-16,-1-1 2 0,1-4 0 0,-1 0 0 15,5-7 2-15,0-1 1 0,0-16 0 0,5 16 0 16,-1 0-29-16,-4-16 0 0,0 0 0 0,9 8 0 15,5-4 12-15,0 0-3 0,-1-4-1 0,1-4 0 16,0-4 1-16,-1-4 0 0,1 0 0 0,-1-4 0 16,1 0 11-16,-5-5 3 0,5 1 0 0,-10-4 0 15,1 0 3-15,0-1 1 0,-1-3 0 0,-4 0 0 16,-4 3-10-16,4-3-1 0,0 4-1 0,-5-1 0 16,5 1-7-16,-9 4-8 0,0 0 11 0,0 3-11 15,4-3 0-15,-9 8-22 0,1 0 3 0,-5 0 1 16,4 8-137-16,-9 0-27 15,0 0-6-15</inkml:trace>
          <inkml:trace contextRef="#ctx0" brushRef="#br0" timeOffset="128187.9149">28635 9311 1209 0,'5'-8'108'0,"4"0"-87"15,-5-4-21-15,5-4 0 0,-4 4 28 0,-1-5 2 16,6 1 0-16,-1 0 0 0,0-4 7 0,0 0 2 16,-5 3 0-16,5-3 0 0,1 0 50 0,-1 4 11 15,-9 0 1-15,0-1 1 0,0 5 12 0,4-4 2 16,-8 4 1-16,4 4 0 0,4-4-40 0,-4 12-8 15,-4-8-1-15,-1 3-1 0,1-3-37 0,4 8-7 16,0 0-2-16,-5-4 0 0,-9 0-21 0,10 0 0 16,-5 4 0-16,4-4 0 0,-4 4 8 0,9 0-8 15,0 0 10-15,-4 8-10 0,-6 0 0 0,1 0 0 16,0 9 0-16,0-5-10 0,-5 0 10 0,5 0 9 16,-4 8-1-16,-1 1-8 0,-4 3 14 0,9-4-4 15,0 4-1-15,-5 1 0 0,0-5-1 0,5 0-8 0,0 0 12 16,5 1-4-16,-1-5-8 0,-4 0 0 0,0-4 0 15,9 0 8-15,0-12-8 0,0 0 0 0,0 0 9 0,0 0-9 16,0 0 13-16,0 0-1 0,0 0-1 0,0 0 0 16,9 0 17-16,5-4 3 0,-1 0 1 0,1-4 0 15,-5-4-8-15,5 0 0 0,4 0-1 0,5-1 0 16,-1 1-11-16,-3 4-3 0,-6-4 0 0,1 4 0 16,-5 4-9-16,-4 4 8 0,-5 0-8 0,9 4 8 15,0 0-8-15,0 4 0 0,-9 4 0 0,4 0 0 16,5 1-20-16,-4 3-2 0,-5-4-1 0,-5 0 0 15,5 0-129-15,0-4-27 16,0 4-5-16,0-12-903 0</inkml:trace>
          <inkml:trace contextRef="#ctx0" brushRef="#br0" timeOffset="128506.406">28708 8830 1670 0,'9'-17'148'0,"0"9"-118"15,9 0-30-15,0-4 0 0,5 4 134 0,0 0 21 16,4 0 4-16,1 0 1 0,4 0-59 0,-1 0-11 16,1-1-2-16,0 5-1 0,0-4-60 0,0 0-12 15,4 0-3-15,1-4 0 0,-5 4-12 0,9 0 11 16,4 0-11-16,1 4 10 16,-5-4-94-16,4 4-18 0,1 4-4 0,-5-5-952 0</inkml:trace>
          <inkml:trace contextRef="#ctx0" brushRef="#br0" timeOffset="128654.7016">29313 8215 1785 0,'-9'-17'79'0,"9"17"17"0,0-8-77 0,0 4-19 0,5 0 0 0,-5 4 0 15,-5 16 99-15,10 1 16 0,4 7 3 0,-5 4 1 16,-8 5-52-16,8 7-11 0,-4 9-1 0,0-1-1 15,-4 1 2-15,-1 7 0 0,-4-3 0 0,5 0 0 16,-5-1-21-16,-1 1-4 0,-3-1-1 0,-1 1 0 0,5-4-18 0,0-1-3 16,-5 5-1-16,5-9 0 15,0 1-24-15,0-5-6 0,0-7-1 0,0-1 0 16,4 0-107-16,1-3-22 0,4-1-4 0,0 0 0 0</inkml:trace>
          <inkml:trace contextRef="#ctx0" brushRef="#br0" timeOffset="128952.7791">29209 9380 2386 0,'0'0'106'0,"0"0"22"0,9-8-103 0,0 0-25 16,0 4 0-16,5 0 0 0,-5 0 44 0,4-4 3 16,1 0 1-16,4-5 0 0,0 5-32 0,-4-4-7 15,4-4-1-15,1 0 0 0,3-4 8 0,6-1 0 0,-6 5 1 0,1-8 0 16,0 4 18-16,-5-5 3 0,0 9 1 0,1-4 0 15,-1 0 4-15,0-1 1 0,-4 5 0 0,-1 0 0 16,1-4-30-16,0 0-6 0,-5 3 0 0,0 1-8 16,-5 4 0-16,5 4 0 0,-9 8-10 0,0 0 10 15,0 0 0-15,0 0 0 0,-9 8 0 0,0 8 0 16,0 0 0-16,-9 5 0 0,-5-1 0 0,0 4 0 16,1 5-20-16,-1 7 3 0,0-4 1 0,0 5 0 15,5-5 16-15,-5 0 0 0,5 5 0 0,9-5 0 16,5 1-12-16,-1-5 4 0,10 0 8 0,-1-3-13 31,1 3-23-31,8-8-4 0,5 4 0 0,1-7-1 0,-1-1-219 16,5-4-44-16</inkml:trace>
        </inkml:traceGroup>
      </inkml:traceGroup>
      <inkml:traceGroup>
        <inkml:annotationXML>
          <emma:emma xmlns:emma="http://www.w3.org/2003/04/emma" version="1.0">
            <emma:interpretation id="{A05D1EDF-AAA0-4A45-8975-18FB2E1DC621}" emma:medium="tactile" emma:mode="ink">
              <msink:context xmlns:msink="http://schemas.microsoft.com/ink/2010/main" type="line" rotatedBoundingBox="4950,12954 31937,10829 32123,13184 5136,15308"/>
            </emma:interpretation>
          </emma:emma>
        </inkml:annotationXML>
        <inkml:traceGroup>
          <inkml:annotationXML>
            <emma:emma xmlns:emma="http://www.w3.org/2003/04/emma" version="1.0">
              <emma:interpretation id="{F9E15BD9-454B-4379-BB65-B4C1903BDFE6}" emma:medium="tactile" emma:mode="ink">
                <msink:context xmlns:msink="http://schemas.microsoft.com/ink/2010/main" type="inkWord" rotatedBoundingBox="4966,13146 5854,13076 6024,15239 5136,15308"/>
              </emma:interpretation>
            </emma:emma>
          </inkml:annotationXML>
          <inkml:trace contextRef="#ctx0" brushRef="#br0" timeOffset="130660.5961">2192 13427 2700 0,'0'0'60'0,"0"0"12"0,0 0 2 0,0 0 1 0,0 0-60 0,5-4-15 16,8 0 0-16,-4-4 0 0,1 4 25 0,8-4 3 15,14 8 0-15,4-8 0 0,-4 4-16 0,9-5-4 16,0 9 0-16,14-8 0 0,-1 4-8 0,1 0 0 16,-1 0 0-16,10 4 0 15,9 0-78-15,-9 0-18 0,-5 0-3 0,-4 0-1 16,4 0-100-16,0 0-20 0</inkml:trace>
          <inkml:trace contextRef="#ctx0" brushRef="#br0" timeOffset="130430.3829">2306 13010 2066 0,'0'0'45'0,"14"-4"10"0,-5-4 1 0,14 4 3 0,4-4-47 0,5 0-12 0,-10 0 0 0,6 0 0 0,4 0 42 15,0-1 6-15,-1 1 2 0,-3 0 0 0,-6 0-39 0,6-4-11 16,-1 0 0-16,-4-4 0 0,-5-5 0 0,5 1 8 15,9 0-8-15,0-8 0 0,-14-1-12 0,0 1-6 16,0-4-2-16,0-1 0 0,1-3 10 0,-6-1 2 16,-4-3 0-16,-4 8 0 0,9-5 0 0,-14 5 0 15,-14-1 0-15,5 5 0 0,-5 4 8 0,5-1-8 16,0 1 8-16,-5 4-8 0,-4 0 8 0,4 8 0 16,1-5 0-16,-5 9 0 0,-1 0-10 0,1 4 0 15,4 0 0-15,1 0 0 0,8 4 10 0,-8 0 0 16,-6 4-9-16,6 0 9 0,13-4 0 0,-9 12 0 15,-10 0 0-15,10 5 0 0,0-1 23 0,5 12-1 16,-5 5 0-16,-1 11 0 0,-3 9 17 0,8 3 3 16,-4 9 1-16,5 8 0 0,-10 4 9 0,5 4 3 0,4 12 0 15,5 4 0-15,-9 0-5 0,9 4-1 0,0-4 0 16,5 0 0-16,-1-3-17 0,1 3-4 0,4-4-1 16,0-4 0-16,5-4-15 0,-5-4-4 0,-9-8 0 0,0-9 0 15,4-3-8-15,1-8 0 0,-10-1 0 0,1-7 8 31,-1-9-74-31,-4 1-15 0,5-9-3 0,-10-4-700 0,-9-4-140 0</inkml:trace>
        </inkml:traceGroup>
        <inkml:traceGroup>
          <inkml:annotationXML>
            <emma:emma xmlns:emma="http://www.w3.org/2003/04/emma" version="1.0">
              <emma:interpretation id="{239CE4B2-1325-49D9-A6FA-4551C382A361}" emma:medium="tactile" emma:mode="ink">
                <msink:context xmlns:msink="http://schemas.microsoft.com/ink/2010/main" type="inkWord" rotatedBoundingBox="8219,12696 12319,12373 12458,14134 8357,14457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31421.9388">5484 12808 2066 0,'-5'-12'92'0,"5"12"18"0,0-8-88 0,0 8-22 16,0 0 0-16,0 0 0 0,0 0 63 0,0 0 8 0,0 0 1 0,0 12 1 16,0 4-37-16,0 4-7 0,0 8-1 0,0 5-1 15,-4 3-12-15,4 5-3 0,-9 3 0 0,9 1 0 16,-5-1-12-16,5 5 0 0,5-9 8 0,-5 5-8 16,4-9 0-16,1-3 8 0,-1-5-8 0,1-4 0 15,4-4 0-15,-4-3 0 0,4-5 0 0,4 0 0 16,-4-8-10-16,5 0-2 0,0-4 0 0,-1-4 0 15,6-4 1-15,-1 0 0 0,-5-4 0 0,6-5 0 16,-1 1 11-16,5-4 0 0,-1-4 0 0,6-1 0 16,-1 1 16-16,-4-8 4 0,4-1 2 0,-4 1 0 15,4-4-22-15,-4-1 9 0,4 1-9 0,-4 7 0 16,0-3 14-16,0 12-4 0,-5 4-1 0,-5 4 0 16,6 8 15-16,-6 4 4 0,1 4 0 0,0 8 0 15,-1 4-8-15,-4 4-2 0,0 4 0 0,1 9 0 16,-1 7-7-16,0 1-2 0,-5 3 0 0,5-3 0 15,-4-1-9-15,0-3 12 0,4-1-12 0,-9-4 12 16,4-7-12-16,1-5-16 0,-1 0 4 0,1-4 1 0,-1-8 11 16,6 1 0-16,-1-5 0 0,4-4 8 0,1 0 2 0,0-4 1 15,-1-5 0-15,10-7 0 0,4 0 9 0,-4-4 1 16,-5-4 1-16,5-9 0 0,9 1-22 0,-5-5 0 16,1 1 0-16,-1-9 0 0,0 1 0 0,-4-5 0 15,0 5 0-15,0-5 8 16,-5 1-79-16,0-1-15 0,-4-3-3 0,-1 3-696 15,1 4-139-15</inkml:trace>
          <inkml:trace contextRef="#ctx0" brushRef="#br0" timeOffset="131685.6914">7050 12945 2786 0,'-14'9'61'0,"10"-1"13"0,-1 0 2 0,1 4 3 0,-1 4-63 0,5 0-16 0,-4 8 0 0,4-3 0 16,0 7 38-16,0 0 5 0,0 5 1 0,0-1 0 15,-5 5-44-15,5-5 0 0,0 0 0 0,0 1 0 0,-5-9 0 16,1 0 0-16,4-4 0 0,0-3 8 15,-5-1-121-15,5-4-25 0,0-12-5 0,0 0-1021 16</inkml:trace>
          <inkml:trace contextRef="#ctx0" brushRef="#br0" timeOffset="131828.3346">7414 12237 2304 0,'0'0'204'0,"-4"-8"-163"15,4-4-33-15,0 0-8 0,0 4 36 0,0 8 6 16,9-8 1-16,0 0 0 16,-5 3-179-16,-4 5-35 0</inkml:trace>
          <inkml:trace contextRef="#ctx0" brushRef="#br0" timeOffset="132061.1757">7578 12686 2466 0,'0'0'54'0,"14"-4"11"0,4 0 3 0,5-4 1 0,0 0-55 0,8 0-14 0,10 0 0 0,5 4 0 16,4-4 56-16,5 0 8 0,-1-4 1 0,5 3 1 15,-4-3-39-15,0-4-8 0,-5 4-2 0,4-4 0 16,6 0-17-16,-10-1-19 0,-5 1 4 0,1 0 1 15,-1 0-39-15,-4 0-8 0,0 4-2 0,-4-5-703 16,-5 1-141-16</inkml:trace>
          <inkml:trace contextRef="#ctx0" brushRef="#br0" timeOffset="132333.5556">8748 11663 2138 0,'-18'12'47'0,"9"-4"9"0,-5 0 3 0,1 8 1 0,-6 8-48 0,1 5-12 16,-5 11 0-16,1 5 0 0,-10 11 62 0,4 5 10 0,-3 4 1 0,-6 4 1 16,1 3-38-16,-1 5-8 0,1 8-2 0,-1-4 0 15,1 4-15-15,0-4-3 0,4-4-8 0,0-4 12 16,0 0-12-16,5-4 0 0,-1-9 8 0,1 1-8 15,4-4 0-15,-4-5 0 0,9-7 0 0,0-5-10 32,-5-7-41-32,9-1-8 0,0-4-1 0,5-8-649 0,-4 1-130 0</inkml:trace>
          <inkml:trace contextRef="#ctx0" brushRef="#br0" timeOffset="132762.4621">9295 11529 2296 0,'18'-8'51'0,"-9"4"10"0,0 0 3 0,0 0 0 0,0 8-52 0,0 0-12 31,5 8 0-31,0 8 0 0,4 9 52 0,-5 7 7 16,-3 13 1-16,-1 7 1 0,-5 17-27 0,-4 0-6 15,0 8 0-15,-4 4-1 0,-5 4 1 0,-5 4 1 16,-4 4 0-16,-5 0 0 0,-9 4-29 0,0-8-8 15,0-4-1-15,-4-8 0 0,9 0 9 0,-5-8 8 16,0-4-8-16,-5-4 11 0,6-13-22 0,3-3-4 16,6-5-1-16,3-11 0 0,1-5 26 0,4-12 5 15,5 0 1-15,5-7 0 0,-1-5-16 0,5-4 8 16,0 0-8-16,-4-13 0 0,8-7 38 0,1 0 2 0,-1-4 0 0,10-5 0 16,9-3-13-16,-5 4-3 0,5-5 0 15,4 1 0-15,0 4-3 0,1 3-1 0,4 9 0 16,-10 4 0-16,10 4-8 0,-5 8-3 0,1 0 0 0,-5 8 0 15,4 4-9-15,-4 4 0 0,-1 1-12 0,1 3 12 16,0 4-21-16,0-4 3 0,4 5 1 0,-4-1 0 31,4 0-109-31,0-4-22 0,-4-3-4 0,5-1-1015 0</inkml:trace>
        </inkml:traceGroup>
        <inkml:traceGroup>
          <inkml:annotationXML>
            <emma:emma xmlns:emma="http://www.w3.org/2003/04/emma" version="1.0">
              <emma:interpretation id="{5D03B026-BB27-4388-8BBA-8FD50D3D09D6}" emma:medium="tactile" emma:mode="ink">
                <msink:context xmlns:msink="http://schemas.microsoft.com/ink/2010/main" type="inkWord" rotatedBoundingBox="14309,12340 17756,12069 17915,14089 14468,14361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33785.2884">13060 12533 1209 0,'0'0'108'0,"0"0"-87"0,9-8-21 0,-5-1 0 15,-4-3 160-15,0 12 28 0,5-8 6 0,-5 8 1 16,0-12-72-16,0 12-15 0,0 0-2 0,0 0-1 15,-9-4-40-15,0 8-8 0,-5 0-1 0,0 8-1 16,5 0-42-16,-4 9-13 0,-10-1 8 0,0 8-8 16,0 5 0-16,-4 3 0 0,0 0 0 0,-1 5 0 0,1-1 0 15,0 5 8-15,-1-5-8 0,6 1 0 0,-6-5 0 0,6-3 0 16,8-5 0-16,5-4 0 0,4 0-9 0,-4-3 9 16,5-9-8-16,4-12 8 0,0 0 0 0,4 8 0 15,5-4 0-15,5-8 0 0,9-4 0 0,0-4 0 16,4-9 0-16,0 5 0 0,0-8 0 0,1 0-10 15,-1-1 10-15,5 1 0 0,-5-4 0 0,1 4 14 16,3-1-1-16,-8-3 0 0,0 0 4 0,0-5 1 16,4 5 0-16,-4 0 0 0,-5-1 16 0,0 5 3 15,-4 0 1-15,0-1 0 0,-5 5-22 0,4-4-4 16,-13 4 0-16,5 3-1 0,-5-3-3 0,0 0-8 16,-5 4 12-16,1 0-4 0,-1 3-21 0,1 5-5 15,-1-4-1-15,-4 4 0 16,0 0-113-16,0 8-24 0,9 0-4 0,-14 0-885 0</inkml:trace>
          <inkml:trace contextRef="#ctx0" brushRef="#br0" timeOffset="134069.2407">14143 11254 2415 0,'0'0'107'0,"0"0"22"0,5 16-103 0,-1 8-26 16,1 5 0-16,0 11 0 0,-5 1 69 0,0 7 9 16,-10 9 2-16,-3 3 0 0,4 5-36 0,-10 4-6 15,-3 4-2-15,-1 0 0 0,-4 0-3 0,4-1-1 16,-4-3 0-16,4-4 0 0,0-4-43 0,-4-1-9 15,8-7-1-15,1 0-1 16,0-5-90-16,4-3-19 0,-4-5-3 0,5 1-1006 0</inkml:trace>
          <inkml:trace contextRef="#ctx0" brushRef="#br0" timeOffset="134565.8538">14412 11994 2473 0,'0'0'109'0,"0"0"23"0,-5-4-105 0,5 4-27 0,0 0 0 0,0 0 0 16,0 0 56-16,0 12 5 0,-4 9 2 0,4 3 0 16,0 0-47-16,0 5-8 0,-5 3-8 0,1 0 9 15,-1 1-9-15,5-1 0 0,-9 0 9 0,5-3-9 16,-1-1 12-16,5-4-3 0,-5 1 0 0,1-5 0 15,-1-4-9-15,5 0 0 0,0-4 0 0,0-12-11 16,0 0 3-16,0 0 0 0,0 0 0 0,5-4 0 16,9-8 8-16,-1-4 0 0,1-4 0 0,4 0 0 15,0-5 0-15,10 1 0 0,-1-8 0 0,5 3 0 16,0 1 0-16,4-4 0 0,5 7 0 0,-5 1 8 0,5 0 9 16,-4 8 3-16,-1 3 0 0,1 5 0 0,-10 12-4 15,5 5 0-15,-5 3 0 0,-4 8 0 0,-5 4-8 0,-4 9-8 16,-5 7 9-16,-5 5-9 0,-4 7 12 0,-4 5-3 15,-5 8-1-15,-9-5 0 0,-5 5 0 0,0-4 0 16,-13-1 0-16,4 1 0 0,-5 0-8 0,6-5 8 16,-10-3-8-16,0 0 8 0,0-5-8 0,-5 1 0 15,10-9 0-15,-1 1 0 0,1-9 0 0,4-4 0 16,5-3 0-16,-5-9 0 0,9-4 0 0,0-4 8 16,0-4-8-16,5-8 12 0,5 0 21 0,-1-4 5 15,5-8 1-15,0-4 0 0,9-1-16 0,0-7-3 16,9-4-1-16,4-9 0 15,6-7-51-15,8-5-11 0,5 4-1 0,4-7-1 16,1-5-159-16,8 0-32 0</inkml:trace>
          <inkml:trace contextRef="#ctx0" brushRef="#br0" timeOffset="133339.0367">11749 12334 1324 0,'0'0'59'0,"0"0"12"0,0 0-57 0,0 0-14 16,-5-4 0-16,5 4 0 0,0 0 203 0,0 0 37 0,0 0 8 0,0 0 2 16,0 8-168-16,-5 9-34 0,5 3-6 0,0 12-2 15,0 5-12-15,0 7-2 0,-4 1-1 0,4 7 0 16,-5 1 4-16,5-5 1 0,0 5 0 0,-4-4 0 15,-1 3-12-15,-4-7-2 0,5-1-1 0,-6 1 0 16,1-1-15-16,0-3 0 0,0-5 8 0,0-3-8 16,0-5 0-16,4 0-8 0,1-4 8 0,-5-3-13 15,4-1 13-15,-4-4 16 0,5-4-3 0,-1-4-1 16,0 0 7-16,5-8 1 0,0 0 0 0,0 0 0 16,-9-4 0-16,5-8 0 0,-1 0 0 0,1-4 0 15,4-8 19-15,0-5 4 0,0-11 1 0,0-1 0 16,4-7-36-16,1-1-8 0,4-3 0 0,0-5 0 15,0-8-8-15,9 0-4 0,0-7-1 0,5 3 0 16,0-8-2-16,4 4 0 0,10 0 0 0,-5 4 0 16,9 9 1-16,0 3 0 0,9 9 0 0,-5 3 0 0,1 9 14 15,-1 7-9-15,-4 5 9 0,0 8-8 0,-4 4 8 0,-6 4-13 16,-3 8 5-16,-5 0 8 0,-1 4-9 16,1 8 9-16,-9 0 0 0,-1 4 0 0,-3 4 0 0,-6 5 0 15,-4-1 0-15,-4 0 0 0,-6 9 0 0,-3-1 0 16,-10 4 0-16,5-3-10 0,-5-1 10 0,-4 5 0 15,-1-9 0-15,1 8 0 16,0-3-36-16,-1-1-4 0,1-4-2 0,0 1 0 16,4-1-86-16,-4 0-18 0,4-3-3 0,-4-5-530 15,8 4-105-15</inkml:trace>
        </inkml:traceGroup>
        <inkml:traceGroup>
          <inkml:annotationXML>
            <emma:emma xmlns:emma="http://www.w3.org/2003/04/emma" version="1.0">
              <emma:interpretation id="{A5FA1930-AEA0-482A-8E07-E09EB1DEE7F6}" emma:medium="tactile" emma:mode="ink">
                <msink:context xmlns:msink="http://schemas.microsoft.com/ink/2010/main" type="inkWord" rotatedBoundingBox="18279,12204 23015,11831 23141,13430 18405,13803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36068.9817">16980 12217 1440 0,'-23'0'128'0,"23"0"-103"16,0 0-25-16,0 0 0 0,0 0 152 0,0 0 26 16,0 0 5-16,0 0 1 0,0 0-118 0,9 12-23 15,-9 0-5-15,5 8-1 0,4-3-15 0,-5 3-3 16,1 4-1-16,-1 9 0 0,-4 3-18 0,5 0 0 15,-5 5 0-15,0-1 0 0,-5 5 0 0,5-9 13 0,10 1-4 16,-6-5-1-16,1-4 2 0,-1-3 0 16,5-9 0-16,0 0 0 0,5 0 9 0,-5-8 1 0,-9-8 1 15,18 0 0-15,5 0 1 0,-5 0 0 0,1-8 0 0,-1 0 0 16,5-4-22-16,-1-4 0 0,1 0 0 0,-5-9 0 16,0 1 0-16,5-4 12 0,5-1-2 0,-10-3-1 15,0-4-9-15,5-5 8 0,4 5-8 0,0-1 8 16,-4-3-8-16,-5-1 0 0,1 5 0 0,3 4 8 15,15-1-8-15,-10 5 0 0,-9 4 0 0,0 3 0 16,10 5 9-16,-5 8 0 0,-5 0 0 0,-5 8 0 16,-3 8 15-16,3 0 4 0,-4 4 0 0,0 9 0 15,-9 7-18-15,0 4-10 0,0 5 12 0,0 7-12 16,-9 5 16-16,0-1-3 0,5-3-1 0,-5-1 0 16,4 1-12-16,-9-5 0 0,-4-3 0 0,0-9 0 15,13 0-8-15,-8-7 8 0,-6-1 0 0,6-4 0 16,8-4 0-16,-4-4 0 0,0-4 0 0,-5 0 9 0,1-4-9 15,8-4 0-15,5 4 0 0,-4-8 0 0,-10-8 0 16,14 0 8-16,5-4 0 0,4-1 0 0,-5-7 1 16,1-4 0-16,4-1 0 0,9-3 0 0,5-1-9 0,4 5 10 15,-4-4-10-15,4 3 10 0,5 9-10 0,-5 4-11 16,-4 8 3-16,0 4 0 0,0 4 8 0,-5 4 11 16,-4 8-3-16,4 4 0 0,-5 8 19 0,-3 0 3 15,3 9 1-15,-4-1 0 0,-4 0-31 0,4 5 8 16,-4-5-8-16,-1 0 0 15,5-3-28-15,-4-1-8 0,-1-4-1 0,1-4-1 16,-1 0-151-16,1-3-31 0,4-5-5 0</inkml:trace>
          <inkml:trace contextRef="#ctx0" brushRef="#br0" timeOffset="136248.4742">18373 12278 2545 0,'0'0'112'0,"0"12"24"0,4 0-108 0,1 4-28 0,0 0 0 0,-1 9 0 16,5 3 57-16,0 4 7 0,0-3 0 0,-4-1 1 15,4 0-37-15,-4-3-7 0,4-1-1 0,-5-4-1 16,1 0-35-16,4-3-8 0,-9-5 0 0,5-4-805 16,-1 0-161-16</inkml:trace>
          <inkml:trace contextRef="#ctx0" brushRef="#br0" timeOffset="136397.2625">18391 11934 2156 0,'0'0'96'0,"0"0"19"0,0 0-92 0,0 0-23 16,0 0 0-16,5 8 0 15,-1 8-23-15,5 4-9 0,-4 9-1 0,-1-1-891 0</inkml:trace>
          <inkml:trace contextRef="#ctx0" brushRef="#br0" timeOffset="134947.519">15632 12217 2476 0,'5'12'220'16,"4"4"-176"-16,-5 9-35 0,5 3-9 15,1 8 30-15,-1 5 4 0,0 7 1 0,0-3 0 0,-5 3 19 0,1-7 4 16,-5 3 1-16,-5-7 0 16,1-5-43-16,-1 1-8 0,-4-5-8 0,0-4 12 0,-5-4-12 0,5 1 0 15,0-9 0-15,-4 4 0 0,3-8-9 0,-3-4-1 16,4-4 0-16,-5 0 0 0,5-8 10 0,-5 4 0 15,1-8 0-15,3-4 0 0,6-1 0 0,-1-7 9 16,5-8-9-16,0-1 10 0,5-7-10 0,4 0 8 16,9-5-8-16,5-4 8 0,0 1 4 0,9 3 0 15,-5 5 0-15,5 3 0 0,-5 5 4 0,0 4 2 16,-4 3 0-16,5 13 0 0,-6 4 4 0,1 4 1 16,-9 0 0-16,-1 12 0 0,6 0-23 0,-6 9 9 15,-4 3-9-15,0 4 0 0,-4 0 0 0,-5 9 0 16,5-1 0-16,-1 0 0 0,-4 1-15 0,0-1 0 15,5 1 0-15,-1-5 0 16,-4-4-107-16,5 0-22 0,-1 1-4 0,5-9-642 16,-4 0-129-16</inkml:trace>
          <inkml:trace contextRef="#ctx0" brushRef="#br0" timeOffset="135337.8574">16402 12233 2516 0,'-28'-12'56'0,"19"8"11"0,9 4 2 0,0 0 1 0,-4-8-56 0,4 8-14 0,0 0 0 0,0 0 0 0,9 12 21 0,-9 4 2 16,-9 0 0-16,4 5 0 0,0 7-23 0,1 4 0 15,-10 1 0-15,5-1 8 0,-5 0-8 0,5 5 0 16,5-1 0-16,-10-3 0 0,-4-9 0 0,9 4 0 15,13-3-8-15,-4-5 8 0,-9-4-13 0,9-4 2 16,9-4 1-16,1 0 0 0,-1-4-1 0,4-4 0 16,-4 4 0-16,5-8 0 0,13-4 11 0,-8 4 0 15,-1-4 10-15,-5 0-10 0,6-8 37 0,-1 4 2 16,-4-4 0-16,-1-1 0 0,1-3-2 0,-1-4 0 16,1 0 0-16,0-5 0 0,-10 1 8 0,5 4 2 15,5-5 0-15,-5 5 0 0,-9 0-28 0,5 3-6 16,-1 1-1-16,-4 4 0 0,0 4-12 0,0 0-8 15,-9 0 8-15,9 4-13 0,0 3-3 0,0 5 0 16,-13-8 0-16,3 4 0 16,1-4-71-16,0 4-14 0,0 0-3 0,-9 0-703 0,-5 4-140 0</inkml:trace>
          <inkml:trace contextRef="#ctx0" brushRef="#br0" timeOffset="137247.6738">19115 12257 403 0,'0'0'36'15,"-9"4"-36"-15,4 5 0 0,-4-5 0 0,-4 0 99 0,3-4 13 16,-3 4 2-16,4-4 1 0,9 0-30 0,-9-4-5 15,-5 0-2-15,5 0 0 0,0-5-10 0,0 5-1 16,4-8-1-16,1 4 0 0,-1 0 5 0,0 0 1 16,1-4 0-16,4 0 0 0,4 0-17 0,-4 3-3 15,0-3-1-15,5 0 0 0,-5 0-29 0,5 0-6 16,-10 0 0-16,5 0-1 0,5 4-5 0,-5-5-1 16,0 5 0-16,-5 0 0 0,5 0 9 0,0 8 2 15,-5-8 0-15,5 8 0 0,-4-4 29 0,-5 0 7 16,-5 0 0-16,5 8 1 0,0 0-4 0,-5 4-1 15,-4 8 0-15,4 0 0 0,-4 5-5 0,5-1-2 16,-6 4 0-16,6 5 0 0,-1-1-26 0,0 0-6 16,5 1-1-16,0-5 0 0,0 4-12 0,4-8 0 15,1 1 0-15,4-1 0 0,0-8 0 0,0 0-12 0,0-12 3 16,0 0 0-16,0 0-5 0,14 4-1 0,-1-8 0 0,5-4 0 16,5 0 15-16,5-4 15 0,-1-8-3 0,-4-1-1 15,4-3-3-15,0 4-8 0,-4-9 12 0,0 5-4 16,0 0 13-16,-1 0 3 0,-4 3 0 0,1 5 0 15,-1 4 3-15,-4 0 1 0,-5 8 0 0,0 0 0 16,4 8-16-16,-3 4-4 0,-6 4 0 0,1 4 0 16,-1 9-8-16,1-1 0 0,-5 0 0 0,4 4 0 15,-4-3 0-15,9-1 0 0,-4 4 0 0,4-7 0 16,0-1 0-16,0 0 0 0,5 0 0 0,-5-4 0 31,0-3-42-31,5-1-1 0,4-8 0 0,0-4 0 0,0-4 27 0,5-4 6 0,0-4 1 0,4-1 0 16,1-3 9-16,3-4 0 0,6-4 0 0,-5-5-8 15,4 1 18-15,1-8 4 0,4 3 1 0,-5-7 0 0,5-9 7 0,-5 1 2 16,1-9 0-16,-1-4 0 0,-4-8-1 0,0-3 0 16,0 3 0-16,-5 0 0 0,5-4-23 15,-5 4 0-15,-4 1 0 0,0-1-12 0,0 0 12 0,-5 0 0 16,0 13 0-16,-4-5 0 0,-1 12 0 0,-8 9 0 16,0 3 9-16,-1 9-9 0,-4 8 0 0,0 4-9 15,-4-1-1-15,-1 9 0 0,5 8 10 0,-14 8 14 16,5 9-3-16,-4 7-1 0,-6 12-10 0,1 9 0 15,0 7 0-15,9 1 0 0,-5 8 0 0,0-1 0 16,1 1 0-16,8 4 0 0,1 0 17 0,4 3-1 16,-5 5-1-16,5-4 0 0,5-4-3 0,-1 4-1 15,-4-9 0-15,5 1 0 0,-1 0-11 0,1-9 0 0,-1 1 0 0,1-4-11 32,4-5-185-32,0 1-38 0</inkml:trace>
        </inkml:traceGroup>
        <inkml:traceGroup>
          <inkml:annotationXML>
            <emma:emma xmlns:emma="http://www.w3.org/2003/04/emma" version="1.0">
              <emma:interpretation id="{95800F92-D702-4879-B6C1-7166ED62796B}" emma:medium="tactile" emma:mode="ink">
                <msink:context xmlns:msink="http://schemas.microsoft.com/ink/2010/main" type="inkWord" rotatedBoundingBox="24271,11683 25777,11565 25924,13433 24418,13551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38501.4377">22152 12128 2516 0,'0'0'112'0,"4"-8"22"0,1 0-107 0,9-4-27 0,4-1 0 0,5-3 0 16,4 4 69-16,9 0 9 0,5 0 2 0,9-4 0 15,-4 4-47-15,4-5-9 0,0 1-1 0,0 4-1 32,-4-4-54-32,-1 4-12 0,-4 0-1 0,5-1-782 0,-5 5-156 0</inkml:trace>
          <inkml:trace contextRef="#ctx0" brushRef="#br0" timeOffset="137914.7718">21492 11893 1324 0,'13'-8'118'0,"1"-8"-94"0,0 0-24 0,4 0 0 16,0-5 108-16,5 1 18 0,-5-4 3 0,0-5 1 15,5 5-36-15,-5-4-7 0,5 4-2 0,-5-5 0 16,-4 1-12-16,-1 0-2 0,1 7-1 0,0 1 0 15,-10 0-32-15,5 8-6 0,1 0-2 0,-10 4 0 16,0-1-14-16,0 9-4 0,0 0 0 0,-5 13 0 16,-9 7-12-16,1 0 0 0,-10 8 0 0,0 9 0 15,0 7 0-15,-4 5 9 0,4 3-9 0,1 5 8 16,3-4-8-16,1-5 0 0,4 1-10 0,5-9 10 16,0 1 0-16,5-9 0 0,-1-3 0 0,5-5 0 15,5-4 0-15,-1 0 0 0,5-8 0 0,0 1 10 16,5-5-10-16,0-8 8 0,4 0-8 0,5 0 8 15,9-8-8-15,-1-5 8 0,-3 1-8 0,4-4 8 16,4-4 0-16,-4-4 0 0,0-1 0 0,4-3 0 16,-8 0 0-16,3-9 0 0,-8 5 0 0,5-9 0 0,-10-3 20 15,-5 3 3-15,1 5 1 0,-5 0 0 0,-4-1-20 0,-1 5-3 16,-4-1-1-16,0 9 0 0,-4 0 4 0,-1-1 0 16,-4 9 0-16,4 4 0 0,-4 0-12 0,5 4 0 15,-10 4 0-15,1 0 0 16,-1 4-149-16,0 4-32 0,1 0-7 0</inkml:trace>
          <inkml:trace contextRef="#ctx0" brushRef="#br0" timeOffset="138306.1856">22193 11877 1825 0,'27'-28'80'0,"-9"11"18"0,0-3-78 0,5-4-20 0,9-4 0 0,-5-5 0 15,5 1 107-15,-4 0 17 0,3-5 4 0,1-3 1 16,0-1-45-16,0-3-8 0,0 3-3 0,-5-7 0 16,5-1-15-16,-5 0-3 0,1-3-1 0,-1-1 0 15,-9-7-34-15,5 3-8 0,0 8 0 0,-5-3-1 0,5 7-11 0,-10 5 0 16,6-1 0-16,-6 9 0 16,1 0 0-16,-5 3 12 0,0 5-4 0,0 8 0 15,0 0-8-15,-4 7 0 0,0 1 0 0,-1 0 0 16,-4 8 0-16,0 0 0 0,0 0 0 0,0 0 8 15,-9 12-8-15,4 5-14 0,-4 3 3 0,0 4 1 16,-4 4 10-16,-1 9 0 0,0 7 0 0,1 9 0 16,-1 12 12-16,0 4-1 0,-4 3-1 0,4 9 0 15,1-4 0-15,4 4 0 0,-5 8 0 0,0 0 0 0,1 8 11 16,-1-4 3-16,0-4 0 0,1-4 0 0,-1-4-24 16,0-4 0-16,-4-8 0 0,4 0 0 15,1-8-21-15,-1-9-9 0,1-3-2 16,-1-5 0-16,0-3 7 0,1-9 1 0,3 0 0 0,1-3 0 15,0-9-128-15,5-4-26 0,-1-4-5 0,1-4-853 0</inkml:trace>
        </inkml:traceGroup>
        <inkml:traceGroup>
          <inkml:annotationXML>
            <emma:emma xmlns:emma="http://www.w3.org/2003/04/emma" version="1.0">
              <emma:interpretation id="{9659A232-6132-4B98-89AB-F40DE8182299}" emma:medium="tactile" emma:mode="ink">
                <msink:context xmlns:msink="http://schemas.microsoft.com/ink/2010/main" type="inkWord" rotatedBoundingBox="27067,11275 31942,10891 32088,12749 27214,13133"/>
              </emma:interpretation>
              <emma:one-of disjunction-type="recognition" id="oneOf31">
                <emma:interpretation id="interp39" emma:lang="" emma:confidence="0">
                  <emma:literal>ree</emma:literal>
                </emma:interpretation>
                <emma:interpretation id="interp40" emma:lang="" emma:confidence="0">
                  <emma:literal>vee</emma:literal>
                </emma:interpretation>
                <emma:interpretation id="interp41" emma:lang="" emma:confidence="0">
                  <emma:literal>red</emma:literal>
                </emma:interpretation>
                <emma:interpretation id="interp42" emma:lang="" emma:confidence="0">
                  <emma:literal>re</emma:literal>
                </emma:interpretation>
                <emma:interpretation id="interp43" emma:lang="" emma:confidence="0">
                  <emma:literal>ref</emma:literal>
                </emma:interpretation>
              </emma:one-of>
            </emma:emma>
          </inkml:annotationXML>
          <inkml:trace contextRef="#ctx0" brushRef="#br0" timeOffset="140756.6526">26809 11314 1094 0,'23'-12'48'0,"-9"4"11"0,4-4-47 0,0 0-12 0,9 0 0 0,5 0 0 15,-4-4 0-15,-1-1 0 0,5 1 0 0,4 4 0 16,-4 0 23-16,-5 0-1 0,-4 4 0 0,5 0 0 15,-6 8 105-15,1 8 21 0,-9 0 4 0,4 8 0 16,-9 8-20-16,5 9-4 0,-1 3 0 0,1 4-1 16,-9 5-28-16,4-1-6 0,0 9-1 0,-5-4 0 15,1-5-39-15,-1 1-8 0,-4 3-1 0,0-7-1 16,-4-9-16-16,-1 0-3 0,5-3-1 0,-4-9 0 0,-1 0-1 16,5-4 0-16,-4-3 0 0,4-13 0 0,0 0 6 0,0 0 0 15,0 0 1-15,0 0 0 0,0 0-13 0,0 0-4 16,0-9 0-16,0-3 0 0,0 4 12 0,4-12 1 15,10 0 1-15,-10-9 0 0,1 1-12 0,4-4-2 16,9-5-1-16,5 1 0 0,4-5-11 0,1 1 0 16,8-5 0-16,-4 5 8 0,0-5-8 0,0 9-12 15,0-4 2-15,-5-1 1 16,5 9-22-16,-5-1-4 0,0 9-1 0,-4 0 0 16,0 4-91-16,0 3-18 0,-1 1-4 0,-3 8-638 15,-6 4-127-15</inkml:trace>
          <inkml:trace contextRef="#ctx0" brushRef="#br0" timeOffset="141090.3598">27998 11209 1267 0,'0'0'112'0,"0"0"-89"0,4 12-23 0,5-3 0 16,-4 3 112-16,-1 0 17 0,-4 0 4 0,5 0 1 16,-1-4-40-16,6 0-8 0,-1 0-2 0,9-4 0 15,0 0-34-15,0-4-7 0,-4-4-2 0,4-4 0 16,-4 0-4-16,4-4-1 0,-4 0 0 0,4 0 0 15,0-4 13-15,-4-1 3 0,4-7 0 0,-4 0 0 16,-1-4 3-16,1 3 1 0,0-3 0 0,-1 0 0 16,-4 3-26-16,5 1-5 0,-9 0-1 0,4 3 0 15,0 1 12-15,-5 4 1 0,1 4 1 0,-1 4 0 16,-4 4-29-16,0 4-9 0,0 0 0 0,0 0 0 0,-9 12 0 16,-9 8 0-16,0 8 0 0,0 5 0 15,-5 7 0-15,0-3 0 0,0 3 0 0,5 5 0 0,-5-5-13 16,10 1-3-16,-1-5-1 0,10 1 0 0,-6-5 26 0,6-4 6 15,4 1 1-15,0-9 0 0,9 0-31 0,-4-4-5 0,4 0-2 0,0-3 0 32,0-5-7-32,5 0-2 0,-5-4 0 0,0 0-797 15,4 0-160-15</inkml:trace>
          <inkml:trace contextRef="#ctx0" brushRef="#br0" timeOffset="141352.9606">28430 11169 1728 0,'0'0'153'0,"9"-4"-122"0,0 0-31 0,5 0 0 16,0 0 92-16,-5 8 12 0,0-4 2 0,0 0 1 15,5 4-86-15,-5 0-21 0,-9-4 0 0,0 0 0 16,9 0 14-16,0 0-2 0,0 0 0 0,0 0 0 16,5-4 31-16,-1 4 5 0,1-8 2 0,4 4 0 15,1-5-3-15,3 1-1 0,-3 4 0 0,8-4 0 16,0-4-28-16,5 0-6 0,4 0 0 0,1 0-1 15,-5-9 2-15,0 5 1 0,4 0 0 0,-9-4 0 16,1 0 17-16,-1-1 3 0,0 1 1 0,-8 0 0 16,-1 0-12-16,0 3-3 0,-4-3 0 0,-1 4 0 15,-8 4-6-15,-1 0-2 0,-4 0 0 0,-4 4 0 16,-1 3 6-16,-4 5 1 0,-5 0 0 0,1 5 0 16,-5 3-5-16,-5 4-1 0,0 4 0 0,-4 4 0 15,-1 4-13-15,1 5 0 0,0-1 0 0,0 4 0 16,4 1 0-16,0-1-10 0,-4 1 10 0,4-1-12 0,9 4 12 0,1-3 0 15,-1-1 0-15,5-3 8 0,0 3-8 0,4-4 0 16,1 1 0-16,-6-5 0 16,6 4-29-16,4-4-7 0,9 1-2 0,5-5 0 15,-1 4-173-15,-4 1-34 0</inkml:trace>
          <inkml:trace contextRef="#ctx0" brushRef="#br0" timeOffset="139828.4189">24761 11480 288 0,'18'-20'12'0,"-9"12"4"0,5-4-16 0,-5 0 0 0,4-4 0 0,1-1 0 15,4-3 355-15,-4 0 68 0,4 0 13 0,-4-1 4 16,-1 1-294-16,1 0-58 0,0 0-12 0,-1 0-3 15,1 3-42-15,0-3-9 0,-5 4-2 0,-5 0 0 16,1 4 4-16,-1-5 1 0,-4 5 0 0,-4 0 0 16,-5 4-1-16,4 4 0 0,-4-4 0 0,-5 12 0 15,5 4-16-15,-13 4-8 0,3 4 8 0,-8 9-8 16,-5 3 19-16,0 8-2 0,-4 9 0 0,-5 3 0 0,-5 1 3 16,1 8 1-16,-1 3 0 0,5 1 0 0,-4 4-11 0,4-4-2 15,9 7-8-15,0-7 12 0,5-4-12 0,9-5 0 16,4-3 0-16,0-9 0 0,5-3 0 0,9-9 8 15,0-4-8-15,0-3 9 0,9-9-9 0,0-4 8 16,10-4-8-16,-1 0 8 0,5-8-8 0,-5-4 0 16,0-8 0-16,14-1 0 0,0-3 12 0,9-8-2 15,-5-4-1-15,5-5 0 0,-5-3 3 0,1-9 1 16,-1-4 0-16,-4-3 0 0,0-5-4 0,0 0-1 16,0-7 0-16,-5-5 0 0,5-4-8 0,0-4 0 15,0-4 9-15,4 0-9 0,1 0 11 0,-1 0-3 0,0 4 0 0,1 4 0 16,-1 0-8-16,1 4-16 0,-5 9 4 0,-5 7 1 15,5 0 11-15,-9 13 0 0,-1 3 0 0,-4 9 0 16,-4 0 0-16,0 7 0 0,-5 9 0 0,0 0 0 16,0 4 0-16,-9 8 11 0,0 4-1 0,0 0 0 15,0 0-10-15,-9 12 0 0,-5 4 0 0,-4 8 0 16,0 9 0-16,-5 7 0 0,-4 5 0 0,4 11 0 16,0 1 0-16,1 4 0 0,-1 3 0 0,-5 1 0 15,6 4 15-15,3 0 1 0,-3 0 0 0,4-1 0 16,-1 1-16-16,6-4 0 0,-1 0 8 0,5-5-8 15,4-3 0-15,-4-4 9 0,5-1-9 0,-1-3 8 16,5-5-8-16,5 1 0 0,-1-1 0 0,1-7 0 16,4 3-14-16,0-3 2 0,5-5 0 0,-1 5 0 15,6-9-125 1,-1-4-25-16,9-8-5 0,0 1-1 0,10-9-20 0,4-4-5 0,0-4-1 16,4-4 0-16,1-4-18 0,4-9-3 0,-5 1-1 0,1-4 0 15,-1-8 181-15,1 3 35 0,-5-3 9 0,-5 0 1 0,1 3 139 0,-1-3 28 16,1 4 6-16,-10-5 1 0,-9 5-60 0,0 4-11 15,-4 0-2-15,-5-1-1 0,5 1-55 0,-1 4-11 16,-3 4-3-16,-6 0 0 0,1-4-24 0,-1 3-5 16,-4 5 0-16,0-4-1 0,-4 8-11 0,-1-4-9 15,5 0 9-15,-4 0-13 0,-1 4 13 0,-4-4-9 16,0 0 9-16,0 4-8 0,9 4 8 0,0 0 0 16,-5-4 0-16,-8-1 0 0,-1 5 0 0,0 0 0 15,1 5-9-15,-6-1 9 0,1 0 0 0,4-4 0 16,-4 8 0-16,0-8 0 0,4 4 0 0,-4-4 0 0,4 4 0 15,-4-4 0-15,5 0 0 0,4 0 0 0,-1 0 0 16,1 0 0-16,0 0 23 0,0-4-1 0,0 0 0 0,9 4 0 16,0 0-9-16,-5-4-1 0,5 4-1 0,-4-4 0 15,-1-4 7-15,5 8 2 0,-4-9 0 0,-1 5 0 16,-4-4 12-16,9 0 4 0,-4 4 0 0,4 4 0 16,0 0-10-16,0 0-2 0,0 0 0 0,0 0 0 15,0 0 16-15,-10 4 2 0,6 4 1 0,-1 0 0 16,-4 9-27-16,5 3-6 0,-10 4-1 0,5 4 0 15,-5 5 6-15,1 3 1 0,-1 5 0 0,0-1 0 16,1 1 19-16,-1-1 4 0,0 1 1 0,5-5 0 16,5-4-32-16,-1 1-8 0,5 3 0 0,5-8 0 15,4 1 8-15,4-5 0 0,6 0 0 0,-1-3 0 16,9-5-73-16,-4 0-15 16,13-8-2-16,1 0-1 0,8-8-185 0,1-4-36 0</inkml:trace>
          <inkml:trace contextRef="#ctx0" brushRef="#br0" timeOffset="140258.2746">26577 11642 1216 0,'46'-36'54'0,"-19"20"11"0,5-9-52 0,0 1-13 16,0 4 0-16,-1-8 0 0,1-5 45 0,0 5 7 15,-5-5 0-15,1 5 1 0,-1-4-18 0,-4-5-4 16,0 5-1-16,-5-4 0 0,0 3 10 0,-4 5 1 16,-5-5 1-16,0 9 0 0,-4 0 50 0,-5 4 9 15,0 3 3-15,-5 1 0 0,0 4-20 0,-4 0-3 16,0 0-1-16,-4 8 0 0,-1-4-28 0,-4 4-7 0,-1 4-1 15,1 0 0-15,0 4-19 0,0 0-4 0,-5 8-1 0,5 0 0 16,-5 4-20-16,-4 0 8 0,4 5-8 16,-4 7 0-16,-5 0 0 0,4 1 8 0,1 7-8 0,4 1 0 15,-4-1 0-15,0 0 0 0,-5 5 0 0,9-1 0 16,0-7 0-16,1 3 0 0,-1-8 0 0,9 5 11 16,5-9-11-16,-5 0 0 0,10-3 0 0,-1-9 0 15,5 4 0-15,0-16 0 0,0 0-12 0,9 4 12 16,5-4-24-16,4 0 4 0,5-8 0 0,4-4 0 15,5 0 20-15,0-9 0 0,5-3 0 0,-1 0 0 16,5-9 0-16,0 1 0 0,-5-4 14 0,1-5-4 16,4 1 2-16,-5-5 1 0,-4 1 0 0,4 3 0 15,-4-3 24-15,-4 7 5 0,-10 5 1 0,5 8 0 16,-10 3-19-16,1 5-3 0,-5 8-1 0,-9 8 0 16,0 0 0-16,0 0 0 0,0 12 0 0,-5 8 0 0,-4 9-20 15,0 3-8-15,0 9 0 0,-4-1 0 0,-6 9 8 0,1 3 0 16,-5 1 0-16,1-1 0 0,3 1 0 0,-3 0 0 15,-1-1 0-15,5 1 0 0,-5 0 0 0,5-5 0 16,-1 1 0-16,-3 3 0 0,3-11 0 0,-3-1 0 16,-6-7 0-16,1-1 0 0,-5-4-16 0,-4-3 3 15,-5-5 0-15,-5 0 0 16,1 0-91-16,-1-8-17 0,1-3-4 0,4-1-1 16,-5-4-2-16,10-4-1 0,-1-4 0 0,5-4-778 0</inkml:trace>
        </inkml:traceGroup>
      </inkml:traceGroup>
      <inkml:traceGroup>
        <inkml:annotationXML>
          <emma:emma xmlns:emma="http://www.w3.org/2003/04/emma" version="1.0">
            <emma:interpretation id="{B783AA74-B513-40D2-8912-B162DBCC69DD}" emma:medium="tactile" emma:mode="ink">
              <msink:context xmlns:msink="http://schemas.microsoft.com/ink/2010/main" type="line" rotatedBoundingBox="5681,15052 17636,14009 17800,15881 5844,16923"/>
            </emma:interpretation>
          </emma:emma>
        </inkml:annotationXML>
        <inkml:traceGroup>
          <inkml:annotationXML>
            <emma:emma xmlns:emma="http://www.w3.org/2003/04/emma" version="1.0">
              <emma:interpretation id="{94B01C69-6075-4CD4-8A31-E0655F1B7857}" emma:medium="tactile" emma:mode="ink">
                <msink:context xmlns:msink="http://schemas.microsoft.com/ink/2010/main" type="inkWord" rotatedBoundingBox="5682,15064 7231,14929 7386,16701 5837,16836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42898.1866">3321 15487 1209 0,'-4'-4'108'0,"-1"4"-87"0,1-8-21 0,-6 0 0 16,1 4 161-16,5 0 28 0,-1 0 6 0,1-5 1 15,-5 1-116-15,0 4-22 0,4-4-5 0,0 4-1 16,1-4-37-16,-5 4-15 0,0-4 11 0,0 4-11 16,4-4 0-16,-9 4 0 0,5 0 0 0,0 4 0 15,0-4 0-15,0 4 0 0,0 0 0 0,9 0 0 16,-9 4 20-16,0 0-3 0,-10 4 0 0,10 0 0 16,0 0-4-16,-4 4-1 0,-6 4 0 0,1 5 0 15,0 3-12-15,4 4 8 0,1 9-8 0,8-1 0 16,-4 9 11-16,0-5-11 0,-5 5 12 0,5-9-12 15,9 0 0-15,5-3 0 0,-1-1 0 0,1-8 0 16,-5-3 0-16,9-1 0 0,4-4 0 0,1-4 0 16,-5-4 0-16,0-4 0 0,10-4 0 0,-6-4 10 0,5 0-10 15,1-4 10-15,-6-8-10 0,5 0 10 0,5-4-10 0,-5-1 0 16,5-3 0-16,0-8 0 0,0-1 0 0,0 5 0 16,-5-8 0-16,0 3 0 0,5 1 0 0,-5-1 0 15,0 5 0-15,-4 4 0 0,-1 4 0 0,1-1 0 16,-5 9 0-16,-4 4 0 0,-5 8 0 0,0 0 0 15,0 0-9-15,0 0 9 0,0 16 0 0,0 0 0 16,-5 5 8-16,1 7-8 0,4 0 10 0,0 1-10 16,0 3 10-16,0-4-10 0,0 5 8 0,0-9-8 15,4 0 0-15,-4 1 0 0,5-9 0 0,-1 0 0 16,1-4 0-16,-1-4 0 0,6-4 11 0,3-4-11 0,-4 0 12 16,5-12-12-16,4 4 16 0,5-8-4 0,4-8-1 0,1-1 0 15,-1-3-3-15,9-4-8 0,5-5 12 0,-4-3-4 16,4 3-8-16,-5-11 0 0,1 3 0 0,-1-7 0 15,0-1 0-15,1-4-14 0,-5-3 3 0,0-5 1 16,-5 4 10-16,0-4 0 0,0 1 0 0,-4-5 0 16,0 4 0-16,0-4 0 0,-5 0 0 0,-4 5 0 15,-1-5 0-15,-4 4 0 0,5 0 0 0,0 5 0 16,-10 3 9-16,5 0-9 0,0 9 12 0,-4 3-12 16,0 5 22-16,-1 3-2 0,5 9-1 0,-4 8 0 15,4 0-3-15,-5 8-1 0,-4 3 0 0,5 5 0 16,-5 4-5-16,0 0-1 0,9 13 0 0,-9 11 0 15,0 4-1-15,-4 13-8 0,4 11 12 0,-5 9-4 16,-4 12 2-16,0 4 0 0,0 4 0 0,-5 4 0 0,-4 0 17 16,0 0 3-16,9 4 1 0,-1-4 0 0,6 0-23 15,-5-5-8-15,4-3 0 0,5-4 9 0,5-4-9 0,-5-8 0 16,0-5 0-16,4-7 0 16,1-5-36-16,-1-7-2 0,-4-1-1 15,5-7 0-15,0-5-189 0,-5-12-37 0</inkml:trace>
          <inkml:trace contextRef="#ctx0" brushRef="#br0" timeOffset="143148.5149">3622 14843 1209 0,'0'0'108'0,"0"0"-87"0,0 0-21 0,0 0 0 16,0 0 256-16,18-4 48 0,0 0 8 0,5 0 3 15,9 4-212-15,9-4-43 0,0 0-8 0,9 0-1 16,0-4-32-16,5 0-7 0,4 0 0 0,4-4-1 16,1-4-35-16,5 3-6 0,3-7-2 0,1 4-708 15,0-4-141-15</inkml:trace>
        </inkml:traceGroup>
        <inkml:traceGroup>
          <inkml:annotationXML>
            <emma:emma xmlns:emma="http://www.w3.org/2003/04/emma" version="1.0">
              <emma:interpretation id="{EF2494CC-A5C7-4F3C-AADF-77E8F17840B7}" emma:medium="tactile" emma:mode="ink">
                <msink:context xmlns:msink="http://schemas.microsoft.com/ink/2010/main" type="inkWord" rotatedBoundingBox="8602,14797 13475,14372 13629,16132 8756,16557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44657.4776">8065 15017 864 0,'0'0'76'0,"-4"-8"-60"0,4-8-16 0,0 4 0 15,0-4 284-15,4 4 53 0,1 0 11 0,-1-1 3 16,1 5-210-16,-5 0-41 0,0 8-9 0,0 0-2 15,0 0-48-15,0 0-9 0,0 0-3 0,0 12 0 16,-5 5-29-16,1 3 0 0,-5 0 0 0,0 4 0 16,-5 5 0-16,0-1 0 0,1 4 0 0,-1 1 0 15,-4-1 0-15,0-4 0 0,8 5 0 0,-3-5 0 0,4-4 0 16,0 1 0-16,0-5-8 0,9 0 8 0,4 0 0 0,1-3 0 16,-1-5 0-16,5 0 0 0,0-4 0 0,5 0 0 15,0-4 0-15,4 0 0 0,0-8 0 0,0 0 9 16,-4 0 1-16,4-4 0 0,-4 0 2 0,4 0 0 15,-4-4 0-15,4-5 0 0,-4-3 0 0,-1 0 0 16,1-4 0-16,4-5 0 0,-9 1 4 0,5-4 2 16,-5-1 0-16,5 1 0 0,-5-5-7 0,-5 5-2 15,5 0 0-15,-4-1 0 0,0 1-9 0,-1 4 0 16,-8 3 0-16,4 1 0 0,-5 4-13 0,0 0 1 16,1 7 1-16,-5 5 0 0,-5 0-11 0,0 4-2 15,-4 0-1-15,0 8 0 16,-5-4-35-16,5 12-8 0,-9-4 0 0,4 9-1 15,0-5-148-15,0 4-30 0</inkml:trace>
          <inkml:trace contextRef="#ctx0" brushRef="#br0" timeOffset="145116.5222">9172 14799 1555 0,'0'0'138'0,"-9"-12"-110"16,-1 0-28-16,-3 4 0 0,4-1 132 0,0 1 22 15,-1 0 4-15,1 0 1 0,-4 0-65 0,-1 0-13 16,9 0-2-16,-4 4-1 0,0 4-35 0,-4 4-7 15,4 0-2-15,-5 0 0 0,-4 4-24 0,4 0-10 16,-4 4 8-16,0 4-8 0,-1-3 0 0,1 7 0 16,0-4-14-16,-5 0 5 15,9 4-19-15,-4-3-4 0,0 3-1 0,4-4 0 0,1 0 17 0,-1 0 4 16,5 1 1-16,4-5 0 0,1-4 11 0,-1 4 0 16,1-4 0-16,8 0 0 0,5 0 0 0,1 0 12 15,-1 5 0-15,0-1-1 0,9-4 21 0,-4 4 5 16,4 0 1-16,0 0 0 0,5 8-6 0,0-7-2 0,-5-1 0 15,5 4 0-15,-5-4 2 0,0 4 1 0,-4-4 0 16,-1 1 0-16,1 3-11 0,-9-4-2 0,4 4-1 0,-5-4 0 16,-8 4-11-16,4 1-8 0,-9-1 9 0,4-4-9 15,-9 4-12-15,1 0-8 0,-6-4-1 0,6 1-1 32,-5-5-44-32,-1 0-9 0,-3-4-1 0,-1 0-697 0,5-4-139 0</inkml:trace>
          <inkml:trace contextRef="#ctx0" brushRef="#br0" timeOffset="145301.0617">9513 14325 2703 0,'0'0'120'0,"0"0"24"0,0 0-115 0,14-8-29 16,-1 4 0-16,10-4 0 0,0 0 51 0,4 0 4 15,14-4 1-15,5 0 0 0,4-4-15 0,4-1-2 16,6 1-1-16,-1 0 0 0,0 0-2 0,0-4 0 16,0 3 0-16,-4 1 0 0,0 0-36 0,-5-4-18 15,4 4 2-15,-4-1 0 16,1 1-20-16,-1 0-3 0,-14 0-1 0,5 4 0 15,-5-5-128-15,5 5-25 0,-9 0-6 0</inkml:trace>
          <inkml:trace contextRef="#ctx0" brushRef="#br0" timeOffset="144172.1052">5821 14876 1785 0,'0'0'159'0,"0"-8"-127"0,4 0-32 0,-4-5 0 16,9 5 112-16,-4-4 16 0,4 0 3 0,0-4 1 15,5 0-46-15,4 4-9 0,0-1-1 0,5-3-1 0,-5 8-51 16,10 0-9-16,-6 0-3 0,6 12 0 0,-1 8-12 16,0 4 0-16,1 9 0 0,-1 11 0 0,0 5 0 0,-4 7 0 15,-5 9 0-15,-4-1 0 0,-5 5 0 0,0 0 0 16,-9-5 0-16,5 5 0 0,-10-8 0 0,1-1 0 16,-6-3 0-16,1 0 0 0,0-13-9 0,-4 4 9 15,3-7 0-15,1-5-9 0,0-4 9 0,5-7 0 16,-1-5 0-16,1 0 0 0,4-8 0 0,0-4 0 15,0 0 8-15,0 0-8 0,9-4 26 0,-5-8 1 16,10 0 0-16,0-9 0 0,-1-7-2 0,5 0 0 16,1-5 0-16,-1-7 0 0,5-5-13 0,-5-3-2 15,0-5-1-15,-4 1 0 0,8 3-9 0,6-4 0 0,-1-3 9 16,5 3-9-16,-5 1 0 0,5 7 8 0,-5 9-8 16,-4-1 0-16,5 13 0 0,-6 4 0 0,6 7 0 15,-6 5-8-15,1 8 8 0,-5 8 0 0,10 5-9 16,-10 7 9-16,5 0 0 0,-5 8-9 0,0 1 9 15,0 7 0-15,-9 1 0 0,5 3 0 0,-5-4 0 0,-4 5 0 16,-1 3 0-16,-4-3 0 0,-4-1 0 0,-1 1 0 16,1-1 0-16,-6-7 0 0,1-5 0 0,0 0 0 15,-4 1-16-15,-1-5 4 0,0-4 1 0,1-4 0 16,4-3-4-16,-5-1-1 0,0 0 0 0,5-8 0 16,0 0 8-16,0-8 8 0,0 4-13 0,4-8 5 15,-4-4 8-15,5 4 0 0,4-13 0 0,0 1 0 16,0-12 12-16,4-1 0 0,1-7 1 0,8-5 0 15,1-3-4-15,0-5-1 0,4 1 0 0,0-1 0 16,5 4-8-16,-5 5 8 0,5-1-8 0,0 5 8 16,-1 3 0-16,-3 5 0 0,3 0 0 0,-3 7 0 0,-1 9 8 15,5 0 2-15,-10 8 0 0,1 0 0 0,4 8-6 0,-4 0-2 16,-5 4 0-16,4 4 0 0,6 4-10 0,3 4 10 16,-3 1-10-16,-1 7 10 0,-4-4-20 0,4 8-4 15,0 1-1-15,-4-1 0 0,4 0 15 0,-5 5 0 16,-3-1 0-16,3-4 10 15,-4 5-39-15,-4-5-8 0,-1 0-2 0,1 5 0 16,4-5-172-16,-4 5-34 0</inkml:trace>
          <inkml:trace contextRef="#ctx0" brushRef="#br0" timeOffset="145591.8202">10182 13536 2487 0,'0'0'55'0,"0"0"11"0,0 0 2 0,-4 12 2 0,-1-3-56 0,5 3-14 16,-4 8 0-16,4 4 0 0,-5 9 60 0,5 3 10 15,-4 8 2-15,-1 5 0 0,-4 12-45 0,-5-1-9 16,5 1-2-16,-4 4 0 0,-1 0-3 0,-4-1-1 15,4 1 0-15,0 4 0 0,-4-4-12 0,4-1 0 16,-4 5 0-16,9-4 0 16,0-4-20-16,0-1-8 0,-5 1 0 0,1-8-799 15,-1 3-159-15</inkml:trace>
        </inkml:traceGroup>
        <inkml:traceGroup>
          <inkml:annotationXML>
            <emma:emma xmlns:emma="http://www.w3.org/2003/04/emma" version="1.0">
              <emma:interpretation id="{0B7058B2-A164-429E-B5BA-79C74AA5D89F}" emma:medium="tactile" emma:mode="ink">
                <msink:context xmlns:msink="http://schemas.microsoft.com/ink/2010/main" type="inkWord" rotatedBoundingBox="14799,15233 16153,15115 16231,16017 14878,16135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47166.2841">11940 14419 2386 0,'0'-9'52'0,"4"1"12"0,10 0 1 0,0 0 3 0,4 0-55 0,5 4-13 0,4 0 0 0,0 0 0 15,1 4 44-15,3 4 7 0,-8 4 1 0,5 0 0 16,-1 4-10-16,-4 9-2 0,-1 3 0 0,-3 8 0 16,-1 5-22-16,0 3-5 0,-4 5-1 0,-5 3 0 15,-5 1-4-15,5-1-8 0,-13 1 11 0,4-5-11 16,-5 5 8-16,5-5-8 0,-4 1 0 0,-1-1 0 15,1-7 0-15,4-5 0 0,-5 1 0 0,5-9 0 16,0 4 0-16,0-12-9 0,-4 1 9 0,4-5-12 16,0 0 0-16,0-4 0 0,0-8 0 0,0 0 0 15,0 0 12-15,0 0 0 0,0 0 0 0,0 0 0 16,9-12 12-16,0 0 5 0,4-4 1 0,-3-1 0 16,8-3-8-16,-5-4-2 0,10-9 0 0,-5 5 0 15,10-12-8-15,-6 3 10 0,10-3-10 0,0-5 10 16,5-7-10-16,-6-1 0 0,6-4 0 0,8-3 0 15,1-5 0-15,-1 4 0 0,1 0 0 0,-5 5 0 0,0 11 0 16,0 1 0-16,-5 11 0 0,1 5 0 0,-5 8 15 0,-5 8-3 16,5 4 0-16,-5 12 0 0,-4 8 4 0,0 4 0 15,-1 8 0-15,1 9 0 0,-5 11-4 0,1 1-1 16,-6 7 0-16,1 1 0 0,-5 4-3 0,0-1-8 16,0 1 12-16,-4-5-4 0,-1 5-8 0,1-4-9 15,-1-5 9-15,1-3-13 16,0 3-73-16,-1-7-14 0,1-5-4 0,4-3-1113 15</inkml:trace>
        </inkml:traceGroup>
        <inkml:traceGroup>
          <inkml:annotationXML>
            <emma:emma xmlns:emma="http://www.w3.org/2003/04/emma" version="1.0">
              <emma:interpretation id="{414D5511-9FAE-4726-9A66-F1999E32D336}" emma:medium="tactile" emma:mode="ink">
                <msink:context xmlns:msink="http://schemas.microsoft.com/ink/2010/main" type="inkWord" rotatedBoundingBox="17663,15475 17764,15467 17764,15475 17664,15483"/>
              </emma:interpretation>
              <emma:one-of disjunction-type="recognition" id="oneOf35">
                <emma:interpretation id="interp47" emma:lang="" emma:confidence="1">
                  <emma:literal>-</emma:literal>
                </emma:interpretation>
                <emma:interpretation id="interp48" emma:lang="" emma:confidence="0">
                  <emma:literal>.</emma:literal>
                </emma:interpretation>
                <emma:interpretation id="interp49" emma:lang="" emma:confidence="0">
                  <emma:literal>,</emma:literal>
                </emma:interpretation>
                <emma:interpretation id="interp50" emma:lang="" emma:confidence="0">
                  <emma:literal>_</emma:literal>
                </emma:interpretation>
                <emma:interpretation id="interp51" emma:lang="" emma:confidence="0">
                  <emma:literal>r</emma:literal>
                </emma:interpretation>
              </emma:one-of>
            </emma:emma>
          </inkml:annotationXML>
          <inkml:trace contextRef="#ctx0" brushRef="#br0" timeOffset="147703.7534">14808 14609 2419 0,'-9'-4'107'0,"9"4"22"0,0 0-103 0,0 0-26 0,0 0 0 0,0 0 0 16,0 0 149-16,0 0 25 0,14 0 5 0,-1-4 1 31,5 4-251-31,1-4-49 0,-1 4-11 0,0-4-1099 0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7:04.074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5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0T03:07:10.950"/>
    </inkml:context>
  </inkml:definitions>
  <inkml:traceGroup>
    <inkml:annotationXML>
      <emma:emma xmlns:emma="http://www.w3.org/2003/04/emma" version="1.0">
        <emma:interpretation id="{CE8598D5-1048-4358-A3EF-B6C2C0E60D79}" emma:medium="tactile" emma:mode="ink">
          <msink:context xmlns:msink="http://schemas.microsoft.com/ink/2010/main" type="writingRegion" rotatedBoundingBox="2231,589 31185,-760 31821,12885 2866,14234"/>
        </emma:interpretation>
      </emma:emma>
    </inkml:annotationXML>
    <inkml:traceGroup>
      <inkml:annotationXML>
        <emma:emma xmlns:emma="http://www.w3.org/2003/04/emma" version="1.0">
          <emma:interpretation id="{296D9792-5F56-41F6-9C43-5228BB6D13D8}" emma:medium="tactile" emma:mode="ink">
            <msink:context xmlns:msink="http://schemas.microsoft.com/ink/2010/main" type="paragraph" rotatedBoundingBox="2244,545 28451,-468 28602,3444 2395,44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0D2B61-B071-4B81-9F25-5636267BE601}" emma:medium="tactile" emma:mode="ink">
              <msink:context xmlns:msink="http://schemas.microsoft.com/ink/2010/main" type="line" rotatedBoundingBox="2244,545 28451,-468 28529,1545 2322,2559"/>
            </emma:interpretation>
          </emma:emma>
        </inkml:annotationXML>
        <inkml:traceGroup>
          <inkml:annotationXML>
            <emma:emma xmlns:emma="http://www.w3.org/2003/04/emma" version="1.0">
              <emma:interpretation id="{1DC70EDF-8888-47BB-9633-91A9BD4CFC68}" emma:medium="tactile" emma:mode="ink">
                <msink:context xmlns:msink="http://schemas.microsoft.com/ink/2010/main" type="inkWord" rotatedBoundingBox="2262,1006 4192,931 4252,2484 2322,25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-310 1254 633 0,'0'0'56'0,"0"0"-44"0,0 0-12 0,0 0 0 16,0 0 135-16,-4-5 25 0,-1-3 4 0,1 0 2 0,-5 0-24 0,-1-4-5 15,10 4-1-15,0 0 0 0,-9-4-42 0,5 8-9 16,4 4-1-16,0-8-1 0,-5 8-46 0,5-13-9 16,0 13-1-16,0 0-1 0,0 0-4 0,0 0-1 15,0 0 0-15,0 0 0 0,0 0-13 0,-9 13-8 16,5 7 10-16,-1-12-10 0,5 4 0 0,-5-4 0 15,1 4 0-15,4-12 0 0,0 0 10 0,0 0-10 16,4 12 10-16,6-3-10 0,-1-5 25 0,4 4-1 16,-4-4 0-16,14-4 0 0,-5-8 0 0,5 4 0 15,0-5 0-15,4-3 0 0,5 4-6 0,-5-4-2 16,1-4 0-16,4 8 0 0,-1-8-25 0,1 12-6 16,0-13-1-16,5 13 0 15,-1-8-164-15,1 0-32 0</inkml:trace>
          <inkml:trace contextRef="#ctx0" brushRef="#br0" timeOffset="-824.2659">214 197 1537 0,'0'0'33'0,"0"0"7"0,4-8 2 0,1-4 2 0,-5 0-35 0,9-8-9 0,-4 3 0 0,-1-3 0 16,1 0 87-16,-5 4 15 0,0 0 3 0,0-1 1 15,9 5-34-15,-5 0-8 0,-4 4 0 0,0 8-1 0,0-8-8 0,0 8-2 16,0 0 0-16,0 0 0 0,0 0-4 0,0 16-1 16,0 4 0-16,0 9 0 0,-4 3-17 0,4 9-4 15,-9 7-1-15,-5 5 0 0,5 3-4 16,-9 1-1-16,4 4 0 0,-4-9 0 16,4-3-5-16,1 4-2 0,-6-1 0 0,6 1 0 0,4-9-6 0,0 5-8 15,-5-13 11-15,5 17-11 0,-5-13 8 0,10-3-8 16,-6-1 0-16,6 1 0 15,-5-13-20-15,4 4-12 0,1 1-1 0,-1-5-1 16,1-4-181-16,-1 4-36 0,-4 5-7 0,9-29-2 0</inkml:trace>
          <inkml:trace contextRef="#ctx0" brushRef="#br0" timeOffset="-478.5764">-278 222 57 0,'14'-9'0'0,"-14"-3"0"0,0-4 0 0,9-4 0 15,0 4 375-15,0 0 69 0,-4-5 15 0,4 5 2 16,0 4-304-16,0 0-61 0,0 0-12 0,0 8-2 15,-4-4-22-15,4 8-5 0,5 0-1 0,-1 0 0 16,1 0-22-16,9 8-5 0,-5-8-1 0,5 4 0 16,4 4-15-16,0-4-3 0,1 0-8 0,3 0 12 0,10 0-12 0,0-8 8 15,5 0-8-15,4 0 0 0,0-8 0 16,5 0 0-16,4-1 0 0,-14-3 0 0,5 0-10 0,1-4-8 16,-1 0-2-16,-5-1 0 15,-8 1-21-15,4 4-5 0,-5-4-1 16,5-1 0-16,-14 13-15 0,1 0-3 0,-6 4-1 0,-8 4-799 15</inkml:trace>
          <inkml:trace contextRef="#ctx0" brushRef="#br0" timeOffset="1072.694">819 804 1094 0,'0'0'97'0,"-9"4"-77"16,0-4-20-16,5 0 0 0,-5 4 182 0,9-4 33 15,0 0 6-15,0 0 2 0,9-4-87 0,9-4-16 16,5-4-4-16,13 0-1 0,-4-8-34 0,13-5-6 15,6 1-2-15,8-4 0 0,-5 0-35 0,6 3-7 16,-10 1-2-16,0 4 0 16,0 0-99-16,-5 11-20 0,-4-11-4 0,0 12-642 15,-9 0-129-15</inkml:trace>
          <inkml:trace contextRef="#ctx0" brushRef="#br0" timeOffset="880.6567">1279 242 460 0,'0'0'41'0,"0"-8"-33"0,-4 0-8 0,-1 0 0 0,5 8 172 0,-4-9 32 15,-1 1 6-15,5 8 2 16,-9-4-61-16,9 4-12 0,-5-8-3 0,5 8 0 0,0 0-48 0,5-4-11 16,4-8-1-16,0 4-1 0,5 0-41 0,4 0-8 15,-4-8-2-15,8-1 0 0,-3 5 20 0,-1-12 4 16,0 4 1-16,0-1 0 0,0 1-39 0,1 0-10 15,-6-4 0-15,-4 3 0 0,1 1 0 0,-6 0 0 16,1 0 0-16,-1 0 0 0,-8-1 0 0,-1 1 0 16,5 0 0-16,-4 0 0 0,-1-1 0 0,5 5 0 15,-5-4 0-15,1 4 0 0,-1 0 0 0,1-1 0 16,-1 5 0-16,-4 4 0 0,5 0 0 0,-6 4 0 16,1 4 0-16,5-8 0 0,-5 16 0 0,0-8 0 15,0 8 0-15,-1 8 0 0,-3 0 0 0,4 9 0 16,-5 11 12-16,5-3-4 0,-5 15 23 0,5 9 4 15,-5 3 1-15,5 1 0 0,0-4 6 0,-4 4 2 16,3 7 0-16,1 5 0 0,0-8-4 0,5 0 0 16,-1 3 0-16,1 1 0 0,-1-4-8 0,5-4-3 15,-5-1 0-15,1-3 0 0,-1-4-15 0,-4 3-3 0,0-15-1 16,-4 3 0-16,3-7-10 0,1-5 0 0,-4 1 0 16,4-9 0-1,-5-4-109-15,0 0-18 0,1-4-3 0,-1 1-630 0,5-9-125 16</inkml:trace>
        </inkml:traceGroup>
        <inkml:traceGroup>
          <inkml:annotationXML>
            <emma:emma xmlns:emma="http://www.w3.org/2003/04/emma" version="1.0">
              <emma:interpretation id="{F2BEB191-9D6E-4FBE-9F27-40F02D45960A}" emma:medium="tactile" emma:mode="ink">
                <msink:context xmlns:msink="http://schemas.microsoft.com/ink/2010/main" type="inkWord" rotatedBoundingBox="6261,390 8220,314 8294,2229 6335,230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970.5912">4207-584 115 0,'0'0'10'0,"0"0"-10"0,-9-12 0 0,4 4 0 15,5 8 248-15,0 0 48 0,-5-12 10 0,5 12 2 16,0 0-152-16,0 0-29 0,0 0-7 0,0 0 0 16,-4 12-45-16,4 8-9 0,-5 0-2 0,-4 1 0 0,-4 11 0 15,-1 4-1-15,0 5 0 0,1 3 0 0,-10 13-9 0,0 12-2 16,0 0 0-16,-4 0 0 0,-5 3-3 0,0 5-1 15,-4 4 0-15,4-8 0 0,-4 4-18 0,8-4-4 16,-4 4-1-16,5 4 0 0,0-13-25 0,4-3 8 16,-4-4-8-16,8-4 0 15,1-5-20-15,5-11-8 0,8-9-3 0,0 0 0 16,1-11-155-16,4-5-31 0,9 0-7 0,-9-16 0 0</inkml:trace>
          <inkml:trace contextRef="#ctx0" brushRef="#br0" timeOffset="7608.5787">3733 76 576 0,'-18'0'51'0,"18"0"-41"0,0 0-10 0,0 0 0 15,0 0 116-15,0 0 22 0,0 0 4 0,0-12 1 16,0 4-25-16,0 8-5 0,0-8-1 0,5-1 0 16,-10 5-16-16,5 4-3 0,0 0-1 0,0 0 0 15,0 0-20-15,0 0-4 0,0 0 0 0,0 0-1 0,14-8-36 0,-14 8-7 16,0 0-2-16,13 8 0 0,1-8 5 0,4 0 1 15,0 4 0-15,-4-4 0 0,4 0-28 0,5-4 0 16,0 4 8-16,4-12-8 0,5 4 12 0,0-4 1 16,4 4 0-16,5-12 0 0,0-1-13 0,5-3 8 15,-1 4-8-15,5-4 0 0,-4 7 0 0,-1-3 0 16,1 0-13-16,-5 8 4 16,-5 4-132-16,1 4-27 0,-10 4-4 0</inkml:trace>
          <inkml:trace contextRef="#ctx0" brushRef="#br0" timeOffset="8578.3814">4912-782 806 0,'5'-12'72'0,"4"-13"-58"0,-4 1-14 0,4 4 0 16,-5 0 135-16,5 0 24 0,-4-1 5 0,4 9 0 15,-4 4-43-15,-5 8-9 0,9-8-1 0,-9 8-1 16,4 8-40-16,5 0-8 0,-4 4-2 0,4 13 0 15,0 11-10-15,-4-4-2 0,-1 17-1 0,-4 8 0 16,-4 3 3-16,-5 9 1 0,-5 4 0 0,-4 16 0 16,4-8-11-16,-13 8-1 0,-1 4-1 0,-8 4 0 15,4 0-13-15,-9-4-2 0,-4 0-1 0,4-4 0 16,0-4-13-16,-9-4-9 0,4-8 12 0,1-4-12 16,8-4 0-16,1-13 0 0,-1-7 0 0,10-9 0 15,9-3 0-15,4-9 0 0,-4-8 0 0,9 0 0 0,0-8 12 16,9-8 0-16,0 0-1 0,0 0 0 0,0 0-2 15,9-8 0-15,0 0 0 0,0-4 0 0,5-8 2 0,4-4 0 16,0-1 0-16,5 5 0 0,4-12-1 0,5 3 0 16,-5-3 0-16,5 8 0 0,-9-1-10 0,9 5-11 15,-9 12 3-15,4 0 0 0,-4 8 8 0,-5 8-12 16,5-4 12-16,-5 4-12 0,0 4 12 0,5 9-10 16,0-5 10-16,-1 0-10 0,1 0 10 0,4 0-8 15,1-8 8-15,4 5-8 0,-5-9-12 0,9 0-3 16,1-8 0-16,-1 0 0 15,1-4-5-15,-6-5 0 0,6-7-1 0,-1 0 0 0,1-4 14 0,-1-1 3 16,1 5 1-16,-6-16 0 0,-3-1 11 0,-1 1 0 16,-4 3 0-16,0-3 8 0,-5 4 2 0,0-13 1 0,5 5 0 15,-10 3 0-15,-3 1-3 0,-1-1-8 0,0 5 12 16,-5 4-4-16,-4 7 8 0,0 5 2 0,0 8 0 0,-9 0 0 16,5 8 7-16,-10 8 2 0,5 0 0 0,-9 8 0 15,0 5-12-15,-1 3-3 0,-8 4 0 0,0 13 0 16,-1 3 4-16,6 5 1 0,-6-5 0 0,10 9 0 15,-5 4-8-15,10-5-1 0,-1 5-8 0,5-9 12 16,0 1-12-16,9 0 0 0,4-17 0 0,1 4 0 16,9 5 0-16,-1-17 0 0,10 0 0 0,4-3-10 15,5-5-141-15,5-4-28 0</inkml:trace>
        </inkml:traceGroup>
        <inkml:traceGroup>
          <inkml:annotationXML>
            <emma:emma xmlns:emma="http://www.w3.org/2003/04/emma" version="1.0">
              <emma:interpretation id="{1E658FBD-C217-4B0F-9446-563274787662}" emma:medium="tactile" emma:mode="ink">
                <msink:context xmlns:msink="http://schemas.microsoft.com/ink/2010/main" type="inkWord" rotatedBoundingBox="10265,334 12945,231 13012,1956 10331,206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414.7527">7913-491 1897 0,'0'-12'41'0,"0"0"9"0,0-4 2 0,-5 4 2 16,5 0-43-16,0 3-11 0,-4 1 0 0,4 8 0 0,0 0 8 0,0 0 0 15,0 0 0-15,9 8-575 16,-9 13-115-16</inkml:trace>
          <inkml:trace contextRef="#ctx0" brushRef="#br0" timeOffset="9255.4632">7594-1 864 0,'0'0'76'0,"0"0"-60"16,0 0-16-16,0 0 0 0,5-4 141 0,-5 4 26 15,4-12 5-15,1 4 0 0,4 8-20 0,-9 0-5 16,0 0-1-16,4-8 0 0,5 8-55 0,-9 0-11 16,10 12-3-16,-6 8 0 0,5 4-33 0,-4 1-8 15,-1 7 0-15,-4 12-1 0,0-3-12 0,0-1-3 16,0 9 0-16,-4-5 0 0,-1 9-10 0,1 0-2 16,4-13-8-16,0 5 12 15,-5-1-38-15,5-3-8 0,0-13-2 0,0 4-687 0,5-20-137 16</inkml:trace>
          <inkml:trace contextRef="#ctx0" brushRef="#br0" timeOffset="9828.3035">8108 145 1558 0,'28'-21'69'0,"-19"13"15"0,0 0-68 0,5 4-16 15,4-4 0-15,0 0 0 0,-4 0 43 0,4 8 5 16,-9 0 0-16,9 4 1 0,-4 0-8 0,0 12-1 16,-5-8-1-16,0 13 0 0,0 3-1 0,-5 4 0 15,-4 9 0-15,0-5 0 0,0 8 2 0,0 1 0 0,-4-1 0 0,-1-3 0 16,-4-5-4-16,5-4-1 0,4 1 0 0,-5-5 0 15,1-8-20-15,-1 5-4 0,0-9-1 16,5-4 0-16,0-8 22 0,0 0 5 0,0 0 1 0,0 0 0 16,0 0 0-16,-4-16 0 0,-1 3 0 0,10-11 0 15,-1 4-10-15,1-4-1 0,4-9-1 0,0 5 0 16,0-9-10-16,5 1-3 0,4 4 0 0,5-5 0 16,0 9-13-16,0 0 0 0,4-1 0 0,0 9 0 15,-4 8 0-15,4-4 11 0,-9 12-11 0,1 4 10 16,3 0 4-16,-3 8 1 0,-1 4 0 0,0 0 0 15,-4 4-6-15,-5 0-1 0,0 5 0 0,0 3 0 16,-4-4-8-16,4 0 0 0,-9 1 0 0,4-1 0 0,5 0-15 0,-4 0-5 16,-1-3 0-16,6-1-1 15,-6 0-191-15,5-8-37 0</inkml:trace>
          <inkml:trace contextRef="#ctx0" brushRef="#br0" timeOffset="10821.3673">9156 242 1497 0,'0'0'133'0,"0"0"-106"16,9-8-27-16,0 0 0 0,9 0 97 0,-4-1 15 15,4 5 2-15,0 0 1 0,5 4-16 0,4 0-3 16,1 0-1-16,3 0 0 0,6 0-66 0,8 0-13 0,-4 0-2 0,0 0-1 31,0 0-110-31,-9-4-23 0</inkml:trace>
          <inkml:trace contextRef="#ctx0" brushRef="#br0" timeOffset="10645.2817">9383-284 230 0,'0'0'20'0,"0"0"-20"16,0 0 0-16,-4 0 0 0,-1-12 164 0,5 8 28 15,-4-1 5-15,-1 5 2 0,1 0-57 0,-1-8-11 16,0 8-3-16,1 0 0 0,-1 0-16 0,5 0-4 0,0 0-1 0,0 0 0 16,5 8-35-16,-5-8-6 15,0 0-2-15,14 0 0 0,4 0 8 0,0 0 0 16,5-8 1-16,4 0 0 0,0-4-25 0,5 0-4 15,0-8-2-15,0 0 0 0,4-1-22 0,-4-3-4 0,-4 0 0 16,3-9-1-16,-3 1-15 0,-5 8-8 0,-1-17 8 0,1 5-13 16,-9-1-7-16,4 5-2 0,-9-4 0 0,5-5 0 15,-5 5 10-15,0 3 3 0,-5 5 0 0,1 0 0 16,-5 7 9-16,5 1-10 0,-5 0 10 0,4 4-10 16,-8 0 10-16,4 7 0 0,0-7 0 0,-5 4-8 15,-4 4 8-15,4 4 0 0,-4-4 0 0,0 16 0 16,-5-8 0-16,1 4 0 0,-1 0 0 0,-4 12 0 15,4 5-9-15,-4 3 9 0,0 0-10 0,0 13 10 16,-1-5-10-16,1 4 10 0,0 5-10 0,-5 3 10 16,5 1 0-16,0-1 10 0,-5 5 0 0,5 8 0 15,0 3 8-15,-1-7 2 0,1 12 0 0,5 7 0 0,-1-7 13 16,0 8 3-16,1 0 1 0,3-4 0 0,1 4-14 16,0-5-3-16,-4 1-1 0,-1-8 0 0,0 8 9 0,1-13 1 15,-10 17 1-15,0-12 0 16,5 0-162-16,0-5-33 0,-5-7-7 0,-4-9 0 15</inkml:trace>
          <inkml:trace contextRef="#ctx0" brushRef="#br0" timeOffset="11008.1234">10162-292 2026 0,'0'0'44'0,"0"0"10"0,0 0 2 0,0 0 1 0,0 0-45 0,0 12-12 0,0 4 0 0,-5 4 0 0,1 4 60 0,-5 1 9 15,-1 7 3-15,6 5 0 0,-5 3-39 0,-5 0-7 16,5 1-2-16,-5-1 0 0,1-3 7 0,4 3 1 16,-5 1 0-16,0-5 0 15,-8 1-164-15,3-1-32 0,-13 25-6 0,1-29-2 0</inkml:trace>
          <inkml:trace contextRef="#ctx0" brushRef="#br0" timeOffset="11176.1163">10253-406 1969 0,'-14'-16'87'0,"14"8"18"0,-4-8-84 0,4 8-21 16,-5-13 0-16,5 9 0 0,0-4 93 0,5 0 15 0,-1 8 2 15,1-4 1-15,-5 8-111 0,9-8-8 16,-5 3-9-16,-4 9-1017 0</inkml:trace>
        </inkml:traceGroup>
        <inkml:traceGroup>
          <inkml:annotationXML>
            <emma:emma xmlns:emma="http://www.w3.org/2003/04/emma" version="1.0">
              <emma:interpretation id="{08B5CAD2-4C6E-4A64-AD10-F711352E9497}" emma:medium="tactile" emma:mode="ink">
                <msink:context xmlns:msink="http://schemas.microsoft.com/ink/2010/main" type="inkWord" rotatedBoundingBox="13701,1079 16761,960 16790,1711 13730,182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183.615">12466 56 1890 0,'18'-13'41'0,"-14"9"9"0,5 0 2 0,-4-8 1 0,0 4-42 0,-5 8-11 0,0 0 0 0,0 0 0 15,0 0 74-15,0 0 13 0,0 0 2 0,-5 20 1 16,0 1-47-16,1-1-10 0,-5 0-1 0,0 8-1 16,4-3 1-16,-4-1 1 0,4 0 0 0,1 1 0 15,4-5-2-15,0-4-1 0,0 0 0 0,4-4 0 16,-4 0-5-16,5 5-1 0,-5-17 0 0,9 0 0 0,-9 0 8 16,14 0 2-16,4 0 0 0,-4-13 0 15,4 5-10-15,0-4-3 0,5 4 0 0,0-4 0 0,-5 4-21 0,5-8 0 16,-1 4 0-16,-3-1-8 0,3 1 8 0,-4 0-10 15,-4 8 10-15,4-12-10 16,-9 12-38-16,1-12-7 0,-1 4-1 0,-5-1-1 16,5 5-134-16,0-4-26 0</inkml:trace>
          <inkml:trace contextRef="#ctx0" brushRef="#br0" timeOffset="11892.3477">11041-167 2044 0,'0'0'45'0,"0"0"10"0,0-8 1 0,0-4 1 0,0 12-45 0,0 0-12 16,4-8 0-16,-4 8 0 0,9-8 69 0,-9 8 12 15,9-4 3-15,-9 4 0 0,14-4-45 0,-5 8-9 16,-4 8-2-16,4 0 0 0,-5 8-13 0,1 8-3 16,4 1-1-16,-9 7 0 0,0 1-11 0,0 11-11 15,-5-15 3-15,1 11 0 0,-5-3 8 0,0-1 9 16,-1-4-1-16,6-3-8 0,-10 3 14 0,10 1-4 15,-10-13-1-15,10-4 0 0,-6 0-9 0,6-3 0 0,-1-5 0 0,1-4 0 16,4-8 0-16,0 0 8 16,0 0-8-16,0 0 8 0,9-12 36 0,-5-5 6 0,6-3 2 15,-1-4 0-15,4 0-27 0,1-9-5 0,0 1 0 0,4-9-1 16,5 5-5-16,-1 4-1 0,1-9 0 0,4-3 0 16,5 7-5-16,-4 9-8 0,-1-8 11 0,5 7-11 15,0 9 0-15,4 16 0 0,-4-8 0 0,0 12-12 16,-5 12 12-16,0-4 0 0,-4 12 0 0,0 5 0 15,0 3-9-15,-5 0 1 0,0 13 0 0,0-9 0 16,-4 8 8-16,-5-3 0 0,0-1 0 0,-9 1 0 16,0-1 0-16,0 5-8 0,-4-13 8 0,-5 4-8 15,-1 1 8-15,1-9 0 0,0 0 0 0,0-3 0 16,0-9 0-16,5 0 0 0,-1 0 0 0,0-4 0 16,5-8 0-16,0 0 0 0,0 0 8 0,0 0-8 0,10-12 11 15,-6-4-3-15,10 0 0 0,-1-9 0 0,1-3-8 0,0-4 0 16,4-5 0-16,5 1 0 0,-1-1 28 0,6-3 3 15,-1-1 1-15,5-3 0 0,4 3-32 0,1 5-20 16,-5-1 4-16,0 1 0 0,-1 12 16 0,1 4 17 16,-4 3-3-16,-6 9-1 0,1 0-13 0,-5 12 8 15,-4 4-8-15,0 4 0 0,-5 9 0 0,-5-1 0 16,-4 4 0-16,0 5 0 0,0-1 0 0,-4 0 0 16,-1 5 0-16,1-5 0 15,-1 0-20-15,-4 1-9 0,0 3-3 0,4-4 0 16,1 5-92-16,-5-13-20 0,4 4-3 0,1 0-964 0</inkml:trace>
          <inkml:trace contextRef="#ctx0" brushRef="#br0" timeOffset="12737.9134">12862 7 1864 0,'0'0'41'0,"9"-4"9"0,4 0 2 0,-3 0 0 0,8 4-42 0,0 0-10 0,5 0 0 0,-1 0 0 15,1 8 88-15,0-4 16 0,4 4 4 0,-4 0 0 16,-5 4-56-16,5 1-10 0,-5-5-2 0,0 8-1 16,-4-8-13-16,0 8-2 0,-5 0-1 0,5 5 0 15,-10-9-11-15,5 8-3 0,-9-8 0 0,5 4 0 16,-5-4 1-16,0 1 0 0,-5-1 0 0,1 0 0 15,4-12 0-15,0 0 0 0,0 0 0 0,0 0 0 16,0 0 6-16,0 0 2 0,0 0 0 0,0 0 0 16,0 0 12-16,4-12 2 0,5 4 1 0,0-9 0 15,-4 5-7-15,4-8-2 0,5 4 0 0,-5-4 0 16,9-1-12-16,0 1-4 0,0-4 0 0,5 0 0 16,5 3-8-16,-6-3 0 0,1 4 0 0,4 0 8 15,-4-1 7-15,4 9 1 0,-4 0 0 0,0 4 0 0,-5 8-16 16,0 4 0-16,1 4 0 0,-6 4 0 0,1 8 0 0,0-7 0 15,-10 3 0-15,5 4 0 0,-4 0 0 0,-1 0 0 16,1 1 0-16,-5-1 0 0,0 0 0 0,0 0 0 16,-5-7 0-16,1 3 0 0,-1-4 0 0,1 0 0 15,-5 0 0-15,4 0 0 0,1-4 0 0,-1 5 0 16,-4-9 0-16,9-4 0 0,-5 4 0 0,5-4-13 16,0 0 1-16,0 0 0 0,5-8 12 0,-5-5 16 15,9-3-3-15,5 0-1 0,-1 4-4 0,1-8 0 16,0-9-8-16,8 5 12 0,1 4-12 0,0-4 0 15,-5-1 0-15,9 5 0 0,1-4 9 0,-6 8-9 16,-3 7 8-16,3-3-8 0,-3 4 0 0,-6 4 0 16,6 12 0-16,-1 0 0 0,-9 5 0 0,5 3 0 15,-1-4 0-15,-4 4 0 0,0 0 0 0,1 4 0 16,-1 1 0-16,-5-1 0 16,5 4-56-16,-4-4-12 0,4 1-4 0,5-1-770 0,-5 4-154 0</inkml:trace>
        </inkml:traceGroup>
        <inkml:traceGroup>
          <inkml:annotationXML>
            <emma:emma xmlns:emma="http://www.w3.org/2003/04/emma" version="1.0">
              <emma:interpretation id="{4B47A347-7442-4F29-8054-E25B180437DC}" emma:medium="tactile" emma:mode="ink">
                <msink:context xmlns:msink="http://schemas.microsoft.com/ink/2010/main" type="inkWord" rotatedBoundingBox="18213,451 18834,427 18870,1346 18248,137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742.7208">15602-839 2124 0,'0'0'47'0,"0"0"9"0,0 0 3 0,0 0 0 0,0 0-47 0,0 0-12 16,0 0 0-16,5 8-628 15,-5 4-127-15</inkml:trace>
          <inkml:trace contextRef="#ctx0" brushRef="#br0" timeOffset="13600.8942">15575-390 1170 0,'0'0'52'0,"5"-12"10"0,-1 0-50 0,-4-4-12 16,5 4 0-16,-1 0 0 0,-4 4 142 0,0 8 26 15,0 0 4-15,0 0 2 0,0 0-59 0,0 12-12 16,-4 4-3-16,-1 8 0 0,1 1-44 0,-5 7-8 16,4 4-3-16,-4 1 0 0,4 3-12 0,-4 5-2 15,5-5-1-15,4-7 0 0,-5 3-6 0,10-4 0 16,-5-3-1-16,4-9 0 0,-4 0-23 0,9 0 0 15,0-7 0-15,1-1 8 0,-6 0-8 0,5-8 0 16,0 0 0-16,5-4 0 0,0 0 0 0,4-8 0 16,-4 0 0-16,4 0 0 0,4-13 0 0,1 1 0 15,0 0 8-15,0-12-8 0,4 3 0 0,0 1 9 16,-4-13-9-16,14 5 0 0,-10 0 9 0,5 3-9 16,0 9 0-16,0 4 9 0,-10-1-9 0,6 5 12 0,-1 12-12 15,-9-4 12-15,-4 8-4 0,-1 8-8 0,-3-4 12 0,-1 12-4 16,0 5-8-16,-9-9 0 0,-5 4 0 0,1 4 8 15,-1 5-8-15,-4-5 12 0,-5 0-12 0,-4 0 12 16,0 0 5-16,0 1 2 0,-5-5 0 0,5 0 0 16,-5-4 1-16,0 0 0 0,0 1 0 0,1 3 0 15,3-16-20-15,-3 8 0 0,-1-4 0 0,0 4-9 16,0-8-95-16,1 4-20 16,-1 0-3-16</inkml:trace>
        </inkml:traceGroup>
        <inkml:traceGroup>
          <inkml:annotationXML>
            <emma:emma xmlns:emma="http://www.w3.org/2003/04/emma" version="1.0">
              <emma:interpretation id="{579342AB-8972-4536-8077-5FF896FF8952}" emma:medium="tactile" emma:mode="ink">
                <msink:context xmlns:msink="http://schemas.microsoft.com/ink/2010/main" type="inkWord" rotatedBoundingBox="20212,365 23695,231 23741,1403 20257,153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924.2026">19149-895 1789 0,'-4'-8'39'0,"4"8"8"0,4 0 1 0,-4-9 4 0,0 9-42 0,0 0-10 15,0 0 0-15,0 21 0 0,-4-1 97 0,-6 12 18 16,-3 13 3-16,-1-5 1 0,-4 13-39 0,0-5-7 16,-10 9-1-16,1 0-1 0,-5-1-28 0,5 1-6 15,0 0-1-15,-1 7 0 0,1-11-28 0,4 4-8 16,-4 3 0-16,9-11 0 0,-1 0 0 0,1 3-12 15,0-11 4-15,-5-5 0 16,5-4-199-16,0-11-39 0,-14 19-8 0,14-16-2 0</inkml:trace>
          <inkml:trace contextRef="#ctx0" brushRef="#br0" timeOffset="14722.3719">18626-470 288 0,'18'-21'25'0,"-9"17"-25"16,-14-12 0-16,5 8 0 0,0 0 305 0,0 0 56 0,0 8 11 0,0 0 3 16,5-8-179-16,-5 8-35 15,4-8-7-15,-4 8-2 0,14-4-80 0,0-1-16 16,4 1-3-16,9 4-1 0,-4-8-9 0,4 4-3 0,5 0 0 15,9 0 0-15,5-8-19 0,4 4-4 0,-5-4-1 0,1 4 0 16,-1 0-16-16,-4 0 0 0,-4 4 0 0,-1 4 0 31,-9-9-41-31,-4 5-12 0,5 4-3 0,-10-4 0 16,-5 4-160-16,6-4-32 0,3 4-6 0,-22 0-2 0</inkml:trace>
          <inkml:trace contextRef="#ctx0" brushRef="#br0" timeOffset="14474.1495">18202-515 979 0,'37'0'87'0,"-37"0"-70"16,9-12-17-16,-9 12 0 0,0-8 132 0,0 0 24 15,-5-4 4-15,1 3 0 0,-6 1-68 0,-3 4-15 16,-1-4-2-16,-9 8-1 0,5 0-15 0,-9 0-3 16,-5 4-1-16,0 0 0 0,-9 8-18 0,0-3-3 0,-9 3-1 0,0 4 0 15,-5 4-16-15,5 0-3 0,9 5-1 0,5 3 0 16,4 0 18-16,-4 5 3 0,8-1 1 0,1 4 0 15,9-7-25-15,4 3-10 0,0-8 8 0,10 9-8 16,8-1 0-16,-4-12 0 0,0 5 0 0,5-5 0 16,9 0 8-16,4-4-8 0,0-8 8 0,0 1-8 15,-9-5 12-15,10-8-4 0,3 0 0 0,1-1 0 16,-9-11 4-16,9 0 1 0,8 0 0 0,1-4 0 16,0-13 25-16,0 5 5 0,0-4 1 0,0-1 0 15,0-3-20-15,-5-5-3 0,0 5-1 0,1-5 0 16,-6 5 3-16,1 12 0 0,-5-9 0 0,0 13 0 15,-4 0-10-15,-5 8-1 0,0 8-1 0,-9 4 0 16,0 0 1-16,0 0 1 0,-4 8 0 0,-1 12 0 0,1 0 3 16,-5 9 1-16,-1 3 0 0,1-4 0 0,-4 9-33 15,4 7-8-15,0-3 0 0,-1-1-1 16,6 1-99-16,-5-1-19 0,0-3-4 0,9-1-945 16</inkml:trace>
          <inkml:trace contextRef="#ctx0" brushRef="#br0" timeOffset="15137.6889">19600-539 2084 0,'0'0'46'0,"9"-4"10"0,0-8 1 0,0 3 1 0,5-7-46 0,4 4-12 0,9 4 0 0,1-4 0 15,4 4 59-15,4-4 9 0,-4 4 3 0,9-5 0 16,4 5-40-16,1 0-8 0,-5 4-2 0,-5-8 0 16,5 8-21-16,-9 0 0 0,0 4 0 0,-5-8 0 15,1 4-102-15,-6 0-25 0,-8 0-5 0,0 4-504 16,-14 0-100-16</inkml:trace>
          <inkml:trace contextRef="#ctx0" brushRef="#br0" timeOffset="15352.5764">20192-1025 1497 0,'0'0'66'0,"0"0"14"0,0 0-64 0,0 0-16 15,0 0 0-15,0 0 0 0,0 0 89 0,-9 12 15 16,4 0 2-16,-4 5 1 0,0 11-18 0,-5 4-3 15,1 9-1-15,-6-1 0 0,1 1-17 0,-5 7-3 16,1 1-1-16,-1 3 0 0,-5 1 5 0,-3 4 1 16,3-9 0-16,-4 13 0 0,5-12-49 0,-5 11-9 15,5-15-3-15,-5 7 0 16,9 5-30-16,1 0-7 0,-1-13 0 0,0 9-1 16,5-13-187-16,4-3-38 0</inkml:trace>
          <inkml:trace contextRef="#ctx0" brushRef="#br0" timeOffset="15766.192">20829-276 1958 0,'23'-24'87'0,"-14"11"17"0,5 1-83 0,-5-8-21 0,4 0 0 0,1 4 0 15,4 3 56-15,-9-7 6 0,0 8 2 0,5-4 0 16,-5 4 0-16,0 0 0 0,-4-5 0 0,-1 9 0 15,1 4-52-15,-5-8-12 0,-5 4 0 0,5 8 0 16,0 0 0-16,-13-4 0 0,-1 4 0 0,-4 4 0 16,-5 4 0-16,0 8 0 0,-8 0 0 0,3 13 0 0,-13 3 0 15,5 5 0-15,-5-1 0 0,0 9 0 0,0-5 0 16,0 0 0-16,9 5 0 0,9-5 0 0,0-3 22 0,5-5 2 16,0-7 0-16,9-1 0 0,4-4-24 0,5-4 8 15,5-4-8-15,0-4 0 0,-5-8 0 0,13 0 0 16,5 0-12-16,1-8 4 0,3 0-1 0,6 0 0 15,4-8 0-15,-1 0 0 0,-3-4 9 0,4-5 0 16,-5-3 8-16,0 0-8 0,1 7 18 0,-1-11-1 16,5 8 0-16,-5-5 0 0,0 5-1 0,1 4 0 15,-1 0 0-15,-4-1 0 0,-5 9 1 0,-4 4 0 16,-5 8 0-16,-9 0 0 0,0 0-17 0,-5 12 0 16,1 9 0-16,-10-1 0 0,5 8 12 0,0-4-2 15,-5 9 0-15,5 3 0 0,-5 1-22 0,10-9-4 16,-1 4 0-16,5 1-770 0,-4-5-154 0</inkml:trace>
        </inkml:traceGroup>
        <inkml:traceGroup>
          <inkml:annotationXML>
            <emma:emma xmlns:emma="http://www.w3.org/2003/04/emma" version="1.0">
              <emma:interpretation id="{26DD2120-3B9A-4AB4-B489-FD16C901D854}" emma:medium="tactile" emma:mode="ink">
                <msink:context xmlns:msink="http://schemas.microsoft.com/ink/2010/main" type="inkWord" rotatedBoundingBox="24267,230 28472,68 28522,1373 24318,153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978.2025">21853-470 2523 0,'-22'4'56'0,"22"-4"11"0,0 0 2 0,-5 16 2 0,1 0-57 0,-1 4-14 0,-13 4 0 0,0 9 0 16,9 3 49-16,-10 1 7 0,6 3 2 0,-1-3 0 16,0 3-14-16,-4-4-2 0,0 1-1 0,0-5 0 15,4 5-61-15,0-17-12 0,1 0-2 0,4 0-1 16,4 1-82-16,5-17-17 0,0 4-3 0,0-8-1 0</inkml:trace>
          <inkml:trace contextRef="#ctx0" brushRef="#br0" timeOffset="16140.5383">22427-742 2163 0,'-36'-32'48'0,"27"12"9"0,9 4 3 0,4 3 0 0,1-7-48 0,-1 8-12 16,-4 4 0-16,0 8 0 15,0 0 20-15,0 0 2 0,9-8 0 0,0 16 0 16,-9-8-168-16,5 0-34 0,4 20-6 0,-9-20-2 0</inkml:trace>
          <inkml:trace contextRef="#ctx0" brushRef="#br0" timeOffset="16476.5715">22659-507 1324 0,'9'4'118'0,"1"4"-94"16,-1-8-24-16,4 8 0 0,6 4 120 0,-1-3 19 0,0 3 4 0,0 8 1 15,0-12-39-15,1 12-7 0,-10 1-2 0,0-1 0 16,-5 4-25-16,-4-4-6 0,0 1-1 0,-9-5 0 0,0 4-44 0,0-8-10 16,-5 0-2-16,1-4 0 15,-1 0 8-15,0-4 2 0,14-4 0 0,0 0 0 0,-9 4-10 0,9-4-8 16,0 0 12-16,0 0-12 0,0 0 11 0,0 0-11 16,5-4 10-16,8 4-10 0,6-8 12 0,-1-4-4 15,-4-4-8-15,4 0 12 0,0 4 7 0,5-4 1 16,4-5 0-16,5 5 0 0,-5-4 12 0,1 8 2 15,-6 0 1-15,6 3 0 0,-10 5-2 0,5 4 0 16,-5 0 0-16,5 9 0 0,-5-5-18 0,0 8-4 16,-4 0-1-16,8 4 0 0,-3 0-19 0,-1-4-4 15,-4 5-1-15,4-1 0 16,0 0-13-16,0-4-2 0,-13 0-1 0,4 0-806 16,-5 5-160-16</inkml:trace>
          <inkml:trace contextRef="#ctx0" brushRef="#br0" timeOffset="16806.0937">23793-325 1785 0,'-46'0'159'0,"46"0"-127"0,19-12-32 0,-1 8 0 16,-4 0 96-16,4 4 12 0,0 0 4 0,0 0 0 15,5 0-39-15,0-8-7 0,-1 4-2 0,6-4 0 16,-1 4-51-16,0-4-13 0,1-5 0 0,-1 9 0 15,0-12 0-15,1 4 0 0,-6 0 0 0,1 0 0 16,-5-4 0-16,1-5 0 0,-6 9 0 0,1-8 0 16,0 0 0-16,-1 12 0 0,-4-13 0 0,0 9 0 15,-4-4 24-15,0 4 1 0,-1 0 1 0,-4 4 0 16,-4 8-9-16,4 0-1 0,0 0-1 0,0 0 0 0,0 0 5 0,-19 0 2 16,1 8 0-16,0 4 0 0,-9 8-22 0,-1 0 0 15,1-7 0-15,0 15 8 0,-5 0-8 0,14 1 0 16,4 3 0-16,-4-4 0 0,0 1 31 0,-5 7 5 15,0 0 0-15,0-3 1 16,0 3-59-16,1 9-12 0,-1-5-2 0,0-3-1164 16</inkml:trace>
          <inkml:trace contextRef="#ctx0" brushRef="#br0" timeOffset="17322.97">24672-236 172 0,'32'-8'16'0,"4"-12"-16"0,10 0 0 15,4-13 0-15,-5 5 451 0,5 0 87 0,-4-5 18 0,-5 5 3 16,0-4-423-16,-9 3-84 0,-1-7-16 0,1 3-4 16,-9 1-11-16,0 4-1 15,-10-5-1-15,1 5 0 0,-9 4 6 0,-5-1 2 0,-5 5 0 0,-9 0 0 16,1 8-4-16,-5 4-1 0,-10 8 0 0,10 0 0 16,-5 0-11-16,-9 4-3 0,1 4 0 0,3 8 0 15,-4 0 2-15,1 0 0 0,-1 9 0 0,-9 3 0 16,9 0 1-16,0 1 0 0,0 3 0 0,5 5 0 15,4-5-11-15,0 4 0 0,5-3 0 0,0 7 0 16,4-7 0-16,0 3 0 0,5-8 0 0,0 5 0 16,9-1 24-16,-4-4 4 0,8 1 0 0,-4-9 0 15,9-8 6-15,-4 0 2 0,4 4 0 0,5-12 0 16,8 1-50-16,1-5-10 16,-5 0-1-16,10-9-1 0,-1 1 26 0,5-4 8 0,-5-4 0 0,5-4 0 0,0-9 12 15,0-3 2-15,4 0 1 0,1-5 0 0,-1-3-4 16,10-5-1-16,4 1 0 0,-14 3 0 0,1-3-33 0,8-5-6 15,-4-3-2-15,9-5 0 0,0 0 36 0,-4 1 7 16,-1 3 2-16,10-20 0 0,-10 17-35 0,-8 3-7 16,-1 8-2-16,-8 9 0 0,-6 4 22 0,-8 7 0 15,0 5 0-15,-5 8 0 0,-5 4 0 0,-4 8 0 16,0 0 0-16,0 0 0 0,-9 4 0 0,0 8 12 16,-5 8-2-16,-4 0 0 0,0 1-10 0,9-1 0 15,0 8 0-15,-5 1-11 0,1 3 11 0,-1 8 0 16,0 9 0-16,5-4 0 0,-5 3 8 0,5 9-8 15,0-9 10-15,-4 5-10 0,-1 4 8 0,5 15-8 0,-5-3 0 16,1 0 9-16,-1-4-9 0,-4 4 0 0,-1-1 0 0,1 5 0 31,-5-4-115-31,5-4-15 0,0-5-3 0,0 1-1034 0</inkml:trace>
        </inkml:traceGroup>
      </inkml:traceGroup>
      <inkml:traceGroup>
        <inkml:annotationXML>
          <emma:emma xmlns:emma="http://www.w3.org/2003/04/emma" version="1.0">
            <emma:interpretation id="{459A8D20-9FF3-4727-A2B1-B918683B3D16}" emma:medium="tactile" emma:mode="ink">
              <msink:context xmlns:msink="http://schemas.microsoft.com/ink/2010/main" type="line" rotatedBoundingBox="2996,2433 26913,1318 27014,3494 3097,4609"/>
            </emma:interpretation>
          </emma:emma>
        </inkml:annotationXML>
        <inkml:traceGroup>
          <inkml:annotationXML>
            <emma:emma xmlns:emma="http://www.w3.org/2003/04/emma" version="1.0">
              <emma:interpretation id="{F1E3B094-129F-4293-8A0E-C1C4F1A9130F}" emma:medium="tactile" emma:mode="ink">
                <msink:context xmlns:msink="http://schemas.microsoft.com/ink/2010/main" type="inkWord" rotatedBoundingBox="2996,2433 4856,2346 4932,3983 3072,407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181.975">1612 1541 806 0,'-28'8'72'0,"19"-8"-58"15,5 4-14-15,-5-4 0 0,-5 0 124 0,5 0 23 16,9 0 4-16,0 0 1 0,0 0-20 0,0 0-4 16,0 0-1-16,4-8 0 0,5 0-23 0,1 0-5 15,-1 4-1-15,9-4 0 0,0 4-36 0,9 4-7 16,-4-9-2-16,9 9 0 15,4-4-13-15,5 4-2 0,9-4-1 0,1 4 0 0,-1-4-37 0,4 4-20 16,10-12 3-16,4 4-710 16,-4-4-141-16</inkml:trace>
          <inkml:trace contextRef="#ctx0" brushRef="#br0" timeOffset="18937.8044">1070 2314 1335 0,'0'0'59'0,"0"-4"13"0,-5-4-58 0,5-4-14 16,-4-1 0-16,4 1 0 0,-5 4 117 0,1-4 21 15,4 0 4-15,-5 0 1 0,-4 4-24 0,0 0-5 16,-5-5-1-16,1 9 0 0,-6 0-72 0,1 0-14 16,0 4-3-16,-5 0-1 0,5 4-12 0,-9 4-3 15,-1 5 0-15,6 3 0 0,-6 4 4 0,1 0 1 0,-10 9 0 16,6 7 0-16,3-4-13 0,-4 5 0 0,-4-1 0 0,4 5 0 16,0-1 0-16,0 5 0 15,-4-5 0-15,9-3 0 0,-1-1 19 0,10-12-3 0,0 5 0 16,4-5 0-16,10-8-16 0,-1-4 0 0,5-12 8 0,0 0-8 15,0 0 0-15,14 8 0 0,-1-12 0 0,6-4 0 16,-1-8 8-16,9-4-8 0,-4-5 0 0,4 1 0 16,-4-4 11-16,4-5-2 0,-4 1 0 0,0 4 0 15,-5-1-9-15,5 5 0 0,0 0 0 0,-5 0 8 16,0 7-8-16,-4 1 0 0,-5 4 0 0,0 4 0 16,5 8 0-16,-1 8 0 0,-4 4 0 0,5 4 0 15,-5 1 0-15,0 7 0 0,0 8 0 0,0-7 0 0,5 7 0 16,0 0 0-16,4-3 0 0,-4-5 0 0,4 0 0 0,-5-8 0 15,1 1 0-15,0-5 0 0,-1 0 0 0,-3-8 0 16,3 0 0-16,1-4 0 0,0-8 8 0,-1 0-8 0,1-8 12 0,4-1-4 16,-4-3-8-16,-1-4 0 15,6-4 0-15,-1-5 0 0,0-3 0 0,5-5 0 0,0-7 0 0,4-5 0 16,-4 4 0-16,4-11 0 16,0-5 8-16,5 0-8 0,5 1 10 0,-1-9-10 15,-9 4 12-15,14-4-12 0,5 4 12 0,-5 0-12 16,-5 1 12-16,1 3-12 0,-10 0 8 0,5 4-8 15,-5 1 0-15,-4 3 0 0,-9 13 11 0,-1-9-2 16,10 12 0-16,-9 5 0 0,-5-4-9 0,-5 11 0 16,5 5 0-16,-4 8 0 0,-1 4 18 0,1 0 2 15,-5 7 0-15,0 5 0 0,0 13-10 0,-5 7-2 16,1 4 0-16,-10 17 0 0,1 3 2 0,-6 17 0 0,1 4 0 16,0-1 0-16,0 1 3 0,0 4 1 0,-5 12 0 0,5-4 0 15,-1 4 4-15,6-4 1 0,8-1 0 0,1 1 0 16,-6-8-7-16,10 0 0 0,0-4-1 0,10-1 0 31,12-7-34-31,-8-8-6 0,-14-5-2 0,14 1 0 0,13-9-85 0,-4-12-16 16,-10-3-4-16,6-9-620 0,-1-4-124 0</inkml:trace>
        </inkml:traceGroup>
        <inkml:traceGroup>
          <inkml:annotationXML>
            <emma:emma xmlns:emma="http://www.w3.org/2003/04/emma" version="1.0">
              <emma:interpretation id="{1541AD3D-36B6-47D0-BDEF-107F1639B87E}" emma:medium="tactile" emma:mode="ink">
                <msink:context xmlns:msink="http://schemas.microsoft.com/ink/2010/main" type="inkWord" rotatedBoundingBox="6956,2929 10694,2755 10739,3709 7001,388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215.9838">5573 2022 921 0,'0'0'82'0,"4"-4"-66"0,10-8-16 0,-5 4 0 16,0-8 144-16,0 0 24 0,-4 0 6 0,-1 8 1 15,1-13-22-15,-5 9-4 0,4 0-1 0,-4 12 0 16,-9-8-47-16,9 8-9 0,-13 0-3 0,-1 8 0 15,0 0-32-15,-9 8-6 0,5 5-2 0,0 3 0 16,-5 8-9-16,5 5-1 0,-5-1-1 0,5 0 0 16,-5 5-30-16,10-9-8 0,-1 1 0 0,5-1 0 15,4 0 0-15,1-7 0 0,8-5 0 0,1-4 0 16,-1 0 0-16,10-8 0 0,0 0 0 0,4-8 0 16,-4 0-17-16,8-12-5 0,1 4-1 0,0-4 0 15,0-8 9-15,-5 4 2 0,5-5 0 0,-1 1 0 16,1 0 28-16,-5-12 7 0,1 7 1 0,-6-3 0 0,5 4 1 15,-8-9 1-15,-6 5 0 0,1 0 0 0,-1-5-8 16,1 5-2-16,-5 0 0 0,-5 3 0 0,-4 9 13 0,0 4 3 16,4 0 0-16,-4 4 0 0,-9 4-45 15,5 0-9-15,-1 4-2 0,-4 4 0 16,-1 4-132-16,1 4-28 0,0-4-4 0</inkml:trace>
          <inkml:trace contextRef="#ctx0" brushRef="#br0" timeOffset="19843.2257">4648 1670 1566 0,'-18'-8'34'0,"18"8"7"0,-4-4 2 0,-6 0 1 0,1-4-35 0,-4 4-9 16,4-4 0-16,-5 4 0 0,0 4 88 0,1 0 16 0,-1 0 4 0,5 0 0 15,-5 4-52-15,1-4-9 0,-1 0-3 0,0 8 0 16,5-8-4-16,-5 8-2 0,14-8 0 0,-9 8 0 15,9-8-38-15,-9 8 0 0,9 4 0 0,-4 1 0 16,4-1 0-16,0 4 0 0,9 0 0 0,0 4 0 16,0-3 0-16,9 7 0 0,0 0 9 0,5 8-9 15,5 5 10-15,-1-5-10 0,0-7 8 0,-4 7-8 16,4-12 12-16,-9 4-4 0,1-7 0 0,3 3 0 16,-3 0 0-16,-1-4 0 0,-5-4 0 0,1 5 0 15,0-9 29-15,-1 0 6 0,-3 0 1 0,-1 0 0 16,0 0-26-16,-5-4-5 0,-4-4-1 0,5 12 0 15,-5-4 2-15,-5 5 0 0,-4 7 0 0,-4-8 0 0,-6 4-6 16,-8 8-8-16,-9 5 11 0,-5 3-11 16,-9 4-44-16,-1-7-16 0,-3 7-4 15,-1 5 0-15,14-9-6 0,0-4-2 0,9-3 0 0,5-5 0 16,4-8-4-16,14-8-2 0,9-4 0 0</inkml:trace>
          <inkml:trace contextRef="#ctx0" brushRef="#br0" timeOffset="21048.0659">6060 2018 2199 0,'13'-12'48'0,"1"-4"11"0,4-4 1 0,0-4 2 0,5-1-50 16,0-3-12-16,0 8 0 0,0-1 0 0,-1 5 72 0,1 4 12 0,-9 0 3 0,4 0 0 15,0 8-39-15,-4 4-7 0,-5 0-1 0,0 8-1 16,0 4-21-16,-4 0-4 0,4 12-1 0,-9 1 0 16,0 7-1-16,0 1 0 0,0-5 0 0,-5 8 0 15,-4-7-12-15,5 7 0 0,-6-12 8 0,6 1-8 16,-1-1 0-16,-4-4 11 0,0-4-11 0,5 0 10 16,-1-3-10-16,0-1 10 0,1-4-10 0,4-8 10 15,0 0 6-15,0 0 2 0,0 0 0 0,0 0 0 16,0 0 10-16,0 0 1 0,0 0 1 0,0 0 0 15,4-8-10-15,1-4-1 0,4-9-1 0,0 5 0 0,0-8-9 16,5 4-1-16,0-5-8 0,4-3 12 16,5 0-12-16,-5 3 0 0,5-3 8 0,-1 4-8 0,1 0 0 0,9 7 0 15,0-3 0-15,0 4 0 0,0 4 8 16,-1 4-8-16,1 4 0 0,-4 4 0 0,-1 8 0 0,0 0 0 16,-4 4 0-16,0 12 0 0,0-3 0 0,-5-5 0 15,0 4 0-15,-4 0 0 0,-5 0 0 0,0 1 0 16,-5-1 0-16,1 0 0 0,0 0 0 0,-5-3 0 15,0-1 8-15,0 0-8 0,0 4 0 0,-5-4 0 16,5-4-8-16,0 13 8 0,-5-17 0 0,1 8 8 16,4-4 0-16,-5-4 1 0,5 4-9 0,0-12 0 15,0 0 0-15,0 0 0 0,0 0 0 0,0 0 0 16,0 0 8-16,0 0-8 0,9 0 0 0,1-8-14 16,3 4 3-16,1-8 1 0,0 0 18 0,4-4 4 15,0 0 1-15,0-5 0 0,5 5-13 0,0-4 0 16,4 4 0-16,-4 0 0 0,0 3 0 0,-1 1 0 0,1 8 0 15,-5-4 0-15,5 8 0 0,0 8 0 0,0-8 0 0,-1 4 0 16,-3 4 0-16,8 0 0 0,-4 1 0 0,-5-1 0 16,5-4 0-16,-1 0 0 0,1 0 0 0,0 0 0 15,0 0 0-15,-1-4 0 0,6-4 0 0,-1 0 0 16,0-4 0-16,1-4 0 0,-1 3-8 0,0-3 8 16,-4 4 0-16,4-8 0 0,1 0 0 0,-1 0 0 15,-4 0 0-15,0-5 0 0,-1-3 0 0,1 4 0 16,-5 0 0-16,0-1 0 0,5-3 0 0,-5 4 0 15,-4 0 0-15,0 3 0 0,-1-3 0 0,-3 4 0 16,-6 4 0-16,1-4-13 0,-5 3 1 0,0 1 0 0,-5 8 12 16,-4-4 0-16,4 4 0 0,-8 4 0 0,4 4 0 0,-5 4 0 15,5 0 0-15,-5 0 0 0,-4 5 0 0,0 3 0 16,0-4 0-16,-1 8 0 0,10 4 10 0,-4-3-2 16,-6-1 0-16,10 4 0 0,5 5-8 0,4-13 0 15,-5 4 0-15,5 4 0 0,5-4 0 0,-1 1 0 16,10-5 0-16,-5 8 0 0,5 0-16 0,4-3-6 15,-4-1-1-15,4-4 0 16,14 0-153-16,0 0-32 0,4-3-5 0,5-1-2 0</inkml:trace>
        </inkml:traceGroup>
        <inkml:traceGroup>
          <inkml:annotationXML>
            <emma:emma xmlns:emma="http://www.w3.org/2003/04/emma" version="1.0">
              <emma:interpretation id="{2F159705-EA6D-4F5C-BA01-A96453182C1A}" emma:medium="tactile" emma:mode="ink">
                <msink:context xmlns:msink="http://schemas.microsoft.com/ink/2010/main" type="inkWord" rotatedBoundingBox="13205,2046 16358,1899 16440,3662 13288,380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763.8002">11796 1715 230 0,'0'0'10'0,"0"0"2"0,0 0-12 0,0 0 0 15,0-16 0-15,5 8 0 0,-5 8 272 0,4-13 52 16,1 1 11-16,4 0 1 0,0 0-207 0,0 0-41 16,0 4-9-16,-4-8-2 0,4 3-19 0,0 1-4 15,5 0-1-15,-5 0 0 0,0 4-1 0,0 0 0 16,-4 0 0-16,-5 8 0 0,0-4-3 0,0 4-1 16,0 0 0-16,0 0 0 0,-5-4-16 0,-9 4-4 15,1 4-1-15,-5 4 0 0,-5 4-7 0,0 0 0 0,-4 12-1 16,-5 1 0-16,0-1 8 0,0 4 1 0,0 9 1 15,0-5 0-15,-4 9-9 0,9-13-3 0,4 0 0 16,5 5 0-16,-1-5 10 0,6 4 1 0,8-11 1 0,1 3 0 16,-1-4-21-16,10 0-8 0,-1-8 0 0,1 5 0 15,-1-5 0-15,5-4 8 0,5-4-8 0,4 0 0 16,1-4 0-16,-1 8 0 0,5-8 0 0,4-8 0 16,0 0 0-16,0 0 0 0,1 4 0 0,-5-8 0 15,8-5 0-15,1-3-12 0,-4-8 3 0,3 4 0 16,-8-9 9-16,5 5-8 0,-6-1 8 0,1-3-8 15,-5 4 16-15,-4-5 3 0,4 1 1 0,0 4 0 16,-4-1-12-16,-9 5 0 0,4 4 0 0,-9 0 0 0,-5 3 12 16,1 5-4-16,-10 0 0 0,0 0 0 0,-4 8-8 0,-5-4 0 15,1 4 0-15,-1 4 0 0,-5-4 0 0,1 0 0 16,0 4 0-16,4 4 0 0,0-4 0 0,1 4 0 16,8 4-8-16,-4-4 8 15,9 0-26-15,-1 0-1 0,6 8 0 0,-1-4 0 16,5-8-161-16,5 12-33 0</inkml:trace>
          <inkml:trace contextRef="#ctx0" brushRef="#br0" timeOffset="32101.504">12793 703 1789 0,'9'-24'79'0,"-4"16"17"0,4-4-77 0,-9 8-19 0,9 0 0 0,-9 4 0 16,0 0 85-16,0 0 14 0,-9 12 2 0,5 4 1 15,-6 0-10-15,1 12-1 0,5-7-1 0,-5 11 0 16,0 0-37-16,-1 13-7 0,-3 3-2 0,-5 1 0 15,-1 8-1-15,1 3-1 0,5 1 0 0,-6 8 0 16,6 0-5-16,-6-5-1 0,1-7 0 0,5 4 0 16,-10-9-24-16,5 1-12 0,-5-4 10 0,5-1-10 15,-5 1-17-15,-4-1-10 0,-1 1-1 0,-4-1-1 16,0-3-223-16,-4-1-45 0,-37 25-9 16,32-24-645-16</inkml:trace>
          <inkml:trace contextRef="#ctx0" brushRef="#br0" timeOffset="21907.6403">10608 1711 748 0,'46'-20'33'0,"-28"12"7"0,-5 3-32 0,1-7-8 16,-9 4 0-16,4-4 0 0,-5 8 254 0,1-8 49 15,-1 4 9-15,1 0 3 0,-5 0-164 0,0 8-33 0,0 0-6 0,0 0-2 16,0 0-62-16,0 0-12 0,0 16-2 0,4-4-1 15,1 4-2-15,-5 4-1 0,5 9 0 0,-1 7 0 16,1 1-5-16,-1-1-1 0,-8 8 0 0,4 9 0 16,0-4 8-16,0-1 0 0,-5 1 1 0,-4-5 0 15,-9 1-33-15,4-1 0 0,-4 1 0 0,4-9 0 16,-4-3 12-16,4-5 1 0,1 0 1 0,-5-3 0 16,4-1 2-16,9-12 1 0,-4 0 0 0,9-12 0 15,-9 8-6-15,9-8-2 0,0 0 0 0,0 0 0 16,0 0 10-16,0 0 1 0,0 0 1 0,0 0 0 15,0 0 3-15,0 0 0 0,0 0 0 0,5-8 0 16,-1 0-10-16,5 0-2 0,-4-4 0 0,4 0 0 16,-4-5-12-16,4-3 11 0,0 4-11 0,0 0 10 0,0-4-10 15,0-5 0-15,9-3 0 0,-4 4 8 0,-5-9-8 0,5 1 0 16,-5-4 0-16,4-5 8 0,6-7-8 0,3-1 0 16,1 9 0-16,5-17 0 0,-1 0 0 0,0 1-9 15,5 3 9-15,0-4-13 0,0 5 1 0,0-1 1 16,0 9 0-16,-1-5 0 0,-3 9-1 0,-1 7-1 15,-4 5 0-15,4 8 0 0,-4-1 5 0,0 1 8 16,-1 8-13-16,1 8 5 0,0 8 8 0,-5 4 0 16,5 8 0-16,-5 4 0 0,-4 9 0 0,-5-5 0 15,0 4 0-15,-4 5 0 0,-10-1-15 0,-4 1-1 16,-5-5 0-16,-4 4 0 0,-5-3 26 0,0 3 5 16,1-4 1-16,-6 5 0 15,-3-9-36-15,-1 0-8 0,0 5 0 0,4-9-1 16,-3-4-5-16,3 0-1 0,1-4 0 0,4 0 0 15,-4-3-121-15,4-1-25 0,5-4-5 0,0 4-507 0,4-8-102 16</inkml:trace>
          <inkml:trace contextRef="#ctx0" brushRef="#br0" timeOffset="32619.5921">13148 1322 1976 0,'10'-8'44'0,"3"-8"8"0,1-4 3 0,4 0 0 0,-4 3-44 0,-1 5-11 0,1 0 0 0,0 8 0 15,-14 4 73-15,0 0 13 0,4 4 2 0,-4 8 1 16,0 4-42-16,-4 1-9 0,-5 7-2 0,4 4 0 16,-4 5-20-16,0-1-4 0,0 0 0 0,0 1-1 15,0-5 2-15,4 0 1 0,-4 1 0 0,9-9 0 16,0-4-14-16,0-4 0 0,0 0 0 0,0-12 0 16,0 9 0-16,0-9 0 0,9 8 0 0,0-8 0 15,0 0 0-15,5-8 0 0,0-1 0 0,4-3 0 16,-5 0 0-16,6-4 0 0,3-4 0 0,6 4 9 15,-1-5 7-15,0 1 2 0,-4-4 0 0,0 8 0 16,9-1-2-16,-5 5-1 0,5 8 0 0,-5 0 0 16,1 8-15-16,-6 4-15 0,1 4 3 0,-5 13 1 0,-4 3 11 15,0 13 0-15,-5-1 0 0,0 9 0 0,-5 7 24 16,-4-3 6-16,-4 8 2 0,-1-9 0 0,-8 9-32 16,-6-4 0-16,-3-1 0 0,-1-7 0 0,-4-5 0 0,-1-3 0 15,1-1 0-15,0-3 0 0,-1-5 9 0,1-8-1 16,-5 5 0-16,5-5 0 0,-5 0 17 0,5-8 3 15,-1 1 1-15,5-9 0 0,1 4 9 0,-1-8 2 16,5-4 0-16,4 0 0 0,0-4 9 0,5-4 3 16,0 0 0-16,5-9 0 0,8 1-34 0,-4-4-6 15,9 0-2-15,10-9 0 0,8-3-10 0,5-4 10 16,9-5-10-16,9-3 10 0,4-5-28 0,6-4-6 16,-1 1 0-16,0 3-1 15,-4-3-219-15,-5-1-43 0</inkml:trace>
        </inkml:traceGroup>
        <inkml:traceGroup>
          <inkml:annotationXML>
            <emma:emma xmlns:emma="http://www.w3.org/2003/04/emma" version="1.0">
              <emma:interpretation id="{3460C914-37C8-4B6E-821C-49B90EE5A775}" emma:medium="tactile" emma:mode="ink">
                <msink:context xmlns:msink="http://schemas.microsoft.com/ink/2010/main" type="inkWord" rotatedBoundingBox="16993,2667 19807,2536 19833,3103 17019,323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4509.1014">15976 1391 2095 0,'9'-16'46'0,"-5"8"10"0,6-4 1 0,8 0 2 0,0-5-47 0,5 5-12 16,-1 4 0-16,1 0 0 0,9 4 62 0,-5 4 10 15,-4 0 3-15,0 8 0 0,0 12-26 0,-5 1-5 16,-4-1 0-16,-10 4-1 0,-8 4-29 0,-1 1-6 16,5-1 0-16,-5 0-8 0,-13 1 11 0,5-9-11 15,4 4 10-15,-5 1-10 0,-4-9 12 0,4 0-4 16,-4-4-8-16,9 0 12 0,0 0-12 0,-1-8 8 15,1 4-8-15,9-8 0 0,0 0 0 0,0 0 0 16,0 0 0-16,0 0 0 0,0 0 15 0,0 0 0 16,9-12 0-16,-4-4 0 0,0 0 6 0,4-4 2 0,13 4 0 15,-8-5 0-15,0 9-3 0,-1-4 0 0,10-4 0 16,0 4 0-16,-5-1-10 0,0 1-2 0,1 0-8 0,8 0 12 16,5 4 16-16,-5 0 4 0,-4 3 0 0,0 1 0 15,4 4-32-15,0 4 8 0,-9 4-8 0,5 0 0 16,-5 4 0-16,1 1 0 0,-6 7 0 0,1 4 0 15,-5 0 0-15,-4 0 0 0,-5 5 0 0,0-1 0 16,-9 0 0-16,-1 5 0 0,1-5 0 0,0 0 0 16,0 0 0-16,-5 5 0 0,1-9 0 0,8 0 0 15,1-4 0-15,-1 1 0 0,-4-5 0 0,4-4 0 16,5 0 0-16,0 0 0 0,0-8 0 0,0 0 0 0,0 0 0 16,0 0 0-16,0 0 0 0,0 0 0 15,0 0 0-15,10-12 0 0,8 0 0 0,0-8 0 0,-4-9 0 0,4 1 0 16,0 0 0-16,0-1 0 0,10-3 0 15,-1-1 0-15,-4 1 0 0,9 4 0 0,4 8 0 16,-4-9 0-16,-9 17 0 0,-1-4 0 0,6 4 9 0,-6 8-1 16,6 0 0-16,-5 8 0 0,-23-4-8 0,9 8 0 15,13 8 0-15,-8 0 0 0,-9 0 0 0,4 1 0 16,4 3 0-16,1-4 0 0,-5 0 0 0,0 0 0 16,0 1 0-16,0-1 0 0,5 0 0 0,-5 0-11 15,-4-4 1-15,4 0-867 16,5-4-174-16</inkml:trace>
          <inkml:trace contextRef="#ctx0" brushRef="#br0" timeOffset="33495.9828">14296 1606 288 0,'0'0'25'0,"0"0"-25"0,4-8 0 0,-4 3 0 16,5-3 203-16,-1 0 35 0,1 0 7 0,0-4 2 0,4 4-111 0,0-4-23 15,0 0-4-15,0 0-1 0,0-1-24 0,0 5-6 16,-4-4-1-16,-1 8 0 0,5 0 3 0,0-4 1 16,1 4 0-16,-1 0 0 0,-5 0-22 0,5 8-5 15,0 0-1-15,1 8 0 0,-1-4-26 0,0 8-6 16,-5 1-1-16,5 7 0 0,-4 4-5 0,0 0-2 15,4 5 0-15,-5-1 0 0,1-3 7 0,-5 3 2 16,4-8 0-16,-4 5 0 0,0-1-3 0,-4-8-1 16,4 0 0-16,-5 1 0 0,1-5-9 0,4-16-1 15,0 0-8-15,0 0 12 0,0 0-12 0,0 0 9 16,0 0-9-16,0 0 8 0,0 0 14 0,0 0 2 16,0-8 1-16,0-4 0 0,4 3-13 0,1-3-4 15,4-8 0-15,0 0 0 0,0-4-8 0,9-1 0 16,5-15 0-16,4-1 0 0,-4 5 0 0,4 4 0 15,10-5 0-15,-5 5 0 0,0 3 0 0,-5 5 0 16,0 4 0-16,-9 4 8 0,1 4-8 0,-6 8 0 16,1 4 0-16,0 4 0 0,-5 4 0 0,-5 4 0 15,-4 4 0-15,0 4 0 0,0 9 0 0,0-9 0 0,-9 4 0 16,9 8 0-16,0 1 0 0,5-9-16 0,-1 8 3 0,-4-3 0 31,-4-5-126-31,-1 0-25 0,1-3-4 0,4 3-867 0</inkml:trace>
          <inkml:trace contextRef="#ctx0" brushRef="#br0" timeOffset="33883.4468">15480 1500 1555 0,'0'0'138'0,"-5"-4"-110"16,-4 0-28-16,4-4 0 0,-4 4 93 0,0-4 14 15,9 8 2-15,0 0 1 0,-4 0-13 0,4 0-2 16,0 0-1-16,-10 0 0 0,-3 8-51 0,4 4-11 16,0 9-1-16,-1-5-1 0,6 0-20 0,-5 4-10 15,0 8 10-15,0 5-10 0,4-5 22 0,0 1-2 16,1-1 0-16,4 0 0 0,0 5-20 0,4-13 0 16,-4 0 0-16,5 0 0 0,-5 0-11 0,5-3-6 15,4-9-2-15,0 0 0 0,0 0 19 0,5-4 0 16,-1-8 0-16,1 0 0 0,4 0 0 0,0-4 0 15,1-4 0-15,-1-1 0 0,4-3 9 0,-3-4-1 16,-6 4 0-16,1-4 0 0,0-1 11 0,-5-3 1 16,4-4 1-16,1 4 0 0,-5-5-9 0,-4 1-1 0,-1 0-1 0,-4 7 0 15,0-3-1-15,-4 8 0 0,-5 0 0 0,-5 8 0 16,5-9-9-16,-9 5 12 0,-1 8-12 0,1-4 12 16,-5 8-12-16,5 0 0 0,-4-8 0 0,3 8 0 15,6 8-80-15,-6-8-12 16,6 0-3-16,-1 8-972 0</inkml:trace>
        </inkml:traceGroup>
        <inkml:traceGroup>
          <inkml:annotationXML>
            <emma:emma xmlns:emma="http://www.w3.org/2003/04/emma" version="1.0">
              <emma:interpretation id="{8DF602FF-E278-421B-833A-F2441161A632}" emma:medium="tactile" emma:mode="ink">
                <msink:context xmlns:msink="http://schemas.microsoft.com/ink/2010/main" type="inkWord" rotatedBoundingBox="20578,1787 22565,1694 22625,2979 20638,307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4796.6609">17997 1334 2120 0,'14'-36'47'0,"-10"16"9"0,6 0 3 0,-1-1 0 0,0 5-47 0,0 8-12 0,-9-4 0 0,0 12 0 16,0 0 109-16,0 0 20 0,0 16 4 0,-5 4 1 15,-4 9-75-15,-4 3-15 0,3 13-4 0,-3-5 0 16,-1 1-12-16,0 7-4 0,5-7 0 0,0-5 0 16,-4 4 6-16,8-3 1 0,0-1 0 0,1-3 0 15,4-9-47-15,0-4-8 0,0 4-3 0,9-7-829 16,0-13-167-16</inkml:trace>
          <inkml:trace contextRef="#ctx0" brushRef="#br0" timeOffset="34933.4744">18257 784 2077 0,'-5'-16'92'0,"1"12"19"0,-1-4-89 0,1 4-22 15,-1-4 0-15,-4 8 0 0,9 0 56 0,0 0 6 16,-5-8 2-16,5 8 0 16,-9 8-111-16,5 0-21 0,-1 4-5 0</inkml:trace>
          <inkml:trace contextRef="#ctx0" brushRef="#br0" timeOffset="35779.1684">18748 1306 1364 0,'0'0'60'0,"0"0"13"0,0 0-58 0,0 0-15 16,0 0 0-16,0 0 0 0,0 0 99 0,5-8 17 16,0 0 3-16,-1 0 1 0,-4 4-36 0,5-4-6 15,-1-4-2-15,1 8 0 0,-5 4-9 0,0 0-3 16,0-9 0-16,0 1 0 0,0 8-35 0,0 0-7 15,-9 0-2-15,0 0 0 0,-5 4 16 0,-4 4 4 16,-5 5 0-16,-4 7 0 0,-5 0-32 0,0 8-8 16,-14 5 0-16,5-5 0 0,0 9 0 0,5-1 0 15,9-4 0-15,4-3 0 0,5-5 0 0,4 4 0 16,5-7 0-16,9 3 0 0,0-16 0 0,9 4 0 16,0-12 0-16,9 0 0 0,5 0 0 0,9-12 0 0,4 4 0 15,5-12 0-15,9-1 0 0,-4 1 0 0,-1-4 0 16,1 0 0-16,-5-9 0 0,5 9 0 0,-5-8 0 0,-5 3 0 15,-4 5 0-15,-5 4 8 0,0-1-8 0,-8 13 8 16,-10-4 8-16,-5 4 3 0,-4 8 0 0,0 0 0 16,0 0-19-16,0 20 0 0,-9-8 0 0,5 5 0 15,-1 3 0-15,5 0 0 0,0 0 0 0,0 1 0 16,5-5-8-16,4 0-3 0,0-4 0 0,5-4 0 16,4 0-11-16,0 0-2 0,0-8-1 0,5 0 0 0,-5 0 25 15,5 0 0-15,0-4 0 0,4 0 8 0,-4 4-8 16,-1-12 0-16,6 4 0 0,-5-4 8 0,4 0 3 0,-4 0 1 15,-1-5 0-15,6 1 0 0,-1-4-4 0,0 0 0 16,1 0 0-16,4-17 0 0,-1 1-8 0,1-1 0 16,0 1 0-16,5-5 0 0,-1 1 0 0,-4-1 0 15,-9-3 0-15,4-1 8 0,0-3-8 0,-4 3 0 16,0 5 0-16,-5-13 8 0,-4 5-8 0,-1-1 8 16,-8 1-8-16,-5 7 8 0,0 1-8 0,0 3 12 15,-14 9-12-15,10 4 12 0,-5 3-1 0,-1 1 0 16,1 4 0-16,-4 4 0 0,-6 8 6 0,1 4 2 15,-4 12 0-15,-1-8 0 0,0 12-10 0,0 8-1 16,0 5-8-16,1 3 12 0,-6 13 1 0,6-5 0 16,-6-3 0-16,6 15 0 0,-1-11-1 0,5 3 0 15,4 5 0-15,-4 7 0 0,4-11 24 0,0 3 4 0,5 9 0 16,0-8 1-16,0 3-19 0,5 1-4 0,4-5-1 16,4 1 0-16,5 0-7 0,0-13-2 0,9 0 0 0,1 1 0 15,8-5-8-15,5 1 0 0,4-9-12 0,14 4 12 16,-4-4-107-1,13-3-13-15,5-5-4 0,4 4-704 0,-4-4-142 0</inkml:trace>
        </inkml:traceGroup>
        <inkml:traceGroup>
          <inkml:annotationXML>
            <emma:emma xmlns:emma="http://www.w3.org/2003/04/emma" version="1.0">
              <emma:interpretation id="{DF48D074-0B3F-4473-95C0-6430C2292763}" emma:medium="tactile" emma:mode="ink">
                <msink:context xmlns:msink="http://schemas.microsoft.com/ink/2010/main" type="inkWord" rotatedBoundingBox="24259,1973 26937,1848 27014,3494 24335,361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7682.1488">22591 901 518 0,'-27'-8'46'0,"27"8"-37"0,4-8-9 0,5 0 0 0,-9 8 171 0,5-4 32 16,-1-8 6-16,6 8 2 0,3 0-74 0,1-8-14 15,0 4-3-15,-1 4-1 0,-8-4-39 0,4-1-8 16,0-3-2-16,5 4 0 0,-10 4-5 0,5 0-1 16,0-8 0-16,-4 4 0 0,-5 0-36 0,0 0-8 15,0 4-2-15,0-9 0 0,-9 5 2 0,4 8 1 16,1-12 0-16,-5 8 0 0,-5 0-9 0,-4 4-1 15,4-8-1-15,-4 8 0 0,0-4-2 0,-10 4 0 16,1 4 0-16,-9 4 0 0,4-8 0 0,-5 8-8 16,1 4 12-16,-5 9-4 0,5-13-8 0,-5 4 0 15,-5 8 0-15,0 0 0 0,1 1 0 0,-1 7 0 16,-4-4 0-16,-4 4 0 0,4 1 35 0,4 3 5 16,-4 5 0-16,5 3 1 0,4-3-31 0,4 3-10 15,1 13 0-15,4-13 0 0,9-4 13 0,0-3-4 16,10 7-1-16,4-15 0 0,-1-1-8 0,6 0 0 0,4-8 0 15,4 1 0-15,6-1 0 0,3-4 0 0,5-4 0 0,5 0 0 16,4-8 0-16,14 0 0 0,0 0 0 0,10 0 0 16,-1-12 12-16,4 0 0 0,-8 4 0 0,4-4 0 15,-5-5-12-15,1-3 0 0,4-4 0 0,0 0 0 16,-4-17 0-16,4 9 0 0,0-9 0 0,4-3 0 16,-4-5 0-16,1 1 0 0,-1 3 0 0,0 5 0 15,-5-5 16-15,-8 9-3 0,4 7 0 0,-10-3 0 16,-3 12 7-16,-5 8 0 0,-5 4 1 0,0-1 0 15,-4 9-1-15,-10 0 0 0,-4 0 0 0,0 0 0 16,5 13-20-16,-10-1 0 0,1 4 0 0,-5-4 8 0,-5 4 0 16,5 0 1-16,-5 1 0 0,-4-1 0 0,0 0-9 15,4 4-14-15,-4-4 3 0,4 13 1 0,1-5 10 0,-10 12 14 16,-9-3-3-16,-5 15-1 0,6-7-10 0,-10 11 0 16,0 1 0-16,-5 4 0 0,5-1 0 0,5-7 0 15,-1-5 0-15,-4 9 0 0,0 0 17 16,0-5 2-16,-4 5 0 0,4-5 0 0,-5 1-10 0,-4 12-1 15,9-9-8-15,0-11 12 0,9-1-12 0,5-3-10 16,4-13 2-16,5 4 0 0,4-20 8 0,5 9 12 16,0-5-2-16,5-8-1 0,4-4-9 0,0 0 0 15,0 0 0-15,13-4 0 0,10-8 0 0,0 3 0 16,0-7 0-16,4 0 0 0,0-4 8 0,5 0 4 16,-5-1 0-16,5-7 0 0,-4 8 1 0,-1 0 1 15,0 3 0-15,-4 9 0 0,0-4-3 0,-10 8-1 16,6 0 0-16,-6 4 0 0,1 4-10 0,-5 0 0 0,0 0 0 15,5 4 0-15,-5 0-13 0,0 5-5 0,0-5-1 0,-4 0 0 32,-1 4-135-32,-4-4-27 0,0-8-6 0</inkml:trace>
          <inkml:trace contextRef="#ctx0" brushRef="#br0" timeOffset="38152.3152">22910 1905 2257 0,'0'0'100'0,"0"0"20"0,13-8-96 0,-13 8-24 16,19-8 0-16,-19 8 0 0,13 4 66 0,-4 4 8 16,0 0 2-16,1 4 0 0,-10 9-20 0,0 3-3 15,0 4-1-15,0 5 0 0,-5-1-43 0,-4 0-9 16,0 1 0-16,0-5 0 0,4-4 0 0,1 1 13 16,-6-5-2-16,6 0-1 0,-5-12-10 0,4 4 8 15,1 0-8-15,4-12 8 0,0 0 0 0,0 0 0 16,0 0 0-16,0 0 0 0,0 0 4 0,0 0 0 15,0 0 0-15,4-8 0 0,10-4 22 0,-5 0 5 16,5-8 1-16,8-5 0 0,1 1-29 0,9 0-11 0,0-8 8 0,4 7-8 16,1-7 12-16,-1 8-4 0,-4-1 0 15,0 9 0-15,0 8 0 0,-5 0 0 0,-4 4 0 0,0 4 0 16,-10 0 2-16,1 0 0 0,0 4 0 0,-14-4 0 16,9 8-10-16,0 0 0 0,-5-4 0 0,10 4 0 15,-14-8-8-15,9 4-4 0,0 0-1 0,5 0 0 16,0 5-135-16,-1-9-26 15,-13 0-6-15,9 4-989 0</inkml:trace>
          <inkml:trace contextRef="#ctx0" brushRef="#br0" timeOffset="38829.8825">24230 578 1497 0,'0'0'32'0,"0"0"8"0,0-4 0 0,0-8 4 0,0 12-36 0,0 0-8 16,0 0 0-16,0 0 0 0,0 0 112 0,0 0 20 16,0 0 4-16,-9 0 0 0,-5 4-64 0,1 4-14 15,4 4-2-15,-10 4-1 0,1-4 7 0,0 8 2 16,0-3 0-16,-1 3 0 0,-8 4 0 0,9-4 0 15,-5 1 0-15,0-1 0 0,-8 0-52 0,3-4-12 0,1 0 0 16,0 1 0-16,4-1 0 0,0 0 0 0,0 0 0 16,5-4 0-1,0 0-202-15,0 5-43 0,-19-1-9 0,14-8-667 0</inkml:trace>
          <inkml:trace contextRef="#ctx0" brushRef="#br0" timeOffset="38583.8658">23793 703 1267 0,'-32'-12'28'0,"23"8"5"0,9 4 2 0,0-8 1 0,0 0-36 0,0 0 0 0,0 0 0 0,5-1 0 16,-1-3 58-16,1 4 5 0,-1 0 1 0,5 4 0 15,0-8 51-15,1 4 10 0,3-4 3 0,-4 12 0 16,5 0-52-16,4 0-9 0,5 12-3 0,0-4 0 15,-10 8 0-15,10 4 0 0,4 1 0 0,10 7 0 16,-10-4-51-16,0 9-13 0,5-9 0 0,-4 0 0 16,-6 0 0-16,1 1 0 0,-5-5 0 0,1-4 0 15,-6 0-151-15,1-12-33 0,-14-4-6 0,0 0-2 16</inkml:trace>
          <inkml:trace contextRef="#ctx0" brushRef="#br0" timeOffset="39112.5249">23784 821 1094 0,'0'0'48'0,"0"-13"11"0,-5 5-47 0,5 0-12 15,-4 0 0-15,8 0 0 0,-4 0 170 0,0-4 32 16,5 4 6-16,-1 4 2 0,6-9-93 0,-6 5-18 16,10 8-4-16,-1-8-1 0,10 4-81 0,0 4-13 15,9-4-8-15,0 4 8 0,4 4-9 0,5-4 9 16,-5 0 0-16,10 0 0 0,-5 0-116 0,-5 4-16 0</inkml:trace>
        </inkml:traceGroup>
      </inkml:traceGroup>
    </inkml:traceGroup>
    <inkml:traceGroup>
      <inkml:annotationXML>
        <emma:emma xmlns:emma="http://www.w3.org/2003/04/emma" version="1.0">
          <emma:interpretation id="{282A7D5C-2124-4918-BB8A-76A39DCDFB08}" emma:medium="tactile" emma:mode="ink">
            <msink:context xmlns:msink="http://schemas.microsoft.com/ink/2010/main" type="paragraph" rotatedBoundingBox="3659,5227 21412,3894 21610,6523 3857,7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05CCBA-A20C-42F2-B63D-AC276F82A6DA}" emma:medium="tactile" emma:mode="ink">
              <msink:context xmlns:msink="http://schemas.microsoft.com/ink/2010/main" type="inkBullet" rotatedBoundingBox="3659,5227 5189,5112 5365,7461 3836,7576"/>
            </emma:interpretation>
          </emma:emma>
        </inkml:annotationXML>
        <inkml:trace contextRef="#ctx0" brushRef="#br0" timeOffset="40880.8805">1124 6009 1299 0,'0'0'57'0,"0"0"13"0,0 0-56 0,0 0-14 16,0 0 0-16,0 12 0 0,-4-4 116 0,-1 0 21 16,5 4 4-16,0 0 1 0,5-4-33 0,-5-8-6 15,0 0-2-15,0 0 0 0,-5 13-20 0,5-13-4 16,0 0-1-16,0 0 0 0,0 0-19 0,0 0-4 16,0 0-1-16,0-4 0 0,-4-13-23 0,4 1-5 15,4-12 0-15,1-1-1 0,4-7-15 0,0-4-8 16,5-1 8-16,4-3-8 0,-4-5 0 0,8 5 8 15,-3-9-8-15,3 0 0 0,-3-3 12 0,-1-5-3 16,5 0 0-16,-5-8 0 0,5-3-1 0,-1 7-8 16,-3 0 12-16,3-4-4 0,6 0-8 0,8 1 8 15,-4-9-8-15,0-8 8 0,-5-12-8 0,0 28 0 0,19 0 0 16,-1-4 0-16,-4-4 0 0,5 5 0 0,13-5 0 16,0 0 0-16,5 0-12 0,18-8 1 0,-5 12 1 15,-4 20 0-15,5 13 10 0,-19 16-8 0,-23 11 8 16,1 13-8-16,8 5 8 0,-17 7 0 0,-19 8-9 0,0 16 9 15,-5 5 0-15,-8 7 0 0,-10 1 0 0,-9 0 0 16,-13 7 0-16,4-3 0 0,0 3 0 0,0 1 0 16,-18-4 0-16,5-1-9 0,4 1 9 0,0 0 0 15,0-9-8-15,-5 1 8 0,-4-5 0 0,5-4 0 16,13-3 0-16,-9-5 0 0,-14-4 0 0,14 1 9 16,14-9-9-16,0 0-11 0,-10-4 3 0,10 0 0 15,4-8-116-15,9 5-24 0,5-9-4 0,9 0-901 16</inkml:trace>
        <inkml:trace contextRef="#ctx0" brushRef="#br0" timeOffset="41488.4204">1908 5762 1440 0,'-19'-4'128'0,"19"4"-103"0,0-8-25 0,0-4 0 16,-4-5 66-16,4 9 8 0,13 0 2 0,-3 4 0 15,-6-4 28-15,1 4 5 0,8 0 2 0,1 4 0 16,4 8-45-16,-4 0-9 0,-1 8-1 0,-3 5-1 15,8 3-40-15,-5 8-15 0,-8 9 11 0,0 3-11 0,4-3 12 16,-5-1-3-16,5-3-1 0,-4-1 0 0,-5 0 21 0,-5-3 4 16,10-1 1-16,-5-8 0 0,-9-3-6 0,4-5 0 15,5-4-1-15,5 0 0 0,-5-12-18 0,0 0-9 16,0 0 10-16,0 0-10 0,9 0 13 0,-9 0-3 16,0-8-1-16,4-4 0 0,1-8 12 0,4-5 3 15,-4-11 0-15,4-4 0 0,-5-9-24 0,15-8 0 16,3-3 0-16,-4-5 8 0,1 8-8 0,8 1 12 15,9 7-4-15,-4 4 0 0,0 5 10 0,0 8 2 16,4 11 1-16,1 5 0 0,-1 12-1 0,-8 4-1 16,-6 4 0-16,1 4 0 0,4 4-19 0,-8 9 8 15,-6-1-8-15,-4 8 0 0,5-4 0 0,0 5 0 16,-10-5 0-16,-4 4-12 16,0 5-65-16,0-5-13 0,5-4-2 0,-5 5-704 0,-9-5-141 0</inkml:trace>
      </inkml:traceGroup>
      <inkml:traceGroup>
        <inkml:annotationXML>
          <emma:emma xmlns:emma="http://www.w3.org/2003/04/emma" version="1.0">
            <emma:interpretation id="{6C4BAAB4-A55C-46C3-B00E-F71DC59A1BCC}" emma:medium="tactile" emma:mode="ink">
              <msink:context xmlns:msink="http://schemas.microsoft.com/ink/2010/main" type="line" rotatedBoundingBox="6348,5153 21422,4021 21610,6523 6536,7655"/>
            </emma:interpretation>
          </emma:emma>
        </inkml:annotationXML>
        <inkml:traceGroup>
          <inkml:annotationXML>
            <emma:emma xmlns:emma="http://www.w3.org/2003/04/emma" version="1.0">
              <emma:interpretation id="{B8989DE0-F38D-4B5A-BA52-C520AC1648F8}" emma:medium="tactile" emma:mode="ink">
                <msink:context xmlns:msink="http://schemas.microsoft.com/ink/2010/main" type="inkWord" rotatedBoundingBox="6351,5198 8705,5021 8869,7193 6514,7369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4630.7278">4321 4993 1267 0,'0'0'112'0,"0"0"-89"0,0 0-23 16,0 0 0-16,13 0 120 0,1 0 19 0,4 8 4 0,0-4 1 15,-18-4-36-15,37 4-8 0,-1 8 0 0,10-4-1 16,-1 4-31-16,5 5-7 0,5-5-1 0,4 0 0 16,-4 4-36-16,4-8-8 0,5-4-2 0,-5 4 0 31,0 0-118-31,0-3-23 0</inkml:trace>
          <inkml:trace contextRef="#ctx0" brushRef="#br0" timeOffset="44906.6578">5818 3953 2530 0,'0'0'56'0,"0"0"11"0,0 0 2 0,0 0 3 0,10 12-58 0,-1-4-14 16,4 12 0-16,5 5 0 0,1 3 19 0,-1 8 1 16,9 5 0-16,-4 11 0 0,0 5 24 0,4 12 6 15,-9 8 1-15,0 12 0 0,-4-4 1 0,-5 8 0 16,0-4 0-16,-9 8 0 0,-4-4-23 0,-5-4-4 16,0 0-1-16,-14 0 0 0,0-4 8 0,-13-4 0 15,-5-4 1-15,0 0 0 0,4-8-33 0,1 0-14 16,-5-1 1-16,0 1 0 15,-5-8-83-15,5-9-17 0,0-3-3 0</inkml:trace>
          <inkml:trace contextRef="#ctx0" brushRef="#br0" timeOffset="41816.7351">4011 3969 2196 0,'0'-32'97'0,"0"20"20"0,-5-1-93 0,10 5-24 16,-5-4 0-16,0 4 0 0,0 8 72 0,0 0 9 15,0 0 3-15,0 0 0 0,-5 8-37 0,-8 8-7 16,-1 9-2-16,-4 7 0 0,0 13-6 0,-5 3 0 16,-4 13-1-16,4-1 0 0,0 5 20 0,0 8 4 15,1 0 1-15,-1 12 0 0,9-4-29 0,5 4-6 16,0 4-1-16,4 4 0 0,1-4 0 0,4 0-1 15,0 0 0-15,4 4 0 0,1-12-19 0,-1-4-12 16,6-4 1-16,3 0 1 16,1-5-47-16,4-7-10 0,5-4-1 0,4-5-796 15,0-11-158-15</inkml:trace>
          <inkml:trace contextRef="#ctx0" brushRef="#br0" timeOffset="43960.831">4653 4333 172 0,'0'0'16'0,"0"0"-16"0,0 0 0 0,0 0 0 15,0 0 182-15,0 0 34 0,0 0 6 0,0 0 2 16,0 0-104-16,0 0-21 0,0 0-4 0,0 0-1 16,0 0-6-16,0 0 0 0,0 0-1 0,0 0 0 15,0 0-7-15,0 0-2 0,0 0 0 0,0 0 0 16,0 0-34-16,0 0-6 0,0 0-2 0,0 0 0 16,0 0-24-16,0 0-12 0,0 0 10 0,0 0-10 15,0 0 8-15,0 0-8 0,0 0 0 0,0 0 9 16,0 0 7-16,0 0 2 0,0 0 0 0,0 0 0 15,0 0 3-15,0 0 1 0,0 0 0 0,4-4 0 16,-4 4 1-16,0 0 0 0,0 0 0 0,5-8 0 0,0 4-5 16,-5 4-1-16,0 0 0 0,0 0 0 0,0 0-7 0,0 0-2 15,0 0 0-15,0 0 0 0,0 0-8 0,0 0 0 16,0 0 0-16,0-4 8 0,0 4-8 0,0 0 0 16,0 0 0-16,0 0 0 0,0 0 0 0,0 0 0 15,0 0 0-15,0 0 0 0,0 0 0 0,0 0 0 16,0 0 0-16,0 0 0 0,0-4 12 0,0 0-4 15,4 0 0-15,-4 4 0 0,0 0 0 0,0 0 0 16,0-8 0-16,0 8 0 0,0 0-8 0,0 0 0 16,0 0 9-16,0 0-9 0,0 0 0 0,0 0 0 15,0 0 0-15,0 0 8 0,0 0-8 0,0 0 0 16,0 0 0-16,0 0 0 0,0 0 0 0,0 0 0 16,0 0 0-16,0 0 0 0,5 0 0 0,-5 0 0 15,0 0 0-15,0 0 0 0,0 0 0 0,4 4 0 0,-4-4 0 0,0 0 0 16,0 0 0-16,0 0 0 0,0 0 0 0,0 0 0 15,0 0 0-15,0 0 0 0,0 0 0 0,0 0 0 16,0 0 0-16,0 0 0 0,0 0 0 0,0 0 8 16,5 0-8-16,-5 0 0 0,0 0 0 0,4 0 0 15,-4 0 0-15,0 0 0 0,0 0 0 0,0 0 0 16,0 0 0-16,0 0 0 0,0 0 0 0,0 0 0 16,0 0 0-16,0 0 0 0,0 0 0 0,0 0 0 15,0 0 0-15,0 0 0 0,0 0 0 0,0 0 0 16,0 0 0-16,0 0 0 0,0 0 0 0,0 0 0 15,0 0 0-15,5-4 8 0,4 4-8 0,-9 0 0 16,0 0 0-16,0 0 0 0,0 0 0 0,5-4 8 16,-5 4-8-16,0 0 0 0,9-8 0 0,-9 8 0 0,0 0 0 0,0 0 0 15,0 0 0-15,9 0 0 0,-9 0 0 0,9 0 0 16,-9 0 0-16,0 0 0 0,9 0 0 0,0 0 0 16,-9 0 0-16,0 0 0 0,9-4 0 0,0 0 0 15,0 0 0-15,0-1 0 0,1-3 0 0,-1 0 9 16,4 0-9-16,-4 0 10 0,5-4-10 0,0 4 8 15,-1 0-8-15,1-4 8 0,4-1-8 0,-4 1 0 16,0 0 0-16,-1 4 0 0,5-4 0 0,-4 0 0 16,-5 0 0-16,5-4 0 0,0-1 0 0,-5 1 0 15,0-4 0-15,0 4 8 0,0 0-8 0,0-1 0 16,0 1 0-16,-4 0 0 0,-5-4 0 0,0 4 8 16,0-1-8-16,0 5 0 0,-5 0 0 0,1 0 0 15,-5 4 8-15,-1 0-8 0,-3 0 0 0,-1 4 0 16,0 0 0-16,1-1 0 0,-1 1-12 0,-4 4 12 15,4 0-12-15,-4 0 12 0,4 4-11 0,-4-4 11 0,5 9-8 16,-6-5 8-16,1 4 0 0,0 4-10 0,0-4 10 16,4 8 0-16,0 4 0 0,-4 1 0 0,4 3 12 0,-4 4-3 15,0 5-9-15,0 3 8 0,0 9-8 0,4 3 8 16,5 5 4-16,0 11 0 0,-5 5 0 0,5 12 0 16,9-4 32-16,-5 8 6 0,5 0 2 0,0 12 0 15,0-8-1-15,0 4 0 0,0 0 0 0,0 5 0 16,-4-5-31-16,4-4-5 0,-5-4-2 0,1-4 0 15,-5-9-5-15,0-7 0 0,-5-4-8 0,0-9 12 16,1-3-12-16,-6-8-16 0,1-1 3 0,0-12 1 16,9-12-131-16,-5-3-25 0,1-9-6 15,-1-4-1-15,-4-8-60 0,4-5-12 0</inkml:trace>
        </inkml:traceGroup>
        <inkml:traceGroup>
          <inkml:annotationXML>
            <emma:emma xmlns:emma="http://www.w3.org/2003/04/emma" version="1.0">
              <emma:interpretation id="{BEF9498A-A093-4535-A04F-D58120EF7F44}" emma:medium="tactile" emma:mode="ink">
                <msink:context xmlns:msink="http://schemas.microsoft.com/ink/2010/main" type="inkWord" rotatedBoundingBox="9665,5078 12768,4845 12911,6752 9808,6985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5764.1998">7530 5179 2336 0,'-22'0'52'0,"8"0"10"0,0 4 2 0,5 0 1 0,0-8-52 0,0 0-13 16,9 4 0-16,0 0 0 0,0 0 57 0,0 0 9 0,0 0 2 0,0 0 0 15,9 8-18-15,5-4-3 0,4 4-1 0,5 0 0 16,4-4-29-16,9 1-5 0,1-1-2 0,8 4 0 16,5-4-10-16,0 0 8 0,-4-4-8 0,13 4 8 15,0 0-66 1,-4-4-14-16,4-4-2 0,0 0-710 0,-4 0-141 0</inkml:trace>
          <inkml:trace contextRef="#ctx0" brushRef="#br0" timeOffset="45537.3909">7039 4876 979 0,'0'0'87'0,"0"0"-70"15,4-4-17-15,-4 4 0 0,0 0 152 0,9-9 26 0,5 5 6 0,0 0 0 16,4 0-47-16,5 0-9 0,4 0-3 0,9 0 0 16,1 0-38-16,8 4-8 0,10-4-2 0,-1 4 0 15,6 0-17-15,3-4-3 0,-3 0-1 0,3 0 0 16,6 0-14-16,-6 0-3 0,1 0-1 0,0-4 0 16,0 4-20-16,-1 0-4 0,-3 4-1 0,-1-9 0 15,-5 1-13-15,6 0 0 0,-6 0 0 0,5 0 0 16,1-4-42-16,-6 0-8 0,-4 0-2 15,0 0 0-15,-4 3-113 0,-1-3-23 0,-8 8-5 0,-10-4-754 16</inkml:trace>
          <inkml:trace contextRef="#ctx0" brushRef="#br0" timeOffset="46138.3085">9611 3722 2026 0,'0'0'44'0,"-5"-8"10"0,5-4 2 0,0 0 1 0,0 0-45 0,0 0-12 15,0-1 0-15,0 5 0 0,0 8 72 0,0 0 13 16,0 0 3-16,0 0 0 0,0 0-29 0,9 12-6 15,-4 5-1-15,0 11 0 0,-1 4-25 0,1 9-6 16,-5 11-1-16,-5 9 0 0,5 16 29 0,-4 0 6 16,-1 8 1-16,0 8 0 0,-4 0 3 0,0 8 1 15,0-4 0-15,0 5 0 0,0-9-40 0,0-4-8 16,4-4-2-16,1 0 0 0,-1-9 19 0,5-7 4 0,-4 0 1 16,4-8 0-16,0-1-34 0,0-11 0 0,4 0 0 0,-4-13 0 31,5-8-83-31,-5-3-17 0,-5-9-3 0,1-4-1202 0</inkml:trace>
          <inkml:trace contextRef="#ctx0" brushRef="#br0" timeOffset="46434.0222">9952 3641 1382 0,'23'-24'61'0,"-14"16"13"0,0-4-59 0,5 4-15 16,-5-5 0-16,0 5 0 0,0 4 116 0,0 0 20 16,-4 8 4-16,0 0 0 0,-1 0-30 0,1 9-6 15,-5 7-2-15,4 8 0 0,-4 9-30 0,5 7-7 16,-5 5-1-16,0 11 0 0,4 1 5 0,1 12 1 16,-5 0 0-16,9 8 0 0,-9 0-10 0,9 4-1 15,-4-4-1-15,-1 4 0 0,1-5-30 0,-5-3-5 16,4-4-2-16,-8 0 0 0,-1-4-5 0,1 0-2 15,-5-1 0-15,-1 1 0 0,1-8-14 0,0 0 0 16,0-9-12-16,-5-3 12 16,5-5-108-16,-4-7-16 0,4-5-2 0</inkml:trace>
        </inkml:traceGroup>
        <inkml:traceGroup>
          <inkml:annotationXML>
            <emma:emma xmlns:emma="http://www.w3.org/2003/04/emma" version="1.0">
              <emma:interpretation id="{65A4C964-5A23-4CD7-8788-937A6714F2D0}" emma:medium="tactile" emma:mode="ink">
                <msink:context xmlns:msink="http://schemas.microsoft.com/ink/2010/main" type="inkWord" rotatedBoundingBox="13585,4694 14453,4629 14588,6429 13720,6495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7240.1095">10990 4908 2516 0,'0'0'56'0,"10"-4"11"0,-1-4 2 0,4 0 1 0,1 0-56 0,4 4-14 16,0-5 0-16,5 1 0 0,0 0 58 0,0 4 9 16,4-4 1-16,5 0 1 0,4 0-9 0,1 0-1 15,-5 0-1-15,13 0 0 0,5 4-42 0,5-4-8 16,-1-5-8-16,10 1 12 16,-5-4-123-16,10 0-24 0,-1-4-5 0,9-9-1050 0</inkml:trace>
          <inkml:trace contextRef="#ctx0" brushRef="#br0" timeOffset="47031.1587">11063 4244 1864 0,'0'0'41'0,"0"0"9"0,9 0 2 0,10-4 0 0,-6-4-42 0,10 4-10 15,0-4 0-15,0 0 0 0,-1 0 80 0,10 0 15 16,-5-4 2-16,1-1 1 0,-5-3-34 0,-1 0-8 15,1-4 0-15,-5 0-1 0,-4-5-31 0,4 5-7 16,0-8-1-16,1 3 0 0,-6-7-4 0,5 4-2 16,1-1 0-16,-1-3 0 0,-4 0-10 0,-1-9 0 15,1 5 0-15,-5-1 0 0,5 5 0 0,-5-4 0 16,-5 3 0-16,1 1 0 0,-1 3 0 0,-4 1 0 0,0 0 0 16,-9-1 8-16,0 5-8 0,-4 4 0 0,-1 0 0 15,-4 4 0-15,-1-1 0 0,-3 5-11 0,3 4 3 16,1 4 0-16,0 4 8 0,-5 8 0 0,1 0 0 0,3 4 0 15,1 5 12-15,0 7 5 0,-5 0 1 0,9 9 0 16,-4 3 5-16,9 8 1 0,0 9 0 0,0 12 0 16,4 8 7-16,5 8 1 0,9 4 1 0,1 4 0 15,3 4 18-15,1 0 3 0,9-4 1 0,-1 8 0 16,-8-12-12-16,0-4-3 0,-5-4 0 0,0 0 0 16,0-13-16-16,0-7-4 0,-4-4-1 0,-1-5 0 15,1 1-9-15,-5-5-2 0,0-7 0 0,0-9 0 16,0 0-8-16,4-7-9 0,-4-5 9 0,-4-4-13 15,-1-4-214-15,-4-4-42 0</inkml:trace>
        </inkml:traceGroup>
        <inkml:traceGroup>
          <inkml:annotationXML>
            <emma:emma xmlns:emma="http://www.w3.org/2003/04/emma" version="1.0">
              <emma:interpretation id="{78AB805E-5085-4F74-AACF-B188C059C922}" emma:medium="tactile" emma:mode="ink">
                <msink:context xmlns:msink="http://schemas.microsoft.com/ink/2010/main" type="inkWord" rotatedBoundingBox="15745,4447 19562,4161 19750,6663 15933,695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7529.9804">13148 4629 2113 0,'0'0'46'0,"0"0"10"0,0 0 1 0,0 0 3 0,0 0-48 0,0 0-12 15,0 0 0-15,0 0 0 0,0 0 92 0,0 0 16 16,5-4 4-16,9 0 0 0,-5 0-45 0,4 0-9 16,10-1-2-16,9 1 0 0,4 0-25 0,5-4-6 15,10 0-1-15,3 0 0 0,1 4-24 0,-1-4 0 16,6 0 0-16,-1-4 0 15,-5 0-177-15,1-5-28 0,4-3-6 0</inkml:trace>
          <inkml:trace contextRef="#ctx0" brushRef="#br0" timeOffset="48424.726">15452 3629 1177 0,'0'0'52'0,"9"-8"11"0,-4-4-51 0,4 4-12 15,-4-4 0-15,4-1 0 0,-5 1 122 0,5 0 22 16,-4-4 4-16,-1 4 0 0,1 0-16 0,-1-4-4 16,1 3-1-16,-5 1 0 0,0-4-69 0,0 4-14 15,-5 0-2-15,1-4-1 0,-1 3-15 0,-4-3-3 16,5 0-1-16,-5 0 0 0,-10 0 9 0,1 4 1 15,5-1 1-15,-6 1 0 0,1 4-17 0,0 0-3 16,-5 0-1-16,0 8 0 0,-4-4-12 0,4 8-10 16,-4-4 2-16,-5 8 0 0,0 4 8 0,-9 8 0 15,0 1 0-15,-4 7 0 0,4-4 0 0,0 9 0 16,-5-1 8-16,1 9-8 0,-1 7 22 0,1 1 0 16,8 3 0-16,5 5 0 0,5-8 3 0,4 3 1 15,5 5 0-15,4-5 0 0,10-3-26 0,-1-5 0 16,10 1 0-16,-1-9 0 0,6-3 0 0,3-9 0 15,1 0 0-15,9-7 0 0,-1-1 0 0,10-8 0 0,5-8 0 16,-1-4-11-16,5-4 11 0,0-4 16 0,14-5-4 0,-5-3-1 16,4-4 2-16,-3-4 1 0,3-9 0 0,-4-3 0 15,5-1 5-15,-5-3 1 0,9 3 0 0,-9-7 0 16,0-1-4-16,0 0-1 0,5 1 0 0,0-5 0 16,-10 9 0-16,-8 3 0 0,-1-3 0 0,-4 3 0 15,-5 5-15-15,-4 4 0 0,-9-1 8 0,4 9-8 16,-9 4 0-16,0 3 0 0,-4 9 0 0,-1-4 0 15,-4 8 0-15,0 4 0 0,0 0 0 0,0 0 0 16,-9 4 0-16,0 8 0 0,0 0 0 0,-5 5 0 0,-4 3 0 0,0 0 0 16,-5 0 0-16,5 5 0 0,-5-1 0 0,-4 8 0 15,-1 1 0-15,-4 3 0 0,1 9 0 0,-1 3 0 16,0 9 0-16,0 4 0 0,-9 7 0 0,0 5 8 16,0 4-8-16,0 4 9 0,5 4 2 0,-5 0 0 15,0 0 0-15,4 4 0 0,1-4-2 0,-1-4 0 16,1-4 0-16,0-8 0 0,-1-5-9 0,5-3 0 15,-4-4 0-15,4-5 0 0,9-3 0 0,5-9 0 16,0-7 0-16,0-1 0 0,-5-8 0 0,9-7 0 16,1-5 14-16,3 0-4 0,1-4-10 0,5-8 0 15,4 0 9-15,0 0-9 0,0 0 21 0,0 0 0 16,4-12 0-16,5 0 0 0,1 0-21 0,-1-1-8 16,4 1 0-16,1 4 0 0,4 0 20 0,-4 0 5 15,0 4 1-15,4 4 0 0,0-4-7 0,5 4-2 0,-5 4 0 16,0 4 0-16,0-4-9 0,5 4 0 0,-5 4 0 0,-4-4 0 31,0-8-88-31,4 9-20 0,0-1-4 0,-4 0-780 0,4-8-156 0</inkml:trace>
          <inkml:trace contextRef="#ctx0" brushRef="#br0" timeOffset="49282.4592">15835 4900 1864 0,'0'0'41'0,"0"0"9"0,0 0 2 0,13-8 0 0,1-4-42 0,4 4-10 16,0-5 0-16,1 5 0 0,-1 0 96 0,0 4 16 15,5-4 4-15,-5 4 1 0,5 4-33 0,-10 4-8 16,6 0 0-16,-6 8-1 0,-4 4-24 0,0 9-5 16,-4 3-1-16,-5 8 0 0,0 5-20 0,-5 3-4 15,-8 9-1-15,-1-4 0 0,1-5-6 0,-1 1-2 16,-4-5 0-16,4-3 0 0,-4-1 16 0,4-8 4 16,0-3 0-16,1-1 0 0,4-8-32 0,0-4 0 15,-1 0 0-15,6-8 0 0,4-4 0 0,0 0 0 16,0 0 0-16,0 0 0 0,0 0 12 0,9-8-3 15,0-4-1-15,0-8 0 16,9-4-8-16,5-5 0 0,-5-7 0 0,10-1 0 0,-5 1 0 0,13-4 8 0,5-1-8 16,-5 1 0-16,-8 3 0 0,13 5 0 0,0 3 0 0,-5 9 0 15,-4-4 0-15,0 8 0 0,-5 8 0 0,-4 0 0 16,4 12 8-16,-9 0 0 0,-9 8 0 0,5 4 0 16,4 0-8-16,-4 0 10 0,-9 9-10 0,-5-1 10 15,4 4-10-15,-4 5 0 0,-4-9 0 0,-1-4 0 16,-9 4-10-16,10-3-4 0,4-1-1 0,-5-4 0 15,-8 0-173-15</inkml:trace>
          <inkml:trace contextRef="#ctx0" brushRef="#br0" timeOffset="50191.7612">16864 3006 1360 0,'-10'-8'30'0,"6"4"6"0,8-4 2 0,-4 0 0 0,0 3-30 0,0 5-8 0,0 0 0 0,0 0 0 15,0-4 86-15,0 4 16 0,-4 0 3 0,-5 0 1 16,0 4-12-16,4 5-2 0,-9 3-1 0,5 0 0 16,5 0-24-16,-5 4-5 0,-9-4-1 0,-5 0 0 15,-5 9-34-15,6-5-7 0,-1 4-2 0,0 0 0 16,-9-3-18-16,0-1 0 0,1 0 0 0,3 4 0 15,10-4-30-15,-5 1 0 0,-4-1 0 0,0-8 0 16,-10 4-26-16,14 0-4 0,19-4-2 16,4-8 0-16,-9 4 2 0,9-4 0 0,0 0 0 15,0 0 0-15,9 8-5 0,-9-8-1 0,-9 0 0 0,9 0 0 16,9 0-23-16,-9 0-5 0,0 0-1 0,0 0 0 16,0 0 103-16,0 0 20 0,0 0 4 0,0 0 0 0,-9 0 57 0,9 0 11 15,0 0 3-15,0 0 0 0,0 0-5 0,0 0-1 16,0 0 0-16,0 0 0 0,13-4-28 0,1 0-5 15,0 0-2-15,4 4 0 0,9-4-39 0,1 4-8 16,-6-4-2-16,6 0 0 0,4-4-13 0,-1 0-16 16,1 0 3-16,5-4-1009 15</inkml:trace>
          <inkml:trace contextRef="#ctx0" brushRef="#br0" timeOffset="49816.1112">16390 2909 1897 0,'0'0'84'0,"9"0"17"0,-9 0-81 0,9 8-20 16,0-4 0-16,-4 4 0 0,-5 8 84 0,14 0 12 15,4 9 2-15,9 3 1 0,-9 4-21 0,1 1-4 16,-1 3-1-16,5 5 0 0,8-1-39 0,-3 1-8 15,-6-1-2-15,1-4 0 0,9-3-24 0,-9-1 0 16,-5-3 0-16,-4-5 0 0,-1-4-94 0,1-4-24 0,-5-8-5 0,0 0-909 16</inkml:trace>
        </inkml:traceGroup>
        <inkml:traceGroup>
          <inkml:annotationXML>
            <emma:emma xmlns:emma="http://www.w3.org/2003/04/emma" version="1.0">
              <emma:interpretation id="{5B3C62C7-1430-446F-950B-225F5705C333}" emma:medium="tactile" emma:mode="ink">
                <msink:context xmlns:msink="http://schemas.microsoft.com/ink/2010/main" type="inkWord" rotatedBoundingBox="20778,4380 21445,4330 21585,6201 20918,625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0581.0171">18175 3370 2026 0,'0'0'90'0,"0"0"18"0,0-8-86 0,0 0-22 0,4 0 0 0,-4 8 0 16,0 0 20-16,0 0-1 0,0 0 0 0,0 0 0 16,0-8 38-16,0 8 8 0,0 0 2 0,0 0 0 15,0 0-1-15,0 0 0 0,0 12 0 0,0 4 0 0,-4 4-11 0,4 5-3 16,0 3 0-16,-5 8 0 0,1 13 6 0,4-1 1 16,0 13 0-16,0 8 0 0,4 8-30 0,-4 0-5 15,5 8-2-15,-1-4 0 0,1 0 18 16,-1 0 4-16,1 4 1 0,4-9 0 0,-9 1-26 0,5 0-6 15,-1-8-1-15,-4-4 0 0,0-5-12 0,0-3 0 16,0-8 0-16,0-5 0 0,0-11 0 0,0-5-8 16,0-8 8-16,0-4-10 15,0 1-82-15,0-9-16 0,0-8-3 0,0 0-1215 0</inkml:trace>
          <inkml:trace contextRef="#ctx0" brushRef="#br0" timeOffset="50879.9162">18698 3050 1555 0,'0'0'138'0,"0"0"-110"0,9-4-28 0,-9 4 0 15,0 0 71-15,0 0 9 0,10 4 1 0,-1 4 1 16,-5 1 11-16,1 7 3 0,-1 4 0 0,1 8 0 15,-5 9-6-15,4 7-1 0,-4 5 0 0,5 12 0 16,0 3-12-16,-1 9-2 0,-4 12-1 0,5 8 0 16,-1-4-13-16,1 4-2 0,-5 0-1 0,4 5 0 15,-4-5-5-15,5-4-1 0,-5-4 0 0,0-8 0 16,0-1-42-16,-5-11-10 0,1 4 0 0,-1-12 0 16,-4-9-11-16,5-3-1 0,-6-9-1 0,1-4 0 15,5-3-99-15,-5-9-20 0,0-8-4 0,-1-4-1118 16</inkml:trace>
        </inkml:traceGroup>
      </inkml:traceGroup>
    </inkml:traceGroup>
    <inkml:traceGroup>
      <inkml:annotationXML>
        <emma:emma xmlns:emma="http://www.w3.org/2003/04/emma" version="1.0">
          <emma:interpretation id="{9FA7C98C-7CB9-44E8-BE50-A94541484ACB}" emma:medium="tactile" emma:mode="ink">
            <msink:context xmlns:msink="http://schemas.microsoft.com/ink/2010/main" type="paragraph" rotatedBoundingBox="2733,7766 18506,7127 18641,10452 2867,110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2771F4-5BA1-4549-B39F-8F2770AA9749}" emma:medium="tactile" emma:mode="ink">
              <msink:context xmlns:msink="http://schemas.microsoft.com/ink/2010/main" type="line" rotatedBoundingBox="2733,7766 18506,7127 18641,10452 2867,11091"/>
            </emma:interpretation>
          </emma:emma>
        </inkml:annotationXML>
        <inkml:traceGroup>
          <inkml:annotationXML>
            <emma:emma xmlns:emma="http://www.w3.org/2003/04/emma" version="1.0">
              <emma:interpretation id="{D86067DA-45F9-4ECA-B3EE-442AAFB25812}" emma:medium="tactile" emma:mode="ink">
                <msink:context xmlns:msink="http://schemas.microsoft.com/ink/2010/main" type="inkWord" rotatedBoundingBox="2784,9024 5141,8929 5195,10277 2838,10372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3875.8825">1912 8793 1843 0,'14'12'164'0,"-1"-4"-132"16,-13-8-32-16,0 12 0 0,0-4 93 0,0-8 12 15,10 9 3-15,-1-1 0 0,-9-8-29 0,13-4-6 16,5-9-1-16,5 1 0 0,5-12-31 0,3-4-6 16,1-9-2-16,-4 1 0 0,-1-5-20 0,5-3-4 15,9-1-1-15,-9 1 0 0,-10-5-8 0,-3 9-16 16,8-9 4-16,-4 9 1 0,4-5 11 0,-13 9 0 0,-10-5 0 0,10 5 0 16,9 0 0-16,-14 7 11 0,-14 5-3 15,5 0 0-15,5 3 14 0,-1 5 2 0,-8-4 1 0,-10 12 0 16,-4 0-13-16,0 4-4 0,9 0 0 15,-5 0 0-15,-18 8-8 0,14 4 0 0,9 4 0 0,-5 8 0 16,-4 4 0-16,-5 5 0 0,5 7-10 0,9 5 10 16,0 3 0-16,0 1 0 0,-5-1 13 0,9 9-4 15,14 4 10-15,-4-1 1 0,0 1 1 0,4 4 0 16,4-9-7-16,10-3-2 0,0-1 0 0,-5 1 0 16,-13-9-12-16,13-3 0 0,14-1 0 0,-10-3-10 15,-3-9-165-15,3-4-33 0</inkml:trace>
          <inkml:trace contextRef="#ctx0" brushRef="#br0" timeOffset="63424.5167">77 7757 1440 0,'0'0'64'0,"0"0"12"0,0 0-60 0,5-8-16 0,-1 4 0 0,1-4 0 16,4 8 152-16,-9 0 27 0,0 0 5 0,0 0 2 15,0 0-126-15,9 8-24 0,-9-8-6 0,5 12-1 16,-5 4-1-16,0 0-1 0,-5 1 0 0,5 7 0 16,-4 4-7-16,4 9-2 0,-5-1 0 0,5 4 0 15,0-3-6-15,5 3 0 0,4 5-1 0,0 8 0 16,4-5 5-16,6 1 2 0,3 7 0 0,-3 5 0 16,-6 4-6-16,1 0 0 0,9-1-1 0,4 1 0 15,0-4 13-15,-8-1 4 0,3-3 0 0,1-4 0 0,-9-9-16 16,4-3-4-16,-4-9 0 0,-1 0 0 15,-4-7-8-15,1-9 8 0,-1-4-8 0,4 0 8 0,-13-4 8 16,0-8 2-16,0 0 0 0,0 0 0 0,9-20 4 0,-4-8 1 16,-5-5 0-16,9-7 0 0,-4-5-11 0,-1-3-3 15,-4-9 0-15,5-4 0 0,-1-7-9 0,1-1 0 16,-1 0 0-16,5 0 0 0,10 17 0 0,-10 3 0 16,0 9 12-16,9 7-4 0,-4 13-8 0,4 4 0 15,-4 4 0-15,4 8 0 0,0 12 8 0,5 8-8 16,0 4 12-16,-5 12-4 0,5 9-8 0,-1 8 8 15,1-1-8-15,0 13 8 0,-5-5-8 0,0-3 0 16,5 0 0-16,-5 3 0 0,-4-11 0 0,0-1 0 16,-5-7 8-16,4-5-8 0,1-4 0 0,-5-3 0 15,-4-9 9-15,4-4-9 0,-5-4 11 0,1-4-3 16,4-4 0-16,-9 0 0 0,0 0 18 0,9-12 3 0,0 4 1 16,5-8 0-16,-1 0-4 0,6-1-1 0,-6-3 0 0,6 0 0 15,3-4-10-15,1-1-3 0,0 1 0 0,0-4 0 16,-1-1-12-16,1-7 0 0,0 4 0 0,4-9 0 15,-9 1-18 1,10-1-6-16,-5 1-2 0,4-1 0 0,0 1-157 0,5-1-31 16,4 5-6-16</inkml:trace>
        </inkml:traceGroup>
        <inkml:traceGroup>
          <inkml:annotationXML>
            <emma:emma xmlns:emma="http://www.w3.org/2003/04/emma" version="1.0">
              <emma:interpretation id="{F348EE46-8B30-4A61-B6CA-B826563E621B}" emma:medium="tactile" emma:mode="ink">
                <msink:context xmlns:msink="http://schemas.microsoft.com/ink/2010/main" type="inkWord" rotatedBoundingBox="7664,8869 11010,8733 11074,10313 7728,10449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4684.8017">5327 7692 288 0,'13'-12'25'0,"-8"8"-25"16,-1-4 0-16,1-4 0 0,4 4 224 0,0 0 39 15,-4 0 8-15,4-1 1 0,-9 9-97 0,4-8-20 16,-4 0-4-16,0 0-1 0,0 0-51 0,-4 4-11 16,-1-4-1-16,-4 4-1 0,0 0-39 0,-5 0-8 15,-4 4-2-15,0 4 0 0,0 0-20 0,0 4-4 16,-10 0-1-16,1 4 0 0,4 0-12 0,-4 0 8 16,0 5-8-16,-5 3 0 0,4-4 0 0,1 0 0 15,4 5 0-15,5 3 0 0,0 0 0 0,0-4 0 16,9 1 0-16,4-5 0 0,5 4 0 0,5 4 0 15,4 1 0-15,9 3 0 0,0 0 0 0,5 1 0 0,4-1 11 0,1 4-11 16,-6 1 19-16,6-1-3 0,-6-4-1 16,10 5 0-16,-4-5-15 0,-1-4 9 0,0 1-9 0,0-1 8 15,-4-4-8-15,-5 0 10 0,1-8-10 0,-6 5 10 16,-4-5-10-16,1 0 12 0,-6-4-12 0,-4-8 12 16,0 8-3-16,-9 0 0 0,0 0 0 0,-9 0 0 15,-5 1 0-15,-4-1 0 0,-5-4 0 0,0 4 0 16,0 0-9-16,5 0 8 0,-5 4-8 0,4 0 8 15,1-4-8-15,0 4-11 0,9 1 3 0,4-1 0 16,0-4-52-16,5 4-9 0,5-4-3 0,-1 4-618 16,5-4-124-16</inkml:trace>
          <inkml:trace contextRef="#ctx0" brushRef="#br0" timeOffset="65229.897">6315 8137 979 0,'18'-8'43'0,"-4"4"9"0,-1-8-41 0,5 0-11 0,5-4 0 0,0 0 0 15,0 3 129-15,-1 5 24 0,1-4 5 0,-5 0 1 16,-4-4-68-16,0 4-14 0,4 0-2 0,-4 4-1 16,-1-9-4-16,-4 5-1 0,-4 4 0 0,-1 0 0 15,1 0 3-15,-5 8 0 0,-5-8 0 0,1 4 0 16,-1 0-16-16,-8-4-2 0,-5 4-1 0,4 4 0 16,0-4-32-16,1 4-6 0,-6 0-2 0,-3 4 0 15,-6 0-13-15,-4 0 0 0,1 4 0 0,-1 0 0 16,-5 4 0-16,5 4 0 0,0 4 0 0,1 1 0 15,-1-1 0-15,4 4 0 0,-3 5 0 0,3-1 0 16,5 4 16-16,1-3-4 0,-1 3 0 0,5 0 0 16,0-3-12-16,8-1 0 0,-3-4 0 0,8-4 0 0,1 1 0 0,8-1 0 15,-4-4 0-15,5-4 0 0,4-4 0 0,0-4-8 16,5-4 8-16,4 0 0 0,0-4 0 0,5-4 0 16,0-4 0-16,4-4 0 0,5-8 0 0,0-1 0 15,4-7 0-15,5 0 0 0,0-5 0 0,-5 1 0 16,5-1 8-16,0 9-8 0,-9 0 0 0,-4 7 0 15,-6 5 0-15,1 0-10 0,-9 8 42 0,-1 0 8 16,1 4 1-16,-14 4 1 0,0 8-14 0,0 4-4 16,-4 4 0-16,-1 5 0 0,0 3 5 0,1 0 1 15,-1 0 0-15,1 1 0 16,8-1-54-16,-4 0-12 0,-4-8-1 0,4 5-1 16,9-9-214-16,-5 0-42 0</inkml:trace>
          <inkml:trace contextRef="#ctx0" brushRef="#br0" timeOffset="65804.7289">7234 7717 2052 0,'0'0'91'0,"5"-9"18"0,-5 1-87 16,0 8-22-16,4-8 0 0,-4 8 0 16,0 0 105-16,10 12 17 0,-6 5 3 0,1 3 1 15,4 12-47-15,-5 1-10 0,-4 7-1 0,0 5-1 16,0-5-35-16,0 5-6 0,0-5-2 0,-4-4 0 15,-1 1-11-15,5-9-2 0,0 1-1 0,0-5 0 0,5-4-10 16,-1-4 0-16,5-8 0 0,1 0 8 0,-1-8-8 0,9 0-17 16,0-8 4-16,9-4 1 0,1-4 12 0,-1-4 0 15,9-5 0-15,1-3-9 0,-1-4 9 0,5-5 16 16,0 1-4-16,0-1-1 0,9 1 5 0,-4 4 0 16,4 3 1-16,-9 5 0 0,4 8 5 0,-4 8 1 15,0 0 0-15,0 8 0 0,-4 8-8 0,4 4-2 16,-5 8 0-16,1 9 0 0,-6 11-13 0,-3 9 9 15,-1-1-9-15,-4 5 8 0,0 3-8 0,-5-3 0 16,-9 0 0-16,5 3 0 0,-10-3 0 0,1-1 0 16,-10 1 0-16,1-4 0 0,-6-1 0 0,1 1 0 15,-9-1 8-15,-5-3-8 0,1 3 0 0,-6-3 0 16,-4-5 0-16,-9 1 8 0,-9-9 1 0,9 1 0 16,0-9 0-16,0 4 0 0,0-8 18 0,0-7 3 15,5-1 1-15,4-4 0 0,5 0 5 0,4-4 0 16,0-4 1-16,10 4 0 0,-1-8-23 0,9 0-5 15,1-4-1-15,4-4 0 0,9-9-8 0,0 1 0 0,9-8 0 16,5-9 0-16,0-3-13 0,9 0 1 0,0-5 1 0,13-4 0 31,-4 9-30-31,9-5-7 0,0 1 0 0,5 3-1 0,-5 1-145 16,5 4-29-16</inkml:trace>
        </inkml:traceGroup>
        <inkml:traceGroup>
          <inkml:annotationXML>
            <emma:emma xmlns:emma="http://www.w3.org/2003/04/emma" version="1.0">
              <emma:interpretation id="{F61AFEF7-4477-4984-89FC-65178DCE7056}" emma:medium="tactile" emma:mode="ink">
                <msink:context xmlns:msink="http://schemas.microsoft.com/ink/2010/main" type="inkWord" rotatedBoundingBox="12787,7359 15472,7250 15607,10575 12922,10684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71609.0327">12056 7239 864 0,'0'0'76'0,"0"0"-60"0,0 0-16 0,0 8 0 16,4 4 181-16,1-4 34 0,-5-8 6 0,4 17 2 0,1-5-73 0,0 0-14 16,-1-4-4-16,10 0 0 0,4 0-61 0,5-4-13 15,4 4-2-15,14-8-1 0,-5-4-13 0,10 0-2 16,0-4-1-16,4-4 0 16,-5 4-98-16,5-8-19 0,0-5-4 0</inkml:trace>
          <inkml:trace contextRef="#ctx0" brushRef="#br0" timeOffset="71485.7346">12798 6786 1728 0,'-5'8'153'0,"-4"4"-122"16,0 4-31-16,-5 4 0 0,-8 5 88 0,-1 3 12 0,0 0 3 0,0 1 0 15,-4 3-60-15,0 4-12 0,-5-3-3 0,-5 3 0 16,6-3-19-16,-6 3-9 0,1-4 8 0,-1-3-8 16,-4-5-14-16,5 0-8 0,0-3-2 0,-1-5 0 31,1-4-40-31,8 0-9 0,1 4-2 0,4-8 0 16,1-8 3-16,3 0 1 0,1-4 0 0,4 4-684 0</inkml:trace>
          <inkml:trace contextRef="#ctx0" brushRef="#br0" timeOffset="71242.271">12224 6838 633 0,'0'0'28'0,"0"0"6"0,0 0-34 0,0 0 0 0,0 0 0 0,0 0 0 15,0-8 316-15,0 8 57 0,0 0 11 0,9 4 3 16,0-4-259-16,5 4-51 0,0 4-10 0,-1 9-3 16,6-1 0-16,-1 4 0 0,5 8 0 0,-5 1 0 15,0 7-36-15,0 5-8 0,5 3-2 0,-9 1 0 0,-1-1-18 16,1-3 8-16,0-1-8 0,-5 1 0 0,-5-5-12 0,1-4-8 16,-5 1-3-16,0-5-1093 15</inkml:trace>
          <inkml:trace contextRef="#ctx0" brushRef="#br0" timeOffset="70375.2336">11041 7462 1324 0,'0'0'59'0,"0"-9"12"0,0-3-57 0,4 4-14 16,-4-4 0-16,0 12 0 0,0 0 109 0,0 0 19 15,5-12 4-15,-5 4 1 0,0 8-29 0,-5-8-5 16,1 4-2-16,-6-4 0 0,6 0-42 0,-5-1-9 16,-5 5-2-16,-4-4 0 0,4 0-14 0,-4 0-3 15,4 4-1-15,-4 0 0 0,-5 0-2 0,1 0-1 16,-6 0 0-16,1 4 0 0,-5-4-13 0,9 0-2 16,5 4-8-16,-5 0 12 0,-4 8-12 0,0-8 0 15,-1 4 0-15,-3 4 0 0,3 4 0 0,-4 4 0 0,0-8 0 16,5 9 9-16,-5 7-9 0,0 0 0 0,1 5 0 15,-1 3 0-15,0 8 0 0,0 1 0 0,5-1 0 0,-5 5 0 16,9 3 13-16,0 5-2 0,5-4-1 0,4 3 0 16,5-3-10-16,9-9 0 0,0 1 0 0,5-5 0 15,4-4 0-15,0-7 0 0,5-5 0 0,4-4 0 16,0-8-12-16,0-4-4 0,5-8 0 0,4-4-1 16,1-4 6-16,-1-8 2 0,9-9 0 0,-4 1 0 15,5-8 9-15,-1-9 0 0,5 1 8 0,-4-5-8 16,-6-3 13-16,6-1-1 0,-1-8-1 0,1 5 0 15,-1-1 3-15,1 0 1 0,-1 1 0 0,0-1 0 16,-4 8-15-16,-4 9 0 0,-1-1 0 0,-4 13 0 0,-1 0 0 16,-8 12 0-16,4-1 0 0,-4 9 0 0,-5 8 0 0,-4 0 0 15,4 8 0-15,-9 5 0 0,4 11 0 0,-4 0 9 16,0 0-9-16,0 5 8 0,0 3-8 0,-4 4 0 16,-1-3 0-16,1 3 0 0,-5-3 0 0,-1 3 8 15,1-4-8-15,-4 5 0 0,-1 3 0 0,-9 1 0 16,0 7 8-16,-4 5-8 0,-9 8 26 0,4 8 3 15,-5 7 1-15,1 9 0 0,-10 4-15 0,1 4-3 16,-5-3-1-16,4 3 0 0,5-4 1 0,0 0 1 16,5-4 0-16,0 4 0 0,8-21-13 0,1 1 0 15,4-8 8-15,0 0-8 0,5-13 0 0,5-7 0 16,-6-9 8-16,6-4-8 0,4-3 0 0,-1-9 9 16,6-8-9-16,-1 0 8 0,5-8-8 0,0 0 12 15,0 0-12-15,5-8 12 0,4-8-4 0,-4-4 0 16,4-1 0-16,4-3 0 0,1-8 0 0,4-5 0 0,-4 5 0 0,9-5 0 15,-1-3-8-15,1 8 0 0,0 3 0 0,4 1 0 16,-9 8 8-16,1 8-8 0,3-1 0 0,-3 5 8 16,-1 8 3-16,0 4 0 0,-4 4 0 0,4 5 0 15,-4 3-11-15,-1 0 8 0,5 8-8 0,1-3 8 16,-10 3-8-16,4 0 0 0,-4-4 0 0,1 5 0 16,-6-5-56-16,5-4-12 15,5 0-4-15,-5 0-765 0,5-3-154 0</inkml:trace>
          <inkml:trace contextRef="#ctx0" brushRef="#br0" timeOffset="70873.7987">11418 8773 2134 0,'0'0'95'0,"0"0"19"0,5 0-91 0,4 4-23 0,5-4 0 0,-5 8 0 16,4 0 83-16,6 0 12 0,-6 4 2 0,1 4 1 15,0 5-53-15,-1 3-10 0,1 0-3 0,-9 5 0 16,4-5-32-16,-5 4 0 0,-4 1 0 0,-4-1 0 16,-1-4 32-16,1 0 0 0,-1-3 0 0,-4-1 0 15,0-4-32-15,-5 0 0 0,5-4 0 0,4 1 0 16,5-13 0-16,0 0 0 0,-4 4 0 0,4-4 0 16,0 0 13-16,0 0-4 0,0 0-1 0,4-13 0 15,1-3 4-15,9 0 0 0,-1-4 0 0,6 0 0 16,8-5-12-16,-4 1 8 0,4 4-8 0,5-4 8 15,4-1 3-15,-4 5 0 0,0 0 0 0,0 8 0 16,-9 8 12-16,4 4 2 0,-4 4 1 0,-5 4 0 16,0 4-14-16,-4 8-4 0,-5 4 0 0,5 5 0 0,-5-1 6 15,-5 4 1-15,1 1 0 0,-1-1 0 0,1 1-15 16,4-5 9-16,0 0-9 0,0-4 8 16,0-3-59-16,5-5-12 0,0-4-2 0,-5-4-795 15,0-4-158-15</inkml:trace>
          <inkml:trace contextRef="#ctx1" brushRef="#br0">11937 5997 0,'0'0'15</inkml:trace>
        </inkml:traceGroup>
        <inkml:traceGroup>
          <inkml:annotationXML>
            <emma:emma xmlns:emma="http://www.w3.org/2003/04/emma" version="1.0">
              <emma:interpretation id="{1BBB513C-2338-4655-AA05-337104AC9671}" emma:medium="tactile" emma:mode="ink">
                <msink:context xmlns:msink="http://schemas.microsoft.com/ink/2010/main" type="inkWord" rotatedBoundingBox="17301,8326 18553,8275 18608,9622 17356,9673"/>
              </emma:interpretation>
              <emma:one-of disjunction-type="recognition" id="oneOf21">
                <emma:interpretation id="interp21" emma:lang="" emma:confidence="1">
                  <emma:literal>is</emma:literal>
                </emma:interpretation>
                <emma:interpretation id="interp22" emma:lang="" emma:confidence="0">
                  <emma:literal>in</emma:literal>
                </emma:interpretation>
                <emma:interpretation id="interp23" emma:lang="" emma:confidence="0">
                  <emma:literal>io</emma:literal>
                </emma:interpretation>
                <emma:interpretation id="interp24" emma:lang="" emma:confidence="0">
                  <emma:literal>'is</emma:literal>
                </emma:interpretation>
                <emma:interpretation id="interp25" emma:lang="" emma:confidence="0">
                  <emma:literal>vs</emma:literal>
                </emma:interpretation>
              </emma:one-of>
            </emma:emma>
          </inkml:annotationXML>
          <inkml:trace contextRef="#ctx0" brushRef="#br0" timeOffset="72646.0727">14624 7793 1382 0,'0'0'123'0,"0"0"-99"0,0-8-24 0,0 8 0 15,0 0 157-15,0 0 27 0,0 0 4 0,0 0 2 0,0 0-104 0,0 0-21 16,0 0-4-16,4 17-1 0,5-5-18 0,-4 8-4 16,4 8-1-16,-5 5 0 0,1-1-10 0,4 4-3 15,-4 9 0-15,-5-5 0 0,4 5-4 0,1-5-2 16,-1-3 0-16,1-1 0 0,4-3-4 0,-4-1-1 15,4-8 0-15,0 1 0 0,0-5-5 0,0-4-8 16,0-8 11-16,5 0-11 0,-1 0 23 0,6-8-3 16,-6 0 0-16,5-8 0 0,5 0-20 0,0 0 9 15,-5-12-9-15,10 4 0 0,8-9 0 0,0 1 0 16,1-4 0-16,4-9 0 0,-5 5 0 0,10-5 0 16,-5 1 0-16,0-4 0 0,0-5 17 0,4 0-3 15,1 1-1-15,4 4 0 0,-5 7-5 0,1 5-8 16,4-1 11-16,-5 9-11 0,-8 4 8 0,4 0-8 15,-9 12 0-15,0 0 0 0,-5 8 0 0,0 0 10 16,-4 4-10-16,-5 4 8 0,-4 0-8 0,0 8 0 16,-5 1 0-16,-5 3 0 0,-4 0 8 0,0 1 0 15,-4-5 0-15,-5 8 0 0,-5-4-8 0,-4 1 0 0,-1-5 0 0,-8-4 0 16,0 4 27-16,-5-3 3 0,5-5 1 16,-5 0 0-16,0 0-31 0,-5-4 0 0,1-4 0 0,0 0 0 15,4-4 0-15,-5-4-21 0,1 0 3 0,-1 0 1 16,6-8-119-1,-1-4-23-15</inkml:trace>
          <inkml:trace contextRef="#ctx0" brushRef="#br0" timeOffset="72787.2123">15065 7020 2372 0,'0'0'52'0,"0"0"12"0,0 0 1 0,0 0 1 0,0 0-53 0,0 0-13 15,0 0 0-15,0 0-700 16,9 5-144-16</inkml:trace>
        </inkml:traceGroup>
      </inkml:traceGroup>
    </inkml:traceGroup>
    <inkml:traceGroup>
      <inkml:annotationXML>
        <emma:emma xmlns:emma="http://www.w3.org/2003/04/emma" version="1.0">
          <emma:interpretation id="{E221EB5B-17E6-4C75-8D05-1CE37848D415}" emma:medium="tactile" emma:mode="ink">
            <msink:context xmlns:msink="http://schemas.microsoft.com/ink/2010/main" type="paragraph" rotatedBoundingBox="5635,12239 31719,10741 31842,12873 5757,143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621831-0342-4338-986E-04BEBDAF8BF5}" emma:medium="tactile" emma:mode="ink">
              <msink:context xmlns:msink="http://schemas.microsoft.com/ink/2010/main" type="line" rotatedBoundingBox="5635,12239 31719,10741 31842,12873 5757,14371"/>
            </emma:interpretation>
          </emma:emma>
        </inkml:annotationXML>
        <inkml:traceGroup>
          <inkml:annotationXML>
            <emma:emma xmlns:emma="http://www.w3.org/2003/04/emma" version="1.0">
              <emma:interpretation id="{B637CF50-1712-419C-BAAA-E9D19A0D8A77}" emma:medium="tactile" emma:mode="ink">
                <msink:context xmlns:msink="http://schemas.microsoft.com/ink/2010/main" type="inkWord" rotatedBoundingBox="5637,12290 8721,12113 8806,13603 5723,13781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6419.8172">5013 11715 2041 0,'0'0'90'0,"0"0"19"0,0 0-87 0,0 0-22 15,-5-4 0-15,5 4 0 0,0 0 86 0,0 0 13 16,0 0 2-16,-5 12 1 0,5 0-44 0,0 8-9 0,-4 1-1 0,4 7-1 16,0-4-11-16,-5 5-1 0,5-1-1 0,0 0 0 15,0 5-15-15,5-1-3 0,-1-4-1 0,6-3 0 16,-1-5-15-16,0 0 0 0,0 0 0 0,0-4 0 31,5 1-92-31,-1-5-17 0,1-4-4 0,-5-4-995 0</inkml:trace>
          <inkml:trace contextRef="#ctx0" brushRef="#br0" timeOffset="76576.0871">5190 10889 2707 0,'0'0'240'0,"0"0"-192"16,0 0-38-16,0 0-10 0,0 0 12 0,0 0 1 16,-9 0 0-16,9 0 0 15,0 0-129-15,0 0-27 0,0 0-5 0</inkml:trace>
          <inkml:trace contextRef="#ctx0" brushRef="#br0" timeOffset="77109.2185">5486 11428 2307 0,'0'0'102'0,"0"0"22"0,0 0-100 0,0 0-24 0,0 0 0 0,0 0 0 16,0 20 55-16,0 0 5 0,0 0 2 0,0 5 0 16,5-1-34-16,-1 8-6 0,-4-3-2 0,0 7 0 15,0-4-11-15,0 9-9 0,0-5 12 0,0-3-12 16,-4 3 11-16,4-8-11 0,-5 1 10 0,5-5-10 15,-4 0 0-15,4-3 0 0,0-5 0 0,-5-4 0 16,5-12 0-16,0 0 0 0,0 0 8 0,0 0-8 16,0 0 19-16,0 0 1 0,0 0 0 0,0 0 0 15,0 0-20-15,9-12 0 0,0-4 0 0,0-5 0 0,5 1 0 16,0-4 0-16,4-5 0 0,0 1-9 0,5-4 9 16,0-5 8-16,-1-3-8 0,6 3 11 0,3-3-11 15,-3-1 0-15,4 9 0 0,0 0 8 0,-5 3 0 0,0 9 0 16,0 4 0-16,-4 4 0 0,0 8 4 0,-5 0 0 15,0 8 0-15,1 0 0 0,-6 12-12 0,-4 4 12 16,5 5-12-16,-5 3 12 0,0 8 15 0,-4-3 3 16,-5 3 1-16,4 1 0 0,1-5-31 0,-1 0 0 15,-4 1 0-15,5-1 0 16,0-4-20-16,-1 1-6 0,-4-5-2 0,5-4 0 16,4 4-141-16,-5-11-29 0,1-1-6 0</inkml:trace>
          <inkml:trace contextRef="#ctx0" brushRef="#br0" timeOffset="76118.4466">2959 11509 1612 0,'0'0'72'0,"0"0"14"0,9-5-69 0,-9 5-17 16,-4-8 0-16,4 8 0 0,9-8 76 0,0 0 11 15,-9-4 2-15,5 4 1 0,8-4-45 0,1 0-9 16,-5 4-1-16,5-9-1 0,-1 5-22 0,1-4-4 15,0 0 0-15,-1 4-8 0,1-4 10 0,4 3-10 16,5 1 8-16,4 0-8 0,-4 0 0 0,0 4 0 16,-5 4 0-16,0-4 0 0,0 8 0 0,1 4 0 15,-10 4 0-15,4 0 0 0,1 0-11 0,0 4 11 16,-1 13-8-16,-4 3 8 0,1 4 0 0,-1 1 0 16,0 7 9-16,-5 1-9 0,1 3 17 0,-1 1-3 0,6 3-1 0,-10 1 0 15,0 3 9-15,0 5 2 0,0 0 0 0,-5 3 0 16,0 1 4-16,1-4 0 0,-5 3 1 0,4-3 0 15,1-8-6-15,-5 3-2 0,-5-11 0 0,5-5 0 16,0-4-3-16,0-3-1 0,-5-5 0 0,-4-4 0 16,9-3 2-16,-1-9 0 0,6 0 0 0,-5-4 0 15,0 0-3-15,0-4 0 0,9 0 0 0,0-12 0 16,-9-5 22-16,4 1 4 0,5-8 1 0,0 0 0 16,5-13-32-16,4 1-11 0,-5-9 0 0,10-3 9 15,-1-5-9-15,6 1 0 0,3-5 0 0,1 4 8 16,5 1-8-16,-1 3 0 0,-4 5 0 0,4-1 0 15,5 5 0-15,-5 7 0 0,-4 1 0 0,4 4 0 16,-4 3 8-16,0 5-8 0,-1 0 8 0,1 4-8 16,0-1 9-16,-5 9-9 0,-4 0 10 0,4 4-10 0,0 8 0 15,1 4 8-15,-1 0-8 0,-5 5 0 0,1 7 0 0,0 0 0 16,-1 0 8-16,-8 9-8 0,4-1 0 0,-4 0 0 16,-5 5 0-16,-5-1 0 0,5 8 0 0,-5-3 0 15,1 3 8-15,-10 1-8 0,5-1 0 0,0 1 0 16,0-1-12-16,0 1 12 0,0-5 0 0,4-3 0 15,-8-9 8-15,8-4-8 0,5-4 8 0,-5 0-8 16,1-3 0-16,-1-5 0 0,5-8 8 0,0 0-8 16,0 0 0-16,0 0 0 0,0 0 8 0,5-17-8 15,4-3 0-15,-4 0 0 0,-1-8 11 0,5-5-11 16,5-3 12-16,-5-5-12 0,9-3 0 0,0-9 0 0,5 1-12 16,4 3 3-16,1 1 9 0,4 3 0 0,-5 0 0 0,0 9 0 15,1 0 0-15,-1 7 11 0,-4 5-3 16,4 4 0-16,-9 8 3 0,5 0 0 0,0 3 0 15,-1 1 0-15,6 0-3 0,-5 8-8 0,-1 4 12 0,6 0-4 16,-6 4-8-16,1 5 0 0,0-1 0 0,-5 4 8 16,0 4-8-16,1 0 0 0,-6 9 9 0,-4-1-9 15,0 0 0-15,-4 5 0 0,4-5 0 0,-9 4 8 16,-9-3-20-16,4 3-4 0,1 1-1 0,-1-1 0 31,-4 0-131-31,0 1-27 0,0-5-5 0,0-4-922 0</inkml:trace>
        </inkml:traceGroup>
        <inkml:traceGroup>
          <inkml:annotationXML>
            <emma:emma xmlns:emma="http://www.w3.org/2003/04/emma" version="1.0">
              <emma:interpretation id="{7EACEC7D-36B2-4D35-BEFF-BD94D8765E8B}" emma:medium="tactile" emma:mode="ink">
                <msink:context xmlns:msink="http://schemas.microsoft.com/ink/2010/main" type="inkWord" rotatedBoundingBox="9308,12075 13349,11843 13426,13182 9385,13415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8297.1144">7253 11407 1785 0,'-5'0'159'0,"-4"-4"-127"16,4 4-32-16,5 0 0 0,0 0 136 0,0 0 20 16,0 0 5-16,0 12 1 0,9 5-98 0,1-1-19 15,-6 4-4-15,10 0-1 0,-1 1-23 0,1 3-5 16,4 0 0-16,1-4-1 0,-1 5-11 0,0-5 8 16,-4 0-8-16,-1 4 8 0,-4-7-8 0,5-1 0 15,0 4 0-15,-5-4 8 0,-5-4 0 0,1 4-8 16,-1-3 12-16,-4-13-4 0,5 12-8 0,-5-12 0 0,5 8 0 0,-5-8 0 15,0 0 10-15,0 0-10 0,0 0 12 0,0 0-12 16,0 0 28-16,0 0-2 0,13-4 0 0,-4-4 0 16,0 0-11-16,5-9-3 0,0 1 0 0,-1-4 0 15,1 0 14-15,0-4 2 0,4-1 1 0,-4-3 0 16,4 0-5-16,0-1 0 0,0 1-1 0,0 4 0 16,1-5-23-16,-1 9 0 0,0 4 0 0,-4 0 0 15,-1 8 0-15,1 0-20 0,0 3 4 0,-1 10 1 16,1 3 24-16,0 0 5 0,-1 4 1 0,1 8 0 15,0 0-15-15,-5 5 0 0,4-1 0 0,1 4 0 16,-5 1 0-16,0-1 0 0,0 4 0 0,-4 1 0 16,4-5 0-16,-4 0 0 0,-1-3 0 0,5 3 0 15,-4-8 0-15,-5 0 0 0,4 1 0 0,-4-5 0 16,0 0 0-16,0-4 0 0,0-12 0 0,0 0 0 0,0 0-14 16,0 0 4-16,0 0 1 0,0 0 0 0,0 0 9 15,0 0 0-15,0-12 8 0,0 0-8 0,5-4 21 16,-1-5 0-16,6-3 0 0,-1 0 0 0,9-5-13 0,-4 1-8 15,8 0 8-15,1 0-8 0,4-1 0 0,1 5 0 16,-6 4 0-16,6 3 0 0,-1 5 0 0,-4 4 0 16,0 4 0-16,-1 4 0 0,1 8 9 0,0 0-9 15,-5 5 12-15,5-1-12 0,-5 8 8 0,-4-4-8 16,4 4 0-16,-4 1 0 0,-1-1 9 0,-4-4-1 16,5 0-8-16,0 4 12 0,-1-3-12 0,-4-1-13 15,1-8 2-15,3 4 1 16,1-4-101-16,-5-4-20 0,5 4-4 0,-1-4-1073 0</inkml:trace>
          <inkml:trace contextRef="#ctx0" brushRef="#br0" timeOffset="77499.8783">6647 10821 1843 0,'-18'0'81'0,"18"0"18"0,-5-9-79 0,-4 5-20 16,9 4 0-16,-4-4 0 0,-6-4 196 0,10 8 36 15,0 0 8-15,0 0-932 0,10-8-185 0</inkml:trace>
          <inkml:trace contextRef="#ctx0" brushRef="#br0" timeOffset="77338.4518">6693 11464 2419 0,'0'0'107'0,"0"0"22"0,-5 12-103 0,5 4-26 0,0 5 0 0,0 7 0 15,0 0 81-15,5 9 11 0,-1-5 3 0,1 9 0 16,4-9-47-16,0 0-10 0,0 1-2 0,0-1 0 16,5-4-16-16,-1-3-3 0,1-5-1 0,0 0 0 15,-1-4-100-15,-4 0-20 0,5-7-4 0,-5-1-1093 16</inkml:trace>
          <inkml:trace contextRef="#ctx0" brushRef="#br0" timeOffset="79011.3673">9420 11735 2530 0,'-5'-16'56'16,"10"4"11"-16,-5 0 2 0,9-4 3 0,-5-5-58 0,5 1-14 0,1 0 0 0,-1 0 0 0,0-5 14 0,0 5 0 16,-5-4 0-16,1 4 0 0,0-5-6 0,-1 5-8 15,-8 4 11-15,-1 0-11 0,-4-1 31 0,0 9-1 16,-9-4 0-16,4 4 0 0,-4 4-30 0,-1 0 8 15,6 8-8-15,-10 4 0 0,-4 0 0 0,-1 4-16 16,6 5 3-16,-6 3 1 0,1 0 12 0,0 8 15 16,-1-3-3-16,6 3-1 0,-1-4-26 0,5 1-5 15,-5-5 0-15,9 0-1 0,1 0 12 0,-1 1 9 16,0-1-12-16,5-4 12 0,0 0-9 0,4-4 9 16,5 0 0-16,0 1-9 0,0-1 1 0,0-12 0 15,0 0 0-15,5 8 0 0,-5-8 8 0,14 4 0 16,4-8 0-16,-4 0 0 0,4-4 8 0,0 0 4 15,0-5 1-15,5-7 0 0,0 0 15 0,0-4 2 16,-1-5 1-16,6 5 0 0,-1-4-9 0,-9 3-2 0,-4 5 0 0,-1 0 0 16,1 4 16-16,-5 4 2 0,0 4 1 0,-9 8 0 15,0 0-24-15,14 0-5 0,-14 0-1 0,5 8 0 16,-1 4-9-16,1 4 0 0,-5-4 0 0,0 8 0 16,0-3-12-16,0 3 12 0,-5 0-12 0,5-4 12 15,-4 0-24-15,4 1 4 0,0-1 0 0,0-4 0 16,0 0 6-16,0 0 2 0,0-12 0 0,9 12 0 15,-5-4 3-15,5 0 1 0,-4 1 0 0,4-1 0 16,0 0 8-16,0-4 0 0,5 0 0 0,-5-4 0 16,5 0 0-16,-1 0 0 0,1 0 0 0,4 0 0 15,-4-4 8-15,-1 0 0 0,1-4 0 0,4-4 0 16,0-1 8-16,1-3 3 0,-1 0 0 0,0-4 0 16,0-4-3-16,5-5-1 0,-5 1 0 0,5 0 0 0,0-5-1 15,0 1 0-15,-1-1 0 0,1 1 0 0,-5 0-14 16,10 3 0-16,-6 1 8 0,1 8-8 0,0 4 0 0,0-1 8 15,-1 5-8-15,-3 4 0 0,3 0 13 0,-3 8-3 16,-10 4-1-16,4 4 0 0,6 4-9 0,-6 5 12 16,1 3-12-16,0 4 12 0,-5 8-12 0,4 5 12 15,1 3-12-15,-5 1 12 0,5-1-12 0,4 1 12 16,0-5-12-16,0 5 12 0,1-9-12 0,-1 4 0 16,0-7 0-16,5-1 0 15,0-4-48-15,-5 1-14 0,0-9-3 0,5 0-1 16,0-4-174-16,-1-4-36 0</inkml:trace>
          <inkml:trace contextRef="#ctx0" brushRef="#br0" timeOffset="79248.4498">10685 11318 979 0,'0'0'43'0,"0"0"9"0,-9-12-41 0,0 4-11 0,0 4 0 0,9 4 0 16,0 0 417-16,-9 0 82 0,-5 4 16 0,5 4 3 16,-4 0-384-16,-1 4-77 0,-4 9-15 0,-5 3-3 15,-4 12-11-15,-1 1-1 0,-4-1-1 0,-4 5 0 16,0-1-26-16,-1-3 8 0,-8 3-8 0,-1-4 0 16,1 1-17-16,-1-1-9 0,0 1-2 0,6-5 0 15,-1 0-156-15,0 1-31 0</inkml:trace>
        </inkml:traceGroup>
        <inkml:traceGroup>
          <inkml:annotationXML>
            <emma:emma xmlns:emma="http://www.w3.org/2003/04/emma" version="1.0">
              <emma:interpretation id="{75F979C4-316B-4DED-B55C-82FBFEAFF5F1}" emma:medium="tactile" emma:mode="ink">
                <msink:context xmlns:msink="http://schemas.microsoft.com/ink/2010/main" type="inkWord" rotatedBoundingBox="15385,12200 19559,11960 19633,13245 15459,13484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2259.241">14751 10978 1728 0,'14'-4'153'15,"4"0"-122"-15,0 4-31 0,9 0 0 16,-8 0 69-16,3 8 8 0,1-4 2 0,0 9 0 0,-9-1-27 0,-1 8-6 16,1 0-1-16,0 9 0 0,-14 3-20 0,4 4-4 15,-8 5-1-15,-1 3 0 0,-4 9 16 0,0 0 2 16,0-1 1-16,-5 9 0 0,0 0-14 0,1-5-2 16,-5-3-1-16,4-1 0 0,-4-3-12 0,9 0-2 15,-5-5-8-15,0-3 12 0,-4-5 0 0,4 0-1 16,1-3 0-16,-1-5 0 0,0 0-11 0,1-7 0 15,4-1 0-15,0-8 0 0,4-4 10 0,-4 0 0 16,0-4 0-16,9-4 0 0,0 0 26 0,-9-12 4 0,4-8 2 0,-4 0 0 16,4-5-18-16,5-7-3 15,0-4-1-15,0-5 0 0,5-3-20 0,4-5 0 16,9-4 0-16,1-7 0 0,-1-9-8 0,9 0-4 16,0 0 0-16,5-4 0 0,-4 5 4 0,3 3 0 15,15 4 0-15,-5 9 0 0,0 3 8 0,4 5 0 0,-8 7 0 16,4 5 0-16,0 3 0 0,0 9 0 0,-5 0 0 0,1 8 0 15,-1 4 0-15,-4 4-16 0,0 4 4 0,-9 4 0 16,-1 4 12-16,-3 4 0 0,-6 0 0 0,-4 4-8 16,-9 4 8-16,-4 1 16 0,-5 3-4 0,-10 0-1 15,-3 5-11-15,-6-5 0 0,1 4 0 0,-9 1 0 16,4-1-22-16,-5-4-6 0,-4 4-2 0,5-3 0 16,0 3-2-16,-5-8 0 15,4 1 0-15,5-1 0 0,0-4-109 0,5-4-23 0,4 0-4 0</inkml:trace>
          <inkml:trace contextRef="#ctx0" brushRef="#br0" timeOffset="82622.5718">15848 10946 1152 0,'0'0'102'0,"14"4"-82"15,0 0-20-15,-5 4 0 0,4 4 241 0,1 5 44 16,0 3 9-16,-5 0 2 0,0 4-195 0,-5 5-38 16,1 7-8-16,-5 0-2 0,0 1-18 0,-5 7-4 15,1 5-1-15,-5 0 0 0,0-5-30 0,0 1 0 16,-1-5-11-16,-3 0 11 0,-1-7 0 0,1-1 0 16,3-3 0-16,1-5 8 0,0-4 5 0,5-4 1 15,-5 0 0-15,4-3 0 0,0-5-2 0,5 4-1 16,0-12 0-16,0 0 0 0,0 0 27 0,0 0 6 0,-9-4 0 0,0 0 1 15,5-4 6-15,-1-4 1 0,5-9 0 0,5-3 0 16,-1-4-18-16,5-9-3 0,5-3-1 0,4-1 0 16,5-11-17-16,4-5-3 0,5 4-1 0,0 1 0 15,4 3-20-15,1 1-4 0,4-1-1 0,0 5 0 32,9 7-19-32,-14 1-4 0,-8 7-1 0,-1 5 0 15,5 8-159-15,-9 0-32 0,-10 4-6 0,-4 4-2 0</inkml:trace>
          <inkml:trace contextRef="#ctx0" brushRef="#br0" timeOffset="83011.8177">16795 11088 1785 0,'0'0'79'0,"9"-4"17"0,10 0-77 0,-10 0-19 16,0-5 0-16,4 5 0 0,-3 0 131 0,-1-4 22 15,-9 8 5-15,0 0 1 0,0 0-100 0,0 0-20 16,0 0-4-16,-9 0-1 0,-10 4-20 0,1 0-4 16,0 8-1-16,-9 5 0 0,-5 3-9 0,0 8 0 15,5 1 0-15,-5-1 0 0,0 8 0 0,0-3 0 16,0 7 0-16,5-3 0 0,13 3 0 0,-4-8 0 16,-5-3-12-16,9 3 12 0,1-8 0 0,4-3 0 15,4-1 0-15,1-4 0 0,4-4 0 0,4 0 0 16,10-4 9-16,-1-4-1 0,-3-4 11 0,8 0 2 0,14-4 1 15,-5 0 0-15,-4 0-5 0,0-8-1 0,-1 4 0 0,1-4 0 16,4-4 8-16,-4 0 0 0,-5-5 1 0,1-3 0 16,3 4 7-16,-8-8 2 0,-5-1 0 0,0-3 0 15,0 3-6-15,0 5-2 0,-4-4 0 0,-5 4 0 16,-9-1-18-16,9 1-8 0,4-4 0 0,-8 7 8 31,-5 1-28-31,0 0-7 0,0 0-1 0,4 4 0 16,-9 3-130-16,1 1-26 0,-6 4-6 0,-3 4-894 0</inkml:trace>
          <inkml:trace contextRef="#ctx0" brushRef="#br0" timeOffset="81136.0004">13268 11088 1706 0,'23'-8'76'0,"-10"-1"15"0,6 5-73 0,-1 0-18 0,5 0 0 15,0-4 0-15,-1 4 81 0,1-4 13 0,-9 0 2 0,4 4 1 16,10-4-40-16,-10 4-8 0,5-4-1 0,-5 4-1 16,0 0-12-16,0 4-3 0,1-4 0 0,-6 0 0 15,1-1 8-15,0 1 0 0,-1 0 1 0,1 4 0 16,-5-4-41-16,-9 4 0 0,9-4-13 0,-9 4 3 15,0 0 10-15,0 0 8 0,0 0-8 0,5-8 11 16,-10 0 1-16,5 4 0 0,-9-8 0 0,0 4 0 16,-5 0 6-16,-4 0 2 0,0 0 0 0,-5-1 0 0,-4 1-7 15,-1 0-1-15,1 0 0 0,0 4 0 0,-10 4-12 16,1 4 8-16,4 0-8 0,-5 4 0 0,1 4 0 0,-1 9 0 16,1-5 0-16,-5 8 0 0,-1 4 0 15,-3 5 0-15,-5 3 0 0,-1 9 0 0,1-1-12 0,0 1 2 16,9 7 0-16,9-3 0 0,0 8 10 0,5-5 8 15,9-3-8-15,-1-5 11 0,6-3-11 0,8-5 0 16,0 1 0-16,5-9 0 0,0-4 0 0,5-3 0 16,0-5 0-16,4-4 0 0,0-4-14 0,5-4 5 15,-10-4 1-15,14-4 0 0,5 0-3 0,0-8 0 16,0 0 0-16,0-1 0 16,4-3-12-16,-4-4-2 0,-5-4-1 0,5-5 0 0,-5 1 16 0,0-4 10 15,5-9-12-15,-5-3 12 0,-4-1 16 0,4-3 11 0,1-5 1 0,-1 9 1 16,5-1-5-16,-5 5-2 0,-4 7 0 0,4 1 0 15,0 3-1-15,0 5 0 0,1 0 0 0,-1 8 0 16,5-5 1-16,-1 5 0 0,-8 8 0 0,4 4 0 16,-4 4-22-16,0 4 0 0,-5 4 0 0,5 4 8 15,-10 5-8-15,1 3 0 0,4 8-11 0,-9 1 11 16,0 3-12-16,9 4 12 0,-4-3-13 0,-1 3 5 16,5 1-5-16,0-5-1 0,0 0 0 0,1 1 0 31,3-1-162-31,-4-4-32 0,-4 21-6 0,13-13-2 0</inkml:trace>
          <inkml:trace contextRef="#ctx0" brushRef="#br0" timeOffset="81792.4505">14173 10958 979 0,'14'-4'87'0,"-14"4"-70"0,0 0-17 0,0-8 0 16,0 8 124-16,-5-8 22 0,0-4 4 0,1 4 1 15,-5 0-27-15,9 8-6 0,0-13-1 0,0 13 0 16,0 0-35-16,0 0-7 0,0 0-2 0,0 0 0 16,0 0-40-16,-5 13-8 0,-4 3-1 0,5 8-1 15,-1 4-3-15,-4 5-1 0,0 7 0 0,-5 9 0 16,5 3 14-16,0 5 3 0,-5 4 1 0,1-1 0 16,-6 5-5-16,6 0-2 0,4-8 0 0,-5-1 0 15,5-3-14-15,0-9-2 0,4 1-1 0,1-5 0 16,-5 1 6-16,9-9 1 0,0 1 0 0,0-5 0 15,4-4-20-15,-4-4 0 0,5-7 0 0,-5-13 0 16,4 12 0-16,-4-12-11 0,0 0 2 0,0 0 0 16,0 0 9-16,0 0 9 0,9-8-1 0,-4-9-8 0,-1-3 28 15,6-4-2-15,-1 0 0 0,0-9 0 0,0-3-11 16,4-5-3-16,15-7 0 0,-5-9 0 0,4-4-12 16,0 1 0-16,5-1 0 0,0-4-10 15,9 1-14-15,-5 7-4 16,5 4 0-16,-4 5 0 0,4 3 20 0,-9 5 8 0,4 3-8 0,-9 5 8 0,5 4-21 0,0 7 1 15,-5 1 0-15,-4 8 0 0,-5 4 20 0,-4 4 0 16,4 4-9-16,-4 4 9 0,-5 8 0 0,-4 8 0 16,-1-4 0-16,1 9 0 0,-14 3-8 0,-1 0 8 15,-3 5 0-15,-10-5 0 0,0 4 0 0,-4 1 0 0,-5 3 0 16,-4-3 0-16,-5 3 0 0,-5-8-13 0,-4 5 2 0,0-5 1 16,4 0-10-16,1-3-3 0,-1-1 0 0,5-8 0 31,-4 0-29-31,13 1-5 0,0-5-2 0,5-4 0 15,0 0-5-15,8 0-2 0,1-4 0 0,9 0 0 16,9-4-62-16,0 0-13 0,0 0-3 0</inkml:trace>
        </inkml:traceGroup>
        <inkml:traceGroup>
          <inkml:annotationXML>
            <emma:emma xmlns:emma="http://www.w3.org/2003/04/emma" version="1.0">
              <emma:interpretation id="{9FACFE25-2D17-48FB-8B3C-292892074E9D}" emma:medium="tactile" emma:mode="ink">
                <msink:context xmlns:msink="http://schemas.microsoft.com/ink/2010/main" type="inkWord" rotatedBoundingBox="19957,11416 26519,11039 26606,12556 20045,12933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4658.0645">19026 10970 2869 0,'0'0'63'0,"0"0"13"0,9-4 2 0,0 0 3 0,-9 4-65 0,14 0-16 0,-5 0 0 0,0 4 0 0,0 0 0 0,-4 4-12 15,-1 5 1-15,6 3 1 0,-6 0-12 0,5 4-2 16,-9 4-1-16,0-3 0 16,0 3-4-16,0 0-1 0,0 5 0 0,-4-5 0 0,8-4 15 0,-8 4 3 15,-1-7 1-15,1 3 0 0,4 0 35 0,-5-4 8 16,5 0 0-16,5-3 1 0,-5 3-13 0,4 0-2 15,-4-16-1-15,9 8 0 0,0 0-8 0,5-4-1 16,0-4-8-16,4 0 12 0,5 0-2 0,-1-12-1 16,1-4 0-16,4 0 0 0,1-5 17 0,-1-3 3 15,0-4 1-15,-4-1 0 0,9 1-30 0,-5 0 0 16,1-1-11-16,-6 1 11 0,6 0-10 0,-10 8 10 16,0-1 0-16,0 1-9 0,1 8 9 0,-10 0 0 15,4 4 0-15,-4 4 8 0,1 0 0 0,-10 4 1 16,9 4 0-16,0 0 0 0,0 4-9 0,0 0 0 15,0 0 0-15,0 0 8 0,-4 4-8 0,4 0 0 16,-5 1 0-16,-4-1 0 0,5 0 0 0,0-4 8 0,-1 4-8 16,-4 0 8-16,0 0-8 0,0 0 0 0,-4 1 0 15,4 3 0-15,-5-4 0 0,0 0 0 0,-4 4 0 0,0-4 0 16,0 1 0-16,5-5 0 0,-6 4 0 0,1-4 0 16,0 0 0-16,5-4 0 0,-5 4 0 0,9-8 8 15,0 0-8-15,-5 0 0 0,5 0 0 0,0-8 0 16,-5-4 0-16,10 0 0 0,-5 0 14 0,5-5-4 15,-1-3 9-15,1 0 1 0,8 0 1 0,1-1 0 16,-5-3-5-16,5 4 0 0,9 0-1 0,-5 4 0 16,0-1-15-16,0 1 0 0,-4 4 0 0,4 0 0 15,0 8 8-15,0 0-8 0,-8 0 0 0,8 8 0 16,-5 0 0-16,6 0 0 0,-6 0 0 0,1 4 0 16,0 4 10-16,-1 0 2 0,-4 0 1 0,1 1 0 15,-1 3-27-15,0 0-6 0,0 0 0 0,-5 4-1 16,5 1-21-16,1-5-4 0,-1 4-1 15,4-4 0-15,-8-4-136 0,4 5-27 0,0 3-6 16</inkml:trace>
          <inkml:trace contextRef="#ctx0" brushRef="#br0" timeOffset="85130.6924">20510 11035 1612 0,'5'-16'144'0,"-1"8"-116"0,1-4-28 0,0-1 0 16,-1-3 198-16,5 0 34 0,-4 0 6 0,-1 0 2 15,5 4-143-15,-4-5-28 0,-5 1-5 0,0 4-2 16,0 0-44-16,-5 0-9 0,1 4-1 0,4 8-8 16,-5-12 11-16,5 12-11 0,0 0 10 0,0 0-10 15,-4 0 9-15,-10 0-9 0,5 8 8 0,-5 4-8 16,1 4 14-16,-1 4-2 0,-4 0-1 0,4 1 0 15,-4 7-11-15,0-4 12 0,0 5-12 0,4-1 12 16,-4-4-12-16,9 5 0 0,-1-9 0 0,1 4 8 16,5-4-8-16,-1-4 0 0,1 1 0 0,-1-1 0 15,10-4 0-15,-5 0 0 0,0-12-12 0,9 12 12 16,-5-4 0-16,5-4 0 0,1 0 0 0,-1-4 0 16,0-4 0-16,4 0 0 0,-3-4 8 0,3 0-8 15,5-4 12-15,-4 0-2 0,4-8-1 0,-4-1 0 16,0 1 12-16,-1 0 3 0,1-4 0 0,0-1 0 15,-1 5-13-15,5 0-3 0,-4 0 0 0,4 4 0 0,-9 3 3 16,5 5 0-16,-5 4 0 0,-9 4 0 0,0 0-3 0,0 0-8 16,0 0 12-16,9 8-4 0,0 4-8 0,-4 1 0 15,0 3 0-15,-5-4 0 0,4 4-8 0,-4 0-1 16,0 5 0-16,0-1 0 16,5-4-40-16,-1-4-8 0,-4 4-2 0,5-4 0 15,-5 1-85-15,4-1-16 0,5 0-4 0,1 0-564 16,-1-8-112-16</inkml:trace>
          <inkml:trace contextRef="#ctx0" brushRef="#br0" timeOffset="85360.514">20920 10525 1612 0,'0'0'144'0,"5"-4"-116"0,4-4-28 0,0 0 0 15,0 4 225-15,9-4 39 0,5 0 8 0,9 0 2 16,4-1-167-16,1 1-34 0,4-4-6 0,4 4-2 16,5-4-36-16,0 0-7 0,0 0-2 0,5 0 0 15,-5-5-20-15,5 5 0 0,-1 4 0 0,-3-4 0 16,3 4-21-16,1 0-9 0,-5-4-2 16,-5 4 0-16,-8-1-200 0,-5 1-41 0</inkml:trace>
          <inkml:trace contextRef="#ctx0" brushRef="#br0" timeOffset="85635.3234">21703 9882 2545 0,'0'0'56'0,"0"0"11"0,0-8 2 0,0 8 3 0,0 0-57 0,0 0-15 15,0 0 0-15,9 8 0 16,0 4 26-16,1 4 2 0,-1 4 1 0,-5 0 0 0,1 17-29 0,-5-1 0 15,-5 5 0-15,-4 19 0 0,-5 5 50 0,1-4 4 16,-10 4 1-16,0-1 0 0,-4 9-22 0,4 0-4 0,-9-4-1 0,5 0 0 31,0-5-47-31,4 5-9 0,-4-8-3 0,8-4 0 16,1-5-102-16,5 1-21 0,-1-9-4 0,0-3-587 0,10-5-118 0</inkml:trace>
          <inkml:trace contextRef="#ctx0" brushRef="#br0" timeOffset="85787.9286">21908 10849 2304 0,'0'0'204'16,"0"0"-163"-16,0 0-33 0,0 16-8 15,-4 0 75-15,-1 4 13 0,0 1 2 0,-4-1 1 16,0 0-57-16,0 4-11 0,-5 1-3 0,10-1 0 15,-5 0-104-15,0-7-20 0,4 3-5 0,1-8-626 16,4-12-125-16</inkml:trace>
          <inkml:trace contextRef="#ctx0" brushRef="#br0" timeOffset="83606.6612">18193 10849 2541 0,'0'0'112'0,"0"-12"24"0,0 4-108 0,0 8-28 16,0 0 0-16,0 0 0 0,0 0 40 0,0 0 4 15,-5 4 0-15,-4 4 0 0,-9 8-24 0,0 0-5 16,-9 4-1-16,-5 9 0 0,0-1-14 0,-14 4 0 15,-13 1 0-15,9 7 0 0,0 5 0 0,4-5 0 16,-8 1 0-16,-1 3 0 0,1 5 0 0,13-5 0 16,0-3 0-16,9 3 0 15,-9-7-30-15,9-1-6 0,9-3 0 0,0-5-1 16,1 0-87-16,3 1-16 0,6-9-4 0,4-4-544 16,4 0-108-16</inkml:trace>
          <inkml:trace contextRef="#ctx0" brushRef="#br0" timeOffset="83348.4721">17560 10974 2325 0,'0'0'103'0,"0"-8"21"0,14-4-99 0,-10 0-25 15,1 0 0-15,-5 0 0 0,4 0 97 0,1 3 15 16,4-3 2-16,-9 12 1 0,0-8-58 0,5 0-11 16,8 0-2-16,-4 8-1 0,-9 0-33 0,10 8-10 0,3 0 0 0,5 4 0 15,-8 5 10-15,3 3-10 0,1 4 8 0,4 4-8 16,0 5 12-16,5-1-2 0,-9-4-1 0,4 9 0 15,5-5-1-15,-1 1 0 0,-3-1 0 0,-6 4 0 16,6-3-8-16,-6-1 0 0,5 1 0 0,-4-5 0 16,0-4 0-16,4 0-14 0,-4 1 5 0,-1-5 1 31,5 0-27-31,-4-4-5 0,0-3 0 0,-1-1-1 16,1 0-183-16,0-8-37 0,-5 0-7 0</inkml:trace>
          <inkml:trace contextRef="#ctx0" brushRef="#br0" timeOffset="83804.0405">18330 11011 1670 0,'13'0'148'0,"5"-4"-118"0,-4 0-30 0,0 4 0 16,-14 0 109-16,13 4 16 0,-3 4 3 0,3 4 1 15,1-4-66-15,-10 4-14 0,6 0-2 0,-6 5-1 16,1-1-25-16,-1 0-5 0,-4 4 0 0,5 4-1 15,-1-3-7-15,1 3-8 0,-1 0 11 0,1 0-11 16,4-3 0-16,0-1 0 0,0 4 0 0,5-4-697 16,0-7-147-16</inkml:trace>
          <inkml:trace contextRef="#ctx0" brushRef="#br0" timeOffset="83957.2057">18644 10606 2592 0,'-9'-20'230'0,"4"12"-184"16,1-4-37-16,4 3-9 0,-5 1 32 0,5 8 4 16,9-4 0-16,-9 4 1 0,0 0-28 0,0 0-9 15,9 4 0-15,0 0-804 16,-9-4-165-16</inkml:trace>
          <inkml:trace contextRef="#ctx0" brushRef="#br0" timeOffset="85942.952">22359 10363 1958 0,'0'-8'174'0,"0"0"-139"16,0-4-35-16,0 4 0 0,0 0 142 0,4 0 22 16,-4 0 4-16,0 8-850 15,0 0-170-15</inkml:trace>
          <inkml:trace contextRef="#ctx0" brushRef="#br0" timeOffset="86422.3571">22746 10557 2534 0,'4'-8'56'0,"5"0"11"0,1 0 2 0,-1 0 3 16,0 0-58-16,0 4-14 0,-9 4 0 0,0 0 0 0,9 0 26 0,-9 0 2 16,0 0 1-16,0 0 0 0,-5 12-21 0,-4 4-8 15,-4-4 0-15,-6 9 0 0,1 3 0 0,-4 4 0 16,3 1 0-16,-3 3 0 0,3 4 0 0,10 1 0 16,0-5 0-16,5 1 0 0,-6-1 0 0,6 0 0 15,-1-3 0-15,5-5 0 0,5 4 0 0,4-7 0 16,0-1 0-16,5-4 0 0,-1 0 22 0,6-4-2 15,-1 0 0-15,5-8 0 0,-1 5-20 0,1-9 0 16,-5 0 0-16,5 0-8 0,-5-9 34 0,5 1 7 16,-9-8 2-16,4 0 0 0,-4 0-3 0,4-4 0 15,-5-5 0-15,1 1 0 0,0 0-32 0,-5-1 0 16,-5 5 0-16,1-4 0 0,-5 8 0 0,-9 4 0 0,4-5 0 16,1 9 0-16,-10-4 8 0,0 4-8 0,-4 4 0 15,-4 4 0-15,3 0 0 0,-3 0-16 0,-6 4 4 16,1 4 0-1,-5-4-32-15,5 4-7 0,4 0-1 0,-9-4 0 16,0 5-206-16,-4-1-42 0,-19 0-8 0,5 0-1 0</inkml:trace>
          <inkml:trace contextRef="#ctx0" brushRef="#br0" timeOffset="86785.2716">23215 10525 2131 0,'23'0'189'0,"-1"-4"-151"16,1 4-30-16,-5 0-8 0,5 8 98 0,0 4 18 16,0 0 4-16,-1 5 1 0,-3-1-57 0,-1 8-12 15,-5-4-3-15,1 9 0 0,0 3-25 0,-5 4-6 16,0-3-1-16,-5 3 0 0,6-3 18 0,-6 3 3 16,-4-8 1-16,5 1 0 0,-5-1-39 0,0-8 0 15,-5 1 0-15,1-1 0 0,-1-4 13 0,0-4-1 16,5-4-1-16,-4-4 0 0,4-4 3 0,0 0 1 15,0 0 0-15,0 0 0 0,0 0 5 0,0 0 0 16,0 0 1-16,14-8 0 0,-1-4-8 0,1-4-1 16,4 0-1-16,5-9 0 0,4-3-11 0,1 0 0 0,-1 3 9 15,0 5-9-15,0-4 0 0,-4 12 0 16,0 0 0-16,-5 8 0 0,0 4 0 0,1 4 0 0,-6 0 0 0,-4 8 0 16,5 4 0-16,-9 0 0 0,8 4 0 0,-8 5-8 15,4-1 8-15,-9 0-13 0,4 5 5 0,1-5 8 31,-10 4-104-31,1 5-12 0,-5-5-4 0,0 4 0 16,-5 5-131-16,-4-1-26 0</inkml:trace>
        </inkml:traceGroup>
        <inkml:traceGroup>
          <inkml:annotationXML>
            <emma:emma xmlns:emma="http://www.w3.org/2003/04/emma" version="1.0">
              <emma:interpretation id="{F14D2B9C-0216-4C2D-82E3-8F35AA100950}" emma:medium="tactile" emma:mode="ink">
                <msink:context xmlns:msink="http://schemas.microsoft.com/ink/2010/main" type="inkWord" rotatedBoundingBox="28535,11081 30078,10992 30182,12805 28639,12894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7746.7969">26283 10428 691 0,'9'-16'30'0,"1"8"7"0,-1-4-29 0,0-1-8 15,0 1 0-15,0 0 0 0,0 4 266 0,0 0 52 16,-9 8 10-16,9-4 3 0,-9 4-226 0,0 0-45 0,0 0-8 0,0 0-3 16,0 0-21-16,0 0-5 0,0 0-1 0,0 0 0 15,0 0 0-15,-9 8 0 0,-9 4 0 0,0 4 0 16,-5 9-7-16,-4-1-2 0,-10 8 0 0,5 5 0 15,1 3 7-15,-6 9 0 0,1-5 1 0,-1 1 0 16,1 3-6-16,9-3-2 0,4-1 0 0,0-7 0 16,5-1-13-16,4-3 0 0,5-9 0 0,4 0 0 15,-4-4 0-15,9-3 0 0,5-5 0 0,-1 0 9 16,6-4-9-16,3 0 8 0,1-8-8 0,4 0 8 16,5 0 10-16,0-8 2 0,4 4 0 0,-4-8 0 15,0 0-20-15,-1-9 0 0,6 1-11 0,-1 0 11 16,0-8 0-16,-4-1 0 0,0-7 0 0,0 3 9 15,-5-3-9-15,4 4 0 0,-12 3 9 0,3-3-9 16,-4 8 0-16,-4-1 0 0,-1 1 0 0,-8 4 0 16,-1 0 0-16,-4-1 0 0,0 5 0 0,-5 4 0 15,1-4-30-15,4 4-4 0,-5 4-1 16,5 4-679-16,-5-4-136 0</inkml:trace>
          <inkml:trace contextRef="#ctx0" brushRef="#br0" timeOffset="88298.7398">26324 10962 2073 0,'9'-4'184'0,"5"-4"-147"15,0-4-29-15,9 4-8 0,-1-4 124 0,6 4 24 16,3-5 5-16,-3 5 1 0,4-8-113 0,0 4-22 0,4 0-5 0,0-4-1 31,5 4-89-31,-4-5-19 0,-1 1-3 0,1 8-635 0,4-4-127 0</inkml:trace>
          <inkml:trace contextRef="#ctx0" brushRef="#br0" timeOffset="88146.8945">26784 10557 2638 0,'14'-8'58'0,"9"-4"12"0,4-4 2 0,5 0 3 0,4 0-60 0,1-5-15 0,-1 1 0 0,-4 0 0 15,4-8 20-15,-4-1 2 0,5-3 0 0,-10 0 0 16,5-5-22-16,-5-3 0 0,0-5 0 0,-4-3 0 15,-5 7 0-15,1-3 0 0,-6-1 0 0,-4 5 0 16,1 3 0-16,-1 1 0 0,0 3 0 0,-5 1 0 16,5 8 0-16,-4 4 0 0,-5 3 0 0,0 1 0 15,5 4 0-15,-10 0 0 0,5 12 0 0,-5-8-8 16,-4 0 8-16,0 8 0 0,0-4 8 0,0 8-8 16,0-4 0-16,-5 4 0 0,1 4 0 0,-1 0 0 31,0 4-21-31,1 4-9 0,-1 0-2 0,0 5 0 0,1 7 32 0,-1 0 0 0,-4 1 11 0,4 7-3 15,-4 0 4-15,0 9 0 0,-1 4 1 0,1 3 0 16,0 1 6-16,0 8 1 0,-5-1 0 0,5 9 0 16,0 0-8-16,-1 8-2 0,-3 8 0 0,-1 4 0 0,-4 0 3 15,-1 0 1-15,5 0 0 0,5-8 0 0,-4-4 14 16,3-5 4-16,1-3 0 0,0-12 0 0,0 0-32 16,-5-9 0-16,9-7 0 0,-4-5 0 0,4-8 0 0,1-3 0 15,-5-5 0-15,4-8 0 16,0 0-125-16,1-8-28 0,-6-4-6 15,6-4-989-15</inkml:trace>
        </inkml:traceGroup>
        <inkml:traceGroup>
          <inkml:annotationXML>
            <emma:emma xmlns:emma="http://www.w3.org/2003/04/emma" version="1.0">
              <emma:interpretation id="{3650D305-9301-4715-8537-AFD5435B8D74}" emma:medium="tactile" emma:mode="ink">
                <msink:context xmlns:msink="http://schemas.microsoft.com/ink/2010/main" type="inkWord" rotatedBoundingBox="30341,10871 31722,10791 31842,12873 30461,12952"/>
              </emma:interpretation>
              <emma:one-of disjunction-type="recognition" id="oneOf27">
                <emma:interpretation id="interp31" emma:lang="" emma:confidence="1">
                  <emma:literal>f</emma:literal>
                </emma:interpretation>
                <emma:interpretation id="interp32" emma:lang="" emma:confidence="0">
                  <emma:literal>F</emma:literal>
                </emma:interpretation>
                <emma:interpretation id="interp33" emma:lang="" emma:confidence="0">
                  <emma:literal>t</emma:literal>
                </emma:interpretation>
                <emma:interpretation id="interp34" emma:lang="" emma:confidence="0">
                  <emma:literal>¥</emma:literal>
                </emma:interpretation>
                <emma:interpretation id="interp35" emma:lang="" emma:confidence="0">
                  <emma:literal>7</emma:literal>
                </emma:interpretation>
              </emma:one-of>
            </emma:emma>
          </inkml:annotationXML>
          <inkml:trace contextRef="#ctx0" brushRef="#br0" timeOffset="89078.8603">27708 10877 2638 0,'41'-8'117'0,"-18"8"24"0,4 0-113 0,19 0-28 0,4 0 0 0,9 4 0 15,0 0 40-15,10 4 1 0,8-4 1 0,-4 0 0 16,-5-4-34-16,1 4-8 0,-6-4 0 0,-8 0 0 31,4-4-34-31,-4 0-6 0,-5 4 0 0,-5-8-761 0,5 4-152 0</inkml:trace>
          <inkml:trace contextRef="#ctx0" brushRef="#br0" timeOffset="88918.8159">28318 10290 2336 0,'0'0'52'0,"14"-4"10"0,0 0 2 0,4 0 1 0,0 4-52 0,0 0-13 15,5-8 0-15,0 4 0 0,0-4-8 0,0-4-5 16,-1-4-1-16,6 0 0 0,3-1 5 0,1-7 1 16,0 0 0-16,0-5 0 0,4 9 8 0,1-8 14 15,-1 4-3-15,-4-5-1 0,-9 1 11 0,0-4 3 16,4-1 0-16,-4 1 0 0,-5 3 4 0,5 5 0 16,-5-4 1-16,-4 4 0 0,-1-1-17 0,-4 5-4 15,1 0-8-15,-6 0 12 0,1 3-12 0,-1 1 0 16,-8 0 8-16,-1 4-8 0,5-4 0 0,-4 4 0 0,-10-1 0 15,5 1 0-15,0 0 0 0,0 0 0 0,-1 0 0 16,-3 4 0-16,4 4 0 0,0-4 0 0,-1 0 0 16,6 3 0-16,-5-3 0 0,4 8 0 0,5 0 0 15,-4 0 0-15,-5 0 0 0,-5 0 0 0,5 4 0 0,-5 0 0 16,5 5 0-16,-5 3 0 0,-4 4 0 0,0 0 0 16,-5 8 0-16,0 5 0 0,-4-1 0 0,4 4 0 15,5 5 0-15,-9 7 0 0,0 1 0 0,4 12 9 16,-5 3 8-16,6 9 2 0,-1-4 0 0,-4 8 0 15,4-1 13-15,-4 1 2 0,-1 0 1 0,5 4 0 16,1 8-14-16,3-4-2 0,1 4-1 0,0-4 0 16,4 0 6-16,1-8 2 0,-1-5 0 0,0 5 0 15,5-12-7-15,-4-4-2 0,-6 3 0 0,10-7 0 16,5 0-8-16,-1-5-1 0,-4-3-8 0,-5-5 12 0,5 1-4 16,0-9-8-16,0-4 11 0,-5-7-11 0,1-1 0 15,-1-8-9-15,1-4-1 0,-1 0 0 16,0-8-144-16,-4-8-29 0,-9-4-5 0,-1-4-932 15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45.1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28170B0-6198-43C3-AA76-213BF1FB17D0}" emma:medium="tactile" emma:mode="ink">
          <msink:context xmlns:msink="http://schemas.microsoft.com/ink/2010/main" type="inkDrawing" rotatedBoundingBox="28451,11739 28482,11772 28478,11776 28447,11742" shapeName="Other">
            <msink:destinationLink direction="to" ref="{28B6D088-8128-429C-9B8E-5F8867B2CB20}"/>
            <msink:destinationLink direction="from" ref="{28B6D088-8128-429C-9B8E-5F8867B2CB20}"/>
          </msink:context>
        </emma:interpretation>
      </emma:emma>
    </inkml:annotationXML>
    <inkml:trace contextRef="#ctx0" brushRef="#br0">0 0 2487 0,'0'0'55'0,"0"0"11"0,0 0 2 0,0 0 2 0,0 0-56 0,9 4-14 0,1 4 0 0,-1 5-734 16,-5-5-150-16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8:39.5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8168018-7058-4F6B-9CDA-2DB8494CED42}" emma:medium="tactile" emma:mode="ink">
          <msink:context xmlns:msink="http://schemas.microsoft.com/ink/2010/main" type="writingRegion" rotatedBoundingBox="2657,682 28047,307 28121,5333 2731,5708"/>
        </emma:interpretation>
      </emma:emma>
    </inkml:annotationXML>
    <inkml:traceGroup>
      <inkml:annotationXML>
        <emma:emma xmlns:emma="http://www.w3.org/2003/04/emma" version="1.0">
          <emma:interpretation id="{33E879EA-F854-4CBD-95C8-2A9A7588F1CF}" emma:medium="tactile" emma:mode="ink">
            <msink:context xmlns:msink="http://schemas.microsoft.com/ink/2010/main" type="paragraph" rotatedBoundingBox="2657,682 27852,310 27888,2750 2693,31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2631A2-454C-42CC-AE03-6AE93F223806}" emma:medium="tactile" emma:mode="ink">
              <msink:context xmlns:msink="http://schemas.microsoft.com/ink/2010/main" type="line" rotatedBoundingBox="2657,682 27852,310 27888,2750 2693,3122"/>
            </emma:interpretation>
          </emma:emma>
        </inkml:annotationXML>
        <inkml:traceGroup>
          <inkml:annotationXML>
            <emma:emma xmlns:emma="http://www.w3.org/2003/04/emma" version="1.0">
              <emma:interpretation id="{2E2596DE-244E-4638-891F-14DC1F806110}" emma:medium="tactile" emma:mode="ink">
                <msink:context xmlns:msink="http://schemas.microsoft.com/ink/2010/main" type="inkWord" rotatedBoundingBox="2660,843 5898,795 5920,2276 2682,232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32 418 1612 0,'0'-20'72'0,"-9"16"14"0,-5-13-69 0,9 1-17 0,1 0 0 0,4 4 0 16,0-8 111-16,4-1 18 0,10 1 4 0,-5 0 1 16,9-4-78-16,-4-1-16 0,-5 5-4 0,9-12 0 15,10 3-12-15,-6 5-2 0,-3 4-1 0,-1 4 0 16,5-4 7-16,-1 3 2 0,1 5 0 0,-5 4 0 0,-9 4-3 16,10 4-1-16,12 4 0 0,-8 4 0 0,-9 12-5 15,9 1-1-15,8-1 0 0,1 0 0 0,0 13 16 16,0 7 4-16,5 0 0 0,-1 5 0 0,9 0-16 0,-8-5-4 15,-10 4 0-15,5-7 0 0,9 7-6 0,-9-11-2 16,-5-1 0-16,1-3 0 0,3-1-3 0,1 0-1 16,5 5 0-16,-10-5 0 0,-4-8-8 0,-5 8-11 15,14 1 3-15,-14 3 0 16,-4-12-154-16,-1 5-30 0,10 19-7 0,-5-3-1 0</inkml:trace>
          <inkml:trace contextRef="#ctx0" brushRef="#br0" timeOffset="287.4408">1265-104 2246 0,'0'0'49'0,"0"0"11"0,-4-4 1 0,4 4 3 0,0 0-52 0,0 0-12 0,-9 0 0 0,0 12 0 16,9-4 56-16,-5 12 9 0,-9 1 2 0,1 3 0 16,-10 12-35-16,0 9-6 0,5 11-2 0,-14 13 0 15,-18-4 7-15,9 8 1 0,0 0 0 0,5-1 0 16,-14 1-14-16,9 0-2 0,0 0-1 0,0 4 0 16,4-16-15-16,5-5 0 0,-9 5 0 0,19-12 0 15,13 3-124-15,-10-11-30 0,-12-9-6 16</inkml:trace>
          <inkml:trace contextRef="#ctx0" brushRef="#br0" timeOffset="-380.0684">-1903 1212 1267 0,'0'0'112'0,"0"0"-89"15,-9 0-23-15,9 0 0 0,-5 0 102 0,-4 8 16 16,0 4 3-16,0-4 1 0,4 5-26 0,5-5-6 15,-4 8-1-15,4 0 0 0,0-4-58 0,4 0-12 16,5 5-3-16,0-5 0 0,5 4 5 0,4-8 1 16,14-4 0-16,5-4 0 0,-1 0 1 0,14-8 0 15,9-4 0-15,9-8 0 0,-8 3-23 0,8-7-13 16,0 0 1-16</inkml:trace>
          <inkml:trace contextRef="#ctx0" brushRef="#br0" timeOffset="-909.4396">-1562 257 403 0,'-23'-20'17'0,"19"16"5"0,-1-4-22 0,-4 8 0 15,-5-12 0-15,-4 12 0 0,5 0 170 0,-1 0 30 16,0 0 5-16,-4 0 2 0,0 12-170 0,0-12-37 15,-1 0 0-15,1-8 0 0,0 8 0 0,0-4 0 0,4-1 0 0,1 1 0 16,3-4 55-16,6 0 9 16,-5 4 1-16,9 4 1 0,0 0 19 0,0-12 4 0,0 4 1 15,0-4 0-15,4 8 6 0,10 0 0 0,-5 4 1 16,0-8 0-16,5 0-13 0,4 3-4 0,5 5 0 0,0-4 0 16,-1-4-24-16,10 0-6 0,9 0-1 0,5-4 0 15,4-4-27-15,4 4-6 0,1-4 0 0,4-1-1 16,5 9-7-16,0-12-8 0,-1 4 11 0,1 0-11 15,-5-1 0-15,5 1-22 0,-5 0 3 0,-9 8 1 16,0-4-31-16,-9 8-7 16,-9 0 0-16,-4 4-658 0,-6-8-131 0</inkml:trace>
          <inkml:trace contextRef="#ctx0" brushRef="#br0" timeOffset="-1217.6382">-1808 99 1749 0,'0'0'77'0,"0"0"17"0,0-4-75 0,-4-4-19 0,4 8 0 0,0 0 0 16,0 0 41-16,0 0 5 0,0 0 1 0,0 0 0 16,0 0-7-16,0 0-2 0,0 0 0 0,0 0 0 15,0 0-5-15,0 0-1 0,13 0 0 0,-13 0 0 16,0 0 8-16,0 0 0 0,9 12 1 0,1 0 0 15,-6 9 8-15,5-5 2 0,0 4 0 0,-4 4 0 16,-1 9-20-16,-4-1-4 0,0 4-1 0,0 5 0 16,0 7 8-16,-4 1 2 0,-5 12 0 0,4-1 0 15,-4 5-8-15,5 8 0 0,-1 4-1 0,0-4 0 16,1 4-7-16,4-4-2 0,0-9 0 0,0-3 0 16,4-4-18-16,-4-9 0 0,5-3 0 0,4-13 0 15,-4-8-114-15,-1-3-23 0,1-9-5 16</inkml:trace>
          <inkml:trace contextRef="#ctx0" brushRef="#br0" timeOffset="-645.651">-1626 597 1105 0,'-27'16'48'0,"18"-16"12"0,4 8-48 0,1 4-12 15,4-12 0-15,-5 4 0 0,1 13 84 0,-1-9 14 16,5-8 3-16,-4 12 1 0,-1-8 16 0,5-4 3 16,0 0 1-16,0 0 0 0,0 0-37 0,0 0-7 15,0 0-2-15,9 4 0 0,9-8-20 0,5 4-4 16,9 0 0-16,0-4-1 0,9-4-12 0,0 0-3 15,4 4 0-15,-4-9 0 0,0 9-23 0,0 0-5 16,0 4 0-16,-4 0-8 16,-1-8-35-16,5 8-13 0,-4-4-4 0,-1 4 0 15,-4-4-124-15,0 4-26 0,-10-4-5 0,6-4-623 0</inkml:trace>
        </inkml:traceGroup>
        <inkml:traceGroup>
          <inkml:annotationXML>
            <emma:emma xmlns:emma="http://www.w3.org/2003/04/emma" version="1.0">
              <emma:interpretation id="{3B52D8C4-2E14-495E-BA85-EAD553C15574}" emma:medium="tactile" emma:mode="ink">
                <msink:context xmlns:msink="http://schemas.microsoft.com/ink/2010/main" type="inkWord" rotatedBoundingBox="6974,1548 7009,1547 7009,1564 6974,1564"/>
              </emma:interpretation>
            </emma:emma>
          </inkml:annotationXML>
          <inkml:trace contextRef="#ctx0" brushRef="#br0" timeOffset="758.7334">2340 600 2516 0,'0'0'56'0,"0"0"11"0,0 0 2 0,0 0 1 0,0 0-56 0,0 0-14 15,0 0 0-15,0 0 0 0,0 0 0 0,0 0 0 16,0 0 0-16,9 4 0 16,5 4-141-16,-1-4-31 0</inkml:trace>
        </inkml:traceGroup>
        <inkml:traceGroup>
          <inkml:annotationXML>
            <emma:emma xmlns:emma="http://www.w3.org/2003/04/emma" version="1.0">
              <emma:interpretation id="{31988FA2-E3FC-4253-98E7-D36FA9395083}" emma:medium="tactile" emma:mode="ink">
                <msink:context xmlns:msink="http://schemas.microsoft.com/ink/2010/main" type="inkWord" rotatedBoundingBox="9523,692 10464,678 10498,3007 9557,302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09.7683">4940 1001 2131 0,'-19'0'189'0,"10"-4"-151"0,5 4-30 0,4 0-8 0,0 0 53 0,0 0 10 16,0 0 1-16,0 0 1 0,13 4 1 0,6 0 0 16,-1-4 0-16,9 4 0 0,0-4-30 0,10 0-7 15,-1 0-1-15,1-4 0 0,4 0-28 0,4 0-18 16,-4 0 2-16,14 0 1 15,-5-1-206-15,0-3-42 0</inkml:trace>
          <inkml:trace contextRef="#ctx0" brushRef="#br0" timeOffset="3630.778">5131 365 403 0,'0'0'17'0,"0"0"5"0,0 0-22 0,0 0 0 0,0 0 0 0,0 0 0 16,0 0 324-16,4 12 60 0,10 5 12 0,0-1 2 15,8 0-283-15,10 0-57 0,0-8-11 0,9 4-3 16,9-8-3-16,0-4-1 0,5-4 0 0,-5 4 0 16,5-12 0-16,-10 4-1 0,-4-4 0 0,0-8 0 0,-9 4-25 15,0-5-5-15,-5 1-1 0,-4 0 0 0,-5-8-8 16,-4 3 0-16,-5-7-12 0,-5 8 12 0,-4-9 0 0,0-3 0 16,0 3 0-16,-4 5 0 0,-1-8 0 0,1 3 0 15,-5-7 0-15,-5 8 0 0,5-5 0 0,-5 9 0 16,1 3 0-16,-1-3 8 0,5 8-8 0,-5 4 0 15,1 0 0-15,3 7 0 0,-3-7 0 0,-1 12 0 16,0-8 0-16,1 4 0 0,-1 8 0 0,0 0 0 16,1 4 0-16,-5 0 0 0,4 8 0 0,0-8 0 15,-4 12 0-15,0-7 0 0,0 3 0 0,-1 4 0 16,1 0 0-16,0 4 0 0,9 5 0 0,-9 7 8 16,4-4 0-16,0 9 0 0,1-1 2 0,8 13 0 15,-8-1 0-15,3 13 0 0,6 8 28 0,-1 0 6 16,1 7 0-16,-1 9 1 0,5 4 4 0,-4 13 1 15,4 7 0-15,0 0 0 0,0 4-12 0,-5-3-2 16,5-1-1-16,-4-4 0 0,-1-4-9 0,-9 1-2 16,5-17 0-16,-4 0 0 0,3-17-15 0,-3 1-9 0,4-12 10 0,0-5-10 15,-1-7-11-15,1-13-8 0,5 1-1 16,-5-13-1 0,0-8-201-16,0-12-40 0</inkml:trace>
        </inkml:traceGroup>
        <inkml:traceGroup>
          <inkml:annotationXML>
            <emma:emma xmlns:emma="http://www.w3.org/2003/04/emma" version="1.0">
              <emma:interpretation id="{2A37A1B1-B4D0-4F08-B025-34E0CFD00865}" emma:medium="tactile" emma:mode="ink">
                <msink:context xmlns:msink="http://schemas.microsoft.com/ink/2010/main" type="inkWord" rotatedBoundingBox="11355,928 15889,861 15913,2449 11379,2516"/>
              </emma:interpretation>
            </emma:emma>
          </inkml:annotationXML>
          <inkml:trace contextRef="#ctx0" brushRef="#br0" timeOffset="4099.4191">6984 195 1674 0,'0'-12'36'0,"4"0"8"0,-4 4 2 0,0-12 2 0,0 12-39 0,-4 0-9 0,4 8 0 0,-5-5 0 16,-4 5 86-16,-5 0 15 0,1 9 3 0,-1 3 1 16,-9 0-29-16,5 16-5 0,-5-4-2 0,1 13 0 15,-1 11 3-15,5-3 0 0,-1 4 0 0,6 7 0 16,-1 5-21-16,0-4-4 0,5 3-1 0,9 1 0 15,0 0-24-15,5-1-5 0,-5 1-1 0,14-4 0 16,-1-1-16-16,1-3 0 0,4 0-11 0,0-13 11 16,1-3-48-16,3 3-4 15,-3-8 0-15,-1-3-1123 0</inkml:trace>
          <inkml:trace contextRef="#ctx0" brushRef="#br0" timeOffset="4596.5901">8418 252 1839 0,'0'0'81'0,"-14"4"18"0,1 4-79 0,-6 0-20 16,-8 4 0-16,0 5 0 0,-1 3 74 0,-8 12 11 15,-10 1 3-15,-8 7 0 0,8 0-13 0,-4 5-3 16,0 8 0-16,0 7 0 0,0 1-31 0,9 0-6 15,5-1-2-15,-1 1 0 0,5-8-11 0,0-1-2 16,5-3-1-16,0-5 0 0,-1-3-19 0,6-1 0 16,-1-3 0-16,5-5-769 15,0-8-155-15</inkml:trace>
          <inkml:trace contextRef="#ctx0" brushRef="#br0" timeOffset="4356.2879">7589 596 2278 0,'-18'-24'101'0,"9"12"21"0,4-1-98 0,5-3-24 15,0 8 0-15,0-4 0 0,10 4 26 0,-1-4 0 16,0 4 0-16,0 8 0 0,5-12 21 0,-1 3 4 16,10 1 1-16,-5 4 0 0,9 0-29 0,-4 4-6 15,5 4-1-15,8 0 0 0,0 8-16 0,1 5 0 16,4 7 8-16,-9 0-8 0,4 13 8 0,-4-1-8 15,0 5 12-15,-9 7-12 0,-5 5 0 0,-5 3 0 16,-3 5 0-16,-1 8 0 0,0-12 13 0,-5 3-4 0,1-3-1 16,4 0 0-1,0-9-40-15,14-7-9 0,-5-5-2 0,0 0-724 0,5-11-145 0</inkml:trace>
          <inkml:trace contextRef="#ctx0" brushRef="#br0" timeOffset="4864.5522">8891-31 2329 0,'10'-4'51'0,"3"0"10"0,5-4 3 0,1 3 2 0,8 5-53 0,0 9-13 0,5 7 0 0,0 4 0 15,0 8 57-15,0 5 9 0,-5 7 2 0,5 9 0 16,0-1-8-16,-9 13 0 0,-1 0-1 0,1 12 0 15,-5 3-11-15,-4 1-3 0,-10 4 0 0,-8 8 0 16,-1 4-21-16,-8-4-4 0,-1-8 0 0,-9 8-1 16,1-20-19-16,-6 0 0 0,1 4-13 0,-5-4 5 15,0-17-87-15,-4 1-17 16,4-5-3-16,-5-7-1098 0</inkml:trace>
          <inkml:trace contextRef="#ctx0" brushRef="#br0" timeOffset="6070.7729">10030 1154 1443 0,'0'0'64'0,"0"0"13"0,0 0-61 0,0 0-16 0,0 0 0 0,0 0 0 16,0-8 105-16,0 8 19 0,0-8 3 0,9-4 1 16,0 8-24-16,4-4-5 0,6 0-1 0,3 4 0 15,6-4-43-15,8 4-9 0,5 4-2 0,9 0 0 0,5 0-19 0,4 4-4 16,-4 4-1-16,8-8 0 15,1 0-143-15,4 4-29 0,55 0-5 0,-27-12-2 0</inkml:trace>
          <inkml:trace contextRef="#ctx0" brushRef="#br0" timeOffset="5812.2709">10198 891 172 0,'0'0'16'0,"0"0"-16"0,-9-8 0 0,0 0 0 15,9 8 236-15,-9-8 44 0,0 4 8 0,9 4 3 0,0 0-156 0,-9-4-31 16,-1-4-7-16,10 8-1 0,0 0-28 0,0 0-5 15,0 0-2-15,0 0 0 0,0 0-24 0,0 0-5 16,0 0 0-16,10-4-1 0,-1 4 3 0,13-4 1 16,-3 4 0-16,8 0 0 0,5 0 24 0,0 0 5 15,9 0 0-15,0-4 1 0,9 4-37 0,-5-4-7 16,10 4-1-16,9-4-1 0,-10 0-4 0,5 0-1 16,5 4 0-16,-5-8 0 0,1 3-14 0,-6-3 0 15,-4-4 0-15,-4 4 0 16,-5 8-31-16,-5-12-5 0,-4 12-2 0,0-4 0 15,-9 0-45-15,-1-4-9 0,-3 4-1 0,-1 4-513 16,-9 0-102-16</inkml:trace>
        </inkml:traceGroup>
        <inkml:traceGroup>
          <inkml:annotationXML>
            <emma:emma xmlns:emma="http://www.w3.org/2003/04/emma" version="1.0">
              <emma:interpretation id="{333235D2-B0A9-46E3-8CA6-94D2C1CB62EB}" emma:medium="tactile" emma:mode="ink">
                <msink:context xmlns:msink="http://schemas.microsoft.com/ink/2010/main" type="inkWord" rotatedBoundingBox="16608,476 20181,423 20209,2316 16636,23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111.1267">15552 730 1324 0,'0'0'118'0,"0"0"-94"15,9 12-24-15,-4-8 0 0,-5 12 136 0,0 4 24 16,0 8 4-16,0 5 0 0,-9 3-40 0,4 5-8 15,1 3-1-15,-5 1-1 0,4-5-50 0,-9 1-9 16,1-5-3-16,-1 1 0 0,0-1-38 0,1-4-14 16,-10-11 9-16,0 3-9 15,5 0-159-15,-5-4-37 0,-41 21-7 0,14-29-717 0</inkml:trace>
          <inkml:trace contextRef="#ctx0" brushRef="#br0" timeOffset="6512.7124">11992 742 979 0,'0'0'87'0,"0"0"-70"0,0 0-17 0,0 0 0 16,0 0 139-16,18 4 24 16,-4-8 5-16,4 4 0 0,0-12-55 0,5 7-11 15,4-7-2-15,10 0-1 0,-1-4-35 0,5-4-8 0,9 0 0 0,5-5-1 16,-1 1-7-16,1 0-2 0,-5 3 0 0,0-3 0 15,0 0-19-15,-4 4-4 0,-5-9-1 0,0 5 0 16,-5 0-10-16,1-1-3 0,-5 1 0 0,-1 0 0 16,-12-4 6-16,3 3 1 0,1 1 0 0,-9 0 0 15,-10-1-16-15,5 5 0 0,-9 4 0 0,0 0 0 16,-4-4-22-16,-1 3-7 16,-8-3-2-16,-1 8 0 0,0 4 31 0,1 4 0 0,-6-8 8 0,1 8-8 15,0 0 14-15,4 8-4 16,1 0-1-16,-5 0 0 0,-1 4-9 0,1 12 0 0,-5-8 0 0,1 13 0 0,-10 7 46 0,-5 12 17 15,1 5 3-15,4 8 1 0,-4-5-54 0,4 9-13 16,0 4 0-16,5 0 0 0,-1-5 40 0,5 5 6 16,1 0 1-16,8-1 0 0,0 1-27 0,5-8-4 15,5 0-2-15,4-13 0 0,4-3-14 0,5-5 0 16,0 0 8-16,10 1-8 16,-1-5-99-16,14-4-22 0,4-7-5 0</inkml:trace>
          <inkml:trace contextRef="#ctx0" brushRef="#br0" timeOffset="7066.6133">13481-331 1594 0,'22'-16'71'0,"-8"8"14"0,4-4-68 0,-4 4-17 16,0-8 0-16,4-1 0 0,5 9 91 0,-1-12 14 16,1 8 3-16,9 4 1 0,4-4-38 0,-4 8-8 15,0 0-2-15,0 8 0 0,0 0-21 0,-5 8-5 16,-4 8-1-16,-5 0 0 0,5 0-7 0,-9 1-2 16,-1 11 0-16,1 5 0 0,0-5-25 0,-5 4 0 0,0 1 0 15,0 7 0-15,-5 1 0 0,1-1 0 0,4 1 0 16,5-1 0-1,-1-3-40-15,1-5-14 0,4-3-2 0,1-1-627 0,-1-8-125 0</inkml:trace>
          <inkml:trace contextRef="#ctx0" brushRef="#br0" timeOffset="7346.0328">14268-472 1209 0,'0'0'53'0,"9"-9"12"0,-9 5-52 0,-4-8-13 15,4 8 0-15,-5 0 0 0,1 4 168 0,-5 0 32 16,0 0 5-16,-1 4 2 0,-3 0-114 0,-5 8-22 16,-1 1-5-16,1 3-1 0,-9 4-1 0,4 0 0 15,0 5 0-15,-4-1 0 0,4 0-51 0,-4 0-13 16,0 1 0-16,-1 3 0 0,1 4 0 0,0-3 0 15,4-1 0-15,-4 4 0 0,-1 5 0 0,1 3 0 16,0 1 0-16,-1 3 0 16,1 1-48-16,-5 7-13 0,9 5-3 0,1-4-947 0</inkml:trace>
        </inkml:traceGroup>
        <inkml:traceGroup>
          <inkml:annotationXML>
            <emma:emma xmlns:emma="http://www.w3.org/2003/04/emma" version="1.0">
              <emma:interpretation id="{BFF6FC4A-44FF-4710-B548-98E6C06E679F}" emma:medium="tactile" emma:mode="ink">
                <msink:context xmlns:msink="http://schemas.microsoft.com/ink/2010/main" type="inkWord" rotatedBoundingBox="22177,521 27854,437 27880,2219 22203,230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749.1748">18384 462 288 0,'-9'0'25'0,"9"0"-25"15,0 0 0-15,0 0 0 0,0 0 325 0,0 0 60 16,0 0 12-16,0 0 3 0,0 0-218 0,9-8-43 15,-9 8-9-15,18 8-2 0,0-8-102 0,5 4-26 16,0 1 0-16,4-1 0 0,1 4 56 0,8-4 7 16,14-4 1-16,0 4 0 15,5-4-123-15,0 0-24 0,4 0-5 0,9-8 0 0</inkml:trace>
          <inkml:trace contextRef="#ctx0" brushRef="#br0" timeOffset="10342.5309">19691-47 1267 0,'9'-29'56'0,"-9"29"12"0,0-12-55 0,0 4-13 0,4-4 0 0,1 4 0 15,-5 8 105-15,0 0 19 0,14-8 3 0,-14 8 1 16,13 8-52-16,-4-4-9 0,0 4-3 0,5 12 0 0,4 8 32 16,1-3 5-16,-6 11 2 0,5 5 0 0,-8-1-28 0,3 5-6 15,5-1-1-15,-4 5 0 0,-9-1-37 0,-1 1-8 16,1-5-2-16,-5 1 0 0,-5-5-21 0,1 1 0 15,-5-5 0-15,4-3 0 0,10-1 0 0,-10-4 0 16,-4-8 0-16,-5 1 0 16,5-5-116-16,5 0-27 0,4-4-5 0</inkml:trace>
          <inkml:trace contextRef="#ctx0" brushRef="#br0" timeOffset="10700.4263">20752 398 1728 0,'0'0'153'0,"0"0"-122"0,0 0-31 0,9-4 0 16,0 4 71-16,0 0 8 0,5 0 1 0,-5 0 1 16,4 8 10-16,-4 0 1 0,5 8 1 0,-5 8 0 0,-4 1-32 0,-1 3-6 15,-8 4-2-15,-1 5 0 0,-4 3-19 0,-9 1-4 16,-5-5-1-16,-4 0 0 0,-5 1-29 0,-5-9 0 15,1 5 0-15,4-13 0 16,-4-4-118-16,-1 0-30 0</inkml:trace>
          <inkml:trace contextRef="#ctx0" brushRef="#br0" timeOffset="9159.6371">17911-217 288 0,'68'-5'12'15,"-41"1"4"-15,-9 4-16 0,5 0 0 0,-5 0 0 0,1 0 0 16,-1 0 253-16,0 0 48 0,0 0 10 0,-4 0 1 16,0 0-172-16,-5 0-34 0,0 0-7 0,-9 0-2 15,0 0-33-15,0 0-8 0,0 0 0 0,0 0-1 0,0 0-11 0,-14 9-3 16,-4 3 0-16,0-12 0 0,-1 8-19 0,1-8-4 16,0 8-1-16,4-4 0 0,-4 0-17 0,-5 0 8 15,-4 0-8-15,0 0 0 0,4-4 8 0,-4 0-8 16,4 0 0-16,0 4 0 0,-4-4 0 0,4 0 0 15,9 0 0-15,-8 0 0 0,3-4 0 0,6 4-16 16,-5 0 4-16,4-4 0 0,0 4 12 0,5 0 16 16,-5 0-3-16,1 0-1 0,4 0 7 0,0 0 1 15,0 0 0-15,9 0 0 0,-10 4-20 0,10-4 0 16,0 0 0-16,0 0 0 0,-9 4 0 0,0 4 0 16,9-8 0-16,-4 8 0 0,-1 4 0 0,1-3 0 15,4 3 0-15,0 8 0 0,4-12 10 0,-4 12-2 16,5 5 0-16,4-1 0 0,-5 8 4 0,5 9 0 15,1-9 0-15,-1 13 0 0,-5 7 0 0,1-7 0 16,-1 3 0-16,-4 9 0 0,0-13 25 0,0 5 6 16,-4 0 1-16,-5-1 0 0,0-3-20 0,4-1-3 0,-4 1-1 15,0-1 0-15,-5-3 10 0,5-1 2 0,4 1 0 16,-4-13 0-16,5 0-32 0,-1 5 0 0,1-13 0 0,4 0 0 16,-5 0 12-16,5-8-3 0,0 1-1 0,-4-5 0 15,4 4-8-15,0-12 0 0,0 0 0 0,0 8 0 16,4-4 0-16,-4-4 0 0,0 0 0 0,0 0 0 15,0 0 12-15,0 0 0 0,0 0 0 0,0 0 0 16,0 0 0-16,0 0 0 0,0 0 0 0,0 0 0 16,0 0-12-16,0 0 0 0,9 12 0 0,0-12 0 15,0 4 28-15,5-4 3 0,4 4 1 0,1 0 0 0,3 4-32 16,6-8 0-16,3 4 0 0,6 0 0 0,-1 9 0 0,10-13-15 16,-1 8 2-16,10 4 0 15,-9-12-118-15,4 4-23 0,4 0-5 0,1-8-1 0</inkml:trace>
          <inkml:trace contextRef="#ctx0" brushRef="#br0" timeOffset="10954.5432">21439-258 1958 0,'18'-8'43'0,"-18"8"9"0,14 0 1 0,-5 4 3 0,0 4-45 0,0 4-11 0,-4 4 0 0,4 13 0 16,-5 3 84-16,1 17 14 0,-5-1 3 0,0 13 1 15,0 0-10-15,-5-1-1 0,-4 1-1 0,0 8 0 16,0-16-72-16,-5 3-18 0,5-3 0 0,0 3 0 15,-4-11 0-15,8-5 0 0,-4 5 0 0,4-5-781 16,1-11-160-16</inkml:trace>
          <inkml:trace contextRef="#ctx0" brushRef="#br0" timeOffset="11478.4379">22249-331 1900 0,'14'-16'169'0,"-5"8"-135"16,-4-4-34-16,4 4 0 0,0 0 20 0,5 4-4 16,4-5 0-16,0 1 0 0,5 4 39 0,0-4 7 15,-1 8 2-15,10-12 0 0,5 4-52 0,4 0-12 0,4-4 0 0,-13 0 0 16,4 8 32-16,1-5 3 0,4 5 1 0,-5-4 0 16,5 4-16-16,-4 0-4 0,-5 0 0 0,8 4 0 15,-12 0 5-15,4 0 1 0,-14 4 0 16,5 0 0-16,-5-4 2 0,-4 12 0 0,-5-8 0 0,4 9 0 15,-8 3-7-15,4 4-1 0,0 4 0 0,0 9 0 16,5-5-8-16,-5 0-8 0,-5 9 12 0,10 3-12 16,-5 1 13-16,5 7-4 0,0 1-1 0,-5 3 0 15,4 1 11-15,1 20 1 0,0-4 1 0,-5-5 0 16,-5-3 3-16,1 4 1 0,-5-4 0 0,-5-1 0 16,-4 1-7-16,-9 4-2 0,4-5 0 0,1 9 0 15,-10-4-3-15,9-4-1 0,-4-5 0 0,4 5 0 16,-4-20 11-16,4 7 1 0,5-7 1 0,-4-1 0 0,4-12-12 15,0 1-2-15,-5 3-1 0,5-20 0 0,4 4-10 0,-4-3 0 16,0-5 9-16,-5 0-9 0,-4 0 0 0,-9-8-20 16,-10 0 4-16,-17-4-880 15,-5 0-176-15</inkml:trace>
        </inkml:traceGroup>
      </inkml:traceGroup>
    </inkml:traceGroup>
    <inkml:traceGroup>
      <inkml:annotationXML>
        <emma:emma xmlns:emma="http://www.w3.org/2003/04/emma" version="1.0">
          <emma:interpretation id="{3832B1B5-AB31-46BA-8501-E15B3FB7B174}" emma:medium="tactile" emma:mode="ink">
            <msink:context xmlns:msink="http://schemas.microsoft.com/ink/2010/main" type="paragraph" rotatedBoundingBox="4841,3794 28041,2395 28175,4631 4976,60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904B56E-61C6-442F-A6F5-59673AB941C3}" emma:medium="tactile" emma:mode="ink">
              <msink:context xmlns:msink="http://schemas.microsoft.com/ink/2010/main" type="line" rotatedBoundingBox="4841,3794 28041,2395 28175,4631 4976,6030"/>
            </emma:interpretation>
          </emma:emma>
        </inkml:annotationXML>
        <inkml:traceGroup>
          <inkml:annotationXML>
            <emma:emma xmlns:emma="http://www.w3.org/2003/04/emma" version="1.0">
              <emma:interpretation id="{8BBB6AF9-8F54-477E-9B98-96E42B170FA9}" emma:medium="tactile" emma:mode="ink">
                <msink:context xmlns:msink="http://schemas.microsoft.com/ink/2010/main" type="inkWord" rotatedBoundingBox="4841,3794 8333,3583 8421,5032 4928,524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6417.8902">2558 3903 1670 0,'0'0'74'0,"0"0"15"0,10-8-71 0,-1-4-18 0,0 0 0 0,0 0 0 16,0 4 117-16,-4-4 20 0,-1 4 4 0,5-5 1 15,-4 1-46-15,-5 0-8 0,0 4-3 0,0 4 0 16,-5-4-49-16,-4 4-9 0,0-4-3 0,0 8 0 0,-9 4-15 16,-1 8-9-16,-3 0 10 0,-6 8-10 0,1 1 16 0,-5 7-2 15,0 0-1-15,5 5 0 0,0-1-13 0,-1 0 0 16,6 1 0-16,-1-5 0 0,5 0 0 0,8-3 0 15,1-5-9-15,5-4 9 0,-1-4-16 0,5-12 4 16,0 0 0-16,9 0 0 0,5-4 12 0,0 0-12 16,4-8 12-16,0-4-12 0,0 0 12 0,10-1 13 15,-1-3-2-15,-4-4-1 0,4 0 20 0,-4-1 4 16,4 1 1-16,-4 4 0 0,0 4-10 0,-1-1-1 16,-3 9-1-16,-1 0 0 0,0 8-12 0,0 4-3 15,-4 4 0-15,4 9 0 0,-4-5-8 0,-1 8 0 16,6 0 0-16,-6 4 0 0,1-3 0 0,4-1-14 15,5 0 2-15,-9-4 0 0,4 5-7 0,-5-5-1 16,1-4 0-16,4-4 0 16,-4-4-4-16,0 0-2 0,-1-4 0 0,1-4 0 0,4 0 26 0,-4-4 0 15,0-4 0-15,4-4 0 0,-5-5 25 0,1 1 1 0,4 0 0 0,0-8 0 16,5-13 2-16,-5 1 0 0,10-9 0 16,-1-12 0-16,-4-3-12 0,4-5-1 0,0-4-1 0,5-8 0 15,5-4 3-15,-1-4 1 0,5 0 0 0,0-12 0 16,-4 12-18-16,4 4 0 0,-5 8 0 0,0 4 0 15,-4 12-13-15,-4 13-10 0,-1 7-1 0,-9 17-1 16,0 4 37-16,-4 12 8 0,-5 12 2 0,0 12 0 16,-9 8-10-16,0 13-1 0,-9 11-1 0,0 9 0 15,-5 8 0-15,-4 3 0 0,-5-3 0 0,1 8 0 16,-1 4-10-16,-4-4 0 0,4 4 0 0,-5-1 0 16,6-3 0-16,-1-8-14 0,5 0 3 0,4-9 1 15,5-11-43-15,4-9-9 0,1-3-2 0,4-9-778 16,0-4-156-16</inkml:trace>
          <inkml:trace contextRef="#ctx0" brushRef="#br0" timeOffset="16613.7821">3077 3317 2404 0,'-4'-5'53'0,"4"5"11"0,-5-4 3 0,5-4 0 0,5 0-54 0,-1 0-13 16,6-4 0-16,3 4 0 0,1-4 42 0,4 4 6 16,5-4 0-16,0-1 1 0,-1-3-25 0,10 8-4 0,5-4-2 0,4 4 0 31,-5 0-110-31,5 4-23 0,5 0-4 0</inkml:trace>
          <inkml:trace contextRef="#ctx0" brushRef="#br0" timeOffset="15442.1495">296 3584 1713 0,'-32'-21'76'0,"27"13"16"0,5 8-74 0,0 0-18 0,-9-4 0 0,9 4 0 16,0 0 79-16,0 0 12 0,0 0 2 0,0 0 1 15,0 0-41-15,5 16-8 0,-1 5-1 0,1 3-1 16,-5 4-23-16,13 1-4 0,10 7 0 0,-5 0-1 16,-13-3-1-16,4 3 0 0,9 1 0 0,1 3 0 15,-6-3-6-15,-4 3 0 0,-4-4-8 0,4-3 12 16,0-1-12-16,0-3 11 0,-23-5-11 0,10 0 10 15,8-4-10-15,-4 1 0 0,-9-5 9 0,0-4-9 16,9-12 0-16,0 0 9 0,0 0-9 0,0 0 0 16,-18 0 13-16,14-4-4 0,8 0-1 0,1-8 0 15,-5 0 12-15,4-5 1 0,5-3 1 0,5-4 0 16,0-4-22-16,4-5 0 0,-5-3 0 0,6-1 8 16,13-3-8-16,-5-1 0 0,-4 1 0 0,4-1 0 15,0 13 0-15,-4 0-10 0,0 3 10 0,-5 9-10 0,-4 8 10 16,-5 4 0-16,9 4-9 0,-9 12 9 0,-4 0 0 0,4 9 0 15,4 3 10-15,1 4-10 0,-5 5 12 0,0-1-12 16,-4 4 12-16,8-3-12 0,1-1 10 0,-5 5-10 16,-4-9 8-16,-1-4-8 0,15 1 9 0,-10-9-9 15,-5 0 10-15,1-4-10 0,4-4 16 0,0-8-4 16,-9 0 0-16,0 0 0 0,0-8 23 0,9 0 4 16,5-4 1-16,-5-4 0 0,-9-1-4 0,4-3-1 15,15 4 0-15,-6-4 0 0,5-9-23 0,-8 1-4 16,-10 0 0-16,13-5-8 0,10 1 0 0,-5 0-16 15,-13-1 2-15,13-7-828 0,14-9-166 16</inkml:trace>
          <inkml:trace contextRef="#ctx0" brushRef="#br0" timeOffset="15841.3974">1448 2867 1987 0,'4'-24'44'0,"1"12"8"0,-1 0 3 0,-4 0 1 16,9 8-45-16,-4 0-11 0,-5 4 0 0,9 4 0 15,0 4 69-15,0 8 12 0,-4 4 3 0,4 8 0 0,-5 9-28 0,1 7-4 16,-5 9-2-16,-5 0 0 0,1 3-17 16,-1 5-3-16,1 8-1 0,-5 8 0 0,0-5-11 0,-5 5-2 15,5-8-1-15,-5 4 0 0,0-8 8 0,-4-5 1 16,5-7 1-16,-1 0 0 0,5-1-25 0,-5-3 0 15,-9-5 0-15,5-3 0 0,5-1 0 0,-1-11 0 16,-4-1 0-16,4-8 0 0,0-4 0 0,1-3 0 16,4-9 0-16,4 4 0 0,-9-8 0 0,14 0 15 15,0 0-4-15,9-12-1 0,-4-13 5 0,4 5 1 16,9-8 0-16,1-1 0 0,8-3 19 0,0 0 4 16,0-1 1-16,1 1 0 0,4-5-26 0,0 9-5 15,-1 0-1-15,1-1 0 0,-4 5-8 0,-1 12 8 16,-9 0-8-16,5 8 8 0,-5 0-8 0,0 8 0 15,1 4 0-15,-1 4 0 16,0 4-20-16,0 5-8 0,5 3-3 0,-5 0 0 16,5 0-156-16,-5 5-31 0,0-9-6 0,1 0-2 0</inkml:trace>
        </inkml:traceGroup>
        <inkml:traceGroup>
          <inkml:annotationXML>
            <emma:emma xmlns:emma="http://www.w3.org/2003/04/emma" version="1.0">
              <emma:interpretation id="{E0EF37E8-9883-4341-B36F-5BC65523D4FB}" emma:medium="tactile" emma:mode="ink">
                <msink:context xmlns:msink="http://schemas.microsoft.com/ink/2010/main" type="inkWord" rotatedBoundingBox="9333,3915 10727,3831 10792,4914 9398,499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331.5302">4735 3563 2250 0,'0'0'49'0,"4"-4"11"0,-4 4 1 0,0 0 3 0,9 4-52 0,-4 9-12 0,4 7 0 0,-4-4 0 16,4 12 56-16,-5 9 8 0,1 3 1 0,4 1 1 16,-9-1-46-16,4-3-10 0,-4-1-2 0,5-4 0 15,0 1 0-15,-5-9-8 0,4-4 12 0,5 0-4 16,-4 1 1-16,4-9 0 0,-9-12 0 0,18 8 0 16,-9-4-1-16,14-8 0 0,4-4 0 0,10-4 0 15,-1-4 20-15,10-5 3 0,-1-11 1 0,14 0 0 16,-4-5-32-16,4 1 0 0,9-9 0 0,-4 1 0 0,0-1 12 15,0 1-3-15,-1-1-1 0,1 1 0 16,-5 3 12-16,-13 13 1 0,-1 4 1 0,1-1 0 0,-14 5 10 16,4 4 1-16,1 0 1 0,-6 8 0 0,1 3-19 0,5 5-4 15,-10 5-1-15,-4 3 0 0,-5 4-10 0,0 0 0 16,-13 8 0-16,-5 0 8 0,-5 5-8 0,-4 3 12 16,-14 0-12-16,1 9 12 0,3-5-2 0,-8 5 0 15,-5-9 0-15,0 4 0 0,-4-7-10 0,0 3 12 16,-1-8-12-16,1 0 12 0,-1-3-2 0,-4-5 0 15,0 0 0-15,0 0 0 16,-4-4-80-16,-5-4-16 0,-5 0-3 0,0-4-778 16,5-8-155-16</inkml:trace>
          <inkml:trace contextRef="#ctx0" brushRef="#br0" timeOffset="17462.3102">5208 2948 2073 0,'0'0'184'0,"0"0"-147"0,0 0-29 0,0 0-8 15,9-4 67-15,0-4 12 0,-9 8 2 0,0 0-745 16,9 8-148-16</inkml:trace>
        </inkml:traceGroup>
        <inkml:traceGroup>
          <inkml:annotationXML>
            <emma:emma xmlns:emma="http://www.w3.org/2003/04/emma" version="1.0">
              <emma:interpretation id="{DD4A10FB-5430-4BCC-9258-40AF957935D1}" emma:medium="tactile" emma:mode="ink">
                <msink:context xmlns:msink="http://schemas.microsoft.com/ink/2010/main" type="inkWord" rotatedBoundingBox="11755,3667 12928,3596 13046,5543 11873,5614"/>
              </emma:interpretation>
            </emma:emma>
          </inkml:annotationXML>
          <inkml:trace contextRef="#ctx0" brushRef="#br0" timeOffset="18783.8578">7944 3138 691 0,'10'-12'61'0,"-6"4"-49"0,5-4-12 0,0-4 0 16,0 0 192-16,-4 0 36 0,4-1 8 0,0 1 0 15,-4 0-97-15,-1 4-20 0,1 0-4 0,4-4-1 16,-9 3-41-16,0 1-8 0,-5 0-1 0,1-4-1 16,4 4-28-16,-5-4-6 0,-4 3-1 0,-4 1 0 15,3 8-6-15,-3-8-2 0,-5 12 0 0,-1-4 0 16,1 0-20-16,0 0 9 0,0 4-9 0,-1 0 0 15,-3 0 34-15,-1 0 0 0,0 8 0 0,-4-4 0 16,-5 8-34-16,0-4 0 0,-4 4 0 0,-1 5 0 16,-8 3 0-16,-1 4 0 0,10 0 0 0,-5 9 0 0,0-5 10 15,0 9-10-15,9-9 8 0,0 8-8 0,9-3 12 16,5 3-4-16,0-8 0 0,9 5 0 0,4-1-8 0,1 1 0 16,4-5-10-16,4-4 10 0,5 0-13 0,1-3 3 15,8-5 1-15,0 0 0 16,5-4-21-16,-5-4-4 0,0-4-1 0,5-4 0 0,9-12 23 0,4 4 4 15,-4-4 8-15,9-4-13 0,0-8 22 0,0-1 5 16,0 1 1-16,4-4 0 0,-4-1 16 0,5-7 3 16,0-1 1-16,-1-3 0 0,-4-5 2 0,5 1 1 15,-1-9 0-15,5 5 0 0,-9 3-10 0,-4 1-1 16,-6-1-1-16,1 5 0 0,-4 7-16 0,-10 1-10 16,0 4 12-16,-4 11-12 0,-1-7 18 0,-8 12-3 15,-1 0-1-15,1 4 0 0,-5 8-6 0,0 0-8 16,0 0 11-16,-9-4-11 0,0 8 0 0,0 4 0 0,-5 4 0 15,-4 8 0-15,-10 1 0 0,6 7 0 0,-6-4 0 0,1 17 0 16,-5 11 0-16,0 1 0 0,0 12 0 0,-4 3 0 16,4 1 0-16,-4 12 0 0,-1 4 0 0,-8 4 0 15,8 4 0-15,-8-4 0 0,-10 0 0 0,5-4 0 16,0-4 0-16,5-4 0 0,4 0 0 0,-5-8 0 16,5-4 15-16,0-5-4 0,5-7-1 0,8-1 0 15,1-7-10-15,4-5 0 0,5-11 0 0,0-9 8 16,9 0-8-16,0-12 0 0,4 0 0 0,5-8 0 15,0 0 0-15,14-8 0 0,-5-4 0 0,14-8 12 16,-1-8 7-16,1-1 1 0,-5-3 1 0,10 0 0 0,8 3 2 16,-4 1 0-16,4 0 0 0,-4 7 0 0,0 9 9 0,-5 4 3 15,-4 0 0-15,0 8 0 0,-5 8-35 0,-4 0 0 16,-1 4 0-16,-3 0 0 0,-1-3 0 16,0 7 0-16,0 4 0 0,-5 0 0 15,6 0-88-15,-6 1-24 0,5-1-4 0,-4-4-1176 16</inkml:trace>
          <inkml:trace contextRef="#ctx0" brushRef="#br0" timeOffset="19055.1622">8304 4239 1792 0,'0'0'80'0,"0"0"16"0,0 0-77 0,-4 4-19 0,-1 0 0 0,5 0 0 16,-9 9 113-16,4-5 19 0,5 12 4 0,-4-4 1 15,-5 4-15-15,4 5-3 0,-4-1-1 0,4 4 0 16,-8-4-67-16,4 1-14 0,0-1-2 0,-1 0-1 16,-3-3-2-16,4-1 0 0,-5 0 0 0,5-8 0 15,4 0-51-15,1 0-10 16,-5-3-3-16,4-5 0 0,5-4-198 0,0 0-40 0</inkml:trace>
        </inkml:traceGroup>
        <inkml:traceGroup>
          <inkml:annotationXML>
            <emma:emma xmlns:emma="http://www.w3.org/2003/04/emma" version="1.0">
              <emma:interpretation id="{11CA210A-FCBD-4EAB-90FB-720FADF83D3B}" emma:medium="tactile" emma:mode="ink">
                <msink:context xmlns:msink="http://schemas.microsoft.com/ink/2010/main" type="inkWord" rotatedBoundingBox="13634,3281 16749,3093 16857,4897 13743,5085">
                  <msink:destinationLink direction="with" ref="{543BE7B6-7865-49A7-BAE9-EE7410EB38AB}"/>
                </msink:context>
              </emma:interpretation>
            </emma:emma>
          </inkml:annotationXML>
          <inkml:trace contextRef="#ctx0" brushRef="#br0" timeOffset="19692.8769">9442 2479 1105 0,'0'0'48'0,"0"0"12"0,0 0-48 0,0 0-12 16,0 0 0-16,0 0 0 0,-9 8 95 0,5 4 17 15,-10 0 3-15,5 4 1 0,-5 1-15 0,1 3-2 16,-1 0-1-16,-4 4 0 0,-1-3-38 0,-3-1-8 15,-1 4-2-15,0 0 0 0,-4 1-40 0,4-1-10 16,0-4 0-16,1 0 0 16,-6-3-56-16,6-1-12 0,-1-4-4 0,5 0 0 15,4 4-80-15,0-12-16 0,5-4-3 0,5 4-1 16,4-4 88-16,0 0 18 0,0 0 3 0,0 0 1 0,0 0 134 0,0 0 28 16,9-8 4-16,4 0 2 0,-13 8 31 0,14-4 7 15,0 0 0-15,-1 4 1 0,1 4-15 0,0-4-3 16,4 0-1-16,5 0 0 0,-5 4-55 0,9 4-11 15,-4-8-3-15,4 0 0 16,5 0-112-16,0 0-22 0,0-8-5 0</inkml:trace>
          <inkml:trace contextRef="#ctx0" brushRef="#br0" timeOffset="19403.3696">9064 2382 1882 0,'-4'-16'84'0,"4"16"16"0,0-13-80 0,4 5-20 0,1 0 0 0,0 0 0 15,-5 8 97-15,0 0 15 0,0 0 4 0,9 0 0 16,0 8-36-16,4 0-6 0,-3 4-2 0,3 5 0 16,1 3-22-16,-1 4-5 0,6 4-1 0,-6 1 0 15,6-1-28-15,-6 0-7 0,1 1-1 0,0 3 0 16,-1-8-21-16,1 5-5 0,-10-9-1 0,6 4 0 31,-6-4-145-31,-4-11-30 0,5-1-6 0,-5 4-789 0</inkml:trace>
          <inkml:trace contextRef="#ctx0" brushRef="#br0" timeOffset="20451.3195">10271 2985 1375 0,'9'-16'60'0,"-9"16"14"0,0 0-59 0,0 0-15 16,0 0 0-16,0-9 0 0,-9 5 80 0,0 0 12 15,0 4 4-15,0 0 0 0,-5 4-12 0,5 4-3 16,-5 5 0-16,1-1 0 0,-1 8 1 0,0 4 0 16,1 5 0-16,-6 3 0 0,6 8-6 0,-1 1-2 15,5 7 0-15,-5 1 0 0,5 8-30 0,5-1-7 16,-1-3-1-16,5 4 0 0,0-9-27 0,0 5-9 15,5-5 0-15,4-3 0 16,-5-5-92-16,10 1-26 0,-5-9-5 0,5 1-957 0</inkml:trace>
          <inkml:trace contextRef="#ctx0" brushRef="#br0" timeOffset="20727.7857">10703 3450 1911 0,'0'-36'84'0,"0"24"19"15,10-5-83-15,-6-3-20 0,5-4 0 0,0 0 0 16,0-1 64-16,10-3 9 0,3 0 2 0,1-1 0 16,0-3-19-16,0 4-3 0,9 7-1 0,4 1 0 0,-4 0-15 0,0 8-3 15,-5 0-1-15,0 8 0 0,-4-1 31 0,0 10 7 16,-5 3 1-16,5 8 0 0,0 0-39 0,-5 8-7 16,-5 5-2-16,6 3 0 0,3 0-24 0,-3 1 0 15,-6 7 0-15,10 5 0 0,-5-1 31 0,1 5 1 16,-1-13 0-16,4 9 0 15,1-1-52-15,0-7-9 0,4-1-3 0,1 1 0 0,-1-9 6 0,-4 0 1 16,0-4 0-16,-1-3 0 16,1-5-175-16,-5-4-36 0</inkml:trace>
          <inkml:trace contextRef="#ctx0" brushRef="#br0" timeOffset="20931.4565">11796 3029 2232 0,'0'0'49'0,"0"0"11"0,0 0 1 0,0 0 1 0,-9 0-50 0,-5 4-12 15,1 8 0-15,-10 1 0 0,-4 7 28 0,-5 8 2 0,-5 4 1 0,-4 9 0 16,-4 8-11-16,-5 3-1 0,-5 5-1 0,0 8 0 16,1-5 3-16,4-3 1 0,-9 0 0 0,4-5 0 15,0-3-22-15,5-5 0 0,0-3 0 0,5-9 0 31,8-4-108-31,10-3-25 0,-5-5-6 0</inkml:trace>
          <inkml:trace contextRef="#ctx0" brushRef="#br0" timeOffset="21158.9794">11924 2742 2257 0,'27'16'100'0,"-18"-8"20"0,9 4-96 0,5 13-24 16,-5 7 0-16,10 8 0 0,-6 13 52 0,6 0 6 16,-10 3 1-16,5 9 0 0,-10-4 13 0,1-1 2 15,0 1 1-15,-5 8 0 0,-5 0-37 0,-8-4-7 16,4 3-2-16,-9-7 0 0,-5-4-29 0,0 3 0 16,-4-11 0-16,-5 0 0 15,1-13-71-15,-6 0-10 0,-8-3-3 0,-1-5-1091 0</inkml:trace>
        </inkml:traceGroup>
        <inkml:traceGroup>
          <inkml:annotationXML>
            <emma:emma xmlns:emma="http://www.w3.org/2003/04/emma" version="1.0">
              <emma:interpretation id="{59A80CB1-463E-4227-89BE-15C9C0696135}" emma:medium="tactile" emma:mode="ink">
                <msink:context xmlns:msink="http://schemas.microsoft.com/ink/2010/main" type="inkWord" rotatedBoundingBox="17597,4054 18884,3977 18906,4357 17620,4435">
                  <msink:destinationLink direction="with" ref="{E1EC8802-E96D-4FFA-9E5C-779763BFCF80}"/>
                  <msink:destinationLink direction="with" ref="{E9ED3C55-21A4-4F8C-90E3-8CECAD91C4CC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1699.236">12966 3147 1670 0,'9'0'148'0,"-9"0"-118"16,0 0-30-16,0 0 0 0,9-4 82 0,5 4 10 0,0 0 3 0,13 4 0 15,5-4-9-15,9 0-2 0,4 0 0 0,6 0 0 16,3-4-19-16,5 4-4 0,10-9-1 0,13 5 0 16,-5 0-32-16,5-4-8 0,-5 0 0 0,1 4-1 15,-10-4-19-15,0 4 0 0,-9-4 0 0,-4 0 0 31,-9 4-50-31,-10-4-17 0,-4 4-3 0,0-5-1 16,0 5-117-16,-10-4-23 0,-8-4-5 0,-14 12 0 0</inkml:trace>
          <inkml:trace contextRef="#ctx0" brushRef="#br0" timeOffset="21899.0958">13317 3430 2174 0,'-18'0'48'0,"13"4"9"0,-4-4 3 0,9 0 1 0,0 0-49 0,0 0-12 16,0 0 0-16,0 0 0 0,0 0 49 0,9 8 7 16,5-4 2-16,8-4 0 0,-3 0 0 0,8 0 0 15,9-4 0-15,1 0 0 0,8 8-22 0,1-8-4 16,13 0 0-16,5 4-1 0,-10 0-22 0,6 0-9 16,-1-4 8-16,0 0-8 15,-9 4-134-15,5 0-32 0</inkml:trace>
        </inkml:traceGroup>
        <inkml:traceGroup>
          <inkml:annotationXML>
            <emma:emma xmlns:emma="http://www.w3.org/2003/04/emma" version="1.0">
              <emma:interpretation id="{21541811-5C80-4288-AEE3-55287E4BEBB1}" emma:medium="tactile" emma:mode="ink">
                <msink:context xmlns:msink="http://schemas.microsoft.com/ink/2010/main" type="inkWord" rotatedBoundingBox="19882,3458 23677,3229 23757,4571 19963,4799">
                  <msink:destinationLink direction="with" ref="{E1EC8802-E96D-4FFA-9E5C-779763BFCF80}"/>
                  <msink:destinationLink direction="with" ref="{29CE14C0-EDB1-4A0D-965B-C76866297784}"/>
                </msink:context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2851.8902">16936 3693 2055 0,'9'-4'45'0,"0"0"10"0,1-4 1 0,-6 0 2 0,5-5-46 0,-4 5-12 16,4 4 0-16,-5-4 0 0,-4 8 72 0,0 0 13 16,0 0 3-16,0 0 0 0,0 0-20 0,0 0-3 15,0 0-1-15,0 0 0 0,0 0-51 0,0 0-13 16,-9 16 0-16,5-3 0 0,-1 3 0 0,1-4-10 15,4 0 2-15,0-12 0 0,4 12-14 0,5-4-2 16,0 0-1-16,1 0 0 16,3-3-11-16,5-5-3 0,10 0 0 0,-5 0 0 0,4-5 39 0,-4-3 0 15,4 4 0-15,0 0 12 0,-4-8 17 0,0 4 4 16,0-4 1-16,-1 0 0 0,-4 0-9 0,5-1-1 16,-5-3-1-16,1 0 0 0,-6-4 14 0,-4 4 3 0,5-1 1 15,-9 5 0-15,-1-4-17 0,1 8-3 0,-10-4-1 0,1 4 0 16,-5 4 19-16,-10 0 3 0,1 0 1 15,-5 4 0-15,-4 0-35 0,0 0-8 0,-5 0 0 0,0 0 0 32,0 8-36-32,0 0-8 0,0 4-3 0,1-4 0 15,3 0-173-15,5 0-36 0,-18 4-6 0,19-12-2 0</inkml:trace>
          <inkml:trace contextRef="#ctx0" brushRef="#br0" timeOffset="23135.4219">18070 2884 2257 0,'0'0'49'0,"0"0"11"0,4-9 1 0,6-3 3 0,3 0-51 0,1 0-13 15,4 0 0-15,9 0 0 0,5 4 54 0,5 0 8 16,13-5 2-16,14-3 0 0,-5 4-1 0,9-4 0 16,5 0 0-16,4-1 0 0,-8 5-34 0,-10 0-6 0,0-4-2 15,-4 4 0-15,-5 0-33 0,-9 4-6 0,-10 0-2 16,6-1 0 0,-10-3-180-16,-9 0-36 0</inkml:trace>
          <inkml:trace contextRef="#ctx0" brushRef="#br0" timeOffset="23395.7448">18653 2309 1094 0,'0'0'48'0,"0"0"11"0,0-4-47 0,0 4-12 0,0 0 0 0,0 0 0 15,0 0 171-15,0 0 32 0,0 0 6 0,0 0 2 0,-5 12-99 16,1 4-19-16,-1-4-4 0,0 13-1 15,1-1-16-15,-1 4-3 0,-4 0-1 0,0 9 0 0,9 3-2 0,-9 5-1 16,0 3 0-16,-5 5 0 0,1 4-9 0,-6-1-3 16,1 1 0-16,0 0 0 0,4-9-44 0,1 1-9 15,4-9 0-15,-1 1 0 0,6-5-9 0,4-7 1 16,4-1 0-16,1-4 0 16,0-4-143-16,4-3-28 0,4-5-5 0,1-4-2 15</inkml:trace>
          <inkml:trace contextRef="#ctx0" brushRef="#br0" timeOffset="22477.0148">16294 2904 1209 0,'23'-20'108'0,"-9"11"-87"0,4 1-21 0,0 0 0 15,0-8 84-15,1 4 12 0,-1-8 2 0,0 3 1 16,-4 9-75-16,4-4-14 0,-4 0-10 0,-5 0 12 16,0-4 4-16,0 4 2 0,-5-1 0 0,1-3 0 15,-5 0 18-15,0 4 3 0,0 4 1 0,-5-8 0 16,1 0 25-16,-5 3 6 0,0 1 1 0,-5 4 0 0,-4 0-4 0,0 4 0 15,-5-8 0-15,-5 4 0 0,-3 0-38 16,-1 4-8-16,0 4-2 0,-14 0 0 0,1 0 10 0,4 0 2 16,-9 0 0-16,0 12 0 0,0-4-20 0,0 8-3 15,4 0-1-15,-9 9 0 0,10 7-8 0,-1 4 0 16,5 1 0-16,5 3 8 0,-1 5 5 0,1 11 1 16,-5 1 0-16,9 0 0 0,0 3-5 0,-4 1-1 15,-1 4 0-15,1 16 0 0,9-21-8 0,4-7 0 16,-4-4 0-16,13-9 0 0,5-3 0 0,9-5 0 15,0-12 0-15,4 0 0 0,6-7 0 0,3-5-17 16,19-8 4-16,0-4 1 0,-5-13 0 0,14 5 0 16,9-4 0-16,5-4 0 0,0-4 0 0,4-9 1 15,5 1 0-15,-1-9 0 0,1 1 11 0,-5 3 0 16,-9-11 0-16,9-1 0 0,-8 1 24 0,-6-5 1 16,5 5 0-16,-4-5 0 0,-1 8 12 0,-4 1 3 15,0 8 0-15,-4 11 0 0,-6-3-24 0,-8 8-5 0,-5 8-1 0,-8-1 0 16,-1 9 9-16,-9 4 1 0,0 0 1 0,4 12 0 15,-4 5-21-15,-9 7 0 0,0 8 0 0,-5 9 0 16,1 3 0-16,-6 1 0 0,-3 3-12 0,-1 5 4 31,5 8-91-31,0-9-17 0,-5 9-4 0</inkml:trace>
        </inkml:traceGroup>
        <inkml:traceGroup>
          <inkml:annotationXML>
            <emma:emma xmlns:emma="http://www.w3.org/2003/04/emma" version="1.0">
              <emma:interpretation id="{638AA47B-7AD2-4E4F-A8F3-96F211FC11C9}" emma:medium="tactile" emma:mode="ink">
                <msink:context xmlns:msink="http://schemas.microsoft.com/ink/2010/main" type="inkWord" rotatedBoundingBox="24755,3043 28068,2843 28129,3870 24817,4070"/>
              </emma:interpretation>
              <emma:one-of disjunction-type="recognition" id="oneOf8">
                <emma:interpretation id="interp8" emma:lang="" emma:confidence="1">
                  <emma:literal>x</emma:literal>
                </emma:interpretation>
                <emma:interpretation id="interp9" emma:lang="" emma:confidence="0">
                  <emma:literal>X</emma:literal>
                </emma:interpretation>
                <emma:interpretation id="interp10" emma:lang="" emma:confidence="0">
                  <emma:literal>?</emma:literal>
                </emma:interpretation>
                <emma:interpretation id="interp11" emma:lang="" emma:confidence="0">
                  <emma:literal>y</emma:literal>
                </emma:interpretation>
                <emma:interpretation id="interp12" emma:lang="" emma:confidence="0">
                  <emma:literal>v</emma:literal>
                </emma:interpretation>
              </emma:one-of>
            </emma:emma>
          </inkml:annotationXML>
          <inkml:trace contextRef="#ctx0" brushRef="#br0" timeOffset="24797.9722">22086 2374 1728 0,'50'-21'76'0,"-32"9"16"0,-9-4-73 0,5 0-19 15,-1-4 0-15,10 3 0 0,-5-3 55 0,5 0 7 16,0 0 2-16,4-1 0 0,-4 9 33 0,4 0 7 0,0 4 2 0,1 4 0 15,-5-4-16-15,8 4-3 0,-3 8-1 16,4-4 0-16,-1 4-69 0,1 4-17 0,9 0 0 0,0 12 0 16,-9-3 44-16,9 7 6 0,-4 0 1 0,4 5 0 15,0-9-34-15,-1 8-6 0,-8 0-2 0,9 5 0 16,-4-1-9-16,-5 1 8 0,-10-1-8 0,6 0 8 16,-6-3-8-16,-3 3 0 0,3 0 0 0,-3 1 0 15,-6-5 0-15,6 0 0 0,-1 1 0 0,-5-5-852 16,1-8-171-16</inkml:trace>
          <inkml:trace contextRef="#ctx0" brushRef="#br0" timeOffset="25071.3928">23456 2260 1209 0,'-27'-16'53'0,"22"8"12"0,10 0-52 0,-5-4-13 16,0 4 0-16,0-4 0 0,0 3 16 0,-5-3 0 16,5 4 0-16,-5-4 0 0,1 4 82 0,-1 0 17 15,1 0 3-15,-5 0 1 0,9 8-37 0,-9 8-7 16,-5-8-2-16,0 12 0 0,-4 4 35 0,-5 8 6 16,1 13 2-16,-6 3 0 0,-8 1-32 0,-1 7-7 15,1 1-1-15,-5 8 0 0,0-9-9 0,0 1-3 16,-4 3 0-16,-6 1 0 0,6-1-51 0,-5-3-13 0,0 0 0 0,0 3 0 31,0-7-109-31,4-9-25 0,-4 1-5 0</inkml:trace>
          <inkml:trace contextRef="#ctx0" brushRef="#br0" timeOffset="24111.4545">20938 2370 921 0,'96'-4'82'0,"-73"4"-66"0,-23 0-16 0,9-9 0 0,0-3 86 0,0 4 14 16,-5-4 2-16,6 4 1 0,-1-4-11 0,4 4-1 15,-4-4-1-15,1-1 0 0,-6 1 0 0,1 0 0 16,4 4 0-16,-9 0 0 0,0 0-18 0,0-4-4 15,0-4-1-15,4 3 0 0,-8-3-21 0,-5 4-4 16,0-4-1-16,-1 8 0 0,-3-12-20 0,-1 7-4 16,-9 1-1-16,5 0 0 0,-5 4-16 0,-4 0 8 15,-5 4-8-15,0 0 0 0,-4 4 12 0,-1 0-12 16,-4 4 12-16,-4 4-12 0,4 4 22 0,-9 0-2 0,0 13-1 16,-5 3 0-16,1 4-9 0,-1 5-2 15,5-1 0-15,0 9 0 0,4-1-8 0,5 1 8 0,5-5-8 16,4-3 8-16,9-1-8 0,5 0 0 0,0-3 0 15,9-1 0-15,4-4 0 0,5-3 0 0,5-5-8 0,4 4 8 16,0-4-11-16,5-7 3 0,8-1 0 0,1 0 0 31,4-12-20-31,10 0-3 0,4 0-1 0,0-8 0 0,4 0 32 0,1-4 0 0,8-9-8 0,1 1 8 16,-9 4 12-16,-1-8 4 0,5-5 2 0,0 1 0 16,0-8 15-16,0-5 3 0,-4-7 1 0,4 3 0 15,-4-8 4-15,4 5 1 0,-9 11 0 0,4 1 0 16,-8 8-25-16,-6 7-5 0,-3 9 0 0,-10 4-1 15,-18 8 6-15,9 4 2 0,5 4 0 0,-14 13 0 16,-5 7-19-16,-4 4 0 0,0 9 8 0,-5 3-8 0,-4 1 0 0,-5-1 0 16,1 9 0-16,-6-5 0 15,1 9-110-15,0-4-19 0,-5-1-4 0,0-3-1 0</inkml:trace>
          <inkml:trace contextRef="#ctx0" brushRef="#br0" timeOffset="24324.2192">21475 2697 1209 0,'0'0'108'0,"0"0"-87"16,0 0-21-16,0 0 0 0,0 12 207 0,-4-3 37 0,-1 3 7 0,-4 4 1 16,-4 4-135-16,-1 0-27 0,0-3-6 0,5 3 0 15,14-4 5-15,-5 4 2 0,0-4 0 0,-5 5 0 16,1-5-71-16,-1 0-20 0,0 0 9 0,5-4-9 31,-4-4-73-31,4-8-19 0,9 9-4 0,5-5-663 0,-5 0-132 0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09.01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43BE7B6-7865-49A7-BAE9-EE7410EB38AB}" emma:medium="tactile" emma:mode="ink">
          <msink:context xmlns:msink="http://schemas.microsoft.com/ink/2010/main" type="inkDrawing" rotatedBoundingBox="13517,15867 14842,6907 15264,6970 13939,15929" semanticType="callout" shapeName="Other">
            <msink:sourceLink direction="with" ref="{FFCBEFF9-802A-4951-ADAE-E5FEA550CE1D}"/>
            <msink:sourceLink direction="with" ref="{11CA210A-FCBD-4EAB-90FB-720FADF83D3B}"/>
          </msink:context>
        </emma:interpretation>
      </emma:emma>
    </inkml:annotationXML>
    <inkml:trace contextRef="#ctx0" brushRef="#br0">1337-10 1555 0,'0'0'68'0,"0"0"16"0,-5-4-68 0,1 4-16 0,-5 0 0 0,9 0 0 16,0 0 114-16,0 0 19 0,0 0 4 0,0 0 1 15,0 0-70-15,-5 12-15 0,5 1-2 0,-4 3-1 16,-1 4-22-16,-4 4-5 0,9 5-1 0,0 11 0 0,-5 9 3 15,1 11 1-15,-1 9 0 0,1 12 0 0,-1 8 7 16,1 8 2-16,-1 4 0 0,0 9 0 0,-4-5-13 16,5 4-2-16,4 4-1 0,-5 1 0 0,-4 3 1 15,5 5 0-15,-1-5 0 0,-4 8 0 0,4-3-7 0,1 3-1 16,-5 9 0-16,4-5 0 0,1-3 4 0,-1 7 0 16,-4 1 0-16,4-1 0 0,1 9 8 0,-1 0 3 15,-4-5 0-15,0 5 0 0,9 4-1 0,-5-5 0 16,-4-3 0-16,5-1 0 0,-10 1-10 0,1-4-3 15,-6 3 0-15,1-11 0 0,-5-1-5 0,1 1-8 16,-6 3 11-16,5-8-11 0,-4 9 8 0,-5-9-8 16,0 1 0-16,1 3 0 0,-1 5 12 0,0-5-12 15,-5 1 12-15,10-9-12 0,0 0 20 0,-5 1-4 0,9-5 0 16,5-4 0-16,0-3 4 0,-1-1 0 0,6-4 0 16,-5-4 0-16,4-4-7 0,-4-4-1 0,4 4 0 0,-4-8 0 15,0 0-12-15,4-4 11 0,-4-4-11 0,4-4 10 16,-4 0-10-16,0 0 0 0,-5-5 0 0,9 5 8 15,-4 0-8-15,0-4 0 0,0 0 0 0,-1-5 0 16,1 5 0-16,5-4 0 0,-6-4 0 0,6-1 0 16,-5-3 0-16,4-4 0 0,0-1 0 0,1-3 0 15,-1-5 0-15,0 1 0 0,5-9 0 0,0 1 0 16,-5-1 0-16,10 1 0 0,-1-9 0 0,1 0 0 16,-5 1 0-16,4-1 8 0,0-8-8 0,1 0 0 15,4 1 0-15,0-1 8 0,-5-8-8 0,1-4 0 16,-1 4 0-16,5-4 0 0,0-8 0 0,0 0 0 15,0 0-16-15,0 0 5 0,0 0 1 0,0 0 0 16,-9-8-17-16,0 0-3 0,0-8-1 0,4-8 0 16,1-1-66-16,-1-11-14 0,1-9-2 0,-1-11-1157 15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09.88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FCBEFF9-802A-4951-ADAE-E5FEA550CE1D}" emma:medium="tactile" emma:mode="ink">
          <msink:context xmlns:msink="http://schemas.microsoft.com/ink/2010/main" type="inkDrawing" rotatedBoundingBox="5757,12578 22139,12524 22140,13026 5759,13081" shapeName="Other">
            <msink:destinationLink direction="with" ref="{543BE7B6-7865-49A7-BAE9-EE7410EB38AB}"/>
          </msink:context>
        </emma:interpretation>
      </emma:emma>
    </inkml:annotationXML>
    <inkml:trace contextRef="#ctx0" brushRef="#br0">0 176 1670 0,'23'0'148'0,"0"0"-118"15,-10 4-30-15,15 0 0 0,4 0 62 0,13 5 6 16,1-1 2-16,4 4 0 0,4-4-9 0,6 4-1 16,-1-4-1-16,14 0 0 0,-1 4-25 0,6-4-5 15,4 1-1-15,4-5 0 0,10 4 0 0,0-8 0 16,8 4 0-16,6-4 0 0,12 8 2 0,6-4 0 15,-1 0 0-15,5 0 0 0,5 4-11 0,0 0-3 16,4 0 0-16,0 0 0 0,0 0-6 0,5 1-2 16,-1-1 0-16,6-4 0 0,-6 0-8 0,1 4 8 15,9-4-8-15,-5 0 8 0,0 4 2 0,10-4 0 16,-1 0 0-16,0 0 0 0,1 0 2 0,4 0 0 16,4 0 0-16,1 0 0 0,-6 0 11 0,10 0 2 0,10 1 1 15,-6-5 0-15,-4 4-26 0,9-4 0 0,0 0 0 16,0 4 0-16,-4-4 0 0,4 4 0 0,5-4 0 0,-5 4 0 15,-5 0 0-15,6 4 0 0,-1-4-9 0,-9 4 9 16,-5 0 9-16,1-4 9 0,4 4 2 0,0 0 0 16,-5-4-2-16,10 0 0 0,4 0 0 0,0 0 0 15,0-4-18-15,0 0 0 0,14-8 0 0,-9 4 0 16,-5-8 29-16,4 4 3 0,6-4 0 0,-10 0 0 16,0 0-32-16,0 0 0 0,0-1 0 0,-4 1 0 15,-1 0 10-15,1 4-10 0,-5 0 10 0,0 0-10 16,-5 0 8-16,-4 0-8 0,5 4 0 0,4 0 9 15,-5 0-9-15,-4-1 0 0,-5 5 0 0,-4-4 0 16,0 4-8-16,-9-4-1 0,-5 4 0 0,-5 0 0 0,-4 0 9 16,-4 0 0-16,-1-4 0 0,-8 4 0 0,-6 0 0 0,-3 0 0 15,8 0 0-15,-13 0 0 0,-5-4 0 0,0 0 0 16,-4 0 0-16,-1-4 0 0,1 4 0 0,-5 0 0 16,-9-4 0-16,-5 4 0 0,-4-4 0 0,0 4 0 15,-5-4 0-15,1-5 0 0,-1 1 0 0,-9 0 0 16,5 0 0-16,-10-4 0 15,6 4-28-15,-15-4-9 0,1-5-3 0,-10 1 0 16,-4 0-122-16,-5 0-25 0,1 3-5 0,-10-3 0 16,-4 0 10-16,-1 8 2 0,1-4 1 0,-10 8-338 15,-4-5-68-15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18.4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9ED3C55-21A4-4F8C-90E3-8CECAD91C4CC}" emma:medium="tactile" emma:mode="ink">
          <msink:context xmlns:msink="http://schemas.microsoft.com/ink/2010/main" type="inkDrawing" rotatedBoundingBox="9369,10126 18932,6182 19573,7738 10011,11682" semanticType="callout" shapeName="Other">
            <msink:sourceLink direction="with" ref="{EA6DE716-7205-494D-8197-108100329C72}"/>
            <msink:sourceLink direction="with" ref="{59A80CB1-463E-4227-89BE-15C9C0696135}"/>
          </msink:context>
        </emma:interpretation>
      </emma:emma>
    </inkml:annotationXML>
    <inkml:trace contextRef="#ctx0" brushRef="#br0">0 4119 1573 0,'0'0'69'0,"0"0"15"0,0 0-67 0,0 0-17 0,0 0 0 0,0 0 0 15,0 0 63-15,0 0 9 0,0 0 1 0,0 0 1 16,13 0-42-16,-4-4-8 0,5 4-1 0,0 0-1 16,-1-4-11-16,1 4-3 0,4-5 0 0,-4 5 0 15,4-4-8-15,-4 4 0 0,4-4 0 0,-4 4 8 16,4 0 0-16,0 0 0 0,0-4 0 0,0 4 0 16,5 4 8-16,-5-4 0 0,5 0 1 0,0 0 0 15,0 0-1-15,-1 0 0 0,1 0 0 0,4 0 0 16,-4 0-16-16,0 0 8 0,4 0-8 0,-4-4 0 15,4 4 0-15,1 0 0 0,-1-4 0 0,-4 4 0 16,4-4 15-16,5 4-4 0,-5 0-1 0,1 0 0 16,4 0 5-16,-5 0 1 0,0-4 0 0,0 4 0 15,1 0-4-15,-1-4-1 0,0 0 0 0,5 0 0 16,-4 0 1-16,3 4 0 0,-3 0 0 0,4-4 0 0,0 0-2 16,-5 4 0-16,0-4 0 0,5 4 0 0,0 0-1 15,0 0 0-15,-5 0 0 0,5 0 0 0,-5 0-1 0,5 0 0 16,-5 4 0-16,1 0 0 0,4 0-8 0,-5 0 0 15,-4 0 0-15,4-4 8 0,0 8-8 0,-4-4 0 16,4 0 0-16,1 0 0 0,-5-4 0 0,4 4 0 16,5 0 0-16,-5 0 0 0,5-4 0 0,-5 5 0 15,1-1 0-15,3 0 0 0,1-4 0 0,0 4 0 16,0 0 8-16,4-4-8 0,-4 4 0 0,0-4 0 16,-5 4 0-16,5-4 0 0,0 0 12 0,0-4-2 15,0 4-1-15,-5-4 0 0,5 4 3 0,5 0 0 16,-6-4 0-16,6 0 0 0,-1 0-4 0,1 4 0 15,-1 0 0-15,1-4 0 0,4 4-8 0,0-5 0 0,-1 5 0 16,1 0 0-16,0-4 0 0,-4 4 0 0,-1 0 0 16,-4-4 0-16,5 4 0 0,-6 0 0 0,-3-4 0 0,4 4 0 15,4 0 0-15,-4 0 8 0,4 0-8 0,-4-4 0 16,14 0 0-16,-10 4 0 0,5-4 0 0,0 0 0 16,0 0 0-16,0-4 0 0,5 4 8 0,-1 0-8 15,-4-4 0-15,0 4 0 0,0-4 0 0,0 0 0 16,5-1 0-16,-5 1 0 0,4 0 0 0,1 0 0 15,-1-4 0-15,1 4 0 0,-1-4 0 0,-4 4 0 16,9-4 0-16,-4-1 0 0,-1 1 0 0,1 0 0 16,4-4 0-16,-5 0 0 0,6-4 0 0,-6 3 0 15,1 1 0-15,4-4 0 0,0 4 0 0,0-4 8 16,4 3-8-16,-3-7 8 0,8 4-8 0,-5 0 8 16,1-1-8-16,-5 5 8 0,-4-4-8 0,4 0 8 0,4 3-8 15,-8 1 0-15,4 0 0 0,-5-4 0 0,6 4 0 16,-1 0 0-16,0-5 0 0,0 5 0 0,0 0 0 0,0 0 13 15,5 0-3-15,-5-1-1 0,0 5-9 0,0-4 0 16,4-4 9-16,-3 0-9 0,8-1 0 0,-9 1 0 16,4 0 0-16,6 0 0 0,-6-5 0 0,1 5 0 15,-5 0 0-15,5 0 0 0,-5-1 0 0,0-3 0 16,-5 0 0-16,-4 0 0 0,0 3 0 0,5-3 0 16,-1 0 0-16,1-1 0 0,-1-3 0 0,1 4 8 15,-1 0 0-15,1-1 0 0,-1 1 0 0,1 4 1 16,0-5 0-16,-1 1 0 0,1 0 4 0,-5 4 1 15,0-5 0-15,-5 1 0 0,5 0-4 0,-5 0-1 16,1-1 0-16,4 1 0 0,-5 0-9 0,1-5 12 0,4 5-12 0,-5 0 12 16,-4-5-12-16,0 5 10 0,0 0-10 0,-1 0 10 15,1-5-10-15,0 5 0 0,0 0 9 0,0-1-9 16,0 1 0-16,0 0 0 0,-5 0 0 0,0-1 8 16,1-3-8-16,-1 4 0 0,0-5 0 0,-4 1 0 15,4 4 0-15,1 0 0 0,-1-1 0 0,0-3 0 16,-4 4 10-16,4-1-2 0,1 1-8 0,-1-4 12 15,-4 7-4-15,0-7 0 0,-1 0-8 0,1 0 12 16,0-1-3-16,0 5-1 0,4-8 0 0,0 3 0 16,-4 5-8-16,4-4 0 0,1-1 9 0,-6 1-9 15,10 0 9-15,-9 3-9 0,0-3 12 0,4 0-12 16,0 3 11-16,-4-3-11 0,0 0 10 0,4-5-10 16,1 1 11-16,-1 4-11 0,0-5 12 0,1 1-12 15,3 0 12-15,-3-5-4 0,4 5 0 0,-5-5-8 0,5 9 8 0,0 0-8 16,-5-1 0-16,0 1 0 0,1-8 8 0,-1 3-8 15,0 1 0-15,1 8 0 0,-10-5 0 0,0 1 0 16,0 0 0-16,5 3 0 0,-5-3 0 0,-4 0 0 16,4-1 0-16,0 1 0 0,0 0 0 0,1-1 0 15,-6 1 0-15,1 4 0 0,0-9-11 0,4 5 11 16,-4 4-12-16,-1-1 12 0,-4 1 0 0,5 0 0 16,0 0 12-16,-5-1-3 0,-5 1-9 0,5 4 0 15,0 0 0-15,1-1 0 0,-1 1 0 0,0 0-11 16,0 0 3-16,-5 3 0 0,6 5 8 0,-1-4 12 15,-9 4-2-15,9-4-1 0,4 4-9 0,-3 4-11 16,-10-5 3-16,4 5 0 0,1 0 8 0,-1 0 9 0,1 0-1 16,-5 8-8-1,-5-4-15-15,5 4-9 0,0 0-3 0,0 0 0 16,-4-8 1-16,4 4 0 0,0 4 0 0,0 0 0 16,0 0-20-16,0 0-4 0,0 0-1 0,0 0 0 15,0 0-13-15,0 0-4 0,0 0 0 0,0 0 0 16,0 0-5-16,0 0-2 0,0 0 0 0,-5 8 0 15,-4 4-122-15,0 0-25 0,-14 8-5 0,-4-3-471 0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21.71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A6DE716-7205-494D-8197-108100329C72}" emma:medium="tactile" emma:mode="ink">
          <msink:context xmlns:msink="http://schemas.microsoft.com/ink/2010/main" type="inkDrawing" rotatedBoundingBox="9629,13272 9634,10358 9780,10359 9775,13273" shapeName="Other">
            <msink:destinationLink direction="with" ref="{E9ED3C55-21A4-4F8C-90E3-8CECAD91C4CC}"/>
            <msink:destinationLink direction="with" ref="{C80A5166-E7F4-4275-AECE-32EC7E44DB5A}"/>
          </msink:context>
        </emma:interpretation>
      </emma:emma>
    </inkml:annotationXML>
    <inkml:trace contextRef="#ctx0" brushRef="#br0">62 107 633 0,'0'0'56'0,"5"-5"-44"15,0-7-12-15,4 4 0 0,-5 0 93 0,5 0 17 16,-4 0 3-16,4-4 1 0,-4 8-36 0,-1-4-7 16,-4 8-2-16,9-8 0 0,-4-1 3 0,-5 9 0 15,0 0 0-15,4-4 0 0,-4 4-17 0,0 0-3 16,0 0-1-16,0 0 0 0,0-8-23 0,0 8-4 16,0 0 0-16,0 0-1 0,0 0-23 0,0 0-12 15,-4-4 2-15,4 4 0 0,0 0-1 0,0 0 0 0,0 0 0 0,-9-4 0 16,9 4 20-16,0 0 4 0,-9 0 1 0,-1 0 0 15,1 0-14-15,9 0 0 0,-4 0 0 0,4 0 0 16,-14 0 36-16,10 4 0 0,-6 0 1 0,1 0 0 16,0-4-5-16,9 0 0 0,0 0-1 0,0 0 0 15,-9 4-10-15,0-4-1 0,5 4-1 0,4-4 0 16,0 0-6-16,0 0-1 0,0 0 0 0,0 0 0 16,0 0 3-16,0 0 0 0,0 0 0 0,0 0 0 15,0 0 6-15,0 0 2 0,-5 5 0 0,5-5 0 16,0 0-1-16,0 0 0 0,-5 4 0 0,5-4 0 15,0 0-1-15,0 0 0 0,0 0 0 0,0 0 0 16,0 0-11-16,0 0-2 0,-4 12-8 0,4-12 12 0,0 8-12 16,0 4 11-16,0-12-11 0,0 12 10 0,0-4-10 15,0 4 12-15,4 0-12 0,-4-3 12 0,0 3-3 0,0 4 0 16,0-4 0-16,0 8 0 16,0-4 1-16,0 5 0 0,0-1 0 0,0 4 0 0,0 1-10 0,0-5 12 15,0 4-12-15,0 0 12 0,0 1-12 0,0 3 0 16,0-4 9-16,-4 5-9 0,4-5 0 0,0 4 0 15,0 0 0-15,-5-3 8 0,5 7-8 0,-4-4 0 16,4 1 0-16,0-5 8 0,0 4-8 0,0 1 9 16,0-5-9-16,0 4 10 0,0 1 0 0,0-1 0 15,0 8 0-15,0-3 0 0,0 7-2 0,0 1 0 16,4 3 0-16,1 1 0 0,4-5 4 0,5 5 1 0,-5-1 0 16,4-3 0-16,-4-1-3 0,5 1-1 15,0-9 0-15,-5 4 0 0,0 1-9 0,0-5 8 0,0 1-8 0,-4-1 8 16,-1-4-8-16,1 1 0 0,-1-1 0 0,-4-4 8 15,-4 5-8-15,-1-5 0 0,5 0 9 0,-4-4-9 16,-5 1 0-16,4-1 0 0,-4-8 0 0,4 4 8 16,-4 0-8-16,5 1 0 0,-5-5 8 0,0 4-8 15,-1-4 0-15,6 4 0 0,-5-4 0 0,4 5 8 16,1-5 0-16,-5 0 1 0,9 0 0 0,-5 4 0 16,1-4 2-16,4 9 0 0,-5-1 0 0,5 0 0 15,0-4-2-15,0 4 0 0,0 5 0 0,5-1 0 16,-5 0-9-16,4 1 0 0,-4-5 9 0,0 4-9 15,0 0 0-15,0 1 9 0,5-5-9 0,-5 0 0 16,0 0 8-16,0 1-8 0,0-5 0 0,0 0 0 16,0 0 0-16,0 4 0 0,4-3 0 0,-4 3 0 15,5 0 0-15,-5 0 0 0,0 5 0 0,0 3 0 0,0 4 10 0,0-3-10 16,0 7 8-16,-5-4-8 0,1 1 0 16,4-1 0-16,-5-4 8 0,1 1-8 0,4-5-16 15,0 0-4-15,0-3-2 0,4-1 0 16,1-8-194-16,8-4-40 0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20.18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1EC8802-E96D-4FFA-9E5C-779763BFCF80}" emma:medium="tactile" emma:mode="ink">
          <msink:context xmlns:msink="http://schemas.microsoft.com/ink/2010/main" type="inkDrawing" rotatedBoundingBox="18718,6624 19367,5371 19565,5473 18917,6726" semanticType="callout" shapeName="Other">
            <msink:sourceLink direction="with" ref="{59A80CB1-463E-4227-89BE-15C9C0696135}"/>
            <msink:sourceLink direction="with" ref="{21541811-5C80-4288-AEE3-55287E4BEBB1}"/>
          </msink:context>
        </emma:interpretation>
      </emma:emma>
    </inkml:annotationXML>
    <inkml:trace contextRef="#ctx0" brushRef="#br0">0 1242 1209 0,'0'0'108'0,"0"0"-87"15,14-4-21-15,-1 4 0 0,1-8 111 0,-10 4 17 0,5 0 4 0,1 0 1 16,8 4-44-16,-9-4-9 0,0-4-1 0,5 8-1 16,-5-4-50-16,0 4-9 0,5-5-3 0,-5 1 0 15,4 0-16-15,-4 0 0 0,5-8 0 0,-5 4 0 16,-9 8-11-16,14-4-5 0,-5 0-2 0,-9 4 0 31,0 0-16-31,0 0-3 0,14-8-1 0,-14 8 0 0,0 0 11 0,0 0 3 0,9 0 0 0,4 0 0 16,1-4 12-16,-14 4 2 0,0 0 1 0,0 0 0 15,9-8 9-15,0 0 0 0,-9 8 0 0,0 0 0 16,-4-8 16-16,4 0 4 0,9-1 2 0,-5-3 0 16,-8 4 9-16,-1 0 1 0,5 8 1 0,0-8 0 15,5 4 7-15,-1-4 2 0,-4-4 0 0,5 8 0 16,-5 4-24-16,0-8-5 0,4 4-1 0,1-9 0 0,0 5 4 15,-1 0 0-15,-4-4 0 0,9 4 0 16,0-4-16-16,0 4 9 0,-9 0-9 0,5-5 8 0,4 5-8 0,0 0 0 16,-4-4 0-16,-5 0 8 0,-9 0-8 0,4 0 0 15,10 0 0-15,4-1 0 0,0 1 0 0,0 0 0 16,-14-4 0-16,10 4 8 0,0-4 16 0,4 4 2 16,-14-9 1-16,10 5 0 0,-1 0-9 0,1-4-2 15,-1-1 0-15,1 1 0 0,-1 0 0 0,5 0-1 16,-4-1 0-16,4-3 0 0,-4 4-15 0,4-4 0 15,0-1 0-15,0 1 0 0,-4 8 0 0,4-4-13 16,9-1 2-16,-9-3 1 0,-4 0 2 0,4 4 0 16,4-1 0-16,-4 1 0 0,5 0 8 0,-5-4 0 15,-4 3 0-15,4 1 0 0,0 0 0 0,-5 0 0 0,1 4 0 16,0-1 0-16,-5 1 0 0,0 0 0 0,4 4 10 0,-4-4-10 16,0 4 14-16,0-1-3 0,0 1-1 0,5 4 0 15,-10 0-10-15,5 0 8 0,5 0-8 0,-1 0 8 16,-4 4-8-16,0 0 12 0,0-4-12 0,0 8 12 15,0 0 5-15,0 0 2 0,0 0 0 0,0 0 0 16,9 0-19-16,-9 0-19 0,0 0 4 0,0 0 1 16,0 0 22-16,0 0 5 0,0 0 1 0,0 0 0 15,0 0-14-15,0 0 0 0,0 0 0 0,0 0 0 16,0 0 0-16,0 0 0 0,0 0 0 0,0 0 0 16,14 4 0-16,-14-4 0 0,0 0 0 0,0 0 0 15,0 0-9-15,0 0-5 0,0 0-1 0,5 12 0 16,-1 0 15-16,-4 0 0 0,0-12 0 0,-4 16-9 0,4 0 9 15,-5 1 0-15,5-1 0 0,-9 0 0 16,4 0 16-16,5 0 0 0,-4 1-1 0,4 3 0 0,-5-8-15 16,1 4-16-16,-5 4 3 0,4 1 1 0,0-1 12 0,-8 8 16 15,-1 0-3-15,1 1-1 0,-6-5-12 0,6 4 0 16,-6 5 0-16,-3 7 0 0,-6 1 0 0,10-1-16 16,-5-3 3-16,1 3 1 0,-10 1 12 0,4-1 0 15,6 1 0-15,-1-5 0 0,-9 0 0 0,0 1 16 16,5-9-3-16,4 4-1 0,5-7-12 0,0-1 0 15,-5-4 0-15,9 1 0 0,-4-5 0 0,9 0 0 16,-5-8 0-16,5 0 0 0,9-8 0 0,0 0 0 16,0 0 0-16,0 0 0 0,0 0 12 0,0 0 0 15,5-8 0-15,-1-4 0 0,-4 12 0 0,9-12 0 16,10-9 0-16,-1-3 0 0,0 4-4 0,5-4-8 0,0-5 11 16,4 1-11-16,5 0 24 0,0-5-1 0,-10 1-1 0,1 0 0 15,9-5-22-15,0 1 9 0,-9-1-9 0,-1 1 0 16,1 3 0-16,0 5 0 0,0 0 0 0,-5 0 0 15,-4 7 9-15,-1 5 2 0,5 0 0 0,-4 0 0 16,-5-5-11-16,5 5 0 0,-1 0 0 0,1 0 0 16,0 0 0-16,-5 0 0 0,5 3 0 0,-1-3 0 15,1 0 0-15,4 0 0 0,-9 0 0 0,5-1 0 16,0 1 0-16,-5 4 0 0,0-8 0 0,0 8 0 16,-5-4 0-16,5 3 0 0,1 1 0 0,-10 4 0 15,0 0 0-15,0-4-14 0,4 4 5 0,-4 4 1 16,0 4 8-16,0-8 12 0,5 4-2 0,-5 4-1 15,4-4-9-15,-4 4 0 0,-4-8 0 0,4 8 0 16,0 0 0-16,0 0 0 0,0 0 0 0,0 0 0 0,0 0-18 16,0 0-2-16,0 0-1 0,0 0 0 0,-5 0 2 0,5 0 1 15,5-5 0-15,-5 5 0 0,-5-8 2 0,5 8 0 16,0 0 0-16,0 0 0 16,0 0-118-16,0 0-23 0,0 0-5 0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23.94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9CE14C0-EDB1-4A0D-965B-C76866297784}" emma:medium="tactile" emma:mode="ink">
          <msink:context xmlns:msink="http://schemas.microsoft.com/ink/2010/main" type="inkDrawing" rotatedBoundingBox="19646,5730 19820,13118 19283,13130 19109,5743" semanticType="callout" shapeName="Other">
            <msink:sourceLink direction="with" ref="{7F79B826-D6D3-4B21-B29F-0CCC27874049}"/>
            <msink:sourceLink direction="with" ref="{21541811-5C80-4288-AEE3-55287E4BEBB1}"/>
          </msink:context>
        </emma:interpretation>
      </emma:emma>
    </inkml:annotationXML>
    <inkml:trace contextRef="#ctx0" brushRef="#br0">7 167 1036 0,'0'0'92'0,"0"0"-73"16,0 0-19-16,0 0 0 0,-9 0 104 0,0 0 16 15,5-8 4-15,4 8 1 0,0 0-60 0,0 0-12 16,0-9-2-16,0 9-1 0,4-4-31 0,-4 4-7 16,0-12 0-16,0 12-1 0,9-8-11 0,-9 8 8 15,5-8-8-15,-5 8 8 0,0 0-8 0,4-8 0 16,5 4 0-16,1-4 0 0,-1 0 0 0,0 4 0 16,0-4 0-16,4 4 0 0,1-5 18 0,-1 5 2 15,-13 4 0-15,14-8 0 0,4 0-20 0,-4 0 0 16,-10 0 0-16,5 0 0 0,0 4 0 0,0 0 0 15,-9 4 0-15,9-4 0 0,0 0 11 0,0-4 1 16,-9 8 1-16,0 0 0 0,0 0 0 0,0 0 0 0,0 0 0 0,0 0 0 16,0 0 11-16,0 0 1 0,0 0 1 15,0 0 0-15,0 0 3 0,0 0 1 0,0 0 0 0,0 0 0 16,0 0-18-16,0 0-3 0,0 0-1 0,0 0 0 16,0 0-8-16,9 4 0 0,5 0 0 0,-14-4 8 15,0 0-8-15,9-4 8 0,5 4-8 0,-5 0 8 16,-9 0 2-16,0 0 0 0,13 0 0 0,-13 0 0 15,0 0 9-15,0 0 1 0,9 8 1 0,0 0 0 16,0-4 4-16,-9-4 1 0,5 8 0 0,4 0 0 16,0 4 12-16,0 0 2 0,-5 1 1 0,1-1 0 15,4-4-25-15,-4 4-4 0,4-8-2 0,-9-4 0 16,4 16 3-16,1-4 1 0,4-4 0 0,4 5 0 16,-4-1-14-16,0 0 9 0,-4 4-9 0,4 0 8 0,4-4-8 15,-4 0 0-15,-4 5 0 0,0-1 0 0,8 0 0 0,1 4 0 16,-14-4 0-16,4 5 0 0,10-1 8 0,-10-4-8 15,-4 4 0-15,5 5 8 0,4-5 2 0,0 4 0 16,-9 4 0-16,0-7 0 0,0-1 3 0,0 0 1 16,4 4 0-16,-4 1 0 0,-4-5-2 0,-1 0-1 15,5-4 0-15,5 5 0 0,4 3-11 0,-5-4 12 16,-8 0-12-16,-1 1 12 0,1 3-12 0,4 0 12 16,0-4-12-16,-9 1 12 0,0 3-3 0,4 0 0 15,5 0 0-15,-4 5 0 0,-5-1 1 0,4 0 0 16,5 1 0-16,0-1 0 0,-4-4-10 0,-1 5 0 0,5-1 0 15,0 0 8-15,-4 1-8 0,-1-1 0 0,5 0 0 16,5 1 0-16,4-5 0 0,-5 0 8 0,-8 5-8 0,4-5 0 16,4 0 0-16,-4 0 8 0,-4-3-8 0,-1-1 0 15,10 0 10-15,-5 0-10 0,-9 1 12 0,4 3-12 16,5 0 12-16,-4 5-12 0,-1-9 12 0,1 8-12 16,-10-4 15-16,9 5-4 0,5-1-1 0,0 0 0 15,-9 1-10-15,5-1 0 0,4 0 0 0,0 1 0 16,0-1 0-16,0 4 0 0,0 1 0 0,0-1 0 15,0 0 0-15,0 1 10 0,0-5-10 0,-5 5 10 16,10-9-10-16,-5 0 12 0,-5 0-12 0,1 1 12 16,4-1-4-16,0 0 0 0,0-4 0 0,-5 5 0 15,1 3-8-15,-1-4 0 0,10 1 0 0,-10 3 0 0,1 0 0 16,-1 1 0-16,5-1 0 0,5 0 0 0,-5 1 0 0,-5 3 0 16,5 4 0-16,0 1 0 0,5-1 0 0,-5 1 0 15,-9 3 0-15,4 1 0 0,5-1 0 0,0 5 0 16,-4-9 0-16,-1 0 0 0,-4-3 0 0,5-1 8 15,4 1-8-15,0-5 0 0,-9-4 9 0,4 5-9 16,5-1 10-16,0 0-10 0,-5 1 8 0,1-1-8 16,4 0 0-16,0 1 0 0,0 3 8 0,0-4-8 15,0 5 0-15,0 3 0 0,0-4 0 0,4 5 0 16,1 3 0-16,-5-3 0 0,5-1 0 0,-1-3 8 16,1 7-8-16,-1-4 0 0,-4 1 0 0,0-1 9 15,9 5-9-15,-9-9 8 0,-4 5-8 0,4-1 10 16,4 0-10-16,-4 1 10 0,0-5-1 0,0 5 0 0,0-5 0 0,5-4 0 15,-1 9-9-15,-4-5 0 0,0-4 0 0,0 5 8 16,5-5-8-16,-1 0 0 0,-4 5 0 0,0-5 0 16,0 0 0-16,0 1 0 0,5-1 8 0,-5 5-8 15,0-1 0-15,0 0 0 0,4 5 9 0,-4-5-9 16,0 9 0-16,0-5 0 0,0 0 0 0,5 1 8 16,-1 3-8-16,-4-7 0 0,-4 3 0 0,4-4 0 15,4 1 0-15,1-1 8 0,-5-3-8 0,0-5 0 16,4 4 0-16,1-4 0 0,-1 1 0 0,-4-5 8 15,0 4-8-15,5-4 0 0,4 5 0 0,-9-5 0 16,-5 4 0-16,5-4 0 0,9 1 0 0,1 7 8 16,-10-4-8-16,0 9 0 0,4-1 8 0,5 0-8 15,-4 1 8-15,-1-1-8 0,-8 1 10 0,4-1-10 16,9 4 0-16,-5-3 8 0,-8-1-8 0,-1-4 0 0,5-3 0 16,0-1 0-16,0 0 0 0,0-3 0 0,-4-1 0 15,-1 0 8-15,5-4-8 0,5 4 0 0,-5 5 0 0,-5-5 0 16,5 0 0-16,0 0 0 0,-4 1 0 0,4-5 8 15,-5 4-8-15,5 0 0 0,5 5 0 0,-1-5 0 16,-8 4 0-16,4-4 0 0,9 5 0 0,-9-5 8 16,-5 4-8-16,5-4 0 0,-4 9 0 0,-1-5 0 15,5 0 0-15,0 1 0 0,-9-5 0 0,4 4 8 16,10 0-8-16,-5 1 0 0,-9-5 0 0,4 4 0 16,10-4 0-16,-5 1 0 0,0-1 0 0,0 0 0 15,0 0 0-15,0-3 0 0,9-1 0 0,-4 0 0 16,-5 0 8-16,0 0-8 0,4 0 0 0,5-3 8 0,-9-1-8 15,0 4 0-15,-9-4 9 0,9 0-9 16,9 4 8-16,-4-3-8 0,-10-1 12 0,5 0-4 0,9 0 0 16,-4 4 0-16,-5-4 0 0,4 0-8 0,1 5 12 15,4-1-4-15,4 0 0 0,-8 0-8 0,-1 0 12 16,5-3-4-16,5 3-8 0,-5-4 8 0,-5 0-8 0,-4 4 8 16,5-4-8-16,0 4 0 0,-1-3 0 0,-4 3 8 15,-4 0-8-15,-1 0 0 0,14-4 0 0,-9 5 8 16,-9-1 1-16,4 0 0 0,5 4 0 0,-4-4 0 15,-1 1-9-15,1-5 0 0,-1 4-10 0,5 0 10 16,0-4 0-16,-4 8 0 0,-1-7 0 0,1-1 0 16,-5 0 0-16,9 0 0 0,-5 0 0 0,1 0 0 15,-1-8 0-15,5-4 0 0,0 0 0 0,0 0 0 16,-9 4-36-16,9-4-13 0,0 0-3 16,0-8-1-16,-4-8-138 0,-1-4-27 0,10-13-6 15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28.39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AD28480-CCD3-43F4-866A-C6EF9AB43ECD}" emma:medium="tactile" emma:mode="ink">
          <msink:context xmlns:msink="http://schemas.microsoft.com/ink/2010/main" type="writingRegion" rotatedBoundingBox="7871,12314 7886,12314 7886,12329 7871,12329"/>
        </emma:interpretation>
      </emma:emma>
    </inkml:annotationXML>
    <inkml:traceGroup>
      <inkml:annotationXML>
        <emma:emma xmlns:emma="http://www.w3.org/2003/04/emma" version="1.0">
          <emma:interpretation id="{6B86483D-A440-4B09-B69A-EC3EDE1244D7}" emma:medium="tactile" emma:mode="ink">
            <msink:context xmlns:msink="http://schemas.microsoft.com/ink/2010/main" type="paragraph" rotatedBoundingBox="7871,12314 7886,12314 7886,12329 7871,123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2D7E4E-1F8E-485F-974F-C3105EBBA95A}" emma:medium="tactile" emma:mode="ink">
              <msink:context xmlns:msink="http://schemas.microsoft.com/ink/2010/main" type="line" rotatedBoundingBox="7871,12314 7886,12314 7886,12329 7871,12329"/>
            </emma:interpretation>
          </emma:emma>
        </inkml:annotationXML>
        <inkml:traceGroup>
          <inkml:annotationXML>
            <emma:emma xmlns:emma="http://www.w3.org/2003/04/emma" version="1.0">
              <emma:interpretation id="{2E8C5378-F582-4BC5-A6A4-D669AD99A69A}" emma:medium="tactile" emma:mode="ink">
                <msink:context xmlns:msink="http://schemas.microsoft.com/ink/2010/main" type="inkWord" rotatedBoundingBox="7871,12314 7886,12314 7886,12329 7871,12329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\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-807-1736 230 0,'0'0'10'0,"0"0"2"0,0 0-12 0,0 0 0 0,0 0 0 0,0 0 0 15,0 0 28-15</inkml:trace>
        </inkml:traceGroup>
      </inkml:traceGroup>
    </inkml:traceGroup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26.0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2BD0781-F284-41D8-BF9A-7BC7846D65C6}" emma:medium="tactile" emma:mode="ink">
          <msink:context xmlns:msink="http://schemas.microsoft.com/ink/2010/main" type="inkDrawing" rotatedBoundingBox="19605,13972 19676,14906 19660,14908 19589,13974" semanticType="callout" shapeName="Other">
            <msink:sourceLink direction="with" ref="{7F79B826-D6D3-4B21-B29F-0CCC27874049}"/>
          </msink:context>
        </emma:interpretation>
      </emma:emma>
    </inkml:annotationXML>
    <inkml:trace contextRef="#ctx0" brushRef="#br0">10 0 2138 0,'-13'4'95'0,"13"-4"19"0,0 0-91 0,0 0-23 16,4 12 0-16,-4 1 0 0,0 7 73 0,5 8 11 15,-1 4 1-15,1 5 1 0,0 3-10 0,-1 5-1 16,5 7-1-16,-4 1 0 0,-1 0-30 0,-4 3-7 15,5 1-1-15,-5 0 0 0,0-5-18 0,0 1-4 16,4 0-1-16,1-5 0 16,9-7-40-16,-10-1-8 0,-8-8-1 0,4-3-799 15,0-1-159-15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30.5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80A5166-E7F4-4275-AECE-32EC7E44DB5A}" emma:medium="tactile" emma:mode="ink">
          <msink:context xmlns:msink="http://schemas.microsoft.com/ink/2010/main" type="inkDrawing" rotatedBoundingBox="7467,12095 23478,4679 23646,5041 7635,12457" semanticType="callout" shapeName="Other">
            <msink:sourceLink direction="with" ref="{424243C3-4C2A-4541-B24D-231F18217F90}"/>
            <msink:sourceLink direction="with" ref="{EA6DE716-7205-494D-8197-108100329C72}"/>
          </msink:context>
        </emma:interpretation>
      </emma:emma>
    </inkml:annotationXML>
    <inkml:trace contextRef="#ctx0" brushRef="#br0">0 7227 172 0,'0'0'16'0,"0"0"-16"0,0 0 0 0,0 0 0 16,0 0 189-16,0 0 35 0,0 0 8 0,0 0 0 15,0 0-112-15,0 0-24 0,0 0-4 0,0 0 0 16,0 0-25-16,13 0-5 0,-4-4-1 0,5 0 0 16,-5 0-20-16,5 0-4 0,-5-4-1 0,5 0 0 15,4 4-18-15,-5-4-4 0,1 0-1 0,4-4 0 16,0 8-13-16,1-9 0 0,-6 5 8 0,10 0-8 16,-9 0 0-16,4 0 0 0,0 0 8 0,0 0-8 15,1 0 0-15,3 0 0 0,-3 0 0 0,3 0 0 0,1-1 0 16,-5 1 0-16,5 0 0 0,0-4 0 0,4 0 0 15,-9 0 9-15,5 0-9 0,0 0 8 0,0-1 1 0,4-3 0 16,-9 4 0-16,5 0 0 0,0 0 8 0,-1 0 2 16,1 0 0-16,0-1 0 0,0 1 1 0,-5 4 0 15,5 4 0-15,-5-4 0 0,5 4 2 0,-1-4 1 16,1 0 0-16,0 4 0 0,4-4-23 0,-4 0 0 16,0-1 0-16,0 1 8 0,-1 0-8 0,6 0-8 15,-6 0 8-15,1-4-12 0,0 4 12 0,0 0 0 16,0 0 10-16,-1 0-10 0,6-1 11 0,-6 1-11 15,1-4 12-15,-5 4-12 0,5 0 12 0,0 0-4 16,0-4 0-16,-1 4-8 0,1 0 12 0,-5 0-4 0,5-5 0 0,-5 5-8 16,5 0 12-16,0-4-12 0,-5 4 12 0,9-4-12 15,-4 0 20-15,0 4-4 0,0-5 0 0,-1 1 0 16,1 4 0-16,0-4-1 0,0 0 0 0,0 4 0 16,4-8-15-16,0 4 11 0,0-1-11 0,1 1 10 15,-1-4-10-15,0 4 0 0,1-4 0 0,-1 0 0 16,0 3 0-16,1-3 0 0,-1 4 0 0,0-4 0 15,1-4 0-15,-6 3 0 0,6 1 0 0,-6 0 0 16,6 0 0-16,-1 0 0 0,-4 4 0 0,0-5 0 16,4 1 8-16,-4 0-8 0,-1 4 0 0,1-4 8 15,5-1-8-15,-1 1 0 0,-4 0 0 0,4 4 0 16,0-8-18-16,1 4 1 0,-1-1 0 0,5 1 0 16,-5-4 17-16,0 8 0 0,1-4-8 0,-1-1 8 15,0 1 0-15,1 0 0 0,-1 4 0 0,0-4 0 0,1 0 0 16,-6-1 0-16,6 1-8 0,-1 0 8 0,0 4 0 0,5-4 0 15,-4-1 0-15,-1 1 0 0,0 4 0 0,0-4 0 16,5 0 0-16,-9 0 0 0,4 3 0 0,5-3 0 16,-4 4 0-16,4-4 0 0,-10 4 0 0,10-4 0 15,-5-1 0-15,1 1 0 0,-1 0 0 0,-4 0 0 16,4 0 0-16,0 3 0 0,1-7 0 0,-5 8 0 16,4-4 0-16,-4 4 0 0,4-8 0 0,0 7 0 0,1 1 8 15,-1-4-8-15,0 4 9 0,1 0-1 16,-1-4 0-16,5 3 0 0,-5-3 1 0,5 4 0 15,-5 0 0-15,5 0 0 0,0 0-9 0,0 4 0 16,-5-5 0-16,5 1 0 0,-5 4 0 0,5 0 0 0,-9-4-9 16,4 4 9-16,-4 0 0 0,4 0 0 0,-4 0 0 15,0 0 0-15,4-1 0 0,-4-3 0 0,4 4 0 0,1 0 0 16,-1-4 0-16,0 4 0 0,5-4 0 0,-5 0 0 16,1 3 0-16,-5 1 0 0,4 0 0 0,5 0 0 15,0 0 0-15,-5 0 0 0,0 0 0 0,5-4 0 16,-5 4 0-16,1 0 11 0,-6 0-11 0,6-1 10 15,-5-3-10-15,4 0 0 0,-4 0 0 0,4 0 0 16,-4 0 0-16,0 0 8 0,4-5-8 0,5 5 0 16,-10-4 0-16,6 4 0 0,8-4 0 0,-4 4 0 15,0-5 0-15,0 5 8 0,0-4-8 0,0 0 0 16,-1 8 9-16,1-4-9 0,0-1 10 0,0 1-10 16,-5 0 8-16,5 0-8 0,0-4 0 0,0 4 9 15,-5 0-9-15,5-5 0 0,0 5 0 0,0 0 0 16,4-4-9-16,1 0 9 0,-1 0-12 0,5 3 12 0,-4-3-14 0,-6 0 4 15,1 0 1-15,5-4 0 0,4 3 9 0,0 1 0 16,-5-4 0-16,-4 4 0 0,4-4 0 0,-4-1 0 16,0 1 0-16,0 4 0 0,-5 0 16 0,1 0 0 15,3-1-1-15,1 5 0 0,-4-4 1 0,4 0 1 16,4 0 0-16,-4-1 0 0,4-3-9 0,1 4-8 16,-10-8 9-16,9 8-9 0,1-1 8 0,-1 1-8 15,-4 0 0-15,9 0 0 0,-4 0 0 0,4-1 0 16,-10 5 0-16,6-8 0 0,-1 4 0 0,1-4 0 15,-5 3-8-15,4 1 8 0,0-4 0 0,1 4 0 16,-1-4 0-16,1 3 0 0,-6-3 0 0,6 0 0 16,4 0 0-16,0 4 0 0,4-5 0 0,-4 5 0 0,0 0 0 15,0 0 0-15,5-4 0 0,-5 3 0 0,0 1 0 0,0 0 0 16,0 0 0-16,0-4 0 0,-5-1 0 0,5 1 0 16,-4 4 0-16,-1 0 0 0,0 0 0 0,1-1 0 15,-1 1 17-15,5 0-2 0,-4-4-1 0,4 4 0 16,-5 3 3-16,0-7 1 0,1 8 0 0,-1-4 0 15,1-4-8-15,-1 3-2 0,1 1 0 0,-1 0 0 16,0 4-8-16,1-4 0 0,4 0 0 0,0-1 0 16,0 5 0-16,0-4 0 0,-5-4 0 0,1 4 0 15,4-1 0-15,0 1 0 0,-5 4 0 0,5-4 0 16,-5 0 0-16,1-1 0 0,-1 1 0 0,-4 0 0 16,4-4 0-16,1 0 0 0,-1-1 0 0,1 1 0 15,4-8 0-15,0 8 8 0,9-1-8 0,-5 1 0 16,-4-4 0-16,0 0 0 0,5-1 8 0,-1 1-8 0,1 0 0 15,-1-1 8-15,-4 1-8 0,0 4 8 0,-4 0-8 0,4-1 8 16,-5 1-8-16,1-4 8 0,-6 4 0 0,6-1 0 16,-1 1 0-16,5 0 0 0,0 0-8 0,-4 0 12 15,-5 3-12-15,4 1 12 0,0-8-12 0,5 4 0 16,-4 3 0-16,4-3 0 0,-5 0 0 0,-4 0 0 16,4 0 0-16,1-9 0 0,-5 9 0 0,0 0 8 15,4-1-8-15,-4-3 0 0,4 0 0 0,1 4 0 16,4-5 8-16,-5 1-8 0,5 4 18 0,-4-4 2 15,4-1 0-15,0 1 0 0,-1 4-20 0,1 0 0 16,0-1 8-16,0 1-8 0,-4-4 0 0,8 4 0 16,1-5 0-16,-1 5 0 0,-4 0 0 0,5 0 0 0,9-5 0 15,-1 5 0-15,1 0 0 0,-10 0 0 0,1-5 8 0,4 9-8 16,5-4 13-16,-5 4-1 0,-5 0 0 16,-4-5 0-16,5 5-4 0,4 0-8 0,0-4 11 0,-5 3-11 15,5-3 9-15,-4 4-9 0,9 0 0 0,-5-4 9 16,-5-1-9-16,5 1 0 0,10 4 0 0,-6 0 0 15,1-4 0-15,-1-1 0 0,-3 5 0 0,3-4 0 16,5 4 0-16,1-5 0 0,-15 1 0 0,10 0 0 16,18 0-8-16,-10 0 8 0,1 3 0 0,-5-3 0 15,-4 4-11-15,4-4 3 0,-4-5 0 0,4 5 0 16,-5 4 8-16,6-4 0 0,-1 0 0 0,-5-5 0 16,6 9 0-16,3-4 0 0,-8-4 0 0,4-1 0 15,-4 1 0-15,4 4 0 0,0-5 0 0,0-3 0 16,5 8 0-16,0-4 0 0,0-1 0 0,4-3 0 0,0 4 0 15,1-5 0-15,-6 5 0 0,6 0 0 0,-1-4 0 16,0-1 9-16,0 5-9 0,1-4 10 0,-6-5-10 0,6 5 10 16,4 0-10-16,-5-1 10 0,0 1-10 0,-4 0 0 15,0-1 0-15,-1 1 8 0,1 0-8 0,0-1 0 16,9 1-12-16,-5 4 12 0,-4 3-22 0,4-3 3 16,-4 0 1-16,0 4 0 15,-5-1-37-15,-5 1-7 0,6 4-2 0,-1 0-703 16,-5 0-141-16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45.1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8B6D088-8128-429C-9B8E-5F8867B2CB20}" emma:medium="tactile" emma:mode="ink">
          <msink:context xmlns:msink="http://schemas.microsoft.com/ink/2010/main" type="inkDrawing" rotatedBoundingBox="28758,12023 30520,10829 31419,12156 29657,13350" semanticType="callout" shapeName="Other">
            <msink:sourceLink direction="to" ref="{528170B0-6198-43C3-AA76-213BF1FB17D0}"/>
            <msink:sourceLink direction="from" ref="{528170B0-6198-43C3-AA76-213BF1FB17D0}"/>
          </msink:context>
        </emma:interpretation>
      </emma:emma>
    </inkml:annotationXML>
    <inkml:trace contextRef="#ctx0" brushRef="#br0">318 1335 2188 0,'0'-12'195'0,"0"-4"-156"15,9 0-31-15,-9 0-8 0,4-5 30 0,-4 5 5 0,-4 0 1 0,-5 4 0 16,9-4-16-16,-5-1-4 0,1-3 0 0,-6 4 0 16,-3 0-16-16,13 0 0 0,-14 8-8 0,5-1 8 15,-5 1-8-15,5 0 8 0,-4 8 0 0,-6 4-9 16,6 0 9-16,-5 4 0 0,4 9 0 0,-9-1-8 15,0 4 8-15,1 8 0 0,-1 1 10 0,5-5-10 16,4 4 0-16,-4 1 0 0,4-5 0 0,5 0 0 16,9-4 0-16,5-3 0 0,-1-1 0 0,-4-4 0 15,14-4 0-15,-1 0 0 0,1 0 0 0,4-4 0 16,-4-4 8-16,4-4-8 0,5-4 11 0,0 0-11 16,-5 0 14-16,9-8-4 0,1 0-1 0,3-9 0 15,-3 1 14-15,8 0 2 0,-4-5 1 0,4 1 0 16,1-4-5-16,-1 3-1 0,-4 5 0 0,0 0 0 15,0 0-6-15,-5 11-2 0,-9 1 0 0,-4 4 0 0,0 4-12 16,-14 4 0-16,0 0 0 0,0 12 0 0,-9 4 0 0,4 5 0 16,-9-1 0-16,5 4-10 0,0 5 10 0,-4-1 0 15,-1-4-9-15,14 0 9 0,-5-3 0 0,1-1-11 16,-1 0 11-16,10-4-8 0,4-4 8 0,0-3-12 16,-4-1 12-16,17-4-12 0,6-4 12 0,-1 0 0 15,5-4 0-15,0 0 8 0,0-5 3 0,-1-3 1 16,-3-4 0-16,13 0 0 0,-9-4 5 0,4 0 2 15,-4-1 0-15,9-7 0 0,-5 0 0 0,5-5 0 16,-4-3 0-16,17-5 0 0,-8 5-19 0,-1-1 0 16,-4-3 0-16,0 0 0 0,-4-1-9 0,8-3-3 15,-4-1 0-15,-9-4 0 0,0 1 12 0,0-1 0 16,-14 1 0-16,5-1 0 0,-5 1 0 0,-4-1 0 16,-5 1 9-16,4 3-9 0,-13 5 0 0,10 3-11 0,-6 1 0 0,-4-1 0 15,0 5 11-15,5 0 0 0,-5 7 10 0,0 1-10 16,0 4 9-16,0 0-9 0,-5-1 8 0,5 9-8 15,-4 0 0-15,-6 0 0 0,10 4 0 0,0 8 0 16,0 0 0-16,-13 4 0 0,8 8 0 0,-8 0 0 16,-1 4 0-16,5 5 15 0,0 3-1 0,-5 4 0 15,-4 9-14-15,0-5 9 0,-5 8-9 0,5 5 8 16,-14 3-8-16,9 5 0 0,0 4 0 0,5 3 8 16,-9 5-8-16,18-4 8 0,-5 4-8 0,0-1 8 15,5 1-8-15,5 0 0 0,4 0 0 0,4-1 0 16,1 1 0-16,4 0-9 0,9-4 9 0,5 3-10 15,0-7-3-15,8 0-1 0,-3-5 0 0,4 1 0 16,0-5-13-16,-5 1-2 0,5-4-1 0,0-1 0 16,-5 5-120-16,0-9-24 0,-4-3-5 0,9-1-484 15,0-4-97-15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24.87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637E677-4E3E-402F-89D0-CA1AD82DEE3D}" emma:medium="tactile" emma:mode="ink">
          <msink:context xmlns:msink="http://schemas.microsoft.com/ink/2010/main" type="writingRegion" rotatedBoundingBox="10627,12812 9892,14649 8674,14161 9410,12324"/>
        </emma:interpretation>
      </emma:emma>
    </inkml:annotationXML>
    <inkml:traceGroup>
      <inkml:annotationXML>
        <emma:emma xmlns:emma="http://www.w3.org/2003/04/emma" version="1.0">
          <emma:interpretation id="{00227BCA-25E0-4E74-BD9C-1B15C085D19D}" emma:medium="tactile" emma:mode="ink">
            <msink:context xmlns:msink="http://schemas.microsoft.com/ink/2010/main" type="paragraph" rotatedBoundingBox="10627,12812 9892,14649 8674,14161 9410,123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01A035-3C17-446C-AFF3-BD4D861A065A}" emma:medium="tactile" emma:mode="ink">
              <msink:context xmlns:msink="http://schemas.microsoft.com/ink/2010/main" type="line" rotatedBoundingBox="10627,12812 9892,14649 8674,14161 9410,12324"/>
            </emma:interpretation>
          </emma:emma>
        </inkml:annotationXML>
        <inkml:traceGroup>
          <inkml:annotationXML>
            <emma:emma xmlns:emma="http://www.w3.org/2003/04/emma" version="1.0">
              <emma:interpretation id="{3638E023-CFFE-4EE1-9905-886EDB208C49}" emma:medium="tactile" emma:mode="ink">
                <msink:context xmlns:msink="http://schemas.microsoft.com/ink/2010/main" type="inkWord" rotatedBoundingBox="10627,12812 9892,14649 8674,14161 9410,1232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40 105 1818 0,'0'0'40'16,"0"0"8"-16,0 0 1 0,-5 0 3 0,5 0-42 0,-9 0-10 0,0 0 0 0,9 0 0 0,0 0 48 0,-9 0 8 16,0 0 2-16,9 0 0 0,0 0-40 0,0 0-8 15,0 0-2-15,0 0 0 0,0 0 7 0,0 0 1 16,0 0 0-16,0 0 0 0,0 0 2 0,13 4 1 16,1-4 0-16,0 4 0 0,-1 0 11 0,5 0 2 15,1 1 1-15,3-1 0 0,1-4-12 0,0 4-2 16,0-8-1-16,4 4 0 0,0-4-18 0,5-1 0 15,-4-7-8-15,3 4 8 16,6-4-108-16,-1-4-15 0,37-20-3 0,-14-1-1 0</inkml:trace>
          <inkml:trace contextRef="#ctx0" brushRef="#br0" timeOffset="275.3719">1160-441 2246 0,'0'0'200'0,"0"0"-160"0,0 0-32 0,0 0-8 15,0 0 86-15,0 0 16 0,0 0 3 0,0 0 1 16,13 4-75-16,1 0-15 0,-5 8-4 0,5 4 0 16,-5 13 12-16,4-1 1 0,-3 8 1 0,-6 9 0 15,1 4-6-15,-1 7 0 0,1 1-1 0,-10 8 0 16,1-1-8-16,-1 1-2 0,-4-4 0 0,4 0 0 0,1-1-9 15,4-7-14-15,-9-5 3 0,4 5 1 16,5-4-60-16,0-1-12 16,0-7-2-16,0-5-1089 0</inkml:trace>
          <inkml:trace contextRef="#ctx0" brushRef="#br0" timeOffset="-10785.5805">1087-1513 1728 0,'0'-21'76'0,"4"13"16"0,1 0-73 0,-1 0-19 0,1 0 0 0,-5 8 0 16,5-8 104-16,-5 8 18 0,0 0 3 0,0 0 1 15,0 0-70-15,9 8-15 0,0-4-2 0,0 8-1 16,0 4-24-16,-4 5-5 0,-1-1-1 0,5 4 0 16,-9 4-8-16,0 1 0 0,0-1 0 0,-4 0 8 15,4 1-8-15,-5-9 0 0,1 0 0 0,-1 0 0 16,0-7 8-16,1-1-8 0,-1-4 0 0,1 0 8 16,4-8 0-16,0 0-8 0,0 0 12 0,0 0-4 15,0 0 11-15,0 0 1 0,-5-4 1 0,5 0 0 16,-4-8 28-16,-1 4 6 0,1-13 1 0,4 5 0 15,-5-4-19-15,5 0-3 0,0-5-1 0,0 9 0 0,0 0-33 16,0 0 0-16,0 4 0 0,5 0-12 0,-5 12 12 16,0 0-11-16,0 0 11 0,0 0-10 0,0 0 10 0,0 12 0 15,4 8 8-15,5 4-8 0,-9 4 0 0,5 9 8 16,-5-5-8-16,4 9 0 0,1-9 0 0,-5 5 0 16,-5-1 0-16,5 0-12 15,-4 1-27-15,-1-5-5 0,1 5-2 0,4-5 0 16,-9 4-158-16,4-3-31 0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38.07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7FC0D54-FD72-450D-BEA8-5A779F09E4C9}" emma:medium="tactile" emma:mode="ink">
          <msink:context xmlns:msink="http://schemas.microsoft.com/ink/2010/main" type="writingRegion" rotatedBoundingBox="22625,5735 25448,5725 25452,6891 22629,6900"/>
        </emma:interpretation>
      </emma:emma>
    </inkml:annotationXML>
    <inkml:traceGroup>
      <inkml:annotationXML>
        <emma:emma xmlns:emma="http://www.w3.org/2003/04/emma" version="1.0">
          <emma:interpretation id="{7314AD97-E488-4D89-9DE5-B3B3116CDA84}" emma:medium="tactile" emma:mode="ink">
            <msink:context xmlns:msink="http://schemas.microsoft.com/ink/2010/main" type="paragraph" rotatedBoundingBox="22625,5735 25448,5725 25452,6891 22629,6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6D1DBC-26B6-4E68-8378-8C49F4EC3188}" emma:medium="tactile" emma:mode="ink">
              <msink:context xmlns:msink="http://schemas.microsoft.com/ink/2010/main" type="line" rotatedBoundingBox="22625,5735 25448,5725 25452,6891 22629,6900"/>
            </emma:interpretation>
          </emma:emma>
        </inkml:annotationXML>
        <inkml:traceGroup>
          <inkml:annotationXML>
            <emma:emma xmlns:emma="http://www.w3.org/2003/04/emma" version="1.0">
              <emma:interpretation id="{E62C3527-A625-4712-8423-66B763DA2FAC}" emma:medium="tactile" emma:mode="ink">
                <msink:context xmlns:msink="http://schemas.microsoft.com/ink/2010/main" type="inkWord" rotatedBoundingBox="22625,5763 23318,5761 23322,6898 22629,6900"/>
              </emma:interpretation>
              <emma:one-of disjunction-type="recognition" id="oneOf0">
                <emma:interpretation id="interp0" emma:lang="" emma:confidence="0">
                  <emma:literal>-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~</emma:literal>
                </emma:interpretation>
                <emma:interpretation id="interp4" emma:lang="" emma:confidence="0">
                  <emma:literal>r</emma:literal>
                </emma:interpretation>
              </emma:one-of>
            </emma:emma>
          </inkml:annotationXML>
          <inkml:trace contextRef="#ctx0" brushRef="#br0">3641-6334 1335 0,'0'0'59'0,"0"0"13"0,0 0-58 0,0 0-14 0,0 0 0 0,9-4 0 16,-9 4 81-16,0 0 14 0,9-4 2 0,-9 4 1 15,0 0-23-15,0 0-5 0,0 0-1 0,0 0 0 16,9 8-16-16,-9-8-3 0,5 12-1 0,-5 5 0 15,4 3-1-15,-4 4 0 0,-4 0 0 0,-1 5 0 16,1-5-19-16,-1 8-4 0,0-3-1 0,-8 7 0 16,4 5 9-16,0-5 2 0,4-4 0 0,0 1 0 15,1-5-25-15,-1 1-10 0,1-5 8 0,-5 0-8 32,0 0-23-32,9-7-9 0,-5-1-3 0,5-4 0 15,-4 0-129-15,4-4-25 0,0-8-6 0</inkml:trace>
          <inkml:trace contextRef="#ctx0" brushRef="#br0" timeOffset="-2285.5754">3705-6645 748 0,'0'0'67'0,"0"0"-54"16,0-8-13-16,-5 0 0 0,0-5 56 0,1 5 9 15,-1-4 2-15,1 4 0 0,-1 0-43 0,-4-4-9 0,-5 4-2 16,5-4 0-16,0 4-1 0,0-1-1 16,0-3 0-16,0 4 0 0,-5-4 12 0,1 4 2 15,-1-8 1-15,5 8 0 0,-5 0 8 0,1 4 2 0,-1-9 0 0,5 5 0 16,0 0 12-16,0 0 4 0,-5 0 0 0,5 4 0 16,-5 0-4-16,0 4 0 0,1 0 0 0,-1 4 0 15,-4 0-23-15,4-4-5 0,-4 4 0 0,-5 0-1 16,5 8-19-16,-5-4 0 0,1 4 8 0,-6-3-8 15,6 7 0-15,-1 0 0 0,-9 0 8 0,9 0-8 16,5 5 12-16,0-1 0 0,-5 4-1 0,5 0 0 16,4 5-11-16,0-5 8 0,1 0-8 0,4 1 8 15,4-1 0-15,1 0 0 0,4-4 0 0,0 5 0 16,0-5-8-16,0 0-14 0,4-4 3 0,1 0 1 16,4-7 10-16,-5 3 0 0,-4-12 0 0,9 4 0 15,5 4 0-15,-5 0 0 0,5-8 0 0,-1-4-8 16,1-4 49-16,0 0 11 0,-1 0 1 0,1 0 1 0,0-9-2 15,-1 5 0-15,1 0 0 0,0-4 0 0,-1-4-19 16,1-1-4-16,0 1-1 0,4-4 0 0,-9 4-10 0,5-1-2 16,4 1-1-16,-4 0 0 0,-1 0 1 0,5-1 0 15,1 1 0-15,-1 4 0 0,0 0-4 0,0-4-1 16,-4 7 0-16,0 5 0 0,-1 0-2 0,1 4 0 16,-14 4 0-16,9-4 0 0,-9 4 0 0,0 0 0 15,0 0 0-15,0 8 0 0,0 4-9 0,0 1 0 16,-5 3 9-16,1-4-9 0,-5 8 0 0,0 0 0 15,4 5 0-15,-9-5 0 0,1 0 9 0,-1 4-9 16,1 1 12-16,-1 3-12 0,5 4 0 0,-9 1 0 0,-1 3 0 16,6-3 0-16,-6 7 0 0,1 0 15 15,0 1-2-15,4-1 0 0,-4-3 5 0,5 3 1 0,-1-3 0 0,0-5 0 16,5-4-5-16,-5-3-1 0,10-1 0 0,-5-4 0 16,4 0-1-16,1-3 0 0,-1-1 0 0,1-4 0 15,4 0-4-15,0-12-8 0,-5 8 11 0,5-8-11 16,0 12 8-16,0-12-8 0,0 0 0 0,0 0 0 15,0 8 10-15,0-8-10 0,0 0 8 0,0 0-8 32,0 0-24-32,0 0-11 0,0 0-1 0,0 0-1 0,0 0-28 15,0 0-6-15,0 0-1 0,0 0 0 0,0 0-164 16,9 9-34-16,14-9-6 0,0 0-2 0</inkml:trace>
        </inkml:traceGroup>
        <inkml:traceGroup>
          <inkml:annotationXML>
            <emma:emma xmlns:emma="http://www.w3.org/2003/04/emma" version="1.0">
              <emma:interpretation id="{424243C3-4C2A-4541-B24D-231F18217F90}" emma:medium="tactile" emma:mode="ink">
                <msink:context xmlns:msink="http://schemas.microsoft.com/ink/2010/main" type="inkWord" rotatedBoundingBox="23917,5730 25448,5725 25451,6722 23920,6727">
                  <msink:destinationLink direction="with" ref="{C80A5166-E7F4-4275-AECE-32EC7E44DB5A}"/>
                </msink:context>
              </emma:interpretation>
            </emma:emma>
          </inkml:annotationXML>
          <inkml:trace contextRef="#ctx0" brushRef="#br0" timeOffset="295.6398">4529-6872 1638 0,'0'0'72'0,"0"0"16"0,9-12-71 0,-5-4-17 16,1 4 0-16,-5 12 0 0,0 0 72 0,0 0 10 16,4-8 2-16,-4 8 1 0,0 0-29 0,0 0-5 15,0 0-2-15,0 0 0 0,0 0-27 0,-9 12-6 16,5 4 0-16,-10 4-1 0,0 12 12 0,-4 9 2 0,5 3 1 0,-6 9 0 16,1-4 19-16,-5 3 4 0,1 5 1 0,3-4 0 15,1-1-31-15,0 5-7 0,4-1 0 0,5-3-1 16,0-4-15-16,5-1 0 0,4 1 0 0,0-5 0 31,4-3-112-31,5-1-16 0,0-7-4 0,0-5-856 0</inkml:trace>
          <inkml:trace contextRef="#ctx0" brushRef="#br0" timeOffset="643.4637">4911-6394 1094 0,'-4'-25'97'0,"8"13"-77"0,5-8-20 0,5 0 0 16,-1-5 218-16,1 1 40 0,0 4 8 0,4-4 2 0,5-1-177 0,-5 5-35 15,0 4-8-15,0 0 0 0,5 4-8 0,-5 4 0 16,-4-1-1-16,4 1 0 0,-4 4-6 0,0 4-1 16,-5 4 0-16,4 4 0 0,1 1-32 0,0 3-19 15,-1 0 3-15,6 4 0 0,-6 4 25 0,1 5 6 16,-1-5 1-16,-3 4 0 0,8 4-26 0,-5 1-5 15,1-5-1-15,4 8 0 0,-4 9 16 0,4-5 0 16,-4 1 0-16,4-5 0 0,-4 4 0 0,-1-3-19 16,10-1 4-16,-9 1 1 15,4-9-36-15,-4 0-7 0,4-4-2 0,0 1 0 16,-4-5-108-16,-5-4-21 0,5-4-5 0</inkml:trace>
          <inkml:trace contextRef="#ctx0" brushRef="#br0" timeOffset="834.3362">5835-6730 1659 0,'0'0'73'0,"0"0"16"0,-9-4-71 0,5 4-18 0,-5 0 0 0,-1 0 0 15,-3 8 56-15,-1 0 8 0,-4 0 2 0,0 4 0 16,-1 8-40-16,-8 9-8 0,0-1-2 0,-10 4 0 15,1 5-16-15,-5 3 10 0,-5 5-10 0,1 3 8 16,-5 1-8-16,4-1 0 0,-4-3 0 0,0 0 0 16,5 7 0-16,-1-3 0 0,1-1 0 0,4-7-11 15,4 3-38-15,5-7-8 0,5-1-2 0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39.15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64 2257 0,'32'-28'49'0,"-14"20"11"0,10-4 1 0,3 3 3 0,1 1-51 0,5 8-13 15,4 4 0-15,9 13 0 0,4-1 54 0,6 16 8 0,-1 5 2 0,-5 11 0 16,-4 13-26-16,1 0-5 0,-10 3-1 0,-5 5 0 15,-4 8 7-15,-9 4 1 0,-10 8 0 0,-8 8 0 16,-10 8-24-16,-8 1-4 0,-10-1 0 0,-9 4-1 16,-9 0-11-16,-14 1 0 0,-8 3 0 0,-10-8 0 31,-9-8-172-31,-9-4-32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09:15.4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409FA80-2147-4955-8E6C-141C4174A952}" emma:medium="tactile" emma:mode="ink">
          <msink:context xmlns:msink="http://schemas.microsoft.com/ink/2010/main" type="writingRegion" rotatedBoundingBox="20087,13047 19640,13119 19571,12689 20018,12617"/>
        </emma:interpretation>
      </emma:emma>
    </inkml:annotationXML>
    <inkml:traceGroup>
      <inkml:annotationXML>
        <emma:emma xmlns:emma="http://www.w3.org/2003/04/emma" version="1.0">
          <emma:interpretation id="{6B017903-E01A-40E0-BD39-1BBA7A290410}" emma:medium="tactile" emma:mode="ink">
            <msink:context xmlns:msink="http://schemas.microsoft.com/ink/2010/main" type="paragraph" rotatedBoundingBox="20087,13047 19640,13119 19571,12689 20018,12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0416A3-C2DD-44F8-BB31-A956044C6E75}" emma:medium="tactile" emma:mode="ink">
              <msink:context xmlns:msink="http://schemas.microsoft.com/ink/2010/main" type="line" rotatedBoundingBox="20087,13047 19640,13119 19571,12689 20018,12617"/>
            </emma:interpretation>
          </emma:emma>
        </inkml:annotationXML>
        <inkml:traceGroup>
          <inkml:annotationXML>
            <emma:emma xmlns:emma="http://www.w3.org/2003/04/emma" version="1.0">
              <emma:interpretation id="{7F79B826-D6D3-4B21-B29F-0CCC27874049}" emma:medium="tactile" emma:mode="ink">
                <msink:context xmlns:msink="http://schemas.microsoft.com/ink/2010/main" type="inkWord" rotatedBoundingBox="20087,13047 19640,13119 19571,12689 20018,12617">
                  <msink:destinationLink direction="with" ref="{A2BD0781-F284-41D8-BF9A-7BC7846D65C6}"/>
                  <msink:destinationLink direction="with" ref="{29CE14C0-EDB1-4A0D-965B-C7686629778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422 101 288 0,'0'0'12'0,"0"0"4"0,0 0-16 0,0 0 0 16,0 0 0-16,0 0 0 0,0 0 210 0,5 12 39 16,-5-12 8-16,0 12 2 0,0-12-185 0,0 0-37 15,4 8-7-15,-8 5-2 0,-6-5-28 0,10-8 8 0,0 0-8 0,0 0 0 16,0 0 0-16,0 0 8 0,0 0-8 16,0 0 0-1,0 0-20-15,0 0-9 0,-9 4-3 0,9-4 0 0,0 0 32 0,-4 0 0 0,-10-4 0 0,5 4 0 16,0-8 0-16,4 3 0 0,-4 1 0 0,0-4 0 15,-5 4 26-15,5-4 11 0,9 8 3 0,-13-8 0 16,-1 4 19-16,5-8 4 0,0 4 1 0,4 0 0 16,1 0-8-16,-5 0 0 0,4-1-1 0,5 9 0 15,0 0-35-15,-9-8-8 0,0 0 0 0,4-4-1 16,5 8 9-16,-4-4 1 0,-5 4 1 0,0 0 0 16,9 4 14-16,0 0 4 0,0 0 0 0,0 0 0 15,-10-4-13-15,10 4-3 0,0 0 0 0,0 0 0 16,-4 8-3-16,-1 4-1 0,5 4 0 0,0-4 0 15,0 1-5-15,0-1-2 0,-9 0 0 0,9 4 0 16,0-4-13-16,0 4 0 0,-9 1 0 0,0-9 0 16,9-8 0-16,0 0 0 0,-5 8 0 0,-4 0 0 0,0 0 0 15,9-8 0-15,0 0 0 0,0 0 0 0,-18 0 8 0,9 0-8 16,9 0 0-16,0 0 0 0,-9-4 10 0,0-4-10 16,4 0 10-16,1 0-10 0,4-1 16 0,0-3-4 15,-5 4 0-15,5-4 0 0,5 0 3 0,-1 0 0 16,-4 0 0-16,0 0 0 0,9 3-15 0,-4 1 8 15,-5 8-8-15,0 0 0 0,0 0 17 0,0 0-2 16,0 0-1-16,0 0 0 0,-9 0 6 0,4 8 0 16,5 9 1-16,0-1 0 0,-4 4-8 0,-10 0-1 15,5 1-1-15,4 3 0 0,1-4-11 0,-5 0 0 16,-5 1 9-16,5-5-9 0,4 0 0 0,1 0 0 0,-5-8 0 16,0 4 8-16,9-12-8 0,0 0 0 0,0 0 0 15,0 0 0-15,0 0 0 0,0 0-13 0,13 0 3 16,1 0 1-16,-5-4 9 0,5-4-8 0,-1-4 8 0,10 0-8 15,-5-4 8-15,0 0 12 0,-4-1-2 0,4-3-1 16,10 0 20-16,-10 4 4 0,-4 4 1 0,-1-1 0 16,5 9 12-16,-4 4 2 0,0 4 1 0,-10 9 0 15,1 3-23-15,4 0-5 0,0 8-1 0,0 0 0 16,-4 5-20-16,-1-1 0 0,5 0 0 0,5 1 0 16,-9-1-90-1,-1-4-22-15,1 1-5 0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11:16.6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6F582D3-4A2A-4BD4-A600-2ED2373FDBDB}" emma:medium="tactile" emma:mode="ink">
          <msink:context xmlns:msink="http://schemas.microsoft.com/ink/2010/main" type="writingRegion" rotatedBoundingBox="2236,887 31146,-371 31902,16971 2992,18230"/>
        </emma:interpretation>
      </emma:emma>
    </inkml:annotationXML>
    <inkml:traceGroup>
      <inkml:annotationXML>
        <emma:emma xmlns:emma="http://www.w3.org/2003/04/emma" version="1.0">
          <emma:interpretation id="{DD613F44-4EFE-46E8-88B0-38B7797EEAFB}" emma:medium="tactile" emma:mode="ink">
            <msink:context xmlns:msink="http://schemas.microsoft.com/ink/2010/main" type="paragraph" rotatedBoundingBox="2346,765 28715,-185 28778,1560 2409,2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251675-8A2B-41DA-AA35-C02DC98F4540}" emma:medium="tactile" emma:mode="ink">
              <msink:context xmlns:msink="http://schemas.microsoft.com/ink/2010/main" type="line" rotatedBoundingBox="2346,765 28715,-185 28778,1560 2409,2511"/>
            </emma:interpretation>
          </emma:emma>
        </inkml:annotationXML>
        <inkml:traceGroup>
          <inkml:annotationXML>
            <emma:emma xmlns:emma="http://www.w3.org/2003/04/emma" version="1.0">
              <emma:interpretation id="{CCB23CBC-5B24-4D6B-8F51-B0E422D9C751}" emma:medium="tactile" emma:mode="ink">
                <msink:context xmlns:msink="http://schemas.microsoft.com/ink/2010/main" type="inkWord" rotatedBoundingBox="2356,1023 4769,936 4812,2138 2399,222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2138 794 1407 0,'-23'-4'62'0,"23"4"14"0,0 0-61 0,0 0-15 0,0 0 0 0,0 12 0 15,-9 0 89-15,5-3 15 0,4-9 4 0,0 0 0 16,-5 12-63-16,5-12-12 0,0 0-2 0,14 16-1 16,4-16 10-16,-18 0 1 0,0 0 1 0,14-8 0 15,13 0 11-15,-4-4 3 0,-10-1 0 0,5-11 0 0,5 4-21 0,-5-4-4 16,1 3-1-16,-6-7 0 0,-4 8 10 0,5-4 1 16,4-1 1-16,-4 1 0 0,-9-4-21 0,-1-1-4 15,14 5-1-15,-4-4 0 0,-10 7-16 0,1 1 0 16,0-4 0-16,-1 8 0 0,5-4 0 0,-4 3 0 15,-10 5 0-15,1-8 10 0,8 12-10 0,-4 0 0 16,-4-4 0-16,-1 12 8 0,-4-8-8 0,0 8 0 16,0 0 9-16,-5 8-9 0,-9-8 0 0,10 8 0 15,4 0 0-15,-10 8 0 0,-3 0 0 0,3 4 0 16,1 1 0-16,5 3 0 0,-1 4 0 0,-4 5 0 16,-5-1 0-16,9 0 0 0,10 9 24 0,-5-5 9 15,-14 1 3-15,9 3 0 0,23-3-14 0,-13-1-2 16,-10 0-1-16,0 1 0 0,-4-9 19 0,9 5 4 15,14-9 1-15,-5 4 0 0,-9-8-33 0,9 1-10 16,13-5 0-16,1-8 0 0,4 4 0 0,-4 0 0 16,4-4 0-16,9 0 0 0,5 1 0 0,0-1 0 0,-9-4 0 15,9 0 0 1,4 0-125-16,1-4-32 0,-6 0-7 0</inkml:trace>
          <inkml:trace contextRef="#ctx0" brushRef="#br0" timeOffset="-635.7151">7 131 1364 0,'0'0'30'0,"0"-17"6"0,0 5 2 0,0-4 0 0,-9 4-30 0,9 0-8 16,0-4 0-16,9-1 0 0,-9 5 97 0,0 0 19 0,0 4 3 0,0 8 1 15,0-4-45-15,0 4-9 0,0 0-2 0,0 0 0 16,0 0-36-16,0 0-8 0,0 0-2 0,0 0 0 15,0 8 3-15,0 4 1 0,0 0 0 0,0 4 0 16,0 5 6-16,0-9 2 0,0 8 0 0,0 0 0 16,10 9 5-16,-6-9 1 0,1 4 0 0,4 5 0 15,4 7-11-15,1-8-1 0,0 9-1 0,4 7 0 16,5-3-7-16,-1-1-2 0,1 9 0 0,-5 11 0 16,5-7-3-16,0 4-1 0,0-5 0 0,-10 1 0 15,1 0 2-15,0-1 0 0,4-7 0 0,-9-1 0 16,5-16 3-16,-5 5 1 0,-5-5 0 0,1 1 0 15,-1-9 0-15,1-4 1 0,-5 0 0 0,0-12 0 16,0-4-4-16,0 0-1 0,0 0 0 0,0 0 0 0,0 0-2 16,0 0-1-16,0 0 0 0,0 0 0 0,0 0-9 0,0 0 10 15,0 0-10-15,0 0 10 0,0 0-2 0,0 0 0 16,5-4 0-16,-1-4 0 0,-4 0-8 0,5 4 8 16,4-8-8-16,0 0 8 0,0-1 8 0,0-3 0 15,5 0 1-15,-1-4 0 0,6-13-17 0,-6 5 0 16,5-8-8-16,-4 3 8 0,4-7 0 0,1-1 15 15,-6-3-2-15,1 3 0 0,4-3-13 0,5-1 0 16,0 1 0-16,8-5 0 0,-8 5 0 0,9 3 0 16,0 5-9-16,0-1 9 15,-5 5-29-15,5 4 0 0,-5 3 0 0,1 9 0 0,-6 4 29 0,1 12-9 16,-5-8 9-16,1 16 0 0,-1-8 0 0,-5 12 0 16,1 4 0-16,-5 1-8 0,0 11 8 0,0 8 0 15,1-3 0-15,-1 11 0 0,0 1 0 0,-5 7 0 0,-4 1 0 16,9 4 0-16,-4 7-8 0,-5-7 8 0,0 0-8 15,-5-5 8-15,10-7-8 0,-5-5 8 0,0 1-8 0,-5-13 8 16,5 1 0-16,0 3 0 0,-4-12 0 0,-1-8 0 16,5 4 0-16,0-16 0 0,0 0 0 0,0 0 0 15,0 0 12-15,0 0-1 0,5-8-1 0,-1-12 0 16,10 0 18-16,-5-12 3 0,5-1 1 0,-1-7 0 16,10-5-11-16,0 1-1 0,4-1-1 0,5-12 0 15,0 13-11-15,9-1-8 0,0 1 9 0,0-5-9 16,0 1 10-16,-5-1-10 0,5 5 10 0,-4-1-10 15,-5 1 0-15,-1 3 0 0,-8-3-11 0,5 7 11 16,-6 1-20-16,6 3 4 0,-6-7 1 0,-3 12 0 16,-1-1-18-16,0 5-4 0,5 4-1 0,-10 4 0 15,-8-1-154-15,4 5-30 0</inkml:trace>
        </inkml:traceGroup>
        <inkml:traceGroup>
          <inkml:annotationXML>
            <emma:emma xmlns:emma="http://www.w3.org/2003/04/emma" version="1.0">
              <emma:interpretation id="{0716E7D4-E328-4A0A-8FAD-479C8155762A}" emma:medium="tactile" emma:mode="ink">
                <msink:context xmlns:msink="http://schemas.microsoft.com/ink/2010/main" type="inkWord" rotatedBoundingBox="7202,939 9449,858 9485,1876 7239,195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645.8691">6094 624 115 0,'32'-8'10'0,"-18"4"-10"0,-1 0 0 0,1 0 0 15,0 0 116-15,4-4 22 0,0 0 4 0,0 4 1 16,0-4-161-16,1 8-32 0,-6-13-6 0,1 9-2 16,-5 0 19-16,5 4 4 0,-5-12 1 0,-9 12 0 15,0 0 91-15,9-4 19 0,0 0 3 0,0-8 1 16,-9 12 70-16,5-8 14 0,-1-4 4 0,-4 4 0 0,5 0 6 0,-10 0 2 16,1-1 0-16,-1-3 0 15,1 4-45-15,4 4-9 0,0-8-2 0,-5 4 0 0,0 0-73 0,5 4-15 16,-4-4-4-16,-1 8 0 0,-4-8 7 0,5 4 1 15,-1-1 0-15,1 1 0 0,-5 4-23 0,4 0-4 16,-4 0-1-16,-5 0 0 0,5 0 3 0,-5 0 0 16,5 0 0-16,-4 9 0 0,-6-5-11 0,6 4 0 15,4 0 0-15,-5 4 8 0,-4 0 2 0,0 0 0 16,-1 0 0-16,6 9 0 0,-5 3 2 0,-5 4 1 16,5-8 0-16,-1 9 0 0,1-1 3 0,0 0 1 15,0 1 0-15,4-1 0 0,0 0-26 0,5-7-6 16,0-1-1-16,5 0 0 0,-1 0 16 0,5-3 0 15,0-1 0-15,5 0 0 0,-5-16 0 0,4 4 0 16,5 0 0-16,5-4 0 0,-9 0 0 0,8-4 0 16,5 0 8-16,5-12-8 0,-5 0 0 0,5-1 8 15,0-3-8-15,0-4 0 0,-1-5 14 0,1 1-4 16,4-8-1-16,1-5 0 0,4 1-9 0,-5-1 0 16,5 1 0-16,-5 3 0 0,0 1 0 0,-4 8 8 0,0-1-8 15,-5 9 0-15,-9 4 15 0,5 8-3 0,-9 0 0 0,-5 8 0 16,0 0 7-16,0 0 1 0,0 0 0 0,-5 16 0 15,-4 0-20-15,4 12 0 0,-8 1 0 0,-1 3 0 16,-4 5 0-16,4-5 0 0,-9 8 0 0,5 1 0 16,5-5 0-16,-1 1 0 0,0-1 0 0,5-8 0 15,0 5-16-15,0-5-8 0,4 1 0 0,1-9-1 16,-1-4-120-16,1 0-24 0,4-8-5 16,0-8-870-16</inkml:trace>
          <inkml:trace contextRef="#ctx0" brushRef="#br0" timeOffset="2058.8288">6636 483 1555 0,'0'0'138'0,"9"-8"-110"16,0-1-28-16,0 1 0 0,5-4 124 0,-5 8 20 16,0-12 4-16,0 12 1 0,5-12-33 0,-1 12-6 15,-3-8-2-15,-1 3 0 0,0 9-49 0,0 0-11 16,0 0-1-16,0 0-1 0,0 4-21 0,-9 5-4 15,9 7-1-15,-9 0 0 0,0 4-20 0,0 0 0 16,-4 1 0-16,-1 3 0 0,1-4 0 0,-1 4 8 16,-4 1-8-16,4-5 8 0,1 0-8 0,-1-4 12 15,1-3-4-15,4 3 0 0,-5-8 4 0,5-8 2 16,0 0 0-16,0 0 0 0,0 0-4 0,0 0-1 16,0 0 0-16,0 0 0 0,0 0 0 0,0 0 0 0,9-4 0 15,0-4 0-15,-4-4-9 0,4-1 8 0,0 1-8 0,5-4 8 16,4 0 8-16,0-4 2 0,0-1 0 0,1-7 0 15,3 0-18-15,6-1 0 0,4 9 0 0,-5 0 0 16,-4 0 9-16,-1 4-1 0,-8 7-8 0,4-3 12 16,-4 8 4-16,-14 4 1 0,0 0 0 0,0 0 0 15,0 0 0-15,9 8 0 0,0 9 0 0,0 3 0 16,-13 0 4-16,4 8 1 0,-9 1 0 0,0 3 0 16,-5 0-22-16,0 9 0 0,1-13 0 0,3-4 0 15,1 1-12-15,0 7-4 0,5-12-1 0,-1 5 0 16,1 3-74-16,4-4-14 0,0 1-3 15,4-5-1-15</inkml:trace>
          <inkml:trace contextRef="#ctx0" brushRef="#br0" timeOffset="1128.7929">5671 70 288 0,'0'0'12'0,"0"0"4"0,-5-4-16 0,1 0 0 0,-1-4 0 0,5 4 0 16,-4 0 271-16,-1-5 51 0,5 5 10 0,-5 0 3 16,5-4-195-16,0 0-38 0,-4 0-8 0,4 0-2 0,0 4-29 15,0-8-7-15,0 4 0 0,0 0-1 16,0-5-17-16,0 5-3 0,0 4-1 0,0-4 0 16,0 0-2-16,0 0-1 0,-5 4 0 0,1-4 0 0,-5 4-15 15,0 0-4-15,-1-4 0 0,1 8 0 0,0 0-12 0,-4-4 0 16,-6 4-9-16,6 0 9 0,-1 4 0 0,-4 0 0 15,0 0 11-15,-1 0-3 0,-8 8 7 0,9-4 1 16,-9 4 1-16,8 0 0 0,1 1-2 0,-5 3-1 16,-4 4 0-16,0 0 0 0,-1 0 4 0,1 9 1 15,0-1 0-15,-10 8 0 0,6 1 4 0,-1-1 1 16,0 5 0-16,4-1 0 0,1-3 12 0,0-1 4 16,4 1 0-16,0 3 0 0,5-4-26 0,4 1-5 15,-4-1-1-15,9-3 0 0,0-5 4 0,4 0 0 16,5 5 0-16,5-13 0 0,4 4-12 0,0-4 0 15,5 1 9-15,4-5-9 0,5-4 0 0,4 0 0 16,5-4 0-16,0 0 0 16,0 0-59-16,0-8-16 0,9 4-3 0,0-4-1 15,4-4-110-15,1 4-23 0,-1 0-4 0,5-12 0 16,-4 4-6-16,-1 0-1 0,42-8 0 0,-23 8 0 0</inkml:trace>
        </inkml:traceGroup>
        <inkml:traceGroup>
          <inkml:annotationXML>
            <emma:emma xmlns:emma="http://www.w3.org/2003/04/emma" version="1.0">
              <emma:interpretation id="{C4E93711-2B14-4E83-B3EE-6B9279F2633F}" emma:medium="tactile" emma:mode="ink">
                <msink:context xmlns:msink="http://schemas.microsoft.com/ink/2010/main" type="inkWord" rotatedBoundingBox="11243,776 15833,611 15884,2025 11294,219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1936.4941">9773 232 633 0,'0'0'28'0,"0"0"6"0,0 0-34 0,0 0 0 16,0 0 0-16,0 0 0 0,0-16 220 0,0 16 38 15,0 0 7-15,0-5 2 0,0-7-170 0,0 0-33 16,-5 4-8-16,5 0 0 0,5 0-27 0,-1-4-5 16,-4 4 0-16,0-4-1 0,0 3 14 0,-4-7 3 0,-1 4 1 15,0 0 0-15,1 0-11 0,-1 4-2 0,-8-4-1 0,4-1 0 16,-5 5 7-16,5-4 2 0,-5 0 0 0,5 4 0 16,0-4-16-16,0 0-4 0,-5 4 0 0,0 0 0 15,1 3-2-15,-5-7-1 0,-1 8 0 0,-3 0 0 16,3 4-13-16,1 0 0 0,5 0 0 0,-6 0 0 15,-3 0 0-15,3 8 0 0,-3-4 0 0,-1 4-10 16,0 5 10-16,0 3 0 0,1-4 0 0,-1 8 0 16,0-4 0-16,-4 5 0 0,-1 3 0 0,1 4 0 15,0-8 0-15,-1 5 0 0,1 3 0 0,4-4 0 16,1 9 8-16,3-5 3 0,-3 4 1 0,3-3 0 16,1 11-12-16,9-11 12 0,-5 7-12 0,1-4 12 0,-1 5 8 0,1-1 3 15,3-8 0-15,1 5 0 0,5-9-23 0,-1 4-10 16,1-3 1-16,4-5 0 0,0 0 9 0,4-4 12 15,5 1-2-15,0-5-1 0,-4-4-1 0,4 0 0 16,5 0 0-16,-1-4 0 0,6-8-8 0,3 0 0 16,1-4 0-16,4-4 0 0,5 0 12 0,0-9 0 15,0-7 0-15,4 4 0 0,-4-5-12 0,5-3-9 16,-1 4 9-16,1-1-13 0,-6-7 13 0,1 8 0 16,0-5 0-16,0 1 0 0,-5 4 0 0,-4-1 0 15,0 1 0-15,0 4 0 0,-5-13 0 0,-4 13 0 16,-1-8 0-16,1 3 0 0,-5 1 0 0,0-9 0 15,-9 5 0-15,0 4 0 0,0-5 0 0,0 5 0 16,0 4 0-16,0 0 0 0,0 3 0 0,5 1 0 16,-5 4 0-16,4 4 0 0,5 0 0 0,-4 3 0 0,-10 5 0 15,5 4 10-15,0 0-10 0,0 0 0 0,0 0 0 0,5 17 0 16,-1-1 0-16,-4 8 0 0,0 8 8 0,0-7-8 16,0 3 0-16,0 8 0 0,0 5 9 0,0-1-9 15,-4 1 0-15,8-5 0 0,1 5 0 0,9-5 0 16,-5 1-15-16,0-9-7 0,0 0-2 0,0-7-1092 15</inkml:trace>
          <inkml:trace contextRef="#ctx0" brushRef="#br0" timeOffset="12629.684">10087-165 1346 0,'0'0'60'0,"0"0"12"0,0 0-58 0,0 0-14 0,0 0 0 0,9-4 0 15,0-4 108-15,0-4 18 0,-5 4 4 0,6 0 1 16,-1 4-43-16,-5-5-9 0,-4 9-2 0,9 0 0 16,0-8-19-16,1 4-4 0,-10 4-1 0,0 0 0 15,0 0-25-15,0 0-4 0,0 0-2 0,0 4 0 16,0-4-6-16,4 13-2 0,-4 3 0 0,5 4 0 16,-1 0 0-16,-4 0 0 0,0 1 0 0,5 7 0 0,4-4-4 15,-5 5-1-15,-4-1 0 0,10 0 0 16,-6 13-9-16,1-13 8 0,-5 8-8 0,0 1 8 0,0-9-8 0,-5 13 0 15,-4-13 9-15,4 4-9 0,1-11 8 16,-5-1-8-16,4 0 10 0,1-4-10 0,-5 0 8 0,4 1-8 16,5-13 0-16,0-4 9 0,0 0-9 0,0 0 0 15,0 8 9-15,0-8-9 0,0 0 0 0,0 0 0 16,0 0 0-16,0 0 0 0,0 0 24 0,0 0 0 16,0 0 0-16,0 0 0 0,0 0 3 0,0 0 1 15,0 0 0-15,5-8 0 0,-1-4-8 0,1-1 0 16,-1-3-1-16,1-4 0 0,-1 0-7 0,1-5 0 15,4-3-1-15,0 0 0 0,0-5-11 0,5-3 0 16,4 4 0-16,5-9 8 0,4 5-8 0,0-1 0 16,10 1 0-16,-1 0 8 0,10 3-21 0,-1 1-5 0,-4 3-1 0,0 9 0 31,-4 0-133-31,-1 8-26 0,-4 8-6 0,0 0-877 0</inkml:trace>
          <inkml:trace contextRef="#ctx0" brushRef="#br0" timeOffset="14006.9784">11716-157 230 0,'0'0'20'0,"10"-8"-20"15,-6 4 0-15,5 4 0 0,-4-8 240 0,-1 8 44 16,1-12 9-16,-1 8 2 0,1 0-147 0,4-8-28 16,-4 3-7-16,-1-3-1 0,-4 4-34 0,5-4-7 15,-5 4-2-15,-5 0 0 0,5 0-24 0,0 4-5 16,-4-4 0-16,-6 0-1 0,6-1-11 0,-1 5-1 15,-4-4-1-15,0 4 0 0,0-4-12 0,-5 8-2 16,-4-8-1-16,5 8 0 0,-6-4-11 0,1 4 10 0,0 0-10 16,-5 0 10-16,5 4-10 0,-5-4 0 15,5 8 9-15,0-8-9 0,-5 0 8 0,0 8-8 16,0-4 8-16,1 4-8 0,-6 5 0 0,10-1 0 16,0 0 0-16,-5 0 0 0,0 8 10 0,1-8-2 0,-6 9-8 15,1 7 12-15,0-8-12 0,-5 17 0 0,9-5 0 0,0 0 0 16,1-3 0-16,3-9 0 0,10 4 0 0,-4 0 0 15,4-3 0-15,4 3 0 0,5-8 0 0,0 4 0 16,5-7 0-16,4-1 0 0,0-4 0 0,0 0 0 16,-9-8 0-16,9 0 0 0,9 0 0 0,0 0 0 15,1-12 10-15,3 4 2 0,-3-4 1 0,8 3 0 16,-4-11-13-16,4 4 9 0,0-8-9 0,1-1 8 16,-1 1 10-16,5-8 2 0,-5 3 0 0,5 1 0 15,0 4-7-15,-5-4-1 0,5 3 0 0,-5 5 0 16,1 0-1-16,-6 4-1 0,1-1 0 0,-5 5 0 0,-4 0-10 15,-5 0 12-15,0 4-12 0,0 0 12 0,-4 0-12 0,-5 8 8 16,0-8-8-16,0 8 8 0,0-13-8 0,0 13 8 16,0 0-8-16,0 0 8 0,0-8-8 0,0 8 10 15,0 0-10-15,0 0 10 0,0 0-10 0,0 0 0 16,0 0 0-16,0 0 0 0,0 0 0 0,0 0 0 16,0 0 9-16,0 0-9 0,0 0 0 0,4 8 0 15,1 1 0-15,-5 3 0 0,0-4 0 0,0 8 0 16,0 0 0-16,0 12 0 0,-5-7 0 0,-4 11 0 15,5 5 0-15,-5 7 0 0,0 1 0 0,-1 7 0 16,-3 1 0-16,-1 7 0 0,-4-7 0 0,4 4 0 16,-4-1 0-16,4-11 0 0,-4 3 0 0,0-3 0 15,-5 0 0-15,5-5 0 0,0 4 0 0,0-3 12 16,-1-5 0-16,1-3-1 0,5-1-11 0,-6-4 0 16,1-3 0-16,0 3 0 0,0 0 28 0,-1-7 3 0,6 7 1 15,-5-4 0-15,-5 1-32 0,9-1 0 0,-4 4 0 0,4-8 0 16,-8 1 12-16,8-9-3 0,0 4-1 0,5-4 0 15,0-4-8-15,0 0 0 0,0 0 0 0,0 0 0 16,4-3 0-16,1-1 0 0,-6-4 0 0,6 0 0 16,4 0 0-16,0 0 8 0,0 0-8 0,0 0 8 15,0 0 0-15,0 0 0 0,0 0 0 0,-9-4 0 16,4-9 3-16,5 9 0 0,-4-4 0 0,4 8 0 16,0-12 16-16,0 0 3 0,-5 4 1 0,10-12 0 15,-1 3-31-15,1-7 0 0,4 0 0 0,5 0 0 16,4-9 0-16,0-3 8 0,0 3-8 0,5-3 0 15,0-4 10-15,0-1-10 0,-1 9 10 0,-4-9-10 0,5 13 0 16,0-13 0-16,0 9 0 0,-5 4-10 16,5 3-18-16,0 1-4 0,-1-4-1 0,6 4 0 15,-1 3 1-15,0 5 0 0,1 0 0 0,8 8 0 16,5-4-105-16,-9 8-21 0,4-9-4 0,1 9-1 0</inkml:trace>
          <inkml:trace contextRef="#ctx0" brushRef="#br0" timeOffset="14698.5668">12176 163 1094 0,'0'0'97'0,"0"-20"-77"16,0 8-20-16,0 3 0 0,5-7 23 0,-5 0 1 15,4 8 0-15,1-4 0 0,-1 4 77 0,1-4 16 16,0-1 3-16,4 9 1 0,-9 4-31 0,9-4-6 16,-9 4-2-16,0 0 0 0,0 0-26 0,0 0-4 15,9 0-2-15,-9 0 0 0,0 0-18 0,4 8-4 16,-8 5-1-16,4-1 0 0,-5 8-5 0,-4-8-1 16,5 8 0-16,-5 1 0 0,-1-1-7 0,1 4-2 15,5 8 0-15,-5-7 0 0,4 3-12 0,1 0 0 16,-1-3 0-16,5 3 0 0,5-4 14 0,-1-3-3 0,1-1-1 15,-1 0 0-15,5 0 5 0,0-8 1 0,-4-4 0 16,0 1 0-16,4-1 8 0,-9-8 1 0,0 0 1 0,13 0 0 16,-4-4 6-16,5-4 2 0,0-1 0 0,-1 1 0 15,1-8-6-15,4 0-2 0,-4-8 0 16,0 3 0-16,-1-11-1 0,5-4 0 0,1-1 0 0,-1-7 0 16,-4-5 12-16,4 9 3 0,4-13 0 0,1 9 0 15,5-5-32-15,-6 4-8 0,1 5 0 0,-5 0 0 16,0 11-34-16,-4-7-8 0,-5 11-2 15,0 5 0-15,-4 0-74 0,-5 8-15 0,-5 0-3 0,1 8-968 16</inkml:trace>
          <inkml:trace contextRef="#ctx0" brushRef="#br0" timeOffset="15180.1497">12964 211 979 0,'0'0'87'0,"13"-12"-70"0,1 4-17 0,0 4 0 15,4-4 204-15,0 0 38 0,-4 4 7 0,9 0 2 16,-5-8-163-16,0 4-32 0,0-9-6 0,5 5-2 15,0 0-25-15,4-4-6 0,0-4-1 0,-4 4 0 16,4-9 20-16,1 1 3 0,-5 0 1 0,-5-1 0 16,5-3-24-16,-5 4-4 0,-5-4 0 0,6-1-1 15,-6 9 15-15,-4-12 3 0,0 7 1 0,-4 1 0 16,4-4-6-16,-9 7 0 0,5 1-1 0,-5 0 0 16,0 0-23-16,-5 4 0 0,1-1 0 0,-6 9 0 15,1 0 11-15,-4 8-3 0,-1 0 0 0,-9 0 0 16,1 8-8-16,-6 13 0 0,-4-9 0 0,0 16 0 15,-4-4 0-15,9 13 0 0,-1-1-8 0,-3 1 8 16,3 3 8-16,5 5 5 0,1-5 2 0,4 5 0 0,-1-1 8 16,1-4 1-16,4 5 1 0,5-5 0 0,5-3-5 15,4-5-2-15,0 5 0 0,0-13 0 0,0 0-10 16,9-4-8-16,0-3 9 0,0-1-9 0,9-4 0 0,1-8 0 16,8 0-8-16,5-4 8 0,13 0-159 0,1-4-25 0,8 0-4 0</inkml:trace>
        </inkml:traceGroup>
        <inkml:traceGroup>
          <inkml:annotationXML>
            <emma:emma xmlns:emma="http://www.w3.org/2003/04/emma" version="1.0">
              <emma:interpretation id="{B4ACA651-2F73-4FE6-84A3-3E708E0D2FED}" emma:medium="tactile" emma:mode="ink">
                <msink:context xmlns:msink="http://schemas.microsoft.com/ink/2010/main" type="inkWord" rotatedBoundingBox="17242,228 20731,102 20781,1486 17292,161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5859.094">14903-209 1134 0,'0'0'50'0,"0"0"10"0,0 0-48 0,9 0-12 0,5-9 0 0,0 9 0 16,-1-8 118-16,5 4 21 0,1-4 4 0,8 0 1 15,5 4-2-15,0-8 0 0,0 0 0 0,13 0 0 16,10 4-34-16,4-5-6 0,-4 1-2 0,-1 4 0 15,1-8-36-15,-1 4-8 0,-3 4-2 0,3-4 0 16,-8 0-43-16,-1-1-11 0,5 1 0 0,-4 0 0 16,-1 4-132-16,-4-4-29 15,-9 4-6-15,5 4-873 0</inkml:trace>
          <inkml:trace contextRef="#ctx0" brushRef="#br0" timeOffset="16188.4945">15641-829 345 0,'0'0'31'0,"0"0"-31"16,0 0 0-16,0 0 0 0,0 0 277 0,0 0 50 15,0 0 9-15,0 0 3 0,4 13-190 0,5 7-37 0,-9-8-8 0,5 16-2 16,-5-3-26-16,-5 7-6 0,5 12-1 0,-4 5 0 16,-1 8-13-16,-4 3-2 0,-5 1-1 0,1 4 0 15,-1 4 9-15,0-1 2 0,-4 5 0 0,-4 0 0 16,-1 0-26-16,0-4-5 0,-4-9-1 0,-1-3 0 16,1-4-32-16,-5-5 0 0,5 1 0 0,0-9 0 15,4-7-18 1,5-1-7-16,4-8-2 0,5 1 0 0,0-5-177 15,0-8-35-15,4 4-7 0,0-16-2 0</inkml:trace>
          <inkml:trace contextRef="#ctx0" brushRef="#br0" timeOffset="16697.0874">16260-829 1335 0,'0'0'29'0,"0"0"7"0,0 0 0 0,0 0 2 0,0 0-30 0,0 0-8 16,0 0 0-16,0 0 0 0,0 0 59 0,13 0 10 15,1-4 3-15,-14 4 0 0,0 0-4 0,5 8 0 0,8 1 0 0,-8 11 0 16,-1-12-3-16,1 16-1 0,-5 4 0 16,0 9 0-16,-5-1-10 0,1 5-2 0,-1 15-1 0,-4 1 0 15,-4 4-15-15,-1 4-2 0,-4-1-1 0,-1 9 0 16,-3 0 9-16,4 0 2 0,-5 0 0 0,0 0 0 16,0-9-30-16,5-7-6 0,0 0 0 0,-5-5-8 15,0-7 9-15,5-5-9 0,-5 1 0 0,10-17 9 16,-1 0-9-16,0-8 0 0,5 1 0 0,0-9 0 15,9-8 0-15,0 0 10 0,0 0-2 0,0 0-8 16,0-8 22-16,9-9-2 0,0-7-1 0,10 4 0 16,-1 0 5-16,5-13 0 0,4 9 1 0,0-4 0 15,5 7-7-15,-5 5-2 0,-4 8 0 0,4-8 0 16,-8 12-6-16,3 4-2 0,-3 0 0 0,-1 8 0 0,-5 4 20 16,1-8 3-16,-9 12 1 0,8-8 0 15,-8 5-52-15,4-1-9 0,0 0-3 0,5-4 0 16,-5 8 0-16,5-8 0 0,-1 4 0 0,1-8-788 15,-5 5-157-15</inkml:trace>
          <inkml:trace contextRef="#ctx0" brushRef="#br0" timeOffset="17504.8536">16911 264 288 0,'13'-12'25'0,"-13"12"-25"0,-4-16 0 0,-1 0 0 16,5 7 238-16,-4-11 42 0,8 8 9 0,-8-4 2 15,-1 4-175-15,5 4-36 0,9-4-6 0,-4 3-2 16,-5-7-38-16,4 4-8 0,1 0-2 0,4 0 0 16,-4-4 26-16,4 3 5 0,-9 1 1 0,4 0 0 15,10 8-4-15,-9-8 0 0,-10 4 0 0,5 8 0 16,0 0 0-16,0 0 0 0,-5 0 0 0,-4 0 0 0,-9 0-32 0,4 4-6 16,5 4-2-16,-13 4 0 0,-10 0-12 0,4 9 0 15,1-1 0-15,0 12 0 0,-1-3 11 0,-3 3-1 16,3 4 0-16,6 1 0 0,3-1 3 0,1 5 1 15,0-13 0-15,4 12 0 0,5-15-5 0,5 3-1 16,-1-8 0-16,5 1 0 0,9-1-8 0,0-4 0 16,9-12 0-16,-4 0 0 0,-14-4 19 0,14 0-2 15,22 0 0-15,-4-8 0 0,-5-4-17 0,1-8 0 16,4 3 8-16,-1-3-8 0,-3 0 0 0,-6 0 0 16,1-13 0-16,-5 1 0 0,5 0 10 0,-5-1-2 15,-8-7 0-15,3 7 0 0,1 5 7 0,-10 8 1 16,6 4 0-16,-6 7 0 0,-4 9 19 0,0 0 4 15,0 0 1-15,5 17 0 0,-5-5-32 0,0 12-8 16,4-4 0-16,1 13 0 0,-5-5 0 0,4 4 0 16,-4-7 0-16,9-1 0 0,-4 4 0 0,-1-7 0 0,1-1 0 15,0 0 0-15,-1-4 0 0,5-4 0 0,-9-12 0 0,0 0 0 16,5 8 0-16,-5-8 0 0,0 0 0 0,0 0 0 16,0 0 0-16,18-8 0 0,5 0 0 0,-5 0 0 15,-9-8 8-15,14 0 0 0,4-4 0 0,10-1 0 16,-6-3-8-16,-3-4 0 0,4-5 0 0,4 1 0 15,5-4 0-15,-5-9 0 0,-8 0 10 0,4 1-10 16,4-9 0-16,-4 5 0 0,-5-1 0 0,-4-11 0 16,0 3 0-16,0 4 0 0,-1-16 0 0,-8 9 0 15,0-9 0-15,4 0 0 0,0 0 0 0,0 5 0 0,-9 7 0 16,0 8 0-16,1 5 0 0,3 16 0 0,-4-1 16 16,0 9-4-16,-9 8 0 0,0 4 0 0,0 8-12 0,0 0 0 15,-4 20 0-15,-5 8 0 0,0 5 0 0,-5 15 0 16,0 1 0-16,-4 16 0 0,-9-1 0 0,4 5 0 15,5 4 0-15,-9-4 0 0,-5 0 0 0,4 3 0 16,10-3 0-16,-5 0 0 0,5-8 0 0,4-9 0 16,5-3 0-16,0-1 0 0,18-15-10 0,-9-1-5 15,-4 1-1-15,8-9 0 16,5-4-147-16,5-4-29 0,0-4-7 0,-5-8-1 0</inkml:trace>
          <inkml:trace contextRef="#ctx0" brushRef="#br0" timeOffset="17760.387">17352-209 1335 0,'0'0'59'0,"0"0"13"0,10-9-58 0,-10-3-14 0,-10 4 0 0,6-4 0 15,13 4 80-15,-9-4 12 0,-5 0 4 0,1 8 0 16,-1-13-28-16,5 13-4 0,5-8-2 0,-10 4 0 15,-4 0 27-15,9 0 6 0,14-4 1 0,0 4 0 16,-5 4-50-16,9-8-10 0,14 4-1 0,4-1-1 16,5 5-4-16,5 0-1 0,-1 0 0 0,19 0 0 15,9 0-38-15,0 4-8 0,-1-8-2 0,15 0 0 16,-1 4-121-16,1-8-25 0,68-8-5 0,-55-5-1 16</inkml:trace>
        </inkml:traceGroup>
        <inkml:traceGroup>
          <inkml:annotationXML>
            <emma:emma xmlns:emma="http://www.w3.org/2003/04/emma" version="1.0">
              <emma:interpretation id="{4061D890-D800-49D4-869F-72E7877A173E}" emma:medium="tactile" emma:mode="ink">
                <msink:context xmlns:msink="http://schemas.microsoft.com/ink/2010/main" type="inkWord" rotatedBoundingBox="21568,118 23349,54 23405,1594 21624,165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8559.7454">19283-213 748 0,'-5'4'67'0,"-4"-4"-54"0,-5 4-13 0,10-4 0 15,4 0 140-15,-5-4 24 0,-4 4 6 0,9 0 1 16,-4-4-63-16,4 4-13 0,0 0-3 0,0 0 0 16,4-5-20-16,5-3-4 0,0 4 0 0,10-4-1 15,-6 0 1-15,10 0 1 0,4 0 0 0,10 0 0 16,8-8-15-16,5 4-3 0,9 3-1 0,-4-3 0 16,0 4-13-16,-1-4-2 0,-4 4-1 0,5-8 0 15,-5 4-47-15,-4 0-10 0,-5-1-1 0,0 1-1 16,-5 0-109-16,0 0-22 15,-4 0-4-15,0 4-744 0</inkml:trace>
          <inkml:trace contextRef="#ctx0" brushRef="#br0" timeOffset="18895.7754">19897-808 1335 0,'0'0'29'0,"0"0"7"0,5-8 0 0,-5 8 2 0,0 0-30 0,0 0-8 0,0 0 0 0,0 0 0 16,0 0 82-16,0 0 15 0,0 0 3 0,0 0 1 15,-5 8-14-15,1 8-3 0,-1 4-1 0,-4 8 0 16,-5 5-3-16,1 11 0 0,-5 1 0 0,-5 11 0 15,0 1-19-15,0 4-4 0,-9 0-1 0,0 7 0 16,5-7-19-16,-5 8-4 0,-4-4-1 0,4 3 0 16,5 1-32-16,4-12 0 0,0 4 0 0,0-5 0 15,1-7 0-15,-1-5-9 0,0-3 9 0,9-1-12 16,1-16-49-16,4 5-11 16,-5-9-1-16,0-4-645 0,5 0-129 0</inkml:trace>
          <inkml:trace contextRef="#ctx0" brushRef="#br0" timeOffset="19685.7248">20530-958 1407 0,'0'0'31'0,"-9"0"6"0,0 0 2 0,0 0 1 0,4 0-32 0,5 0-8 0,-9 4 0 0,0 4 0 16,4 0 88-16,1 4 16 0,-1 0 3 0,1 5 1 15,4-1-36-15,0 4-6 0,0 4-2 0,0 1 0 16,0 3-32-16,4 0-6 0,-8 5-2 0,4 7 0 16,-5 5-12-16,1 7-4 0,-5 1 0 0,-1 8 0 15,-8-5 29-15,0 13 6 0,0-8 1 0,-10 12 0 16,-3 3 12-16,3-7 4 0,-4 4 0 0,5 4 0 16,0-12-38-16,-1-1-7 0,10-3-2 0,-4-4 0 15,8-5-13-15,5-7 8 0,-5-9-8 0,10 1 0 16,-1-5 0-16,0-12 0 0,1-7 0 0,-1-1 0 15,1 4 0-15,4-16 0 0,0 0 0 0,0 0 0 0,0 0 9 16,0 0-9-16,4-16 8 0,1-1-8 0,-1-3 8 16,1-8-8-16,9 4 8 0,-5-9-8 0,4 1 31 0,6 0 1 15,3-5 0-15,6 1 0 0,4 3-32 0,-1 5 0 16,1 4 0-16,0-5 0 0,0 9 0 0,-5 4 0 16,1 4 0-16,-1 8 0 0,-9 4 0 0,5 0 0 15,-9 12 0-15,4 4 0 0,-5-4 0 0,1 8 0 16,-5 1 0-16,5 3 0 0,-5 0 0 0,0 1 0 15,0-1 0-15,0-4 0 0,0-4 0 0,1 0 0 16,-1 5 0-16,0-13 0 16,4 4-21-16,-3-12-11 0,3 0-1 0,5 0-1 0,1-8 34 0,3 0-8 15,10-4 8-15,-4-1 0 0,-1-3-9 0,-4 0 9 16,-1-4-13-16,1 4 5 0,0-13 8 0,-5 5 0 16,0-4 0-16,-4-5 0 0,0 1 0 0,-1-4 0 15,-4-1 0-15,0 5 0 0,1-5 0 0,-6 5 14 0,-4 12-3 16,0-9-1-16,0 17-10 0,-4-4 0 0,-1 4 0 0,0 8 0 15,-4-4 0-15,-4 4 0 0,-5 8 0 0,-1 4 0 16,-3 4 26-16,-6 0 3 0,1 4 1 0,-5 9 0 16,5-5-30-16,-1 8-16 0,1-4 1 0,0 9 1 15,4-9 24-15,0 4 5 0,5 5 1 0,4-5 0 16,1 0-16-16,8-3 0 0,-4 3 0 0,9 0 0 16,0 1 0-16,5-1 0 0,4-4 0 0,4 5 0 15,6-5-24-15,8 0-7 0,9 1-1 16,1-1-1-16,4-8-155 0,9 0-30 0,50 4-6 0,-14-7-2 0</inkml:trace>
        </inkml:traceGroup>
        <inkml:traceGroup>
          <inkml:annotationXML>
            <emma:emma xmlns:emma="http://www.w3.org/2003/04/emma" version="1.0">
              <emma:interpretation id="{F4699A43-E324-4334-ADA4-BCB916C09D72}" emma:medium="tactile" emma:mode="ink">
                <msink:context xmlns:msink="http://schemas.microsoft.com/ink/2010/main" type="inkWord" rotatedBoundingBox="25300,200 28724,76 28772,1409 25348,153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1171.3075">23972-100 1839 0,'0'0'81'0,"0"0"18"0,0 0-79 0,0 0-20 15,13 12 0-15,1-12 0 0,0 8 60 0,8-8 8 16,1 4 1-16,5-4 1 0,3 0-19 0,1-4-4 16,0-4-1-16,5 8 0 0,-1-16-46 0,0 4-8 15,1 0-3-15,-5 3 0 0,-5-11 11 0,0 8 0 16,-4-8 0-16,-5 0 0 0,0 3 9 0,-4 5-9 16,-5-12 12-16,0 4-12 0,-4 4 14 0,-1-5-4 15,1 1-1-15,-5 4 0 0,5 4 13 0,-10-4 2 0,0 3 1 16,1 5 0-16,-1 4 13 0,-4 0 2 0,0 0 1 0,-5 4 0 15,1 0-25-15,-5 4-4 0,-5 0-2 0,-4 4 0 16,-1 5-10-16,-4-5 0 0,0 4 0 0,1 8 0 16,-1 0 0-16,-5 0 0 0,10 9 8 0,0-1-8 15,-1 9 0-15,1-1 0 0,4 4 0 0,5 9 0 16,4 0 0-16,1 3 8 0,4-3-8 0,4-5 8 16,1-3-8-16,4-5 0 0,0 1 0 0,4-5-11 15,5-4-89 1,5-3-17-16,0-9-4 0,8 0-895 0</inkml:trace>
          <inkml:trace contextRef="#ctx0" brushRef="#br0" timeOffset="21533.7929">25310-493 1922 0,'0'0'42'0,"9"-4"9"0,-9-8 1 0,0 12 3 0,0 0-44 0,0 0-11 15,0 0 0-15,0 0 0 0,0 0 61 0,0 0 11 16,0 0 1-16,-4 4 1 0,-5 8-59 0,-5 4-15 16,0-3 0-16,1 7 0 0,-6 8 0 0,1-8 0 15,0 9 0-15,-5-1 0 0,0 4 54 0,1-7 8 16,-1 3 2-16,9 0 0 0,1 1-31 0,-1-1-5 15,0 4-2-15,5-11 0 0,-4 7 9 0,3-8 1 16,6 5 1-16,-5-5 0 0,9-4 0 0,-5-4 0 16,5 4 0-16,0 0 0 0,-4-7-16 0,4 7-3 0,0-12-1 15,0 4 0-15,-5 4-5 0,5-4-2 0,-4 0 0 0,-6 4 0 16,-3 5-10-16,-1-5-11 0,-9 0 3 0,5 0 0 16,-9 0-66-1,4 0-13-15,-4-4-2 0,-1 4-701 0,1-7-140 0</inkml:trace>
          <inkml:trace contextRef="#ctx0" brushRef="#br0" timeOffset="21824.3078">25620-428 2174 0,'9'0'48'0,"9"-4"9"0,0 0 3 0,10 4 1 0,-1-8-49 0,9 0-12 16,1 4 0-16,13-8 0 0,-5 3 56 0,5-3 9 15,-9 4 2-15,5-8 0 0,-5 4-50 0,-5 0-9 16,5-4-8-16,0 3 9 15,-4-3-61-15,-1 0-13 0,0 8-3 0,1-8 0 16,-14 4-109-16,-1 4-23 0</inkml:trace>
          <inkml:trace contextRef="#ctx0" brushRef="#br0" timeOffset="20764.5639">23020-574 774 0,'0'0'34'0,"0"0"7"0,5-8-33 0,-5 4-8 0,4-8 0 0,-4 4 0 15,5-4 85-15,-1 4 15 0,1 0 4 0,-5-4 0 16,5-5 8-16,-1 1 1 0,1 0 1 0,-1 4 0 16,1 4-26-16,4-4-6 0,-5-9-1 0,1 13 0 15,4-8-6-15,-4 4-2 0,4 0 0 0,-5 4 0 16,5 0-10-16,1 4-3 0,-6-5 0 0,1 5 0 16,-1-4-12-16,-4 8-4 0,0 0 0 0,0 0 0 15,5 12-35-15,-1 9-9 0,-4 7 0 0,0 4 0 16,-4 5 8-16,-1 7 0 0,1 1 0 0,-10 7 0 15,9 1 7-15,-8-4 1 0,4-1 0 0,-5 5 0 16,5-5 19-16,0-7 4 0,0-5 1 0,0 9 0 16,-1-5-26-16,1 1-5 0,0-5-1 0,5 5 0 15,-1-1-8-15,-4 9 8 0,0-9-8 0,4-3 8 0,1-1-8 16,4-4 0-16,-5-11 0 0,5 3 0 0,0-8 0 0,0-4 0 16,5-4 0-16,-5-8 0 0,0 0 0 0,0 12 0 15,0-12 0-15,0 0 0 0,0 0 8 0,0 0-8 16,4-12 0-16,5 4 8 0,-4-4 7 0,0-8 1 15,-1 0 0-15,5-1 0 0,5-3-16 0,-5 0 0 16,5-5 0-16,4 1 0 0,-4 4 0 0,8 0 0 16,-3-5 0-16,8 9 0 0,-4 0 0 0,4 4 0 15,0-1 0-15,1 5 0 0,-1 0 0 0,0 4-16 16,0 0 3-16,1 4 1 0,-5-4 0 0,-1 4 0 16,1 0 0-16,0 4 0 0,-5 0-4 0,0 0-1 15,0 4 0-15,1-4 0 0,-6 0 17 0,6 4 11 16,-6 0-2-16,-4 0 0 0,-9-4-19 0,0 0-4 0,5 16-1 0,-10 0 0 15,-4-4 15-15,-9 5 0 0,0-5 0 16,-5 8 0-16,-4 4 14 0,-5 0-1 0,0 5 0 0,0 3 0 16,5-8-13-16,-5 1 0 0,0-1 0 0,5 0 0 15,-5 1 0-15,5 3 0 0,-1-8 0 0,1-8 0 16,0 4-135 0,-1-3-29-16,1-9-7 0,4 4-865 0</inkml:trace>
          <inkml:trace contextRef="#ctx0" brushRef="#br0" timeOffset="22131.6814">26202-816 1728 0,'0'0'38'0,"0"0"8"0,10-9 2 0,-1 1 0 0,0-4-39 0,0 4-9 16,0-4 0-16,0 12 0 0,0-12 53 0,-9 12 9 16,0 0 2-16,0 0 0 0,0 0 31 0,0 0 6 15,-4 16 2-15,-5 8 0 0,-1 5-63 0,-3 11-12 16,-1 13-2-16,-9-1-1 0,5 13 31 0,0-4 7 15,0 8 1-15,-1-5 0 0,-3 1-20 0,4-4-4 16,4 4-1-16,-4-5 0 0,-1 5-11 0,6-12-3 16,-5-1 0-16,4 5 0 15,-4-5-71-15,4-7-14 0,0 0-4 0,-4-5 0 16,0-4-153-16,-5-7-31 0,-22 19-7 0,4-15-1 0</inkml:trace>
        </inkml:traceGroup>
      </inkml:traceGroup>
    </inkml:traceGroup>
    <inkml:traceGroup>
      <inkml:annotationXML>
        <emma:emma xmlns:emma="http://www.w3.org/2003/04/emma" version="1.0">
          <emma:interpretation id="{CB9C6A09-BA08-47B4-8B06-10536B57ECDB}" emma:medium="tactile" emma:mode="ink">
            <msink:context xmlns:msink="http://schemas.microsoft.com/ink/2010/main" type="paragraph" rotatedBoundingBox="2302,2721 25224,1491 25336,3580 2414,48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B8DE9E-1C62-4FC9-A586-FB2F79572426}" emma:medium="tactile" emma:mode="ink">
              <msink:context xmlns:msink="http://schemas.microsoft.com/ink/2010/main" type="line" rotatedBoundingBox="2302,2721 25224,1491 25336,3580 2414,4810"/>
            </emma:interpretation>
          </emma:emma>
        </inkml:annotationXML>
        <inkml:traceGroup>
          <inkml:annotationXML>
            <emma:emma xmlns:emma="http://www.w3.org/2003/04/emma" version="1.0">
              <emma:interpretation id="{D310EBBD-083C-4E63-819C-27566CB77838}" emma:medium="tactile" emma:mode="ink">
                <msink:context xmlns:msink="http://schemas.microsoft.com/ink/2010/main" type="inkWord" rotatedBoundingBox="2302,2721 4962,2578 5063,4474 2404,461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82945.2236">1331 2943 748 0,'-4'-8'67'0,"-1"0"-54"15,10 8-13-15,-1-12 0 0,-4 4 162 0,5 0 30 16,4-4 5-16,-5 3 2 0,6-7-55 0,-1 8-10 16,-5-4-2-16,5 4-1 0,0 0-34 0,0 0-6 15,10 0-2-15,-6 0 0 0,6 3-40 0,-6 1-8 16,5-4-1-16,1 0-1 0,-1 8-21 0,5 4-4 15,-1-4-1-15,-3 4 0 0,-6 0-13 0,1 0 0 16,0 5 0-16,-1 3 0 0,1 8 8 0,0 0-8 0,-5 8 11 0,-5 5-11 16,5-5 27-16,-4 5-2 0,-5-1 0 0,0 4 0 15,4-3 4-15,-4-1 1 0,-4-4 0 0,4 1 0 16,0-1-7-16,-5 4-2 0,5-11 0 0,-4-1 0 16,-1-4-13-16,1-4-8 0,4-12 10 0,0 8-10 15,0 4 12-15,0-12-4 0,0 0-8 0,0 0 12 16,0 0-12-16,9-12 0 0,-5-4 8 0,5-4-8 15,5 0 0-15,0-1 0 0,-5-7-9 0,4 0 9 16,6-1-10-16,-1-7 10 0,0 0-10 0,-4-1 10 16,-1 9-8-16,6 0 8 0,8 3 0 0,-9 9-9 15,-13 0 9-15,8 4 0 0,6 8 0 0,3 4 0 0,-13 4 8 16,5 4-8-16,-9 4 10 0,8 0-10 0,10 0 0 0,-5 8 0 16,-13 1 0-16,4-5 0 0,9 8 0 0,0-4-8 15,-9 5 8-15,5-9 0 0,-5 4 0 0,14-4 0 16,-5 1-8-16,0-5 8 0,-4 0 0 0,0-4 0 15,13-4 0-15,-4 4 0 0,4-8 0 0,-9 4 0 16,-4-4-10-16,9 0 10 0,0-8 0 0,-5 4 0 16,-5-8 0-16,6 0 11 0,8 0-11 0,-9-1 0 15,0-7 0-15,1 0 8 0,3-4-8 0,6-1 0 16,-6 1 9-16,-8 0-9 0,0-1 8 0,-5 1-8 16,14 4 10-16,-19-4-10 0,-4 8 0 0,0-5 0 15,14 9 0-15,-5-4 0 0,-14 4 0 0,1 4 0 16,-5 0 0-16,9 8 0 0,0 0 0 0,-19 0 8 15,-8 0-8-15,4 4 0 0,1 0 0 0,3 4 9 0,-3 4-9 16,-1 0 8-16,0 0-8 0,5 4 0 0,4 1 0 16,-4 3 8-16,-5 0-8 0,5 8 12 0,9 5-12 0,0-1 12 15,-5-4 0-15,1 1 1 0,8-1 0 0,0 0 0 16,10 1 5-16,-5-5 1 0,0 0 0 0,5 1 0 16,8-5-19-16,1 4-9 0,-5 0 1 0,5 1 0 15,4-5 8-15,5 0 0 0,-1-4 0 0,1 1 0 16,0-5-25-16,13 0-3 15,5-4-1-15,-4-4 0 0,-15 0-171 0,19-12-33 0,10-4-7 16</inkml:trace>
          <inkml:trace contextRef="#ctx0" brushRef="#br0" timeOffset="81754.608">598 3182 1850 0,'5'-20'40'0,"-1"12"9"0,-4 0 2 0,5-1 1 0,4-3-41 0,-4 4-11 15,-1 0 0-15,-4 8 0 0,0 0 92 0,0 0 17 16,0 0 3-16,0 0 1 0,0 0-55 0,5 12-11 0,-10 8-3 0,5 5 0 15,5-1-11-15,-5 4-2 0,-9 1-1 0,9-1 0 16,4 0-10-16,1 1-1 0,-1-5-1 0,5 0 0 16,0-8-18-16,1 1-12 0,-1-1 1 0,4-8 1 31,1 0-167-31,0-4-34 0,13-4-6 0,0-12-2 0</inkml:trace>
          <inkml:trace contextRef="#ctx0" brushRef="#br0" timeOffset="81919.7307">1135 2470 1983 0,'-4'-8'44'0,"4"8"8"0,-14 0 3 0,5-4 1 0,0 4-45 0,0-5-11 16,-5 5 0-16,10 0 0 0,4 0 62 0,0 0 10 16,0 0 3-16,0 0 0 15,0 0-149-15,0 0-30 0,0 0-5 0,0 0-2 0</inkml:trace>
          <inkml:trace contextRef="#ctx0" brushRef="#br0" timeOffset="81460.7411">112 2850 1364 0,'0'0'30'0,"0"0"6"0,0 0 2 0,0 0 0 0,0 0-30 0,0 0-8 0,0 0 0 0,5 8 0 16,-5 4 72-16,4 0 12 0,-4-12 4 0,0 13 0 0,5 3 6 0,-1 0 2 16,1-8 0-16,4 4 0 0,0 0-53 0,0-4-11 15,-4-4-1-15,4 5-1 0,5-5-2 0,-1-8-1 16,1 0 0-16,0-1 0 0,4-7-15 0,-5-4-2 16,1 0-1-16,4-4 0 0,-4 0-9 0,4-5 10 15,0-3-10-15,5-9 10 0,0 5-2 0,-5-4-8 16,0-1 12-16,-4-3-4 0,9 3 4 0,-10-7 1 15,1-1 0-15,-5-3 0 0,9-1-5 0,-9-7-8 16,1-1 11-16,-1-4-11 0,-5 5 0 0,1-5 0 16,4 4 0-16,-9 5 0 0,0-5-19 0,0 12-1 15,0 1 0-15,0 3 0 0,-5 5 9 0,1 4 2 16,4 7 0-16,0 5 0 0,-5-4 9 0,5 12 9 16,-4 0-1-16,-1 3-8 0,5 1 15 0,0 4-4 15,0 4-1-15,0 0 0 0,-9 0-10 0,9 0 0 16,-14 8 0-16,-4 0 0 0,4 1 0 0,1 3 0 15,-1 4 0-15,-4 4 0 0,4 0 0 0,-4 1 0 0,9 7 0 0,-5 0 0 16,1 1 0-16,-6-1-9 0,6 8 9 0,-5 9-13 16,-1 3 13-16,1 5 12 0,4 8-3 0,-8 8 0 15,-1-9 35-15,0 9 6 0,-4 4 2 0,0 8 0 16,-1 0 3-16,5 0 1 0,-4 4 0 0,9 4 0 16,0-12-32-16,9-5-7 0,0-3-1 0,9-4 0 15,4-8 0-15,5-5-1 0,-4-3 0 0,8-5 0 16,-3-3-15-16,3-9 0 0,1 1 0 0,-5-5 0 15,0-4-71-15,0-4-20 0,5-3-4 16,-5-5-1-16,0-8-115 0,0-8-23 0</inkml:trace>
        </inkml:traceGroup>
        <inkml:traceGroup>
          <inkml:annotationXML>
            <emma:emma xmlns:emma="http://www.w3.org/2003/04/emma" version="1.0">
              <emma:interpretation id="{3EF6F1AD-3CDE-4CB2-B428-F6501908135B}" emma:medium="tactile" emma:mode="ink">
                <msink:context xmlns:msink="http://schemas.microsoft.com/ink/2010/main" type="inkWord" rotatedBoundingBox="7861,2903 12207,2669 12275,3930 7929,416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88668.8723">7281 2555 1875 0,'0'0'41'0,"0"0"9"0,0-4 2 0,0 4 0 0,0 0-41 0,0 0-11 15,0 0 0-15,0 0 0 0,0 0 80 0,0 0 13 16,0 0 3-16,0 0 1 0,0 0-59 0,9 8-12 16,-4 0-2-16,4 8-1 0,-4 4-7 0,-1 4-2 15,1-3 0-15,-1 3 0 0,1-4 6 0,-1 5 2 16,1-1 0-16,4 0 0 0,-9-4 6 0,5-3 0 16,4-5 1-16,0 0 0 0,-5 0-8 0,1 0-1 15,4-4-1-15,0-4 0 0,0 0 7 0,-4-8 2 16,8 4 0-16,-3-8 0 0,3 0 11 0,1-4 2 15,0 4 1-15,-1-4 0 0,5-5-18 0,-4 1-3 16,4-4-1-16,0 0 0 0,-4 0-12 0,4-5-8 16,1 1 8-16,-1 0-8 0,0 3 0 0,0-3 0 15,-4 4 0-15,4 0 0 16,-4 0-39-16,-5 3-12 0,0 1-2 0,0 4-1 16,-4-4-152-16,-1 4-30 0</inkml:trace>
          <inkml:trace contextRef="#ctx0" brushRef="#br0" timeOffset="88232.4">5542 2648 518 0,'0'0'46'16,"0"0"-37"-16,5-4-9 0,-5 4 0 15,0 0 152-15,0 0 29 0,0-8 6 0,0-1 1 0,4-3-59 0,1 4-11 16,-5-4-2-16,4-4-1 0,1 4-44 0,4 0-9 16,0 0-2-16,0-1 0 0,0-3-16 0,5 0-3 15,0 4-1-15,-1-4 0 0,6 4-8 0,-1-1-1 16,0-3-1-16,0 0 0 0,0 4-3 0,1-4-1 15,-1 4 0-15,5-1 0 0,-5 1-4 0,0 0-1 16,0 4 0-16,0-12 0 0,1 8-10 0,-1 4-3 16,-4-1 0-16,4 1 0 0,-5 0-8 0,-3 4 0 15,-1 4 0-15,-9 0 0 0,13 0 0 0,-13 0 0 16,9 4 0-16,-4 4 0 0,0 5 0 0,-1 7 0 16,5 4 0-16,-4-4 0 0,-5 9 0 0,4 7 0 15,1 0 0-15,-1 13 0 0,-4-9 0 0,0 5 0 16,0 4 0-16,-4-5 0 0,4 5 8 0,-5 3-8 15,1-15 0-15,-1 7 8 0,1-7 0 0,-1-5 0 16,1-4 0-16,-1-3 0 0,-4-5 7 0,4-4 1 16,5 0 0-16,-4-4 0 0,-1-4 12 0,5-8 2 0,0 0 1 15,0 0 0-15,0 0-22 0,0 0-9 0,5-12 8 0,-1 0-8 16,5-4 20-16,1-8-2 0,-6-5 0 0,10-3 0 16,-1-8-6-16,1-5-2 0,4 0 0 0,0 1 0 15,1 3-10-15,3 1 0 0,-3 0 9 0,-1 3-9 16,9 5 0-16,0 3 0 0,1 1 0 0,-1 4-12 15,0 0 12-15,1 7 0 0,-6 1 0 0,1 4 0 16,-5 0 30-16,1 8 2 0,-6 4 0 0,6 4 0 16,-10 0-32-16,0 4 0 0,0 8 0 0,-5 4 0 15,1 9-12-15,0-5-9 0,-10 8-2 0,0 9 0 16,1-1 11-16,-5 5 3 0,0-1 0 0,0 1 0 0,-1-1 9 16,1 1 0-16,-4-5 0 0,4 1 0 0,-1-9 0 0,1-3 0 15,-4-5 0-15,4-4 0 0,4 0 0 0,0-3 0 16,1-1 0-16,-1-8 0 0,1 0 0 0,4-8 0 15,0 0 0-15,0 0-8 0,0 0 32 0,0 0 8 16,9-12 0-16,-5-4 1 0,6-1-25 0,3-7-8 16,-4-4 0-16,5-5 0 0,0-3 10 0,4-9-2 15,-4 1 0-15,8-5 0 0,1 1-19 0,0-1-4 16,0 9-1-16,4 3 0 0,0 5 16 0,1 4-11 16,-10 11 11-16,5 1-10 0,-5 8 18 0,0 4 3 15,-4 8 1-15,-1 4 0 0,-4 4-4 0,0 9-8 16,1 7 12-16,-6 4-4 0,-4 1-8 0,5 3 8 15,-1-3-8-15,1 3 8 0,-5 4-8 0,-5-3 0 16,5-1-12-16,-4 1 12 16,-1-5-37-16,1-4 0 0,-1-3 0 0,0-1 0 15,5-8-143-15,0 0-28 0,0-8-5 0</inkml:trace>
          <inkml:trace contextRef="#ctx0" brushRef="#br0" timeOffset="89272.0777">8397 2397 806 0,'-5'-16'36'0,"10"8"7"0,-5 8-35 0,4-5-8 0,1 1 0 0,4-4 0 16,0 0 227-16,-9 8 43 0,9-8 9 0,-4 4 1 15,-5 4-177-15,0 0-36 0,0 0-7 0,4-8-2 16,-8 8-47-16,4-12-11 0,0 12 0 0,-9 0 0 15,-5 0 0-15,0 0 0 0,1 0 0 0,-6 4 0 16,6 4 10-16,-6 0 2 0,6-4 1 0,-1 8 0 16,-4-4 28-16,0 5 6 0,4-5 1 0,-4 0 0 15,0 4-9-15,4 0-2 0,5 0 0 0,0 0 0 16,0-4-20-16,0 5-4 0,9-5-1 0,-5 4 0 16,5 0-12-16,5 0 0 0,-5-12 8 0,9 8-8 0,0 0 16 15,4 0 1-15,1 0 0 0,-5 1 0 0,0 3-17 16,0-4 0-16,1-4-8 0,-1 4 8 0,4 4 0 0,-8 0 15 15,4-4-2-15,-4 4 0 0,4-4 7 0,-5 1 0 16,-4 3 1-16,0-4 0 0,5 4 18 0,-5-4 3 16,-5 4 1-16,5 0 0 0,0-12-31 0,-4 8-12 15,-1 5 8-15,1-5-8 0,4-8-9 0,0 0-7 16,-5 4-2-16,-4 8 0 16,-9-4-175-16,-5 4-35 0,0-8-8 0</inkml:trace>
          <inkml:trace contextRef="#ctx0" brushRef="#br0" timeOffset="89739.3926">8888 2336 1515 0,'0'0'67'0,"0"0"14"0,0 0-65 0,0 0-16 16,0 0 0-16,0 0 0 0,0 0 110 0,9 0 18 16,1-4 4-16,-1 0 1 0,9 4-42 0,-4 0-9 15,-1-8-2-15,10 4 0 0,0-4-44 0,9 0-10 16,4 4-2-16,5-4 0 0,0 4 8 0,4-5 0 16,1 1 1-16,4 0 0 0,0 0-20 0,5-4-4 15,-5 0-1-15,0 4 0 0,0 0-8 0,-4 0-16 16,-10 4 4-16,5-13 1 15,0 1-35-15,-5 4-7 0,5 4-2 0,-4-8-645 16,4 4-130-16</inkml:trace>
          <inkml:trace contextRef="#ctx0" brushRef="#br0" timeOffset="90052.4763">9489 1717 633 0,'0'0'56'0,"9"-12"-44"15,0 4-12-15,1-4 0 0,-10 3 217 0,9 1 42 16,4 4 8-16,-4-4 1 0,-9 8-120 0,0 0-24 15,10 8-4-15,-6 0-2 0,1 5-38 0,-5 7-8 16,0 4-2-16,-5 8 0 0,5 1 2 0,0 7 1 16,-4 9 0-16,-1 3 0 0,5 1-17 0,-5 8-3 15,1-9-1-15,-5 13 0 0,-5-8-16 0,0 4-3 16,5-5-1-16,-4-3 0 0,-6-1-21 0,10-7-11 16,0-1 10-16,0 1-10 15,0-5-75-15,0-3-21 0,0-5-4 0,4-8 0 16,5-3-108-16,-4-1-22 0</inkml:trace>
        </inkml:traceGroup>
        <inkml:traceGroup>
          <inkml:annotationXML>
            <emma:emma xmlns:emma="http://www.w3.org/2003/04/emma" version="1.0">
              <emma:interpretation id="{6497D2CA-BB25-415C-86A8-8A6125B64B57}" emma:medium="tactile" emma:mode="ink">
                <msink:context xmlns:msink="http://schemas.microsoft.com/ink/2010/main" type="inkWord" rotatedBoundingBox="14803,2212 21079,1875 21182,3803 14906,414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94742.0749">13195 1729 1062 0,'0'0'47'0,"0"0"9"0,-5-8-44 0,5 8-12 0,5-8 0 0,-5 8 0 16,0 0 80-16,9-8 15 0,-4 0 2 0,4-4 1 15,-5 3-30-15,1 1-7 0,-5 8-1 0,0 0 0 16,0 0-36-16,0-8-8 0,0 8-2 0,-5-8 0 16,1 0 21-16,-5 4 4 0,0 0 1 0,-1 0 0 15,-3 4-22-15,-1 0-4 0,5 4-1 0,-5 0 0 16,-8 4 7-16,-1 0 2 0,-4 4 0 0,-5 1 0 16,4 3 1-16,-4-4 0 0,-4 8 0 0,4 0 0 15,-4 1-1-15,-1-5 0 0,5 4 0 0,-4 4 0 16,0 1-9-16,8 3-1 0,1-4-1 0,0-4 0 0,-1 5-11 0,10-1 10 15,0-4-10-15,4 0 10 0,10-7-10 0,-5 7 0 16,9-12 0-16,0 8 0 0,9 4 0 0,0-4-11 16,4 1 3-16,10-1 0 0,-5 0 8 0,10 4 0 15,4-12 0-15,0 9-8 0,-1-5 8 0,6-4-12 16,-5 4 12-16,4 0-12 0,-9 0 12 0,5-4 0 16,-4 0-9-16,-10 1 9 0,-5 3 0 0,1 0 0 15,-5 0 0-15,-9 0 0 0,-4 4 11 0,-10-8 6 16,-4 9 2-16,0-5 0 0,-1 4 24 0,-8 0 5 15,4 0 0-15,-4-4 1 0,-5 1-8 0,5-1-1 16,-5 0-1-16,5 4 0 0,-1-12-25 0,1 8-5 16,0-4-1-16,4 4 0 15,-4-3-44-15,8-5-10 0,-3 4-2 0,-1 0-668 0,5 0-135 16</inkml:trace>
          <inkml:trace contextRef="#ctx0" brushRef="#br0" timeOffset="95291.1338">13983 2154 1148 0,'0'0'51'0,"0"0"10"0,0 0-49 0,0-8-12 16,4-4 0-16,-8 4 0 0,4 8 96 0,0-12 16 15,0 3 3-15,0 9 1 0,-5-8-43 0,0 0-8 16,1 0-1-16,4 0-1 0,-5 0-18 0,-4 4-3 16,0 0-1-16,0-4 0 0,4-4-4 0,-4 4-1 15,5-5 0-15,-5 1 0 0,0 4 0 0,0-4-1 16,-5 4 0-16,0 4 0 0,1 0-10 0,3 0-1 15,1 8-1-15,-4 0 0 0,-10-4-10 0,0 8-1 16,-4 4-1-16,0 4 0 0,-1 5-1 0,-4 7 0 16,5 0 0-16,0 5 0 0,-1 3-10 0,6-4 8 15,-1-3-8-15,0-1 8 0,9 4-8 0,1-7 0 16,-1 3 0-16,5-8 8 0,9-4-8 0,-5-3 0 16,5-1 0-16,5 0 0 0,-5-12 0 0,9 4 0 0,0 0 0 0,5-8 0 15,0 4 0-15,4-8-11 0,0-4 11 0,5-5-8 16,4-3 8-16,0 0 0 0,-4-8 0 0,9-5 0 15,4 1 0-15,-4 0 16 0,-4-5-4 0,3 5-1 16,-3-5 17-16,-1 9 3 0,-4 8 1 0,-5 0 0 16,0 3-6-16,-9 9-1 0,-9 8 0 0,0 0 0 15,0 0 5-15,0 0 1 0,0 16 0 0,-9 5 0 16,0 3-31-16,-4 0 0 0,-1 1 0 0,5 3 0 16,0 0-27-16,4 1-11 0,-4-9-2 0,4 0-1 15,10 0-163-15,-5-4-33 0,9 9-7 16,9-17 0-16</inkml:trace>
          <inkml:trace contextRef="#ctx0" brushRef="#br0" timeOffset="95566.3898">14447 1757 1670 0,'-14'4'74'0,"14"-4"15"0,0 0-71 0,0 0-18 16,0 0 0-16,0 0 0 0,0 0 140 0,0 0 24 16,0 0 4-16,9-4 2 0,14 4-118 0,0-4-23 15,9 0-5-15,4 4 0 0,10-12 12 0,4 8 4 16,4 0 0-16,1-4 0 0,0 0-28 0,-1-4-4 0,-8 4-8 0,4-4 11 31,-5-5-44-31,-8 9-9 0,-5-4-2 0,0 4 0 16,-5-8-32-16,0 4-6 0,-4 4-2 0,0-5 0 15,-10 9 16-15,-4 0 2 0,1 4 1 0,-10 0-791 0</inkml:trace>
          <inkml:trace contextRef="#ctx0" brushRef="#br0" timeOffset="95910.503">15061 1195 1148 0,'0'0'51'0,"0"0"10"0,-4 0-49 0,4 0-12 16,0 0 0-16,0 0 0 0,4-8 70 0,1 0 11 16,-5 8 3-16,0 0 0 0,9-8-13 0,-9 8-3 15,0 0 0-15,0 0 0 0,0 0 2 0,0 0 0 16,0 0 0-16,0 0 0 0,0 0-19 0,0 0-4 15,9 8-1-15,-4 0 0 0,-5 0 11 0,-5 8 3 16,1 0 0-16,-5 4 0 0,-5 5-7 0,5 7-1 16,-9 5 0-16,4 7 0 0,0 9-22 0,-4 3-5 15,4 5-1-15,1 4 0 0,-5 0 13 0,4-1 3 16,-4 5 0-16,-5 4 0 0,9-4-32 0,-4 0-8 16,-5-9 0-16,1 5 0 15,3-12-31-15,1-5-7 0,-5-3-2 0,5-5-1140 0</inkml:trace>
          <inkml:trace contextRef="#ctx0" brushRef="#br0" timeOffset="96115.409">15307 2158 2214 0,'0'0'48'0,"0"0"11"0,0 0 1 0,0 0 3 0,0 0-51 15,-4 8-12-15,-5 4 0 0,0 9 0 0,9-5 48 0,-5 8 6 16,-9 0 2-16,10 5 0 0,-10-5-39 0,5 8-7 16,-5-16-2-16,5 5 0 15,-4-5-124-15,-1-4-26 0</inkml:trace>
          <inkml:trace contextRef="#ctx0" brushRef="#br0" timeOffset="96765.2943">16209 1693 1422 0,'0'0'31'0,"-5"0"6"0,-8 4 2 0,-1 0 1 0,-4 0-32 0,-5 4-8 15,0 0 0-15,5 0 0 0,-5 0 19 0,0 4 1 0,1-4 1 0,-6 5 0 16,10-1 18-16,0-4 3 16,0 4 1-16,-1 0 0 0,6 8-31 0,4-8-12 0,4 5 11 0,1-1-11 15,8 8 40-15,-4 0 3 0,5 1 0 16,4-1 0-16,-5-4 25 0,1 4 4 0,4 5 2 0,-4-5 0 15,-5 0 2-15,-5-3 1 0,-4-1 0 0,0 4 0 16,-5 0-20-16,0 1-4 0,-4-1-1 0,-4 4 0 16,3-7-31-16,-8 3-6 0,4 0-2 0,-4-4 0 15,4 1-13-15,0-5 0 0,10-4 0 0,-5 0 0 32,4-4-176-32,0-4-39 0,-13 0-7 0,27-4-2 0</inkml:trace>
          <inkml:trace contextRef="#ctx0" brushRef="#br0" timeOffset="96261.8936">15567 1539 2372 0,'9'-12'105'0,"-5"4"22"0,6 4-102 0,-6-5-25 15,1 9 0-15,-5 0 0 16,0 9-49-16,4 3-15 0,-4 0-4 0,-4 4 0 0</inkml:trace>
          <inkml:trace contextRef="#ctx0" brushRef="#br0" timeOffset="97369.4885">16787 1883 2188 0,'-50'-4'97'0,"50"4"20"0,13 0-93 0,6 4-24 16,3 0 0-16,6-4 0 0,-1 4 69 0,5 4 10 16,4-8 1-16,1 0 1 0,-14 0-27 0,8 0-6 15,1 0 0-15,-4 0-812 16,-6-8-161-16</inkml:trace>
          <inkml:trace contextRef="#ctx0" brushRef="#br0" timeOffset="97199.6015">16846 1830 1670 0,'0'0'148'0,"0"0"-118"15,14 0-30-15,-1 0 0 0,-4-4 70 0,5 4 8 16,4-4 2-16,5 0 0 0,-5 0 38 0,5-4 8 16,-5 4 2-16,5-8 0 0,4-8-108 0,-4 3-20 15,-9-7 0-15,9 0-10 16,-5 0-14-16,5-5-4 0,-1 1 0 0,-8-9 0 16,-9-3-13-16,-1 4-3 0,1-1-1 0,-1-3 0 0,-17-1 31 0,8 1 14 15,0 7-12-15,1-7 12 0,-1-5 9 0,-4 5 10 0,9 3 1 16,-4-3 1-16,8 4-21 0,1 3 0 0,-5 5 0 15,4 0 0-15,1 7 52 0,-1 9 7 0,-4-4 1 0,5 8 0 16,0 0-41-16,-5 8-8 0,9 4-2 0,0 8 0 16,-5 4-1-16,5 8 0 0,-4 5 0 0,-1 3 0 15,-8 9 13-15,-1 3 3 0,1 5 0 0,-5 7 0 16,-5 9 2-16,-4 8 1 0,-9 4 0 0,4 12 0 16,5-8-27-16,-5 4 0 0,-9 0 0 0,5 4 0 15,4-8 36-15,0-4 3 0,5 0 0 0,-5-5 0 16,-4-7-39-16,9-8 0 0,8-1 0 0,-3-7-12 15,-5-9-92-15,4-7-20 0,14-5-3 0,-5-12-975 16</inkml:trace>
          <inkml:trace contextRef="#ctx0" brushRef="#br0" timeOffset="97876.0387">17884 1705 2394 0,'14'-8'52'0,"-1"0"12"0,-4-5 1 0,1 9 3 0,3 0-55 0,-4 4-13 0,0 0 0 0,-9 0 0 16,0 0 8-16,0 17 0 0,0-1-8 0,0 4 12 15,-13 8 21-15,8-7 4 0,1 3 1 0,-1 8 0 16,1-8-22-16,-1 5-4 0,0-1 0 0,10 0-1 15,4-7-11-15,0-1 0 0,-4-4 0 0,4-4 0 16,14-4-42-16,-5-4-4 0,5 0-1 0,-1-8 0 0,1-8 31 16,4 0 5-16,5-4 2 0,5-4 0 15,-5-1 9-15,-1-3 11 0,1-4-3 0,0 0 0 0,0-1 46 0,0-3 9 16,0-5 1-16,4 9 1 0,1-4-52 0,-5 3-13 16,4 5 0-16,5 8 0 0,-9 8 0 0,0 8 0 15,-5 0 0-15,-4 4 0 0,-1 12 36 0,-8 8 5 16,-5 9 1-16,5 3 0 0,0 5-31 0,-10 7-11 15,5 9 0-15,-9-1 9 0,5-7 8 0,-5 4 2 16,-5 3 0-16,-8 5 0 0,-6-12-30 0,-3 3-5 16,-6-3-2-16,-4-5 0 0,-4 1 29 0,0-1 5 15,-5 1 2-15,0-5 0 0,0 1-18 0,-5-5 0 16,-13 1-11-16,0-1 11 0,4-8 0 0,-4-3 0 16,0 3 0-16,0-4 9 0,4-12 7 0,14 1 0 15,5-9 1-15,8 4 0 0,10-8 11 0,4 4 3 16,1 0 0-16,4 0 0 0,9-4-6 0,0 0-1 0,-5-8 0 0,14-4 0 15,5-1-24-15,9-3 0 0,13-4-12 0,10-4 12 16,4-5 0-16,9 1 0 0,0-4 0 16,9 3 0-16,-4 1 0 0,4 4 0 0,1-5 0 0,-19 9 0 31,0-4-203-31,0 0-33 0,86-49-6 0,-31 28-2 0</inkml:trace>
        </inkml:traceGroup>
        <inkml:traceGroup>
          <inkml:annotationXML>
            <emma:emma xmlns:emma="http://www.w3.org/2003/04/emma" version="1.0">
              <emma:interpretation id="{C39D4C6A-3587-4267-83D1-DD84E597EC48}" emma:medium="tactile" emma:mode="ink">
                <msink:context xmlns:msink="http://schemas.microsoft.com/ink/2010/main" type="inkWord" rotatedBoundingBox="22633,1977 25242,1837 25334,3553 22726,369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98655.6973">20552 1867 1911 0,'0'0'42'0,"0"0"9"0,0 0 1 0,0 0 2 0,0 0-43 0,0 0-11 0,0 0 0 0,13-4 0 15,-3-4 76-15,8 3 14 0,9-3 2 0,9 0 1 16,1 0-55-16,13-4-11 0,5 0-3 0,4-4 0 16,-5 4-5-16,1-5-2 0,-5 1 0 0,-18 4 0 15,4 0-17-15,-4 0-17 0,-4 0 3 16,-6 0 1 0,-3-1-39-16,-1 5-7 0,-5-4-1 0,6 0-599 0,-1 0-119 0</inkml:trace>
          <inkml:trace contextRef="#ctx0" brushRef="#br0" timeOffset="99031.2909">21271 1171 1846 0,'0'0'40'0,"0"0"9"0,0 0 2 0,9-9 1 0,5 5-41 0,-14 4-11 16,0 0 0-16,0 0 0 0,0 0 55 0,0 0 9 15,0 0 1-15,0 0 1 0,-5 13-30 0,1-1-5 16,-5 4-2-16,0 12 0 0,-10 5-29 0,1 7 0 15,-9 13 0-15,4 11 0 0,-4 1 44 0,-1 8 2 16,-3 4 1-16,-1 8 0 0,0-8-24 0,-5 8-5 0,1 0-1 16,-5 0 0-16,0-8 8 0,0-4 2 0,0-5 0 15,0-3 0-15,0-8-27 0,5-9 0 0,-5 1-14 16,4-9 5 0,-4-3-35-16,0-9-6 0,5-4-2 0,4-3 0 15,9-9-153-15,1 0-31 0,-15-8-7 0,37-4-1 0</inkml:trace>
          <inkml:trace contextRef="#ctx0" brushRef="#br0" timeOffset="99746.9347">21945 1094 1497 0,'23'-33'66'0,"-10"17"14"0,1 0-64 0,9-4-16 16,-1-5 0-16,1 1 0 0,0 4 75 0,4 4 11 15,5 0 2-15,-5-1 1 0,-4 5-42 0,5 4-9 16,-6-4-2-16,-3 4 0 0,-1 8-20 0,-5-8-4 16,-4 4 0-16,1 4-1 0,-10 0-11 0,0 0-11 15,-5 12 3-15,0 8 0 0,1 0 39 0,-10 1 8 16,1 7 1-16,-6 12 1 0,-8-7-12 0,0 7-2 15,-1 17-1-15,-3 4 0 0,-10-5-26 0,4 17 0 16,-4 0 0-16,0 8 0 0,5-8 35 0,-5 4 11 16,4-5 2-16,-4 1 1 0,5-4-27 0,4 0-6 15,-9-4 0-15,5-5-1 0,8-3-15 0,1-4 0 0,0-5 0 16,0-3 0-16,4-1 23 0,0-11 1 0,0-5 1 16,0 0 0-16,5-12-25 0,0 1 0 0,4-5 8 0,5-4-8 15,0 0 0-15,9-8 0 0,0 0 0 0,5-12 0 16,4 0 8-16,0-5-8 0,5 1 8 0,8-4-8 15,1-4 32-15,4 0 0 0,1 3 1 0,4 1 0 16,4 0-33-16,0 0 0 0,-4 16 0 0,0-13 0 16,-4 13 0-16,-1 4 0 0,-4 0 0 0,4 0 0 15,-9 8-8-15,0 5-9 0,-4-5-2 0,4 8 0 16,-4 0 31-16,4 0 5 0,0 0 2 0,1 1 0 16,3-1-19-16,1 0 0 0,0-4 0 0,9 4 0 15,0-12-46-15,4 4-13 0,0-8-2 0,1 0-1 16,-1 0 48-16,5 0 14 0,9-4 0 0,0-4 0 0,-13 0 0 0,4 0 0 15,0-8 0-15,0 4 0 0,-9-8 0 0,4-1 0 16,-4-7 0-16,4 0 0 0,-4-1 0 0,0-7 0 16,-5-1 0-16,10 5 0 0,-5-8 44 0,-5 3 16 15,-9 9 3-15,0-5 1 0,1 5-52 0,-10 0-12 16,0 4 0-16,-5 7 0 0,-13 5 0 0,5 0 0 16,-10 8 0-16,-4 0 0 0,-10 4 0 0,-3 4 0 15,-1 4 0-15,0 8 0 16,0 0-19-16,0 13-6 0,0-9-2 0,0 8 0 0,1 9 27 0,-1-5 8 15,4 1 0-15,10-1 0 0,4 0-8 0,1 5 0 16,-10-1 0-16,14 5 0 0,4-5 0 0,5 0 0 0,5 1 0 16,9-5 0-16,-5 1-16 0,9-1 1 0,5 0 1 15,9 1 0 1,-1-13-135-16,15-4-27 0</inkml:trace>
        </inkml:traceGroup>
      </inkml:traceGroup>
    </inkml:traceGroup>
    <inkml:traceGroup>
      <inkml:annotationXML>
        <emma:emma xmlns:emma="http://www.w3.org/2003/04/emma" version="1.0">
          <emma:interpretation id="{558E0EDF-7BBF-473A-B41E-40B866CE671C}" emma:medium="tactile" emma:mode="ink">
            <msink:context xmlns:msink="http://schemas.microsoft.com/ink/2010/main" type="paragraph" rotatedBoundingBox="2509,5436 31179,3167 31697,9716 3027,119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510588-1508-4125-A1C2-AD3D44634FCC}" emma:medium="tactile" emma:mode="ink">
              <msink:context xmlns:msink="http://schemas.microsoft.com/ink/2010/main" type="line" rotatedBoundingBox="2509,5436 30856,3193 31045,5587 2698,7831"/>
            </emma:interpretation>
          </emma:emma>
        </inkml:annotationXML>
        <inkml:traceGroup>
          <inkml:annotationXML>
            <emma:emma xmlns:emma="http://www.w3.org/2003/04/emma" version="1.0">
              <emma:interpretation id="{3F570100-9679-47AD-9C76-A6B2704E3B69}" emma:medium="tactile" emma:mode="ink">
                <msink:context xmlns:msink="http://schemas.microsoft.com/ink/2010/main" type="inkWord" rotatedBoundingBox="2521,5588 9286,5053 9463,7295 2698,783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1419.8373">1512 5493 1976 0,'5'20'88'0,"0"-12"17"0,-5 4-84 16,4 4-21-16,1 9 0 0,-1 3 0 0,-4 0 42 0,5 9 4 0,-5-5 1 0,0 5 0 16,0-5-12-16,-5 4-3 0,1-3 0 0,-5-1 0 15,4 0-8-15,-4-3-1 0,-5-5-1 0,5 0 0 16,0 1 0-16,-5-1 0 0,5-8 0 0,0-4 0 15,-5 0 3-15,5-8 1 0,0-4 0 0,9 0 0 16,0 0-1-16,0 0 0 0,0 0 0 0,0-8 0 16,9-8 6-16,-4 0 1 0,-1-4 0 0,10-5 0 15,4 1-12-15,5-8-3 0,0-1 0 0,4-7 0 16,5-5-6-16,0 1-2 0,4-9 0 0,5 1 0 16,0 3-9-16,9 1-16 0,5 3 4 0,-9 9 1 15,-19-1-107-15,5 13-22 16,18 4-4-16,-9 4-943 0</inkml:trace>
          <inkml:trace contextRef="#ctx0" brushRef="#br0" timeOffset="101734.9475">2664 5557 1706 0,'-36'5'76'0,"27"3"15"0,9-8-73 0,-5 16-18 16,-4 4 0-16,0 8 0 0,-9 1 25 0,9-1 2 15,0 4 0-15,-1-3 0 0,-12-1-19 0,8 0-8 16,14-7 8-16,-5-1-8 0,-4-4 11 0,5-4-3 16,13 0-8-16,-5-4 12 0,-4-8 32 0,0 0 5 15,0 0 2-15,19-4 0 0,8-8-27 0,-9 0-4 16,-9 0-2-16,5-8 0 0,13 4 3 0,-8-5 1 16,-6-3 0-16,-8 4 0 0,-5-4 7 0,9-1 2 0,0-3 0 15,-5 8 0-15,-17-9-7 0,4 5-2 16,13 4 0-16,1 0 0 0,-10 3 22 0,-4 1 5 0,0 4 1 15,0 4 0-15,9 8-19 0,-14-4-4 0,-13 4-1 0,4 8 0 16,10 0-26-16,-15 4 0 0,1 4-9 0,0 1 9 31,-1 3-86-31,1 0-10 0,9 0-3 0,-5-3-964 0</inkml:trace>
          <inkml:trace contextRef="#ctx0" brushRef="#br0" timeOffset="101070.3841">870 5230 921 0,'-9'0'82'0,"0"-4"-66"15,5 0-16-15,-10 0 0 0,5 0 108 0,-5-1 17 16,5 5 4-16,0 0 1 0,9 0-34 0,0 0-6 16,-5-8-2-16,5 8 0 0,0 0-24 0,0 0-4 15,0 0-2-15,0 0 0 0,0 0-2 0,5 17-1 16,-5 3 0-16,0 12 0 0,0 5-25 0,-5 11-5 16,5 1-1-16,-9 11 0 0,0 13-11 0,-9 0-2 15,0 0-1-15,-5 0 0 0,0 0 3 0,1-5 1 16,-1-3 0-16,0 0 0 0,0 0 2 0,-4-9 1 15,0-3 0-15,-1-4 0 0,6-5 14 0,-1-8 2 16,-5-3 1-16,6-5 0 0,3-4-3 0,1-7-1 16,5-5 0-16,-1-4 0 0,0-4-16 0,5-4-3 15,0 0-1-15,0-8 0 0,4 0 1 0,5-8 0 16,-4-5 0-16,4-7 0 0,4 0-3 0,1-13-8 16,4 1 12-16,5-13-4 0,4-8-8 0,0-3 0 15,0-5 0-15,10-4 0 0,4 0 0 0,-1-4 0 0,1-4-10 16,5-4 10-16,13 8-19 0,4 1 3 0,1 7 0 0,4 4 0 15,-4 8 6-15,0 5 2 0,-5 11 0 0,0 1 0 16,-9 7 8-16,4 9 0 0,-8 4 0 0,-1 4-8 16,-4 4 8-16,-5 8 0 0,-4-1 0 0,0 10 0 15,-10-1 0-15,-4 8 0 0,-9 0 0 0,0 4-8 16,-9 4 8-16,-4 9-13 0,-6 3 5 0,-12 8 8 16,-6 5 0-16,-4 4 0 0,0-1 0 0,-4 1 0 15,-5 3-12-15,-5 1 12 0,0-9-12 0,1 5 12 16,-1-9-51-16,10-3-2 0,13-5-1 15,4-7 0-15,1-1-142 0,4-12-28 0</inkml:trace>
          <inkml:trace contextRef="#ctx0" brushRef="#br0" timeOffset="102207.7974">3211 5367 864 0,'18'4'76'0,"-5"0"-60"16,-13-4-16-16,0 0 0 0,10 8 290 0,3 5 55 16,1 3 11-16,-10 0 3 0,-4 4-215 0,5-4-42 15,13 9-9-15,-9 3-1 0,-9 4-51 0,0 5-9 16,5-5-3-16,4 9 0 0,-9-5-29 0,-5-4 8 15,-4 5-8-15,5-5 0 0,4-3 29 0,-9-1 3 16,-10-4 1-16,1 5 0 0,9-1-33 0,-5-4 0 16,-8 0-10-16,-1-3 10 0,5-1 0 0,0-4 0 15,4 4 14-15,0-3-4 0,-4-9-10 0,4 4 0 16,5-4 0-16,0 0 0 0,0 4 8 0,4-4 0 16,1 0 0-16,4-8 0 0,0 0 4 0,0 0 0 15,0 0 0-15,0 0 0 0,9-12-12 0,0 0 8 16,-4 0-8-16,-1 0 8 0,5 0-8 0,5-5 0 0,0-3 0 15,-5-4 0-15,0-4 8 0,5-1 0 0,4-7 0 0,-5 3 0 16,-3-7-8-16,3-1 0 0,14-3 0 0,1-9 0 16,-1 1-20-16,5-1 1 0,4 0 0 0,5 9 0 15,9-1 7-15,-9 13 0 0,-9 0 1 0,0 7 0 16,0 5 11-16,-9 8 0 0,0 4 0 0,-10 8-8 0,-13 0 8 0,9 4 0 16,-9 12 0-16,0 0 0 15,-9 9 0-15,-4 3 0 0,-6 8 0 0,-3 1 0 16,-10-1 0-16,0 5 0 0,5-1 0 0,-1 1 0 15,10-1-24-15,-9-3-8 0,-5-5-3 0,14-4 0 16,9 5-167-16,-5-13-34 0</inkml:trace>
          <inkml:trace contextRef="#ctx0" brushRef="#br0" timeOffset="102554.4026">4057 5663 1890 0,'0'0'84'0,"0"8"16"0,10 0-80 15,-1 0-20-15,-5 0 0 0,-4-8 0 0,0 0 84 0,14 4 12 16,4 0 2-16,0-8 1 0,5-4-53 0,0-4-10 0,0-8-3 0,8-1 0 16,-3-3-15-16,-5-4-3 0,4-5-1 15,-4 1 0-15,-1 4 4 0,-3-9 1 0,-6 1 0 0,1-1 0 16,0 5-28-16,-5 0-6 0,0-1-1 0,-5 9 0 15,1 4 25-15,-1 0 5 0,-4 3 1 0,-4 5 0 16,-1 0 20-16,1 8 4 0,4 4 1 0,-14 4 0 16,0 0-12-16,1 4-1 0,-5 4-1 0,-1 5 0 15,-3 7-14-15,-1 0-4 0,-9 9 0 0,5 3 0 16,8-4-8-16,1 5 0 0,-9-1 0 0,9-3 0 16,0-1 0-16,4 0 0 0,9 1 0 0,1-1 0 15,-1 0-24-15,1 1 0 0,-1-5 0 0,5-4 0 16,5 1-197-16,-5-5-40 0</inkml:trace>
          <inkml:trace contextRef="#ctx0" brushRef="#br0" timeOffset="102863.919">4513 5513 2124 0,'0'0'47'0,"0"0"9"0,0 0 3 0,9 0 0 0,0 0-47 0,0 4-12 15,0 8 0-15,0-4 0 0,5 4 54 0,-10 5 9 16,6 3 1-16,-1 0 1 0,-5 12-23 0,1-3-5 16,-1-5-1-16,-4 0 0 0,-4 1-22 0,4-1-5 15,-5 0-1-15,5-4 0 0,-9-3-8 0,5-5 0 16,-6-4 0-16,10-8 0 0,0 0 8 0,0 0 5 16,0 0 2-16,0 0 0 0,-9-4 28 0,5-4 5 15,-1-4 2-15,5-1 0 0,0 1 3 0,0-8 1 0,5-4 0 16,4-1 0-16,-5-3-36 0,10-4-7 15,4-5-2-15,1 1 0 0,3-5-9 0,6 1 0 0,4-5 0 0,-1-3 0 32,6 7-37-32,-1 1-7 0,5-1 0 0,5 1-1 15,-5 0-127-15,4-1-26 0,-8 9-5 0,-5 7-1 0</inkml:trace>
          <inkml:trace contextRef="#ctx0" brushRef="#br0" timeOffset="103146.7992">5314 4942 2246 0,'0'0'49'0,"0"0"11"0,0 0 1 0,0 0 3 0,0 0-52 15,14 12-12-15,-1 1 0 0,10-1 0 0,0 0 41 0,4-4 6 16,1 0 1-16,3-4 0 0,1-4-11 0,9-4-1 16,5-4-1-16,-1-4 0 0,1 0-27 0,4-4-8 15,-5-1 0-15,5-7 0 16,1 0-48-16,-6-5-16 0,10 1-3 0,-10 0-1 15,-4 4-190-15,0-5-38 0,32-27-8 0,-14 7-2 0</inkml:trace>
          <inkml:trace contextRef="#ctx0" brushRef="#br0" timeOffset="103287.6201">6056 4092 1209 0,'0'0'108'0,"0"0"-87"0,0 0-21 0,0 0 0 16,0 0 169-16,5 13 30 0,-1 3 5 0,-4 8 2 16,0 8-69-16,0 9-13 0,-4 8-4 0,-1 7 0 15,-9 9-40-15,-4 4-8 0,0 8-1 0,-5 12-1 16,-4 0-28-16,0 0-6 0,-5-4 0 0,0 4-1 16,0-4-35-16,5-8-12 0,-1 4 0 0,1-5-800 15,0-11-159-15</inkml:trace>
          <inkml:trace contextRef="#ctx0" brushRef="#br0" timeOffset="103771.0348">6575 5149 2487 0,'0'0'55'0,"0"0"11"0,0 0 2 0,0 12 2 0,-4 0-56 0,-1 4-14 15,1 0 0-15,-1 5 0 0,0-5 28 0,-4 8 4 16,5-4 0-16,-1 5 0 0,1 3 0 0,-1-8 0 16,1 0 0-16,-1-7 0 15,5 3-52-15,0-8-9 0,0 0-3 0,0-8 0 16,0 0 0-16,0 0 0 0,9-8 0 0,0-4 0 0,5-4 8 0,0-1 2 16,-1-7 0-16,5-4 0 0,5 7 22 0,0-7 0 15,4 4 12-15,1-4-4 0,-1 3 12 0,-4 1 3 16,-5 0 0-16,9 8 0 0,10-1-6 0,-1 9-1 0,-4 4 0 0,0 4 0 15,-10 4-6-15,6 8-2 0,-10 9 0 0,-4 7 0 16,-5 0 20-16,-5 9 3 0,-4 7 1 0,-4 9 0 16,-5-5-32-16,-5 5 0 0,0 8 0 0,-4-1 0 15,0 1 0-15,0 0 0 0,0-5 0 0,-5 1 0 16,0 0 12-16,-4-1-4 0,-5 1-8 0,-5-4 12 0,6 3 1 0,-6-3 0 16,5-9 0-16,5-3 0 15,-5-9-1-15,9-3 0 0,-4-13 0 0,4 0 0 16,0-4 40-16,5-4 7 0,0-8 1 0,0 0 1 15,4-8-13-15,5 0-2 0,0-4-1 0,0 0 0 16,9-8-26-16,0-1-6 0,9-3-1 0,9-8 0 16,0-1-12-16,10-3 0 0,4-1 0 0,9-3 0 15,-1 0-18-15,11-1-6 0,3 5-2 0,1-1 0 16,-1 1-78-16,1 7-16 0,4 1-4 0,5 0-739 16,-5-1-148-16</inkml:trace>
        </inkml:traceGroup>
        <inkml:traceGroup>
          <inkml:annotationXML>
            <emma:emma xmlns:emma="http://www.w3.org/2003/04/emma" version="1.0">
              <emma:interpretation id="{F2073054-9D2F-4CC5-829C-D94130A8AB75}" emma:medium="tactile" emma:mode="ink">
                <msink:context xmlns:msink="http://schemas.microsoft.com/ink/2010/main" type="inkWord" rotatedBoundingBox="11103,4756 15908,4376 16085,6620 11281,700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04272.1542">9066 4736 864 0,'-14'-12'76'0,"14"12"-60"15,0 0-16-15,0 0 0 0,9-4 268 0,5-4 50 16,4 4 10-16,14-4 3 0,0-1-215 0,13-3-42 16,10 0-9-16,9-4-1 0,4 0-7 0,5 0-1 15,9-1 0-15,0-3 0 0,-10 4-44 0,1 0-12 16,-4 4 0-16,-1 0 0 16,-14-1-135-16,-3 5-32 0,-6 4-6 0,-18-4-758 0</inkml:trace>
          <inkml:trace contextRef="#ctx0" brushRef="#br0" timeOffset="104571.3358">10158 3761 1324 0,'-4'-21'59'0,"4"21"12"0,0 0-57 0,0 0-14 0,-5-8 0 0,5 8 0 15,0 0 144-15,0 0 27 0,-9 0 5 0,0 4 0 16,0 4-102-16,0 9-21 0,0 7-4 0,-10 8-1 16,6 5-16-16,-10 11-3 0,0 5-1 0,-9 16 0 15,0-1 18-15,-9 5 3 0,-13 12 1 0,-5 8 0 0,-1 0-10 0,-3 1-1 16,-1 3-1-16,-4 4 0 0,9 0-14 0,-1-8-2 16,1-4-1-16,0 4 0 0,0-4-21 15,9-4 0-15,-5-4-12 0,5-4 4 16,4-4-40-16,10-12-8 0,0-5-2 0,4-7 0 15,4-13-146-15,6-11-28 0</inkml:trace>
          <inkml:trace contextRef="#ctx0" brushRef="#br0" timeOffset="105031.9159">11046 3659 1958 0,'23'-24'43'0,"-14"12"9"0,-5-8 1 0,6 8 3 0,-1-5-45 0,9 5-11 0,-4 0 0 0,4 4 0 16,-9 4 32-16,5 0 5 0,-5 8 1 0,0 4 0 15,-5 4-18-15,1 9-4 0,-5 3-1 0,-5 8 0 16,-4 5-3-16,-4 3-1 0,-6 1 0 0,1 15 0 15,0 9 21-15,-9 8 5 0,-10 4 1 0,-4 12 0 16,-4 0 6-16,-1 8 0 0,-4 0 1 0,0 4 0 16,4-4-17-16,-4-4-3 0,0 0-1 0,-4 5 0 15,4-17-12-15,-1-5-4 0,-3 1 0 0,4 0 0 16,0-4 9-16,9-4 2 0,0-12 0 0,9-9 0 16,5-3 5-16,-1-9 0 0,10-4 1 0,4-7 0 15,5-5-16-15,0-8-9 0,5 0 10 0,4-12-10 0,0 0 8 16,9-4-8-16,0-8 0 0,9-4 9 0,9-13 4 0,10 1 1 15,-5 0 0-15,13 0 0 0,5-5 12 0,5 1 2 16,-1 3 1-16,1 5 0 0,-9 4-16 0,4 4-3 16,-9 4-1-16,4 8 0 0,-8 4-9 0,-5 4 0 15,-1 0 0-15,-8 8 0 0,0 4 0 0,4 4-11 16,-9-4 11-16,5 9-8 16,-9-1-23-16,4-4-4 0,0-4-1 0,5 9-818 15,-5-5-164-15</inkml:trace>
          <inkml:trace contextRef="#ctx0" brushRef="#br0" timeOffset="105727.9806">11979 5448 518 0,'5'-12'46'0,"9"4"-37"0,-5-8-9 0,0 4 0 15,4 0 312-15,-3-1 60 0,-1 1 12 0,0 4 2 16,0-8-222-16,-5 4-45 0,1 0-9 0,0-5-2 15,-1 5-70-15,-4-4-14 0,0 4-4 0,0 0 0 16,-4-4 20-16,4 4 3 0,-5 3 1 0,-4 1 0 16,0 0-26-16,0 4-5 0,-10-8-1 0,1 12 0 15,-5 8-12-15,-4 0 0 0,0 4 0 0,-10 5 0 16,6 3 0-16,-6 4 0 0,10 8 0 0,-5 1 0 16,5 3 0-16,-1-3 0 0,1 3 0 0,9-4 9 15,0 5-9-15,4-5 12 0,5 1-12 0,0-1 12 0,4-8-12 16,5-3 0-16,5-5 9 0,4 0-9 0,0-8 0 0,5-4 0 15,8-4 0-15,1-4-12 0,0-4 12 16,4-8 0-16,5 0 0 0,4-9 0 0,5-3 0 0,-4-4 0 16,4 3 0-16,0-3 0 0,-5-1 30 0,1-3 2 15,-5 4 0-15,-1-5 0 0,-3 9-10 0,-1 0-2 16,0 3 0-16,-8 5 0 0,-6 8-6 0,-4 4-2 16,5 4 0-16,-14 4 0 0,5 12-12 0,-5 8 0 15,-5 8 0-15,0 9 0 0,-8 3 0 0,4 1 0 16,-5 3 0-16,5 1 0 0,-5-5 0 0,5-3 0 15,5-1 0-15,-1-7 0 0,5-9 0 0,0 0 0 16,5-8 0-16,-1 0 0 0,-4-12 0 0,9 0-10 16,9 0 2-16,1-8 0 0,-1-8 8 0,5 0 11 15,4-4-3-15,9-5 0 0,-4-3-8 0,0-4 0 16,5-9 0-16,-6 1 0 0,6-5 0 0,-1 1 0 0,1-5 0 16,4-12 0-16,0 5 0 0,-5-13 0 0,5-8 0 0,0-8 0 15,0 0 12-15,5-8 1 0,-10 0 0 0,9-4 0 16,6-4-13-16,-6 3-18 0,1-3 4 0,-15 24 1 15,6 5 21-15,-1 3 4 0,1 4 0 0,-1 4 1 16,-9 9-31-16,1 7-6 0,-5 5-2 16,4-1 0-16,-9 13 34 0,0 4 6 0,-9 7 2 0,1 1 0 15,-6 12-6-15,-4 4-1 0,0 0 0 0,0 0 0 16,-9 16-9-16,-5 9 0 0,1 7 0 0,-6 13 0 0,1 3 0 16,0-3 0-16,0 7 0 0,0 13 0 0,-5 0 0 0,0 4 0 15,-4 7 0-15,4-3 0 0,-4 0 0 0,-10 20 0 16,5-12 0-16,5 4 0 0,0-12 0 15,-1-4 0-15,10-9 8 0,-5 1-8 0,5-12-9 0,5-5-4 16,3-3-1-16,1-5 0 16,0-8-101-16,5-3-20 0,-1-9-4 0,1-4-980 15</inkml:trace>
          <inkml:trace contextRef="#ctx0" brushRef="#br0" timeOffset="105949.0608">12508 4242 403 0,'0'0'36'0,"0"0"-36"0,0-8 0 0,0 8 0 16,0 0 404-16,0 0 73 0,0 0 15 0,0 0 4 15,9 8-353-15,0-4-71 0,9 4-13 0,0 0-3 16,5 5-32-16,9-5-7 0,0 0-1 0,9-4 0 31,4 0-132-31,10-4-28 0,4-4-4 0</inkml:trace>
          <inkml:trace contextRef="#ctx0" brushRef="#br0" timeOffset="107351.1568">12753 4279 403 0,'0'0'36'0,"0"0"-36"16,-4 0 0-16,-1-4 0 0,-4 4 131 15,5 0 19-15,-6-4 4 0,6 0 1 0,-1-1-67 0,1 1-12 16,-1 0-4-16,1 0 0 0,4 4-16 0,-5-8-3 16,1 0-1-16,4 8 0 0,0-8-32 0,0 8-6 15,0 0-2-15,0-4 0 0,0-8 16 0,0 8 4 16,0 4 0-16,4-8 0 0,-4 8-1 0,0 0 0 16,0 0 0-16,9 0 0 0,5 0 21 0,0-4 4 15,8 0 0-15,1 4 1 0,4 0-9 0,5-4-3 16,5 0 0-16,8-1 0 0,5-7-3 0,10 4-1 15,3 0 0-15,6 4 0 0,-1-4-12 0,-18 4-2 16,5 0-1-16,4 4 0 16,-9 0-123-16,9-4-25 0,-4 4-5 0,-1 0-761 0</inkml:trace>
        </inkml:traceGroup>
        <inkml:traceGroup>
          <inkml:annotationXML>
            <emma:emma xmlns:emma="http://www.w3.org/2003/04/emma" version="1.0">
              <emma:interpretation id="{FF32AF3F-A130-4B65-AF03-29DA999B4DD9}" emma:medium="tactile" emma:mode="ink">
                <msink:context xmlns:msink="http://schemas.microsoft.com/ink/2010/main" type="inkWord" rotatedBoundingBox="17527,4676 19592,4512 19719,6114 17654,6277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08587.3718">16651 4420 748 0,'-5'-4'67'0,"10"-8"-54"16,4 0-13-16,-5 0 0 0,-8-4 191 0,8-1 35 16,1 1 7-16,4-4 2 0,0 0-179 0,0-4-35 15,0 3-7-15,5-3-2 0,9 4-12 0,-14 0-16 16,-5 7 3-16,1-3 1 0,9 4 3 0,-1 4 1 16,-13 0 0-16,0 8 0 0,0 0 22 0,9-4 5 15,0-4 1-15,-9 8 0 0,0 0 25 0,14 0 6 16,4 0 1-16,5 0 0 0,-5 0-23 0,5-4-4 0,13 4-1 15,1 0 0-15,8 0 7 0,5 0 1 0,10-8 0 16,12-1-618-16,6-3-123 0</inkml:trace>
          <inkml:trace contextRef="#ctx0" brushRef="#br0" timeOffset="108316.1054">15849 4821 172 0,'0'0'16'0,"0"0"-16"15,0 0 0-15,0 0 0 0,0 0 236 0,0 0 44 16,0 0 8-16,0 0 3 0,0 0-105 0,-4 4-21 16,-5-4-4-16,4 0-1 0,1-4-65 0,-6 0-14 15,6-4-2-15,-1 0-1 0,1 4-14 0,-5-4-4 0,4-5 0 0,1 5 0 16,-1 0-30-16,0 0-6 16,1 4-2-16,-1-4 0 0,-4 4-22 0,0 4 9 15,-5 4-9-15,1 0 0 0,-5 8 0 0,-5 0 0 0,-4 0 0 0,-1 9 0 16,-4-1 0-16,0 8 0 0,1 1 0 15,-1 3 0-15,0-4 20 0,0 9 8 0,5-5 0 0,-1 0 1 16,6-3-29-16,3 3 0 0,6-3 0 0,-1-9 0 16,5-4 13-16,0 0-3 0,4-4-1 0,10 0 0 15,-5-12-9-15,9 13 0 0,5-9 0 0,13-4 0 16,5-4 0-16,0-9 0 0,0 1 0 0,4-4 0 16,0-4 0-16,-4 0-9 0,5-1 9 0,-1-7-10 15,-4 4 18-15,0-9 3 0,0 9 1 0,0-4 0 16,-10 3 8-16,1 9 1 0,0 0 1 0,-5 4 0 15,-9 0 8-15,0 8 2 0,0 4 0 0,-9 0 0 16,9 16-19-16,-4 0-3 0,0 0-1 0,4 9 0 16,-5-5-9-16,1 4 0 0,-1 0 0 0,5 1 0 0,1-5 0 0,-1 0-9 15,0-8 9-15,4 0-13 0,-3 1 5 0,-1-1 8 16,4-4-13-16,-4-4 5 0,5 4 8 0,0-4 0 16,4 0 0-16,0-4 0 0,5 4 0 0,-5-4 0 15,0 0 0-15,5 0 0 0,-5-4 0 0,1-4 0 16,-1 0 0-16,5-4 0 0,-1-4 0 0,1-1 0 0,4-3 0 0,1-8 8 15,-1-1 0-15,0-3 0 16,1-4 0-16,8-5 0 0,0-3 3 0,1-5 1 16,4-3 0-16,-5-5 0 0,-4 0 10 0,14-24 2 15,-1 0 1-15,-4-8 0 0,-9 8-40 0,4-4-8 16,5 4-1-16,-4-4-1 0,-5 9 16 0,0 7 9 16,-1 8-10-16,1-4 10 15,-4 9-33-15,-1 3-1 0,-4 4 0 0,4 1 0 0,0 11 46 0,-4 5 8 0,-14 12 3 16,0 0 0-16,0 7-23 0,-4 9 8 0,-5 4-8 15,-5 9 0-15,-4 7 0 0,-4 4 9 0,4 8-9 0,-5 5 0 32,-9-1-16-32,0 9-9 0,5 3-3 0,-5 9 0 0,-8-1 74 0,3 5 14 0,1 8 4 0,0 3 0 15,8-3-64-15,6 4-28 0,-10 4 3 0,5-4 0 16,9-1 25-16,0-3-8 0,-1 0 8 0,1 4 0 16,0-4-11-16,5-5 11 0,4-3-13 0,-5-5 5 15,1 1-36-15,4-12-8 0,13-5 0 16,1-8-1-16,-14-3-95 0,9-1-18 15,9-8-4-15,-4 0-488 0,4-8-98 0</inkml:trace>
          <inkml:trace contextRef="#ctx0" brushRef="#br0" timeOffset="109406.7586">16519 4129 831 0,'0'0'36'0,"0"0"9"0,0 0-36 0,0 0-9 16,0 0 0-16,0 0 0 0,0 0 50 0,0 0 8 16,0 0 2-16,0 0 0 0,-10 0-40 0,10 0-8 15,-9 4-2-15,0-4 0 0,0-4 30 0,9 4 7 16,0 0 1-16,0 0 0 0,-9 0 30 0,9 0 6 15,0 0 2-15,0 0 0 0,0 0-43 0,0 0-9 16,0 0-2-16,0 0 0 0,0 0 12 0,0 0 3 0,0 0 0 16,14 0 0-16,4 0 14 0,0 0 3 0,5 0 1 15,4 0 0-15,5 0-9 0,0 0-3 0,9 0 0 0,0 0 0 16,-9 0-40-16,4 0-13 0,14-4 8 0,-4 4-8 31,-5-4-107-31,4 0-25 0,5 0-4 0</inkml:trace>
        </inkml:traceGroup>
        <inkml:traceGroup>
          <inkml:annotationXML>
            <emma:emma xmlns:emma="http://www.w3.org/2003/04/emma" version="1.0">
              <emma:interpretation id="{27E27273-20B0-4818-A551-924103E3C8B6}" emma:medium="tactile" emma:mode="ink">
                <msink:context xmlns:msink="http://schemas.microsoft.com/ink/2010/main" type="inkWord" rotatedBoundingBox="21647,4952 24253,4746 24360,6091 21754,629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10599.1223">19337 4558 1494 0,'0'0'66'0,"0"0"14"0,0 0-64 0,0 0-16 0,0 0 0 0,0 0 0 16,0 0 121-16,0 0 22 0,0 0 4 0,9-4 1 15,5 0-62-15,-1 0-12 0,10-4-2 0,0 8-1 16,9 0-11-16,-1-4-3 0,1 4 0 0,14-4 0 15,-1 4-30-15,1 4-7 0,-5-4 0 0,0 4-1 16,0-4-107-16,-9 0-20 0,0 0-5 16,-1-4-909-16</inkml:trace>
          <inkml:trace contextRef="#ctx0" brushRef="#br0" timeOffset="110854.0914">20566 3943 806 0,'5'-16'72'0,"-1"-1"-58"16,5-3-14-16,0 4 0 0,-4 0 170 0,-1 0 31 15,6 3 7-15,-1 5 0 0,-5 4-93 0,-4 4-19 16,0 0-4-16,0 0-1 0,0 0-16 0,9 8-3 16,0 9-1-16,-4 3 0 0,4 4-6 0,-4 4-1 15,-5 1 0-15,4 3 0 0,1 13-9 0,-1-5-3 16,-4 9 0-16,5-1 0 0,-5 5-32 0,4-5-6 15,1-3-2-15,-1 4 0 0,1-9 16 0,0 4 2 16,-1-3 1-16,1-1 0 16,-5-7-56-16,0-1-11 0,4 1-3 0,-4-5-741 0,-4 0-149 15</inkml:trace>
          <inkml:trace contextRef="#ctx0" brushRef="#br0" timeOffset="111095.8754">21932 4493 2289 0,'0'0'101'0,"0"0"22"0,9 8-99 0,0 8-24 15,-4 1 0-15,-1 3 0 0,-4 8 88 0,-4 5 13 16,-5 7 3-16,-5 5 0 0,-9 3-49 0,-4 1-10 15,-10 3-1-15,-4 1-1 0,-9-5-43 0,-4-7 0 16,-1-5 0-16,-9-3 0 16,5-9-178-16,0-4-31 0</inkml:trace>
        </inkml:traceGroup>
        <inkml:traceGroup>
          <inkml:annotationXML>
            <emma:emma xmlns:emma="http://www.w3.org/2003/04/emma" version="1.0">
              <emma:interpretation id="{7381E535-3DE3-4C23-A4F4-03AD6DECBF08}" emma:medium="tactile" emma:mode="ink">
                <msink:context xmlns:msink="http://schemas.microsoft.com/ink/2010/main" type="inkWord" rotatedBoundingBox="25372,4480 25581,4464 25680,5721 25471,5738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11697.7603">23138 3445 1497 0,'50'-8'66'0,"-36"8"14"0,-14 0-64 0,0 0-16 15,0 0 0-15,0 0 0 0,0 0 55 0,0 0 7 16,0 0 2-16,0 0 0 0,0 0 35 0,0 0 7 15,5 16 2-15,-5 0 0 0,4 0-44 0,1 9-8 0,-1-1-1 0,5 8-1 16,-9 5 4-16,5-1 1 0,0 5 0 0,-1 3 0 16,-4 5-19-16,0-1-4 15,0 1-1-15,5 4 0 0,-10 7 23 0,1 1 5 16,-6 4 1-16,1-5 0 0,0 1-52 0,-4 8-12 16,-1-4 0-16,5-5 0 0,0-11 54 0,0-1 8 0,-1-7 2 15,1-5 0-15,5-7-64 0,-1-1-26 0,1-8 2 0,-1 0 0 31,-4-7-147-31,9-13-29 0,0 0-5 0,0 0-2 0</inkml:trace>
        </inkml:traceGroup>
        <inkml:traceGroup>
          <inkml:annotationXML>
            <emma:emma xmlns:emma="http://www.w3.org/2003/04/emma" version="1.0">
              <emma:interpretation id="{5B59DD5C-E030-47D6-B949-5F2AEA51BD08}" emma:medium="tactile" emma:mode="ink">
                <msink:context xmlns:msink="http://schemas.microsoft.com/ink/2010/main" type="inkWord" rotatedBoundingBox="27895,4134 30911,3895 30996,4965 27980,5204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13880.4549">26225 4032 748 0,'14'-8'67'0,"-1"0"-54"0,-8-5-13 0,0 1 0 16,-1 0 169-16,1 0 31 0,-1 0 7 0,-4 0 1 15,0 0-123-15,0-1-24 0,0 1-5 0,0-4 0 16,-4 0-38-16,-1 0-7 0,5 0-2 0,-9-1 0 16,0 1-1-16,0 0 0 0,0 4 0 0,0-4 0 15,0 0-8-15,-1 3-11 0,1 5 3 0,-4 0 0 16,-1 0 33-16,0 0 7 0,1 4 2 0,-6 0 0 16,1 4-3-16,-9 0-1 0,4 8 0 0,-9 8 0 15,-9 0 14-15,0 9 2 0,-4-1 1 0,-1 8 0 16,5 1-24-16,0 3-5 0,5 1-1 0,4-5 0 15,5 0-3-15,9 1-1 0,-1-1 0 0,10-4 0 16,5-3-13-16,-1-9 9 0,10 0-9 0,-1-4 8 16,5 0-8-16,5-8 0 0,4 0 0 0,0-4 0 0,1-8-16 15,3 4-4-15,10-8-2 0,5 0 0 0,-10-4 12 16,9 4 10-16,-4-1-13 0,-4-3 5 0,-1-8 8 0,-4 0 12 16,4-1-2-16,0-3-1 0,1 0 11 0,-1-1 3 15,-4-3 0-15,4 0 0 0,0-1 17 0,1 5 3 16,-6 0 1-16,1 3 0 0,0 13-44 0,-5 0-20 15,5 4 1-15,-9 0 1 0,-14 8 18 0,0 0 14 16,9 12-2-16,-5 0-1 0,-8 8 1 0,-5 5 0 16,-5 3 0-16,0 4 0 0,1 9-12 0,-6-1 0 15,1 1-10-15,0-5 10 16,4-3-65-16,1 3-7 0,-1-4-2 0,0-3-927 0</inkml:trace>
          <inkml:trace contextRef="#ctx0" brushRef="#br0" timeOffset="114256.0152">26617 3672 1321 0,'32'-29'58'0,"-19"21"13"0,1-4-57 0,4 4-14 0,0-4 0 0,5 0 0 16,-5 4 84-16,1 4 15 0,-6 4 2 0,5 4 1 15,-4 4-22-15,0 4-4 0,-10 4 0 0,1 8-1 16,-1 5-9-16,-8-1-2 0,-1 4 0 0,1 5 0 15,-5-9-51-15,-1 4-13 0,6-3 0 0,-5-5 0 0,0-4 54 0,0 1 8 16,0-5 2-16,-1-4 0 0,1 0-64 16,5-4 0-16,4-8-12 0,0 0 2 0,0 0 10 0,0 0 12 15,0 0-2-15,0 0-1 0,0 0-9 0,0-12 0 16,4 4 0-16,1-8 0 0,4 4 28 0,0-5 1 16,0-3 0-16,5 0 0 0,-1-8 1 0,1-1 0 15,9 1 0-15,0 4 0 0,4-1-15 0,5 1-3 16,4 4-1-16,1 0 0 0,-1 3-11 0,-4 9 0 15,0-4 0-15,-9 4 0 0,4 4 0 0,-9 4 0 16,-18 0-12-16,9 12 12 0,0 0 0 0,-9 4 15 16,-4 5-1-16,-10-1 0 0,10 8-22 0,-1-3-5 15,-4-1-1-15,0 4 0 16,0-4-91-16,0 1-19 0,9-5-3 0,0 0-922 0</inkml:trace>
          <inkml:trace contextRef="#ctx0" brushRef="#br0" timeOffset="114779.136">28115 3623 1785 0,'0'0'159'0,"9"-20"-127"15,4 4-32-15,-4-1 0 0,5 1 29 0,0-4 0 0,-5 4 0 0,0 0 0 16,0-1-8-16,-4 1-1 0,-5 0-1 0,0 4 0 15,-5 0 3-15,1-4 1 0,-1 3 0 0,-9 5 0 16,5 0-23-16,-4 4 0 0,-10 0 0 0,0 4 0 16,-4 4 0-16,-5 8 0 0,0-4 10 0,-9 13-10 0,0 7 10 15,0 0-10-15,0 5 10 0,0-1-10 16,0 5-19-16,5-1-9 0,4 0-3 0,5-3 0 0,4-1 55 0,9 1 10 16,-4-5 2-16,9-4 1 0,4 0-37 0,1-3 0 15,4-5 0-15,4 0 0 0,5-8 20 0,5-4 8 16,-5 0 3-16,9-4 0 0,5 0-31 0,4-4-8 15,1-4-1-15,-1 0 0 0,0-4 9 0,10 0 12 16,-1-5-2-16,5-3-1 0,-4-4 13 0,-6-4 2 16,10-1 1-16,0-11 0 15,0-1-13-15,5-7-4 0,-5-5 0 0,4-3 0 0,-4-5-8 0,0 0 0 16,-4 0 0-16,4 5 0 16,-5 3-22-16,-4 1-10 0,-5 3-1 0,1 9-1 0,-10 3 34 0,-9 9 0 15,-4 3 0-15,-1 1 0 0,-4 4 20 0,5-4 12 0,-5 12 1 0,0 3 1 16,-5 1-6-16,5 0-2 0,0 8 0 0,0 0 0 15,-14 4-18-15,1 8-8 0,-1 1 8 16,0 7-8-16,1 8 0 0,4 5 0 0,-5-1 0 0,0 12 0 16,1 5 0-16,-1 4 0 0,-4 3 0 0,4 5 0 0,-4 4 8 0,4-1-8 15,1 1 8-15,-6 4-8 16,6-8 0-16,-1-1 0 0,1-3 8 0,-1 4-8 16,0-13-108-16,5 5-23 0,-5 0-5 0,5-17 0 15</inkml:trace>
        </inkml:traceGroup>
      </inkml:traceGroup>
      <inkml:traceGroup>
        <inkml:annotationXML>
          <emma:emma xmlns:emma="http://www.w3.org/2003/04/emma" version="1.0">
            <emma:interpretation id="{825FF710-76F6-464D-9B0E-06A6069093A3}" emma:medium="tactile" emma:mode="ink">
              <msink:context xmlns:msink="http://schemas.microsoft.com/ink/2010/main" type="line" rotatedBoundingBox="4178,8126 31394,5904 31541,7711 4326,9933"/>
            </emma:interpretation>
          </emma:emma>
        </inkml:annotationXML>
        <inkml:traceGroup>
          <inkml:annotationXML>
            <emma:emma xmlns:emma="http://www.w3.org/2003/04/emma" version="1.0">
              <emma:interpretation id="{C0C0115B-2D3B-4763-93B1-024018F0A813}" emma:medium="tactile" emma:mode="ink">
                <msink:context xmlns:msink="http://schemas.microsoft.com/ink/2010/main" type="inkWord" rotatedBoundingBox="4204,8438 7404,8177 7483,9141 4282,9402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19187.5081">2496 7407 1494 0,'0'0'32'0,"0"0"8"0,0 0 0 0,-5-8 3 0,-13 0-35 0,9 4-8 15,0 0 0-15,-5 0 0 0,-4 0 78 0,0 0 14 16,9-1 2-16,-5 5 1 0,0 0-38 0,-4 5-7 16,-9-1-2-16,4 0 0 0,5 4-6 0,-5 4-2 15,-18 4 0-15,9-4 0 0,14 4-8 0,-5 1-3 16,-4-1 0-16,0 4 0 0,13 0-17 0,-13 5-4 16,-5-5-8-16,9 4 12 0,0 0-12 0,5 1 0 0,0-1 0 0,0-4 0 15,-1-4 0-15,10 0 0 0,5-3 0 0,-1-1 0 16,-4 4 0-16,9-4-8 0,9 0-1 0,9 0 0 15,10-4 9-15,-6 5 0 0,-3-5-9 0,-1 4 9 16,0 4 0-16,9-4 0 0,1 4-9 0,-1-4 9 16,-4 5 0-16,0-1 0 0,8 0 0 0,-8-4 0 15,-9 4 0-15,0-3 0 0,4-1 0 0,-9 0 0 16,0-4 0-16,-9 0 0 0,9 0 8 0,-9 0-8 16,-9 4 36-16,4 0 0 0,-4 1 1 0,5-1 0 15,-1 0 1-15,-8 4 0 0,-10 0 0 0,5 0 0 16,13-3-19-16,-4-1-4 0,-18-4-1 0,-1 0 0 15,-4 4-14-15,5-4 0 0,9 4 0 0,-9-8 0 16,-1 0-109-16,10-4-19 0,13 4-3 0,5-4-877 16</inkml:trace>
          <inkml:trace contextRef="#ctx0" brushRef="#br0" timeOffset="119188.5053">2901 7743 1857 0,'18'0'40'0,"-9"-8"9"0,-9 8 2 0,9-4 2 0,1 0-42 0,-10 4-11 15,0 0 0-15,0 0 0 0,0 0 56 0,0 0 10 16,0 0 2-16,0 0 0 0,-10 8-43 0,1 4-8 16,0 4-1-16,5-4-1 0,-1 4-15 0,-4 5 0 0,4 3 0 0,1-4 0 15,8 0 0-15,-4 5 0 0,-4-5 0 0,4 0 0 16,14-4 0-16,-5 1 0 0,-5-1 0 0,5-4 0 15,0 0 0-15,1-4 0 0,3-4 0 0,1 0 0 16,-14-4 0-16,9 0 0 0,5-4 0 0,-1 0 0 16,-4-4 0-16,-4 0 0 0,13 0 0 0,-4 0 0 15,-1-4 0-15,1-1 0 0,-9 1 12 0,4-4-3 16,4 0 21-16,-3-4 4 0,-10-1 1 0,0 1 0 16,9 0 11-16,-5-4 2 0,-8 3 1 0,-1 1 0 15,-4 0-29-15,4 4-5 0,-4 0-2 0,-4 8 0 16,-10-1-3-16,5 5-1 0,4 4 0 0,-4 8 0 15,-9 1-9-15,-1 7-11 0,5-4 3 0,10 0 0 16,4 0-42-16,-5 4-8 0,-4 1-2 0,13-1-1003 16</inkml:trace>
          <inkml:trace contextRef="#ctx0" brushRef="#br0" timeOffset="119198.6029">3520 7630 2044 0,'32'-13'91'0,"-18"5"18"0,-5 0-87 0,5 0-22 15,-1 0 0-15,5 4 0 0,1-4 82 0,-6 4 12 16,-4 8 2-16,5 0 1 0,0 4-52 0,-1 0-10 16,-4 4-3-16,1 8 0 0,-6 9-24 0,5 7-8 15,-9-3 0-15,0 3 0 0,-4 0 8 0,-1 1-8 0,1 3 12 0,-6-7-12 16,1 3 9-16,-4-3-9 0,8-1 0 0,-4-8 9 15,4 0-9-15,-4-3 0 0,5-5 0 0,4-4 8 16,0 0-8-16,0-4 0 0,0-8 9 0,0 0-9 16,0 0 12-16,0 0-1 0,9-4-1 0,0-8 0 15,0 0 20-15,5-4 4 0,-1-9 1 0,1 1 0 16,4-4-9-16,5-5-2 0,-5 1 0 0,10 0 0 16,-1-1-8-16,-4 5-3 0,4-4 0 0,5 3 0 15,-5 5-3-15,-4 4-1 0,4 0 0 0,-4 3 0 16,-5 9-1-16,0 4 0 0,1 4 0 0,-1 0 0 0,0 4 0 0,0 4 0 15,1 9 0-15,-1-1 0 0,0 0-8 0,-4 0 0 16,-5 4 0-16,0 1 0 16,4-1 0-16,-3 0 0 0,-6 0 0 0,1-4 0 0,-5 1 0 0,0 3 0 15,0-8 0-15,-5 0 0 0,-4 0 0 0,4-4 0 16,-4 1 0-16,5-1 0 0,-1 4-11 0,-4-8-4 16,5 0-1-16,4-4 0 15,0 0-9-15,0 0-3 0,0 0 0 0,0 0 0 16,0 0-87-16,13 8-17 0,-13-8-4 0,14-4-968 0</inkml:trace>
          <inkml:trace contextRef="#ctx0" brushRef="#br0" timeOffset="119856.3938">4203 7913 1177 0,'0'0'52'0,"0"0"11"0,0 0-51 0,0 0-12 0,-9-4 0 0,4-4 0 16,1 0 92-16,4-1 16 0,-5 1 4 0,1 0 0 16,4 0-37-16,4 0-7 0,-4-8-2 0,5 4 0 15,-1 0-16-15,6-9-3 0,8 1-1 0,-5 0 0 16,6 4 24-16,-1-4 5 0,0-1 1 0,5 1 0 16,0 4-30-16,-5 0-6 0,-5-1 0 0,1 5-1 15,0 0-6-15,-5 4-1 0,0 0 0 0,-9 8 0 16,0 0-16-16,0 0-4 0,0 0-1 0,0 0 0 15,0 12-3-15,-5 4-8 0,5 5 12 0,0 3-4 16,-4 0-8-16,-5 4 12 0,9-3-12 0,-5 3 12 16,10-8-23-16,-5 5-4 0,0-5-1 0,4 0-1123 15</inkml:trace>
          <inkml:trace contextRef="#ctx0" brushRef="#br0" timeOffset="120205.3285">4654 7905 1836 0,'0'0'81'0,"0"0"17"0,0 0-78 0,0 0-20 15,14 8 0-15,-5 0 0 0,9-4 59 0,0 4 8 16,0-8 1-16,5 0 1 0,4-4-11 0,1-4-2 16,-1 0-1-16,0-4 0 0,1-5-34 0,-1 5-6 15,-4-8-2-15,-1 0 0 0,6-4-13 0,-10-1-12 16,-4 1 3-16,-1 0 0 0,1 4 9 0,0-5 0 15,-10 5 0-15,1-4 0 0,-1-1 13 0,-4 5 5 0,0-4 1 16,0 4 0-16,-4-1 21 0,-1 9 5 0,5-4 1 0,-9 0 0 16,5 8 5-16,-6-4 1 0,1 4 0 0,0 4 0 15,-4 4-26-15,-1 4-5 0,-4 8-1 0,-1 4 0 16,-3 4-6-16,-1 4-2 0,0 9 0 0,5-1 0 16,4 9 0-16,1-1 0 0,-1 1 0 0,5-1 0 15,4 1-4-15,1-1-8 0,8 0 11 0,5-3-11 16,-4 3 0-16,0-3 0 0,8-9 0 0,5 0 0 15,5-3-85-15,0-5-24 0,4-4-5 16,5-8-1059-16</inkml:trace>
        </inkml:traceGroup>
        <inkml:traceGroup>
          <inkml:annotationXML>
            <emma:emma xmlns:emma="http://www.w3.org/2003/04/emma" version="1.0">
              <emma:interpretation id="{89739759-A209-4249-858A-1F547DC1EED4}" emma:medium="tactile" emma:mode="ink">
                <msink:context xmlns:msink="http://schemas.microsoft.com/ink/2010/main" type="inkWord" rotatedBoundingBox="9824,8250 11065,8148 11139,9051 9897,915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20704.3164">7499 7492 1850 0,'0'0'82'0,"-9"-8"17"0,5-8-79 0,4-1-20 0,-5 5 0 0,5-4 0 15,5 0 119-15,-1 0 20 0,10-4 4 0,0-1 1 16,-1 1-65-16,10 0-13 0,4-4-2 0,5 3-1 16,5 1-23-16,-1 0-5 0,-4 8-1 0,0 4 0 15,0 0-8-15,-5 3-2 0,-4 5 0 0,4 9 0 0,-4 3 13 0,0 8 3 16,-1 0 0-16,1 13 0 0,0-1-21 0,0 4-4 16,-1 9-1-16,1-1 0 0,-5 1 1 15,10-1 0-15,-1 5 0 0,0-5 0 0,5-3-15 0,-9 3 0 16,0-11 0-16,0 3 0 0,-1-7-15 0,6-1-5 15,-6-4-2-15,1-4-870 16,-5-3-173-16</inkml:trace>
          <inkml:trace contextRef="#ctx0" brushRef="#br0" timeOffset="120965.1094">8710 7273 1796 0,'5'-16'80'0,"-5"16"16"0,0-12-77 0,-5 4-19 0,5-4 0 0,-4 0 0 16,-1 4 83-16,1-5 13 0,-10 5 2 0,5 4 1 15,0-4-38-15,-9 12-7 0,-1 4-2 0,-3 9 0 16,-1-5-2-16,-9 12-1 0,-4 4 0 0,-5 13 0 16,-5 7 4-16,5 1 1 0,5 4 0 0,-1 3 0 15,-4 1-30-15,0-1-7 0,10-3-1 0,-1 0 0 16,0-5-16-16,0-3 0 0,0-1 0 0,9-7 0 31,1-5-54-31,-1-4-8 0,5 1-2 0,-1-9 0 0,10 0-156 0,0-4-32 0,-9 13-7 16,13-17-1-16</inkml:trace>
        </inkml:traceGroup>
        <inkml:traceGroup>
          <inkml:annotationXML>
            <emma:emma xmlns:emma="http://www.w3.org/2003/04/emma" version="1.0">
              <emma:interpretation id="{2A420A78-1FC1-4599-B0BC-830021083CDF}" emma:medium="tactile" emma:mode="ink">
                <msink:context xmlns:msink="http://schemas.microsoft.com/ink/2010/main" type="inkWord" rotatedBoundingBox="12570,8149 13305,8089 13364,8809 12628,8869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21450.9425">10709 7156 403 0,'0'0'36'0,"0"0"-36"0,0-4 0 0,-4 0 0 16,-1-4 265-16,0 4 47 0,5 0 8 0,-4-4 3 15,-1 4-198-15,1 0-39 0,-5-5-8 0,0 1-2 16,-1 4-19-16,1 4-4 0,-4-4-1 0,4 4 0 15,-5-4-11-15,5 8-2 0,-5 0-1 0,-4 4 0 16,4-4 16-16,-4 13 3 0,0-1 1 0,-5 8 0 16,0-4 2-16,1 9 1 0,-1 3 0 0,-4 0 0 15,4 5-16-15,0 7-3 0,0 1-1 0,0-1 0 16,10-7-24-16,-5 3-5 0,9 1 0 0,-1-5-1 16,6-3-11-16,4 3 0 0,4-8 0 0,6 1 8 15,3-5-8-15,-4-4 0 0,-4-4 0 0,8-3 0 0,10-1-8 0,0-8-4 16,4 4-1-16,10-8 0 15,-1 0-113-15,14-4-22 0,-4-4-5 0,4-4-567 16,-5-5-112-16</inkml:trace>
          <inkml:trace contextRef="#ctx0" brushRef="#br0" timeOffset="121659.6161">10600 7528 1594 0,'-9'-12'35'0,"9"12"7"0,-5-4 2 0,5 4 1 0,0 0-36 0,-4-8-9 0,-1 4 0 16,5 4 0-16,0 0 114 0,0 0 21 0,9-4 4 0,5 0 1 15,0-4-65-15,4 0-13 0,4 0-2 0,1 0-1 16,9 4-33-16,0-5-6 0,0 1-2 0,9 4 0 31,-5-4-85-31,1 0-17 0,8 0-3 0,-4 0-1 0</inkml:trace>
        </inkml:traceGroup>
        <inkml:traceGroup>
          <inkml:annotationXML>
            <emma:emma xmlns:emma="http://www.w3.org/2003/04/emma" version="1.0">
              <emma:interpretation id="{832953AA-CDB6-43E9-BB66-9C0635C31C96}" emma:medium="tactile" emma:mode="ink">
                <msink:context xmlns:msink="http://schemas.microsoft.com/ink/2010/main" type="inkWord" rotatedBoundingBox="14442,7608 17588,7351 17691,8612 14545,8869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22258.9803">12945 6553 345 0,'31'-8'31'0,"-21"4"-31"15,-10 4 0-15,0 0 0 0,0 0 328 0,0 0 60 16,-5-4 12-16,0-4 3 0,-4 0-263 0,0 4-53 16,-4 4-11-16,-1 4-1 0,-9 0-53 0,-4 0-10 0,0 4-3 0,-1-4 0 15,-8 4-9-15,4 0 0 0,0 4 0 0,-4 0 0 16,-5-4 0-16,0 1 0 0,4 3 0 0,1-4 0 16,4 0 0-16,-4 0 0 0,4 0 0 0,4 0 8 15,1-4-8-15,4 4 0 0,0-4 0 0,5 4 0 16,5-8 0-16,-1 9 0 0,0-5 9 0,10 4-9 15,4-8 18-15,-9 8-1 0,4 4 0 0,1 4 0 16,-1 4 15-16,0 5 2 0,5-1 1 0,0 8 0 16,-4 1-3-16,-1 11 0 0,1 9 0 0,-5-1 0 15,0 1 0-15,-1 0 0 0,1 3 0 0,0 1 0 16,0 0-9-16,0-5-3 0,4 1 0 0,5-5 0 16,0 1 10-16,0-9 2 0,5 5 0 0,-5-9 0 15,5-3-8-15,4-5-2 0,-5-8 0 0,5 1 0 0,-9-5 16 16,5-4 3-16,4-4 1 0,-4 4 0 0,4-4-18 0,0 4-3 15,0-8-1-15,0 0 0 0,9 5 4 16,-4-5 0-16,0 0 0 0,8 0 0 0,1 0-24 0,4 0 0 16,1-4 0-16,4 0 0 0,4-8 0 0,10 4-15 15,-1 0 3-15,5-5 0 16,-4 1-93-16,4 0-19 0,-5-8-3 0,10 0-1106 0</inkml:trace>
          <inkml:trace contextRef="#ctx0" brushRef="#br0" timeOffset="122498.9774">13436 7095 2282 0,'0'0'50'0,"0"0"10"0,0 0 3 0,0 0 1 0,0 0-51 0,0 0-13 0,0 0 0 0,14 4 0 16,0-4 48-16,4 4 8 0,0-4 0 0,5 0 1 16,4-8-39-16,10-4-8 0,-6 4-2 0,6-8 0 15,4-4-138-15,0 3-28 0,-5-3-6 0,-4 4 0 16</inkml:trace>
          <inkml:trace contextRef="#ctx0" brushRef="#br0" timeOffset="122711.4839">14315 6415 345 0,'0'0'15'0,"0"0"4"0,5-8-19 0,-5 0 0 16,0 8 0-16,0 0 0 0,9-4 497 0,-5 8 96 16,-4-4 19-16,9 16 4 0,5 1-423 0,-5 7-85 15,5 0-16-15,-5 5-4 0,0 3-71 0,-5 8-17 16,6 1 0-16,-6 3 0 0,-4-3 24 0,0 3 2 15,0-3 0-15,0 3 0 16,-4-7-103-16,4 3-21 0,0-7-4 0,-5-1-1117 0</inkml:trace>
          <inkml:trace contextRef="#ctx0" brushRef="#br0" timeOffset="122954.9702">15267 7075 288 0,'22'8'12'0,"-22"-8"4"0,-13 8-16 0,8 0 0 0,5-8 0 0,14 17 0 15,-5-1 450-15,-9 4 87 0,0 4 18 0,-9 1 3 16,9-1-361-16,-9-4-72 0,-5 4-14 0,5 5-3 16,-5-5-44-16,-4 4-8 0,0-3-1 0,0-1-1 15,-5 0-43-15,0-4-11 0,-4 1 0 0,-1-5 0 16,-3-4-178-16,-1-4-38 0,0-4-7 0,4-4-1 0</inkml:trace>
        </inkml:traceGroup>
        <inkml:traceGroup>
          <inkml:annotationXML>
            <emma:emma xmlns:emma="http://www.w3.org/2003/04/emma" version="1.0">
              <emma:interpretation id="{77435554-AA49-430E-B865-FC29685C0CD0}" emma:medium="tactile" emma:mode="ink">
                <msink:context xmlns:msink="http://schemas.microsoft.com/ink/2010/main" type="inkWord" rotatedBoundingBox="18578,7179 19960,7067 20089,8646 18707,8759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23729.8984">16792 6189 2188 0,'18'-4'48'0,"0"0"11"0,-9-4 1 0,14 0 1 0,4-1-49 0,5-3-12 16,0 4 0-16,0 0 0 0,4 4 45 0,5-4 7 16,9 4 0-16,0-8 1 0,-9 4-33 0,5-4-8 15,0 3 0-15,-1 1-1 0,-4 0 42 0,-5 8 9 16,1 0 2-16,-5 4 0 0,-5-4-52 0,-4 8-12 0,-10 1 0 16,1 3 0-16,4-4 0 0,-4 8 0 15,-9 4 0-15,-1 4 0 0,5 1 0 0,-9 3 8 0,5 4-8 16,-10 1 0-16,1 3 12 0,4 1-4 0,-5-1-8 15,5 0 12-15,-9 1-2 0,9 3-1 0,0 5 0 0,-5-1 0 16,5 1 4-16,-4-1 1 0,-1 5 0 0,5 8 0 16,5-5 14-16,-5 1 2 0,-9 0 1 0,9 3 0 15,4-3-31-15,-4-1 0 0,0-3 0 0,0-5 0 16,0-3 0-16,5 3 0 0,-5-7 0 0,0 3 0 16,-5-3 57-16,1-5 6 0,4 1 1 0,0-5 0 15,-9-4-52-15,4-4-12 0,1 1 0 0,-1-5 0 16,0 4 54-16,-8-8 8 0,-10 0 2 0,9-4 0 15,1 0-52-15,-15 1-12 0,-17-9 0 0,-5 8 0 16,-5 0-110-16,-4-4-25 0,-14 4-5 0,-4-8-1204 16</inkml:trace>
          <inkml:trace contextRef="#ctx0" brushRef="#br0" timeOffset="123250.5685">16309 6428 1900 0,'-18'-13'84'0,"18"13"18"0,18-8-82 0,0 8-20 0,-9-4 0 0,-9 4 0 16,10 8 68-16,-1 5 10 0,0-1 2 0,0 12 0 15,-5 4 12-15,6 9 4 0,-10-5 0 0,4 13 0 16,1-1-52-16,-5 5-9 0,0-1-3 0,-5 1 0 16,1-5-21-16,-1 1-11 0,-4-9 10 0,0 5-10 15,0-9-128-15,-5-4-31 0,-22 29-6 16,26-29-2-16</inkml:trace>
        </inkml:traceGroup>
        <inkml:traceGroup>
          <inkml:annotationXML>
            <emma:emma xmlns:emma="http://www.w3.org/2003/04/emma" version="1.0">
              <emma:interpretation id="{C756CD0B-604C-4526-AB4B-2287B2D9FFAC}" emma:medium="tactile" emma:mode="ink">
                <msink:context xmlns:msink="http://schemas.microsoft.com/ink/2010/main" type="inkWord" rotatedBoundingBox="22367,6641 26636,6293 26747,7654 22479,8002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33005.802">23035 6039 1267 0,'0'0'112'0,"0"0"-89"0,0 0-23 0,0 0 0 15,0 0 107-15,0 0 17 0,0 0 3 0,0 0 1 16,0 0-36-16,0 0-8 0,0 0 0 0,0 0-1 15,0 0-44-15,-5 0-9 0,0-4-2 0,-4 8 0 16,-4 0-28-16,-1 0 0 0,0 0 0 0,-4 4 0 16,-1 4 12-16,1 1-3 0,0-1-1 0,-1 0 0 15,1-4 14-15,4 0 2 0,1 4 1 0,3 4 0 16,-3 1-12-16,8-1-2 0,1 4-1 0,4 0 0 16,0 0 4-16,9-3 1 0,0-1 0 0,0 0 0 15,-4 4 3-15,4-4 1 0,0 1 0 0,5-5 0 16,-5 0 8-16,5 4 1 0,-1-4 1 0,6 0 0 0,-6 1-4 15,1-1-1-15,-9-4 0 0,4 4 0 0,-5 0 7 0,1-4 1 16,-10 4 0-16,5 0 0 0,-4 1-10 0,-5-5-2 16,-5 0 0-16,-4 0 0 0,-14 0-20 0,0-4-13 15,-1 4 1-15,-3 0 1 16,-5-4-201-16,8-4-41 0</inkml:trace>
          <inkml:trace contextRef="#ctx0" brushRef="#br0" timeOffset="133323.4543">23580 5918 1688 0,'0'0'75'0,"0"0"15"0,0 0-72 0,0 0-18 0,0 0 0 0,0 0 0 16,0 0 109-16,0 0 19 0,0 0 3 0,18-4 1 15,5-4-44-15,4-1-8 0,5-3-1 0,5 4-1 16,-1 0-18-16,5 0-3 0,4-4-1 0,1 0 0 16,-10 4-44-16,1-4-12 0,-1 3 0 0,-4 1 0 0,5 0 11 0,-10 4-3 15,0-4-8-15,-4 4 12 0,4 0-12 0,-4 0-8 16,0 4 8-16,-5 4-13 15,0-4-79-15,5 4-16 0,4 0-4 0,-8 0-953 16</inkml:trace>
          <inkml:trace contextRef="#ctx0" brushRef="#br0" timeOffset="131945.6781">20093 6666 748 0,'0'0'67'0,"9"-4"-54"0,-9-4-13 0,4 0 0 16,5 4 159-16,-4-4 29 0,-1 0 5 0,5 4 2 15,-4-4-80-15,9 0-16 0,-5 0-3 0,0-5-1 16,5 1-24-16,-1 0-5 0,1 0-1 0,4 0 0 16,-4 0-37-16,9-4-7 0,-1-1-1 0,1 1-1 15,0 0 0-15,4 0 0 0,-4-4 0 0,9 3 0 16,-5-7-10-16,0 4-1 0,-4 4-8 0,0-5 12 0,-5 5 4 16,-4 0 1-16,-1 8 0 0,-3 0 0 0,-1 0-17 0,-5 8 0 15,5-4-13-15,0 8 5 0,1 4 8 0,-1 0 0 16,-5 0-9-16,5 8 9 0,0 0 0 0,1 9 15 15,-1-1-3-15,-5 0 0 0,5 5-12 0,-4-1-8 16,4 4 8-16,-5 5-13 0,1 3 25 0,-5-3 6 16,5 3 1-16,-10 9 0 0,0-5 1 0,1-3 1 15,-5-9 0-15,-5 0 0 0,5-7-10 0,0-5-3 16,-5 0 0-16,5-8 0 0,0 0-8 0,0-8 0 16,9-4 9-16,0 0-9 0,-5-4 20 0,1-4 0 15,4-4 0-15,4-4 0 0,1-4-20 0,4-5-13 16,0-3 1-16,5-4 1 0,4-1 30 0,0 1 5 15,5-8 2-15,4-1 0 0,5 5-8 0,-4-5-2 16,3 5 0-16,6-5 0 0,-5 9 12 0,4-5 1 0,-4 5 1 16,0 4 0-16,-5-1-22 0,-4 5-8 0,0 4 0 0,-5 4 9 15,0 0-9-15,-4 3 0 0,4 5 0 16,-9 4 0-16,5 4 0 0,-5 4 0 0,0 8 0 0,0 1 0 16,-4 7 0-16,-1 4 0 0,1 0 0 0,-1 5 0 15,-4 3-14-15,5-4-5 0,-5 1-1 0,-5 3 0 16,1 1 32-16,-1-5 7 0,-4 0 1 0,5-4 0 15,-6 1-20-15,1-1 0 0,-4 0 0 0,-1-7 0 16,0-1 0-16,-4-4 0 0,4 4 0 0,1-4 0 16,-1-4 0-16,1-4 0 0,8 4 0 0,5-8 0 15,-14 0 0-15,14 0 0 0,0 0 0 0,0 0 0 16,0-8 24-16,0 0 2 0,0-4 0 0,5 0 0 0,4 0-16 16,5-4-10-16,-5-5 12 0,4 1-12 0,1 0 0 0,0-4 0 15,-1-1 0-15,6-3 0 0,-6 4 0 0,1-5 0 16,-5-3 0-16,5 4 0 0,-1-1 0 0,-4-3 0 15,5 4-12-15,-5 3 3 0,0 1 9 0,5 8 0 16,-10 4 0-16,6 0-8 0,-1-1 8 0,-5 5 0 16,-4 8 0-16,0 0-8 0,0 0 8 0,5 8 0 15,-1 1 0-15,1 3-8 0,-1 4 8 0,6 4 0 16,-6 0 0-16,5 5 0 0,-4-1 0 0,-1 0 0 16,1 5 0-16,4-5 0 0,-4-4 8 0,4 4-8 15,-5 1 8-15,5-5-8 0,-4 0 0 0,-1-4 0 16,1 5 0-16,0-5-8 15,-1 0-94-15,5-4-18 0,-4 4-4 0,4-4-628 0,0 1-124 16</inkml:trace>
          <inkml:trace contextRef="#ctx0" brushRef="#br0" timeOffset="132398.421">21850 6225 1443 0,'0'0'64'0,"0"0"13"0,0 0-61 0,0 0-16 16,0 0 0-16,0 0 0 0,9 0 94 0,-9 0 16 16,9 0 3-16,-9 0 1 0,0 0-46 0,5 4-10 15,4 4-2-15,-5 5 0 0,-4 3-32 0,5 0-6 16,-5 8-2-16,4-4 0 0,1 9 20 0,-5-5 3 16,5 4 1-16,4 1 0 0,-9-5-16 0,4 4-4 15,5-3 0-15,0-1 0 0,-4-8 20 0,4 0 3 16,0-4 1-16,5 1 0 0,-5-1-44 0,5-12 0 15,-1 0 0-15,5-4 0 0,-4-4 31 0,9-1 7 16,4-7 2-16,1 0 0 0,-1-4-17 0,-4-4-3 16,-5-1-1-16,5-3 0 0,-5 4-10 0,0-5-1 15,0 1-8-15,5-4 12 0,0-5-12 0,-5 9 0 0,0-5 0 0,-4 5 0 32,-1 4-52-32,-3 0-8 0,-1 3 0 0,-5 5-706 0,-4 4-141 0</inkml:trace>
          <inkml:trace contextRef="#ctx0" brushRef="#br0" timeOffset="133776.151">24140 5278 633 0,'0'0'56'0,"0"0"-44"0,0 0-12 0,0 0 0 15,0 0 92-15,0 0 16 0,0 0 3 0,9-4 1 16,0 4-39-16,-4 0-7 0,-5 0-2 0,0 0 0 15,0 0 0-15,9 0 0 0,0 0 0 0,-9 0 0 16,0 0 0-16,0 0 0 0,9-4 0 0,-9 4 0 16,0 0-4-16,0 0-2 0,9 4 0 0,0 0 0 15,-9-4-30-15,0 0-5 0,5 8-2 0,-1 0 0 16,5 5 17-16,-4-5 3 0,-5 4 1 0,0 0 0 16,0-4-6-16,0 4 0 0,-5 0-1 0,5 0 0 15,-4 1 1-15,-1-1 0 0,1-4 0 0,-1 8 0 0,-4 4-36 0,0 5 0 16,9 3 0-16,-14 4 0 0,-4 9 47 15,0-1 2-15,0 9 1 0,0-1 0 0,-5 5-29 0,0 4-5 16,0 3-2-16,1 5 0 0,3 0 40 0,6 4 8 16,-6-1 2-16,-3 1 0 0,3-8-43 0,1-4-8 15,0-1-1-15,0-7-1 0,-5-5-3 0,5-3-8 16,0-9 12-16,-5 1-4 16,0-5-84-16,0-8-18 0,1-4-3 0,8-8-717 15,-4-4-143-15</inkml:trace>
        </inkml:traceGroup>
        <inkml:traceGroup>
          <inkml:annotationXML>
            <emma:emma xmlns:emma="http://www.w3.org/2003/04/emma" version="1.0">
              <emma:interpretation id="{1E03DA27-C3C2-442B-8C98-BBE4F31F78A7}" emma:medium="tactile" emma:mode="ink">
                <msink:context xmlns:msink="http://schemas.microsoft.com/ink/2010/main" type="inkWord" rotatedBoundingBox="28653,6318 31409,6093 31507,7289 28750,7514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36073.1221">27901 5719 1440 0,'18'-8'128'0,"-5"0"-103"0,1-4-25 0,-14 12 0 16,0 0 112-16,0 0 18 0,14-8 3 0,-14 8 1 16,0 0-24-16,0 0-5 0,13 8-1 0,6 4 0 15,-10 4-52-15,0 1-10 0,0 7-2 0,0 4-1 16,0 1 16-16,-4-1 3 0,-5 0 1 0,9 0 0 15,-5 1-47-15,-4-5-12 0,5-4 0 0,0 1 0 16,-5 3-18-16,0-4-6 0,4-4 0 0,-4 0-1 0,0-7 40 0,5 3 8 16,-5-12 1-16,0 0 1 0,4 4-25 0,5-4 0 15,5 0 0-15,-5-4 0 0,0 0 56 0,5-8 7 16,-1-1 1-16,-3-3 0 0,3 0-52 0,1-8-12 16,0 3 0-16,-1-7 0 0,5 0 20 0,5-1 2 15,0-3 0-15,4 4 0 0,-4-5-31 0,4 5-7 16,-4 0 0-16,4 3-1 15,1-3-94-15,4 4-18 0,-1 8-4 0,1-1-645 16,-13 5-129-16</inkml:trace>
          <inkml:trace contextRef="#ctx0" brushRef="#br0" timeOffset="136414.0455">28752 5833 633 0,'0'0'56'0,"0"0"-44"0,9 4-12 0,-9-4 0 16,5 4 269-16,8 0 52 0,-4-4 11 0,5 0 1 16,4 0-195-16,1 0-39 0,3-4-8 0,-4 0-2 15,10-4-64-15,-1-4-13 0,-4-5-2 0,-5 5-1 16,5 0-9-16,-5-4 0 0,-4 4 0 0,4-4 0 16,-9-1 0-16,-4-3 0 0,4 0 0 0,-5 0 0 15,1-1 50-15,-1 5 8 0,1-4 2 0,-5 8 0 16,0 0-18-16,0 4-3 0,0-1-1 0,0 9 0 0,-5-4-13 0,1 0-2 15,-5 4-1-15,-5 4 0 16,0 5-11-16,1-1-3 0,-10 4 0 0,5 4 0 16,0 0-8-16,4 8 0 0,0-3 0 0,1-1 0 0,-1 4 0 15,5-4 0-15,0 5 0 0,0-1 0 0,4 0 0 16,0-3 0-16,5 3 0 0,0 0 0 16,-4-4-79-16,8 5-14 0,1-5-3 0,4 4-630 15,5 0-126-15</inkml:trace>
          <inkml:trace contextRef="#ctx0" brushRef="#br0" timeOffset="135293.1672">26589 5319 864 0,'0'0'76'0,"10"-8"-60"15,-6 4-16-15,5-5 0 0,0 1 92 0,-4 4 16 16,-5 4 4-16,0 0 0 0,9-12-39 0,0 4-7 16,5 4-2-16,-5 0 0 0,-9 4-1 0,0 0-1 15,9 0 0-15,-9 0 0 0,14 0 3 0,-14 0 1 16,0 0 0-16,9 12 0 0,0 0-53 0,-5 0-13 16,1 5 0-16,-10 3 0 15,1 4 35-15,-1 9 4 0,-4 3 1 0,0 4 0 0,0 5-21 0,0 3-4 16,0 5-1-16,-5 16 0 0,0-12-3 0,1 3-1 0,-5 1 0 15,4 4 0-15,-4-5 2 0,4-3 0 0,-4 0 0 16,0-1 0-16,4-3-12 0,0-4-17 0,1-9 4 0,-1 1 1 16,5-9 53-16,0-8 11 0,9-4 3 0,-5-3 0 15,-4-1-31-15,5-4-7 0,-6 0-1 0,1-4 0 16,0-4-3-16,5 0-1 0,4-4 0 0,0 0 0 16,-5-8-2-16,10-4-1 0,-1 0 0 0,10-8 0 15,0-1-1-15,-1-3-8 0,1-8 12 0,9-1-4 16,4-3 17-16,0 4 3 0,-4-9 1 0,4 5 0 15,5-1-45-15,-9 5-8 0,0 0-3 16,-1 7 0-16,1 5 27 0,-5 4 0 0,1 4 0 0,-6 4 0 0,1-1 0 16,-5 5 0-16,0 0 0 0,-9 4 0 0,9 8 0 0,0 5 0 15,-4-1 0-15,-1 4 11 0,6 0 9 0,-6 4 1 16,1-3 1-16,-5 3 0 16,4 4-49-16,-4 0-9 0,0-3-3 0,0-1 0 15,0 4-73-15,0-4-14 0,-4-3-3 0,4 3-536 16,4-4-107-16</inkml:trace>
          <inkml:trace contextRef="#ctx0" brushRef="#br0" timeOffset="135735.0296">27655 5869 1152 0,'4'-16'102'0,"1"8"-82"0,9-4-20 0,-5 0 0 16,0-1 30-16,4 1 2 0,-3 4 0 0,-6-4 0 16,1 4 70-16,-5-4 14 0,9 4 4 0,-5 0 0 15,-4 8-36-15,-9-4-8 0,5 0 0 0,-10-1-1 16,0 1-25-16,1 0-5 0,-10 4-1 0,0 4 0 16,5-4-20-16,-5 9-4 0,0-1 0 0,-4 4-1 15,4-4-19-15,-4 8 0 0,4 4 0 0,-4 1 0 16,0 3 0-16,4 0 0 0,-5 4 0 0,10 5 0 15,-9-9 0-15,9 4 0 0,9-3 0 0,0 3 0 16,-5-4 0-16,9 1 10 0,1-9-2 0,4 0 0 0,9 0-8 16,-5-4 0-16,1 0 0 0,0-4 0 0,4-8 0 0,4 0 10 15,1 0-10-15,4-4 10 0,-4-8-18 0,4 4-4 16,0-8-1-16,0 0 0 0,1 0 13 0,-1-9 0 16,5 1 0-16,-5 0 0 0,0 0 43 0,0-1 11 15,5-3 2-15,0 0 1 0,-5 3-40 0,5 5-8 16,-5 4-1-16,0 4-8 0,-4 4 0 0,4 8 0 15,-9-4 0-15,-9 4 0 0,0 0 0 0,9 12 0 16,-9 4 0-16,0 4 0 0,-4 0-23 0,-5 5 2 16,0 3 0-16,-1 4 0 15,-3-3-114-15,-1-1-22 0,0 4-5 0</inkml:trace>
        </inkml:traceGroup>
      </inkml:traceGroup>
      <inkml:traceGroup>
        <inkml:annotationXML>
          <emma:emma xmlns:emma="http://www.w3.org/2003/04/emma" version="1.0">
            <emma:interpretation id="{C9A66C72-F926-4F9C-A127-72B908114F69}" emma:medium="tactile" emma:mode="ink">
              <msink:context xmlns:msink="http://schemas.microsoft.com/ink/2010/main" type="line" rotatedBoundingBox="3678,9833 20486,9101 20557,10728 3749,11460"/>
            </emma:interpretation>
          </emma:emma>
        </inkml:annotationXML>
        <inkml:traceGroup>
          <inkml:annotationXML>
            <emma:emma xmlns:emma="http://www.w3.org/2003/04/emma" version="1.0">
              <emma:interpretation id="{98C02784-6C27-49F2-A251-DEA93D650FD7}" emma:medium="tactile" emma:mode="ink">
                <msink:context xmlns:msink="http://schemas.microsoft.com/ink/2010/main" type="inkWord" rotatedBoundingBox="3678,9833 5215,9766 5284,11367 3748,11434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37723.2523">1968 9010 979 0,'0'0'87'0,"0"0"-70"16,0 0-17-16,-9 0 0 0,4 0 152 0,5 0 26 15,0 0 6-15,-14 0 0 0,-4 8-51 0,9-4-10 16,9-4-3-16,-9 16 0 0,-5-4-55 0,1 8-11 16,-6 9-2-16,6 7-1 0,-5 4-28 0,-5 9-6 15,0 8-1-15,0 7 0 0,1 5 23 0,-1 8 4 16,0 4 1-16,5 0 0 0,0-4-10 0,-5 0-2 15,5 0 0-15,-1-4 0 0,-8-1-32 0,9-11 0 16,0 0 0-16,-1 4 0 16,-3-13-120-16,3-3-20 0,1-5-5 0,5-3-856 0</inkml:trace>
          <inkml:trace contextRef="#ctx0" brushRef="#br0" timeOffset="137458.8877">1362 9507 979 0,'0'0'43'0,"0"0"9"0,0 4-41 0,-4 0-11 15,-1 0 0-15,1-4 0 0,4 0 190 0,0 0 36 16,0 0 7-16,0 0 2 0,0 0-92 0,0 0-19 0,0 0-3 0,0 0-1 16,0 0-72-16,0 0-14 15,0 0-3-15,18 5-1 0,-18-5 10 0,18 4 3 0,9 0 0 0,1 0 0 16,-1 0-19-16,5 4-4 0,0-4-1 0,4 0 0 16,-4-4-10-16,9 0-1 0,-5-4-8 0,5 0 12 15,9-4-27-15,-9 0-5 0,-4-5-2 0,-1 1 0 16,5 0-95-1,-14-4-19-15,-8 4-4 0,-1-4-1 0,-9-1-41 16,0 5-8-16,5 0-2 0,-10 4-516 0</inkml:trace>
          <inkml:trace contextRef="#ctx0" brushRef="#br0" timeOffset="138366.281">2209 8852 403 0,'36'-12'17'0,"-31"3"5"0,4-3-22 0,0 0 0 16,5 0 0-16,4 0 0 0,0 0 378 0,0 4 71 15,-8 4 15-15,3 4 2 0,10 0-306 0,-9 4-60 16,-5 4-13-16,-5 8-3 0,1 4-48 0,-5 9-11 15,4 7-1-15,-8 13-1 0,-5 3-23 0,4 5 9 16,1 3-9-16,-1 9 0 0,-13-4 13 0,4 4-4 16,1 8-1-16,-1-4 0 0,-4 3-8 0,-5-7 12 15,0 0-12-15,0 0 12 0,14-8-12 0,-13-9 0 0,-10-3 0 0,9-9 0 16,5 1 0-16,-1-13 0 16,-3 0 0-16,-1-7 0 0,5-9 0 0,9 0 0 15,9 0 0-15,-9-8 0 0,-5 0 0 0,14-4 0 16,9-4 0-16,0 0 0 0,-13-8 12 0,8 0-4 15,10 0 0-15,-1-5 0 0,1-3 1 0,0 4 0 16,4-4 0-16,5 4 0 0,9-1-9 0,-5 5 0 16,-18 4 0-16,5 0 0 0,-1 4 0 0,1 4 13 15,0 4-3-15,-1 0-1 0,-13-4-9 0,14 12 0 0,4-4-12 16,-4 4 12-16,-1-3-18 0,1 3 4 0,9 0 1 0,0-4 0 31,-1-4-11-31,1 0-3 0,0-4 0 0,9-4 0 0,4 0 5 0,1-8 1 0,-19 4 0 0,5-4 0 16,18-1 21-16,-14-3-11 0,-9 0 11 0,0 0-8 15,5-4 8-15,0 3 0 0,4-3 0 0,-9-4 8 16,-8 0-8-16,3-5 12 0,5 5-4 0,-4-4 0 16,-9 3 0-16,-1-3 1 0,1 0 0 0,4 8 0 15,-5-5 3-15,-4 1 0 0,-4 4 0 0,4-1 0 0,4 5-12 0,-4 4 12 16,-13 4-12-16,4 4 12 0,9 4-12 0,-9 4 8 16,-10 8-8-16,1 8 8 0,0 1-8 0,-5 11 0 15,0 0 0-15,1 9 8 0,-10-1-8 0,9 5 0 16,9-5 9-16,-4 1-9 0,-5-1 9 0,5-3-9 15,4-1 12-15,10 1-12 0,4-5 8 0,0 4-8 16,-9-3 0-16,9 3 0 0,13-8 0 0,1 1 0 16,-5-5 0-16,5-4 0 15,0 1-30-15,-1-9-6 0,10-4-2 0,4 4-1060 0</inkml:trace>
        </inkml:traceGroup>
        <inkml:traceGroup>
          <inkml:annotationXML>
            <emma:emma xmlns:emma="http://www.w3.org/2003/04/emma" version="1.0">
              <emma:interpretation id="{82747055-71E3-4B8D-B543-3891200E6056}" emma:medium="tactile" emma:mode="ink">
                <msink:context xmlns:msink="http://schemas.microsoft.com/ink/2010/main" type="inkWord" rotatedBoundingBox="6975,10336 9763,10214 9794,10935 7007,11057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39283.9187">5009 9345 1094 0,'0'0'97'0,"0"0"-77"0,5-8-20 0,-1 0 0 15,-4 0 129-15,0 4 23 0,5-4 4 0,-1 0 0 16,-4 4-66-16,0 4-14 0,0 0-2 0,0 0-1 16,0 0-48-16,0 0-9 0,-4-8-3 0,4 8 0 15,-14 0-13-15,0 4 11 0,-4 4-11 0,-5 0 10 16,1 4 10-16,-6 4 3 0,1 1 0 0,0-1 0 16,-5 4 1-16,4 4 0 0,1-4 0 0,4 5 0 15,1-1 0-15,3 0 1 0,1-3 0 0,5-1 0 16,-1 4-17-16,9-4-8 0,-4 5 0 0,5-5 8 15,-1 0-8-15,5 0 0 0,5 5 0 0,-1-5 0 0,5 0 0 16,5 0-11-16,4-4 11 0,0 5-8 0,-4-5 16 0,4-4 4 16,5 0 1-16,-5-4 0 0,0 0-13 0,1 0 9 15,-10-3-9-15,4 3 8 0,-3-4 10 0,-1 0 2 16,-9-4 0-16,0 0 0 0,0 0 8 0,0 0 3 16,0 0 0-16,4 12 0 0,-8-4-31 0,-1 4 8 15,1 0-8-15,-6-4 0 0,-3 4-12 0,-1-3-6 16,5 3-1-16,-5-4 0 15,-4 4-20-15,0-4-4 0,9 0-1 0,0 0 0 16,-5-4-185-16,0 4-38 0</inkml:trace>
          <inkml:trace contextRef="#ctx0" brushRef="#br0" timeOffset="139709.77">5783 9451 1400 0,'5'-4'31'0,"4"-4"6"0,-5-5 2 0,5 5 0 16,-4 0-31-16,-1-4-8 0,1 4 0 0,-5 0 0 15,4 0 89-15,-4 0 17 0,0 0 3 0,-4-1 1 0,-1 5-22 0,1 0-4 16,4-4 0-16,-5 4-1 0,-4 0-31 0,5 0-7 15,4 4-1-15,-14 0 0 0,5 0-27 0,-5 4-5 16,5-4-2-16,-5 4 0 0,1 4-10 0,4-4 0 16,-10 4 0-16,1 1 0 0,5-1 0 0,-6 4 8 15,-3 4-8-15,-1 4 12 0,5 5-2 0,-1-5 0 16,-3 8 0-16,-1 4 0 0,-4-3 1 0,4 3 0 16,5 5 0-16,-1-5 0 0,1 0-11 0,9-3 0 15,0-1 0-15,4-4 0 0,1-8 0 0,4 1 0 16,0-5 0-16,9 0-11 0,0-8 3 0,0-4 0 15,5 0 0-15,4-4 0 0,5-8-4 0,0 0 0 16,4-5 0-16,-4 1 0 0,-1-4 0 0,1 0-1 16,0-4 0-16,0-1 0 0,-1 1 13 0,1-4 0 15,-5-1 0-15,5 5 0 0,-5-4 12 0,1-1 3 16,-1 9 0-16,-4 0 0 0,-5 8 18 0,0 0 4 16,-5 4 1-16,-4 8 0 0,0 0-9 0,0 0-1 0,0 0-1 0,0 12 0 15,-9 4-17-15,5 0-10 0,-1 0 12 16,-4 9-12-16,0-1 0 0,0 0 0 0,0 4-12 0,4 1 3 31,-4-9-48-31,0 4-10 0,4-4-1 0,1-3-642 0,-1-1-128 0</inkml:trace>
          <inkml:trace contextRef="#ctx0" brushRef="#br0" timeOffset="140537.9126">6029 9341 518 0,'18'-4'46'0,"-18"4"-37"0,9-8-9 0,0 4 0 0,5 0 328 0,0 0 63 16,4 4 13-16,-5 4 2 0,-3-4-253 0,3 4-50 15,-4 4-11-15,5 0-1 0,0 0-34 0,-5 9-6 16,0-5-2-16,-5 8 0 0,1-4-40 0,-1 0-9 16,1 5 0-16,-5-1 0 0,0-4 0 0,0 4 0 15,-5 1 0-15,1-5 0 0,-5 0 0 0,4-4 0 16,5-4 0-16,-9 8 0 0,-4-3 0 0,3 3 0 15,6-4 0-15,-1 4 0 0,-8 0-12 0,8-4 2 16,1 0 0-16,-1 5 0 0,0-9 25 0,1 0 5 16,4 0 0-16,0-8 1 0,0 0-2 0,0 0-1 0,0 0 0 0,0 0 0 15,4 4-4-15,-4-4-1 16,0 0 0-16,14-4 0 0,-9-4-1 0,8-4 0 16,1 0 0-16,-5-1 0 0,0-7 1 0,5 4 0 0,4-4 0 15,5-4 0-15,0-5-4 0,4-3-1 0,0 3 0 16,5-3 0-16,0 4-8 0,0 3 0 0,-5 1 0 0,-4 4 0 15,4 4 0-15,-9 4 0 0,1 4 0 0,3 3 0 16,-8 1 0-16,0 8 0 0,-5 5 0 0,0 3 0 16,-5 0 0-16,1 8 0 0,0-4 0 0,-1 9 0 15,-4-1 0-15,0-4 8 0,5 0-8 0,-5 5 8 16,-5-5-8-16,5 0 0 0,-4 0 0 0,-1-3 0 16,5-1 0-16,-9-4 0 0,4 4 0 0,1-4 0 15,4-4 0-15,-5 0 0 0,1 0 0 0,4-8 0 16,0 0 0-16,0 0 0 0,0 0 0 0,0 0 0 15,0 0 0-15,0 0 0 0,0 0 0 0,4-12 0 0,-4-4 0 16,5 0 0-16,4 0 0 0,-5 0 0 0,1-5 0 0,4 5 0 16,0 0 0-16,0 4 0 0,5 0 0 15,-5 0 0-15,-4-1 0 0,8 9 0 0,-4-4 0 0,1 8 0 16,-10 0-10-16,13 0 10 0,-4 8-8 0,0 0 8 16,5 5 0-16,-5-1-9 0,-4 4 9 0,8-4 0 0,1 4 0 15,0-4-8-15,-5 1 8 0,4-1-8 16,-3-4 8-16,8 0-8 0,-9-8 8 0,5 0 0 15,-1 0 0-15,5-4 0 0,10 0 0 0,-6-4 0 16,6 0 0-16,-1-1 0 0,0-3 0 0,1 0 0 16,-1 0 0-16,0-4 0 0,-4 0 0 0,0-1 0 15,0 1 0-15,-5-4 0 0,0 4 0 0,0-4 0 16,5-5 0-16,-5 1 0 0,1 4 0 0,-1 0 0 0,0-5 0 16,-4 1 0-16,-1 4 11 0,5 4-3 0,-8-1 0 0,-1 5 0 15,0 0-8-15,-9 8 0 0,-5-4 0 0,1 8 0 16,-10-4 0-16,0 8 0 0,1 0 0 0,-10 4 0 15,0 4 0-15,0 4 0 0,-4 5 0 0,4-1 0 16,-4 0 0-16,0 4 0 0,4 1 0 0,-4 3 0 16,8 0 0-16,1 1 0 0,5-1 0 0,3 0 0 15,6 1 0-15,4-1 0 0,0-4 0 0,9 5 0 16,0-1 0-16,5-4 0 0,4 1 0 0,0-5 0 16,0-4-56-16,5 0-12 15,4-4-4-15,5 0-698 0,0-8-140 0</inkml:trace>
        </inkml:traceGroup>
        <inkml:traceGroup>
          <inkml:annotationXML>
            <emma:emma xmlns:emma="http://www.w3.org/2003/04/emma" version="1.0">
              <emma:interpretation id="{9E091A3C-C749-4FBE-93EF-BF854AC49BC6}" emma:medium="tactile" emma:mode="ink">
                <msink:context xmlns:msink="http://schemas.microsoft.com/ink/2010/main" type="inkWord" rotatedBoundingBox="11305,10076 15861,9877 15907,10930 11350,11128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41156.237">9006 9443 460 0,'9'-4'435'15,"-9"4"-151"-15,10 4-31 16,-1 0-103-16,0-4-21 0,0 0-4 0,5 4-1 15,-1-4-37-15,1 0-8 0,4 0-2 0,14 0 0 16,-5-8-6-16,5 4-2 0,5-5 0 0,4-3 0 16,-5 4-17-16,0 0-3 0,-4-4-1 0,-4 0 0 15,-1 0-34-15,0 0-14 0,-9-1 11 0,1 1-11 16,-1 0-20-16,-9 4-9 0,0-4-3 0,-4 0 0 0,-5 0 20 0,4-1 3 16,-4 1 1-16,-4 0 0 0,4-4 8 0,-9 0 0 15,-1 0 0-15,1 3 0 0,0 1 0 0,-4 0 19 16,3 4-3-16,-3 4-1 0,-1 0 0 0,0 4 0 15,-4 4 0-15,0 0 0 0,0 4 4 0,-5 8 1 16,-4 1 0-16,-5 7 0 0,-5 4-3 0,6 5 0 16,-6 7 0-16,-4 5 0 0,5-1-17 0,-1 9 0 15,5-5 0-15,10 9 0 0,-6-4 0 0,19-5 0 16,0 5 0-16,5-1 0 0,-1-7 9 0,5-5-1 16,14-3-8-16,4-1 12 15,0-12-127-15,5 1-25 0,4-9-6 0</inkml:trace>
          <inkml:trace contextRef="#ctx0" brushRef="#br0" timeOffset="141461.7237">9967 9248 2026 0,'0'0'44'0,"0"0"10"0,0 0 2 0,0 0 1 0,0 0-45 0,0 0-12 0,5 12 0 0,-5 1 0 16,0 3 63-16,0 4 10 0,0 4 3 0,-5 1 0 15,0 3-45-15,1-4-9 0,-1 9-2 0,-4-5 0 16,0-4-20-16,5 0 0 0,-6 1 0 0,1-1 0 0,0-4 36 0,0-4 4 16,0 1 0-16,0-5 0 0,4 4-13 0,-4-8-3 15,9 4 0-15,-4-8 0 0,4-4 13 0,0 0 3 16,0 0 0-16,0 0 0 0,0 0-13 0,9 4-3 16,-9-4 0-16,9 0 0 0,0 0 13 0,0-4 3 15,-9 4 0-15,9-12 0 0,5 4-20 0,-5-4-3 16,0 0-1-16,5-8 0 0,-1-1-8 0,1-3-8 15,0 0 9-15,-1-1-9 16,1-3-49-16,0 0-16 0,-1 3-3 0</inkml:trace>
          <inkml:trace contextRef="#ctx0" brushRef="#br0" timeOffset="141805.2168">10641 9256 518 0,'0'0'46'15,"9"0"-37"-15,5-4-9 0,-1 4 0 0,-4 0 337 0,0 0 66 0,1 8 13 0,-1 1 2 16,-9 3-309-16,4 0-61 0,-8 8-13 0,4 0-3 16,-9 1 0-16,-1-1 0 0,6 4 0 0,-10-4 0 15,5 1-16-15,0-1-3 0,-5 0-1 0,1 0 0 16,4-4 7-16,0 1 1 0,-1-1 0 0,1-4 0 15,0 0 13-15,5-4 3 0,-1 0 1 0,1 4 0 16,4-12-8-16,0 0-1 0,0 0-1 0,0 0 0 16,0 0 18-16,0 0 4 0,0 0 1 0,0 0 0 0,13-12-3 15,1 4-1-15,0-4 0 0,4-8 0 0,0 0-27 16,5-1-6-16,-1-3-1 0,6 0 0 0,-5-5-12 16,8 1 11-16,-3 0-11 0,8-5 10 0,-4 5-22 0,4 0-4 15,1-1 0-15,-5 1-1 16,0 4-216-16,-5 0-43 0</inkml:trace>
          <inkml:trace contextRef="#ctx0" brushRef="#br0" timeOffset="142541.6648">11456 9139 1346 0,'0'0'60'0,"0"0"12"0,0 0-58 0,0 0-14 0,0 0 0 0,0 0 0 16,0 0 113-16,0 0 20 0,-5-4 4 0,1 0 1 15,4 4-35-15,0 0-7 0,0 0-2 0,0 0 0 16,-5-8-32-16,5 8-6 0,0 0-2 0,0 0 0 0,0 0-21 0,-4 8-4 16,-6 0-1-16,6 8 0 0,-1 0-8 0,-4 5-1 15,5 3-1-15,-5 0 0 0,4 9-9 0,1-5-1 16,-6 4-8-16,1 1 12 0,0-1-12 0,5-4 8 16,-1 5-8-16,1-5 0 0,-1 0 8 0,5-3-8 15,5-5 0-15,4 0 9 0,-5-4-9 0,5-3 0 16,0-1 0-16,5-4 0 0,0-4 0 0,4-4 8 15,0-4-8-15,5 0 8 0,0-4-8 0,-1-5 12 16,1-3-12-16,0-4 12 0,0 0-4 0,-1-4-8 16,1-5 12-16,0 1-4 0,4 0-8 0,-4-5 0 15,-5-3 0-15,1 3 0 0,-10-3 0 0,4 4 0 16,5-5 0-16,-4 5 0 0,-5-5 0 0,0 1 0 16,5-1 0-16,-5 1 0 0,0 8 0 0,-4 3-9 15,-5-3 9-15,4 12-13 0,-4 0 1 0,-4 4 0 16,-5 4 0-16,0 8 0 0,4 0 12 0,-4 4-11 15,-5 0 11-15,1 8-10 0,-6 0 10 0,1 4-10 16,0 4 10-16,-5 9-10 0,0-5 10 0,10 4 0 0,-1-8 0 0,-4 9 0 16,-9-9 0-16,8 0-10 0,10-4 10 15,0 5 0-15,-4-9 20 0,3 4 10 0,10-16 2 0,0 0 1 16,0 0-33-16,0 8 0 0,0-8 0 0,14 8 0 31,4-8-16-31,5 0-11 0,9-8-1 0,-5 0-1 0,1-8 29 0,8 0 0 0,9-5 0 0,6 1 0 16,-10 0 0-16,4 0 0 0,5-1 8 0,5-3-8 15,-10 0 23-15,5 4 1 0,0 4 0 0,1-1 0 16,-6 1 17-16,1 12 4 0,-10-4 1 0,5 8 0 16,0 8-9-16,-5 0-1 0,-8 4-1 0,-1 5 0 0,-4 3-10 15,4 0-1-15,0 4-1 0,-4 5 0 0,-5-1-11 16,1-4-3-16,-1 0 0 0,-4 1 0 0,-5-1-9 16,0-4 0-16,0 5 0 0,0-5 0 15,-5-4-67-15,1 0-5 0,0-4-2 0,-1 0-1206 16</inkml:trace>
          <inkml:trace contextRef="#ctx0" brushRef="#br0" timeOffset="144988.6718">13441 9220 230 0,'0'0'10'0,"0"0"2"0,0 0-12 0,0 0 0 15,0 0 0-15,-5-4 0 0,-4 0 131 0,5 0 23 16,-1 4 5-16,1-4 1 0,4 4-91 0,-5-4-17 16,0 4-4-16,5 0-1 0,-4-8-23 0,4 8-4 15,0 0 0-15,0 0-1 0,0-8 24 0,0 4 5 16,0 4 0-16,0 0 1 0,0 0 38 0,0 0 7 16,0 0 2-16,0 0 0 0,0 0-14 0,0 0-2 15,0 12-1-15,0 4 0 0,-5 8 14 0,1 9 3 16,-1 11 1-16,-4 5 0 0,-5 3-13 0,-4 1-4 15,-5-1 0-15,-4 5 0 0,0 0-58 0,0-9-12 16,-5-3-2-16,9-9-8 0,-9-7 0 0,5 3 0 16,-1-4-12-16,6-3 3 15,-6-5-144-15,10-4-29 0,-5 0-6 0</inkml:trace>
          <inkml:trace contextRef="#ctx0" brushRef="#br0" timeOffset="143334.4451">13500 9228 979 0,'0'0'87'0,"0"0"-70"0,0 0-17 0,0 0 0 0,0 0 285 0,0 0 54 16,0 0 10-16,0 0 3 0,0 0-188 0,0 0-36 15,9 4-8-15,-9-4-2 0,0 0-74 0,0 0-14 16,0 0-3-16,9 8-1 15,-9-8-46-15,0 0-10 0,0 0-2 0,0 0 0 16,0 0-162-16,0 0-33 0,0 0-6 0</inkml:trace>
        </inkml:traceGroup>
        <inkml:traceGroup>
          <inkml:annotationXML>
            <emma:emma xmlns:emma="http://www.w3.org/2003/04/emma" version="1.0">
              <emma:interpretation id="{8AA200B8-4FD3-47F5-8269-1DF7B0D0BA79}" emma:medium="tactile" emma:mode="ink">
                <msink:context xmlns:msink="http://schemas.microsoft.com/ink/2010/main" type="inkWord" rotatedBoundingBox="17543,9401 18398,9364 18444,10423 17589,10460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45345.2961">15294 8803 345 0,'0'0'15'0,"0"0"4"0,0 0-19 0,0 0 0 16,4-4 0-16,-4 4 0 0,0 0 311 0,0 0 58 15,0 0 12-15,0 0 3 0,0 0-209 0,0 12-42 16,0 0-8-16,0 13-1 0,-4 3-54 0,4 4-10 16,-9 5-3-16,0 7 0 0,0-3-1 0,4-1 0 15,-4 5 0-15,4-9 0 0,1-7-18 0,-1 3-4 16,1-4-1-16,4 1 0 0,-5-1-22 0,5-4-11 15,-4 0 10-15,4 1-10 0,4-5-12 0,-4-4-8 16,5-4-1-16,-1-4-1 16,5-4-161-16,-9-4-32 0,0 0-6 0</inkml:trace>
          <inkml:trace contextRef="#ctx0" brushRef="#br0" timeOffset="145545.2655">15553 8390 1094 0,'-13'-16'97'0,"4"12"-77"0,4-4-20 0,-4 8 0 16,4 0 240-16,5 0 44 0,-9-4 8 0,9 4 3 15,0 0-195-15,0 0-38 0,0 0-8 0,0 0-2 16,0 0-62-16,0 0-13 0,0 0-2 0,0 0-991 16</inkml:trace>
          <inkml:trace contextRef="#ctx0" brushRef="#br0" timeOffset="145704.0891">15986 8868 2541 0,'0'0'56'0,"0"0"11"0,0 0 2 0,0 0 3 0,9 12-57 0,-4 4-15 16,-1 0 0-16,1 1 0 0,-1 3 13 0,5-4 0 15,-4 0 0-15,4 4 0 16,0-7-99-16,0-1-20 0,5 4-4 0</inkml:trace>
        </inkml:traceGroup>
        <inkml:traceGroup>
          <inkml:annotationXML>
            <emma:emma xmlns:emma="http://www.w3.org/2003/04/emma" version="1.0">
              <emma:interpretation id="{20BB6ECA-F31C-430E-9B34-F1C72F6CE363}" emma:medium="tactile" emma:mode="ink">
                <msink:context xmlns:msink="http://schemas.microsoft.com/ink/2010/main" type="inkWord" rotatedBoundingBox="19159,9623 20507,9565 20553,10638 19206,10696"/>
              </emma:interpretation>
              <emma:one-of disjunction-type="recognition" id="oneOf27">
                <emma:interpretation id="interp27" emma:lang="" emma:confidence="1">
                  <emma:literal>e.</emma:literal>
                </emma:interpretation>
                <emma:interpretation id="interp28" emma:lang="" emma:confidence="0">
                  <emma:literal>f.</emma:literal>
                </emma:interpretation>
                <emma:interpretation id="interp29" emma:lang="" emma:confidence="0">
                  <emma:literal>..</emma:literal>
                </emma:interpretation>
                <emma:interpretation id="interp30" emma:lang="" emma:confidence="0">
                  <emma:literal>l.</emma:literal>
                </emma:interpretation>
                <emma:interpretation id="interp31" emma:lang="" emma:confidence="0">
                  <emma:literal>e,</emma:literal>
                </emma:interpretation>
              </emma:one-of>
            </emma:emma>
          </inkml:annotationXML>
          <inkml:trace contextRef="#ctx0" brushRef="#br0" timeOffset="146152.0456">16819 9058 1094 0,'0'0'97'0,"0"0"-77"0,0 0-20 0,18 0 0 16,0 0 172-16,-18 0 30 0,0 0 6 0,0 0 2 15,23 0-93-15,-5 0-18 0,-4 0-4 0,4-4-1 16,1 0-24-16,3 4-5 0,1-4-1 0,9-4 0 15,-5 0-37-15,5-8-8 0,5 3-2 0,3-3 0 16,-8 0-27-16,0-4-6 0,9 0 0 0,-4-5-1 0,-5 5 17 16,-5-4 0-16,5 0-8 0,-5-1 8 0,5 1-16 0,-9 0 1 15,-14-1 0-15,-18 9 0 0,-10-4 15 0,1 0 8 16,5 4 0-16,-1-1-8 0,0 1 15 0,1 0-4 16,-1 4-1-16,-4 0 0 0,0 0 36 0,4 3 7 15,-4 9 2-15,4 5 0 0,-9-1-37 0,5 8-7 16,-9 8-2-16,4 0 0 0,0 9 23 0,-4 3 4 15,-5 4 0-15,0 13 1 0,0-5-8 0,14-3-1 16,-5 3-1-16,5 5 0 0,0 4-27 0,4-5 0 16,5 5 0-16,0-5 0 0,-5 5 0 0,10 8 0 15,8-5 0-15,1 1 0 0,-1-9 0 0,1-3 0 16,9-5 0-16,-1 1 0 16,1-13-100-16,0-3-21 0,4-5-5 0,9-4-650 0,0-8-129 0</inkml:trace>
          <inkml:trace contextRef="#ctx0" brushRef="#br0" timeOffset="146322.9573">18176 9224 2304 0,'-5'0'204'15,"1"-4"-163"-15,4 4-33 0,0 0-8 16,0 0 79-16,0 0 13 0,0 0 4 0,-5 0 0 0,5 0-56 0,0-4-12 15,-9 0-1-15,4-4-1231 16</inkml:trace>
        </inkml:traceGroup>
      </inkml:traceGroup>
    </inkml:traceGroup>
    <inkml:traceGroup>
      <inkml:annotationXML>
        <emma:emma xmlns:emma="http://www.w3.org/2003/04/emma" version="1.0">
          <emma:interpretation id="{4DB9E397-4B71-4EC5-9049-5E5B9BAB998C}" emma:medium="tactile" emma:mode="ink">
            <msink:context xmlns:msink="http://schemas.microsoft.com/ink/2010/main" type="paragraph" rotatedBoundingBox="4340,11899 19274,11552 19335,14186 4401,145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F2E4D90-7BF7-4938-8D89-1B904252D73C}" emma:medium="tactile" emma:mode="ink">
              <msink:context xmlns:msink="http://schemas.microsoft.com/ink/2010/main" type="line" rotatedBoundingBox="4340,11899 19274,11552 19335,14186 4401,14533"/>
            </emma:interpretation>
          </emma:emma>
        </inkml:annotationXML>
        <inkml:traceGroup>
          <inkml:annotationXML>
            <emma:emma xmlns:emma="http://www.w3.org/2003/04/emma" version="1.0">
              <emma:interpretation id="{843B9BE7-E404-46C3-BBA9-16D1C345467D}" emma:medium="tactile" emma:mode="ink">
                <msink:context xmlns:msink="http://schemas.microsoft.com/ink/2010/main" type="inkWord" rotatedBoundingBox="4340,11899 7599,11823 7655,14192 4395,14268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53825.3068">2100 12530 345 0,'-41'0'15'0,"32"0"4"0,9 0-19 0,0 0 0 16,0 0 0-16,0 0 0 0,-19 4 249 0,19-4 47 0,0 0 8 0,0 0 3 15,-13 5-195-15,13-5-40 0,9 4-7 0,0 4-1 16,-9-8 6-16,0 0 2 0,0 0 0 0,14 12 0 15,13-8-32-15,-9 4-7 0,-18-8-1 0,9 8 0 16,14 0 2-16,0 0 0 0,-5 0 0 16,-4-4 0-16,-5 4-18 0,9-4-4 15,18-4-1-15,-4 5 0 0,-13-5-11 0,3 0 0 0,10-5 0 16,0 1 0-16,-9-4 12 0,4-4-4 0,5 0 0 0,0 4 0 16,0-8 10-16,-5 4 2 0,-9 0 0 0,14-5 0 15,9 1-6-15,-18 4-1 0,-14-8 0 0,0 4 0 16,14-5 23-16,-10 9 5 0,-3 0 1 0,-1 0 0 15,-9-4-25-15,9 4-5 0,4-5 0 0,-8 5-1 16,-10 0-11-16,5-8 10 0,14 4-10 0,-5 4 10 16,-4-5-2-16,-10 5-8 0,-4 0 12 0,9-4-4 15,9 0-8-15,-9 4 8 0,-23-1-8 0,10 5 8 16,4-4-8-16,0 0 0 0,-1 4-12 0,-8-4 12 0,0 4-12 16,4 4 12-16,1 4-10 0,-10-4 10 0,-4 4 0 15,4 0 0-15,14 0 0 0,-5 4 0 0,-4-4 0 0,0 8 0 16,4 0 0-16,5 4 0 0,0 0 0 0,0 4-9 15,-14 1 9-15,9 3 0 0,5 4 0 0,-4 4 0 16,-10 5 0-16,5 3 0 0,-1 1 10 0,-3 3 1 16,-1 1 0-16,-4 3 0 0,-5 1 8 0,9-1 1 15,9 5 1-15,-9-1 0 0,-8 5-5 0,12-1 0 16,19 1-1-16,-4 0 0 0,-1-9-15 0,1-3 9 16,8-1-9-16,10-3 8 0,18-5-8 0,-14 0 0 15,-9-3 9-15,5-5-9 0,13 0 0 0,-4-8 0 0,0-8 0 16,-1 1 0-1,10-9-24-15,0-5-5 0,0 1-2 0,4-4 0 16,-8-4-161-16,8 0-32 0</inkml:trace>
          <inkml:trace contextRef="#ctx0" brushRef="#br0" timeOffset="155737.5787">2764 11478 1094 0,'0'0'48'0,"0"0"11"0,19 0-47 0,-10-4-12 16,-9 4 0-16,0 0 0 0,0 0 157 0,9 0 30 16,-9 0 5-16,0 0 2 0,-9-4-104 0,18 0-21 15,5 0-4-15,4-4-1 0,0 4 1 0,-4 0 0 16,4-8 0-16,0 8 0 0,9-4-24 0,-4-1-5 15,-5 1 0-15,5 4-1 0,9-8-17 0,-5 8-3 16,-9-4-1-16,10 4 0 0,8-4-14 0,-8 0-13 16,-6 0 2-16,1 4 1 15,13 0-150-15,-8 0-29 0,-10 0-7 0,0-1 0 0</inkml:trace>
          <inkml:trace contextRef="#ctx0" brushRef="#br0" timeOffset="156080.3046">3812 10827 1609 0,'0'0'71'0,"0"0"15"0,0 0-69 0,0 0-17 16,0 0 0-16,0 0 0 0,0 0 95 0,0 0 15 15,0 0 3-15,-5 12 1 0,0 8-29 0,1 0-5 16,-1 9-2-16,5 3 0 0,-4 4-30 0,4 1-7 16,0 3-1-16,0 1 0 0,0-1-8 0,4 1-1 15,1-1-1-15,-1-3 0 0,6 3-18 0,-6-4-3 16,1 5-1-16,4-5 0 0,-5 5-21 0,1-1-5 15,-5-3-1-15,4 3 0 16,-8-7-195-16,-1-5-39 0</inkml:trace>
          <inkml:trace contextRef="#ctx0" brushRef="#br0" timeOffset="157668.1016">4454 12575 288 0,'0'0'25'0,"0"0"-25"16,0 0 0-16,0 0 0 0,0 0 260 0,4-4 48 15,-4 4 8-15,0 0 3 0,0 0-167 0,0 0-34 16,9-4-6-16,0 0-2 0,-4 4-22 0,9-4-5 15,-1 4-1-15,1 0 0 0,-5-4-21 0,5 4-4 16,-5 0-1-16,4 0 0 0,6 0-20 0,-1 4-5 16,0-4-1-16,5 4 0 0,4-4-8 0,0 0-2 15,5 0 0-15,5-4 0 0,4 0-6 0,4 0-2 16,1-4 0-16,4 4 0 0,-5-5-12 0,-4 1 0 16,5 0 0-16,-10-4 0 15,5 4-24-15,-9 4-7 0,0-4-1 0,0 4-704 0,-9 0-141 16</inkml:trace>
        </inkml:traceGroup>
        <inkml:traceGroup>
          <inkml:annotationXML>
            <emma:emma xmlns:emma="http://www.w3.org/2003/04/emma" version="1.0">
              <emma:interpretation id="{53088BF7-EA42-4DC1-A482-B57F5AE82C9E}" emma:medium="tactile" emma:mode="ink">
                <msink:context xmlns:msink="http://schemas.microsoft.com/ink/2010/main" type="inkWord" rotatedBoundingBox="8388,12583 13221,12471 13260,14156 8427,14268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58766.3461">7258 12158 288 0,'0'0'25'0,"9"-4"-25"16,-4-4 0-16,-1 4 0 0,5 0 222 0,-4 0 39 15,0-4 8-15,-5 8 2 0,4-8-119 0,1 0-23 16,-5 3-5-16,0 5 0 0,4-8-38 0,1 0-7 15,-5 0-2-15,0 0 0 0,0 0-37 0,-5 0-7 16,1 0-1-16,4 4-1 0,-5-8-23 0,-4 4-8 16,4 3 0-16,-4-3 0 0,0 4 10 0,-4 0-10 15,-1-8 10-15,0 8-10 0,1 0 10 0,-6 0-10 16,1 0 10-16,4 0-10 0,-4 0 24 0,-4 4-2 16,3-4 0-16,-3 4 0 0,3 4-2 0,-3 0 0 15,-1-4 0-15,0 4 0 0,-4 4-7 0,4 0-1 16,-4 4-1-16,4 0 0 0,-4 1-11 0,-5 3 0 15,4-4 0-15,6 4 8 0,-10 4-8 0,4 1 0 0,1-1 0 0,0 4 0 32,-1 0 0-32,1 5 0 0,4-1 0 0,-4 4 0 0,4 1 0 0,-4-1 12 0,4 9-12 15,-4-1 12-15,9 1 3 0,-5-5 1 0,5 4 0 0,4 1 0 16,5-5 0-16,0 5 1 0,4-9 0 0,1-3 0 16,4-5-17-16,4 0-19 0,-4-4 4 0,9 1 1 15,0-9 14-15,5 0 0 0,-5 0 0 0,9-4 0 16,-4 0 0-16,9-4 0 0,-5 0 0 0,9-4 0 15,-4-4 0-15,5-8 0 0,-1 0-10 0,5-4 10 16,0 0-8-16,-1-5 8 0,1-3-10 0,5 4 10 16,-5-9-12-16,-5 5 3 0,-4-8 1 0,4 3 0 15,-9-3 8-15,5 4 0 0,0-5 0 0,-5-3 0 0,0 0 0 16,-4-1 14-16,-1 1-3 0,-3 3-1 0,-1 5 17 16,0-4 3-16,-9 3 1 0,4 5 0 0,1 4-12 0,-5 4-3 15,0 3 0-15,0 5 0 0,4 0-6 0,-4 8-2 16,0 0 0-16,0 0 0 0,0 12 20 0,0 5 3 15,0 7 1-15,0 4 0 0,0 1-32 0,0 7 0 16,5-4 0-16,-5 5 0 0,5-1 8 0,-1 1 1 16,5-5 1-16,-4 0 0 0,4-3-10 0,5-5 0 15,-5 0 0-15,4-4 0 0,-4 1 0 0,5-9-11 16,-5 4 3-16,5-4 0 16,4-4-128-16,-4 0-26 0,4-4-5 0</inkml:trace>
          <inkml:trace contextRef="#ctx0" brushRef="#br0" timeOffset="160197.2495">7818 12696 979 0,'0'0'87'0,"0"0"-70"16,0 0-17-16,0 0 0 0,0 0 139 0,0 0 24 16,-9-4 5-16,0 4 0 0,4-4-45 0,5 4-10 15,-9-4-1-15,5 0-1 16,4 4-36-16,-9-4-7 0,-1 0-2 0,10 4 0 0,-4 0-30 0,4 0-5 15,-9 0-2-15,4 0 0 0,5 0 11 0,-9 4 1 16,-5 4 1-16,5-4 0 0,0 4-27 0,0 0-6 16,-4 9-1-16,-1-5 0 0,0 4 6 0,1-4 1 15,-1 4 0-15,5 0 0 0,0 5-5 0,4-1-1 16,1-4 0-16,4 0 0 0,0 0-9 0,0 1 0 0,4-5 0 16,1 0 0-16,-1 0 0 0,5-4 0 15,0 0 0-15,5 4 0 0,0-8 0 0,-1 1 0 0,1-5 0 0,4 0 0 16,-4 0 8-16,0-5-8 0,4 1 12 0,-5 0-4 15,1-4-8-15,-5-4 0 0,5 4 0 0,0-4 0 16,-1 4 0-16,-4-4 0 0,0 0 0 0,1-5 0 16,-1 5 0-16,0-4 0 0,-5-4 0 0,5 4 0 15,-4-1 8-15,4 1-8 0,-9 4 8 0,0 0-8 16,0 0 12-16,0 4-2 0,-5 0-1 0,5 8 0 16,-9-8-9-16,5 3 8 0,-5-3-8 0,0 8 8 15,0-4 1-15,-1 0 0 0,1 4 0 0,0-4 0 16,5 4-39-16,-5 4-8 0,4-4-2 0,-4 8 0 15,9-8-177-15,0 0-36 0</inkml:trace>
          <inkml:trace contextRef="#ctx0" brushRef="#br0" timeOffset="167368.642">6725 11830 345 0,'0'0'15'0,"-9"-8"4"0,5 0-19 0,-1 0 0 15,-4-4 0-15,5 0 0 0,-6-4 93 0,1 3 15 16,5-3 4-16,-5 0 0 0,-5 0-52 0,5-4-9 15,0 3-3-15,-5 1 0 0,5 0 38 0,0 0 7 16,-5 0 2-16,5 4 0 0,5-5-6 0,-5 9-1 16,-5 0 0-16,5 0 0 0,-5 4-29 0,0 0-7 15,1 4 0-15,-1 4-1 0,-4 4-11 0,0 0-3 16,-1 8 0-16,-3 1 0 0,-1 3 1 0,-4 4 0 16,-1 0 0-16,1 9 0 0,0 3 0 0,-1 1 0 0,6 3 0 15,3 5 0-15,1-5-2 0,0 5 0 0,0 3 0 0,4 5 0 16,0 3-10-16,1 1-2 0,-1 0-1 15,5 3 0-15,-5 1-11 0,5 4-1 0,0 0-1 0,9 7 0 16,-4-7 7-16,8 8 2 0,5 0 0 0,9 16 0 16,1-12-19-16,8 8 0 0,0-4 0 0,14 4-738 15,0-12-144-15</inkml:trace>
          <inkml:trace contextRef="#ctx0" brushRef="#br0" timeOffset="161025.5254">8588 12340 1044 0,'0'0'46'0,"0"0"10"0,0 0-45 0,0 0-11 0,0 0 0 0,0 0 0 16,-5 4 116-16,5-4 22 0,0 0 4 0,0 0 1 16,0 0-39-16,0 0-8 0,0 0-2 0,0 0 0 15,0 0-18-15,0 0-4 0,0 0-1 0,0 0 0 0,0 0-10 0,9 0-1 16,9 0-1-16,0 0 0 0,1 0-17 0,-1 0-3 15,5 0-1-15,4 0 0 0,0 0-10 0,5 0-3 16,0-4 0-16,0 4 0 0,0 0-13 0,-5-4-4 16,-4 0 0-16,0 4 0 0,-1-4-8 15,1 0-12-15,0 0 2 0,4 0 1 16,-4-4-41-16,-5 4-8 0,0 4-2 0,1-4 0 16,-1 0-147-16,0 0-29 0,5-13-7 15,-5 9-567-15</inkml:trace>
          <inkml:trace contextRef="#ctx0" brushRef="#br0" timeOffset="165485.1714">10359 12130 403 0,'0'0'17'0,"0"0"5"0,9-8-22 0,-5-4 0 0,5-5 0 0,5 5 0 16,4-4 216-16,0 4 40 0,1-4 7 0,-1-1 1 15,-5 1-164-15,-3 4-34 0,3 0-6 0,-4-4-2 16,-4 8-21-16,-1-4-4 0,-8 4-1 0,4-5 0 16,0 5 52-16,0 0 9 0,-5-4 3 0,1 4 0 15,-1 0-26-15,-4 0-5 0,5 0-1 0,-1-4 0 16,-4 3-41-16,0 1-9 0,0-4-2 0,0 8 0 0,4-8-12 0,-4 4 9 16,0 0-9-16,0 0 8 0,0 0-8 0,0-5 8 15,-1 5-8-15,6 4 8 0,-1-4-8 0,1 0 8 16,-1 0-8-16,-4 4 8 0,0 0 4 0,-5 4 0 15,1 0 0-15,-1 8 0 0,0-4-12 0,-4 0 0 16,-5 8 0-16,1-4-11 0,-10 9 11 0,9 3 14 16,0 0-3-16,0 8-1 0,1 1 1 0,-1 3 0 15,-4 5 0-15,4-1 0 0,-4 8-11 0,4 5 0 16,-5 0 9-16,6-1-9 0,3 1 0 0,6-5 0 16,-1 1 0-16,5-1 0 0,9-3 0 0,-4-9 0 15,4 5 0-15,4-9 0 0,1-4 0 0,4 0 0 16,0-3 0-16,0-1-8 0,5-8 8 0,-5-4-10 15,4 4 10-15,1-12-10 0,0 0 10 0,-1 0 0 16,6-8 0-16,-1-4 0 0,0 0 13 0,5-8-1 0,-5 3-1 16,5-7 0-16,-1 0-2 0,6-8 0 0,-10-1 0 15,5-3 0-15,0-1 4 0,-1-3 1 0,1-5 0 16,0 5 0-16,0 3-3 0,-5 5-1 0,0 8 0 0,0-1 0 16,-4 1-10-16,0 8 0 0,-5 4 0 0,0 4 8 15,-9 8-8-15,0 0 0 0,0 0 0 0,0 0 0 16,0 12 21-16,-5 8 9 0,1 4 2 0,-1 1 0 15,1 7-32-15,-1 0 0 0,0 1 0 0,1-1 0 16,-1 1-10-16,1 3-8 0,8-8-2 0,-4 5 0 16,5-1-42-16,4-4-9 15,-4 1-1-15,8-5-665 0,-4 4-133 0</inkml:trace>
          <inkml:trace contextRef="#ctx0" brushRef="#br0" timeOffset="165705.8664">10855 12551 2070 0,'0'0'92'0,"0"0"18"0,4 12-88 0,1 4-22 15,-1 4 0-15,1 4 0 0,0 1 52 0,-1 7 5 16,1 5 2-16,-1 3 0 0,-4 1-31 0,0-1-5 15,0 0-2-15,0-3 0 0,-9-1-29 0,5 1-7 16,-6-5-1-16,6 0-1016 0</inkml:trace>
        </inkml:traceGroup>
        <inkml:traceGroup>
          <inkml:annotationXML>
            <emma:emma xmlns:emma="http://www.w3.org/2003/04/emma" version="1.0">
              <emma:interpretation id="{D6EDDE85-8161-4F8A-86D8-F42D5F404AF7}" emma:medium="tactile" emma:mode="ink">
                <msink:context xmlns:msink="http://schemas.microsoft.com/ink/2010/main" type="inkWord" rotatedBoundingBox="14129,12304 14435,12297 14468,13707 14162,13714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66621.7331">11770 11320 864 0,'0'0'76'0,"9"-4"-60"0,-4-4-16 0,8 0 0 16,1 0 165-16,4 0 31 0,5 0 5 0,0 4 2 16,-5 4-67-16,5 4-12 0,-5 4-4 0,5 12 0 15,-1 0-35-15,-3 13-7 0,-1 3-2 0,0 13 0 16,-4 7-8-16,-1 9-3 0,-4 8 0 0,1 8 0 15,-6 0-11-15,1 0-2 0,-5 4-1 0,-5 0 0 16,1 0-31-16,-6-4-7 0,1-8-1 0,-9-1 0 16,0-11-12-16,-5 0-16 0,-9-4 3 0,-9-9 1 15,-4 1-198-15,-10-1-39 16</inkml:trace>
        </inkml:traceGroup>
        <inkml:traceGroup>
          <inkml:annotationXML>
            <emma:emma xmlns:emma="http://www.w3.org/2003/04/emma" version="1.0">
              <emma:interpretation id="{2D360F02-6A3E-452C-8CD9-E003F63CE424}" emma:medium="tactile" emma:mode="ink">
                <msink:context xmlns:msink="http://schemas.microsoft.com/ink/2010/main" type="inkWord" rotatedBoundingBox="15628,12901 16710,12876 16723,13466 15642,13491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68305.1697">13336 11952 403 0,'-9'0'36'0,"0"-4"-36"0,4 0 0 0,-4 4 0 16,0-4 192-16,0 0 31 0,4-1 6 0,5 5 2 15,0 0-134-15,-4-8-26 0,-1 0-6 0,5 8-1 16,0-8-14-16,0 8-3 0,-4-8-1 0,4 8 0 16,0 0 15-16,0-8 3 0,0 0 1 0,0 8 0 15,0 0 5-15,0 0 1 0,0 0 0 0,0 0 0 16,9-8-19-16,0 8-3 0,5-4-1 0,-1 4 0 16,1 0-24-16,4 4-4 0,0 0-2 0,5 0 0 15,5 4 3-15,-1-4 1 0,5 0 0 0,0 0 0 16,4 4 6-16,5-4 2 0,0-4 0 0,4 0 0 15,-8 0-11-15,8 0-3 0,10-4 0 0,0 0 0 16,-5 0-16-16,0 0 0 0,0 4 0 0,-5-4 0 16,-4 0 0-16,-4 4 0 0,-1 0 0 0,-4 4 0 15,0-4-24-15,-5 4-6 0,-4-4-1 0,-5 4 0 16,1 0-40-16,-6 0-8 0,-4 0-1 0,0 4-608 16,-9-8-122-16</inkml:trace>
          <inkml:trace contextRef="#ctx0" brushRef="#br0" timeOffset="168530.9855">13477 12421 345 0,'0'0'31'0,"0"0"-31"0,0 0 0 0,0 0 0 16,0 0 226-16,0 0 39 0,0 0 8 0,0 0 2 15,0 0-140-15,0 0-28 0,14 8-6 0,-5-4-1 16,5-4-2-16,4 0-1 0,-4 4 0 0,8 0 0 16,6-4-9-16,-1 0-1 0,0 0-1 0,5 0 0 15,0 0-36-15,4 0-7 0,-8 0-2 0,4 0 0 16,-1 0-58-16,10 4-12 0,-4-4-3 0,4 0 0 16,-5 0-99-16,5-4-20 0,-4 0-4 15,4 0-749-15</inkml:trace>
        </inkml:traceGroup>
        <inkml:traceGroup>
          <inkml:annotationXML>
            <emma:emma xmlns:emma="http://www.w3.org/2003/04/emma" version="1.0">
              <emma:interpretation id="{34AC805C-CA66-47DA-BC79-866F2D0F363C}" emma:medium="tactile" emma:mode="ink">
                <msink:context xmlns:msink="http://schemas.microsoft.com/ink/2010/main" type="inkWord" rotatedBoundingBox="17929,11940 19282,11909 19335,14186 17982,14217"/>
              </emma:interpretation>
              <emma:one-of disjunction-type="recognition" id="oneOf32">
                <emma:interpretation id="interp36" emma:lang="" emma:confidence="0">
                  <emma:literal>h</emma:literal>
                </emma:interpretation>
                <emma:interpretation id="interp37" emma:lang="" emma:confidence="0">
                  <emma:literal>P ,</emma:literal>
                </emma:interpretation>
                <emma:interpretation id="interp38" emma:lang="" emma:confidence="0">
                  <emma:literal>p ,</emma:literal>
                </emma:interpretation>
                <emma:interpretation id="interp39" emma:lang="" emma:confidence="0">
                  <emma:literal>A</emma:literal>
                </emma:interpretation>
                <emma:interpretation id="interp40" emma:lang="" emma:confidence="0">
                  <emma:literal>. ,</emma:literal>
                </emma:interpretation>
              </emma:one-of>
            </emma:emma>
          </inkml:annotationXML>
          <inkml:trace contextRef="#ctx0" brushRef="#br0" timeOffset="169522.1573">15681 12769 576 0,'0'0'51'0,"0"0"-41"16,0 0-10-16,0 0 0 0,-9 8 171 0,4-4 32 16,5-4 6-16,-9 8 2 0,9-8-79 0,-4 4-15 15,-6 5-3-15,6-1-1 0,4-8-17 0,0 0-4 0,-9 4-1 0,0 4 0 16,9-8-27-16,0 0-4 0,0 0-2 0,0 0 0 15,0 0-18-15,0 0-4 0,0 0-1 0,0 0 0 16,-5-8 0-16,1-4 0 0,4 3 0 0,0-7 0 16,0 0-12-16,0-4-3 0,4 0 0 0,1-5 0 15,-5 1 20-15,4-4 3 0,-4-5 1 0,5-3 0 16,-1-5-29-16,1 1-6 0,-1-13-1 0,6-3 0 16,-1-1-8-16,4-4 0 0,1-3 0 0,9-1 0 15,-5-4 0-15,9-8 0 0,10 0 0 0,-1-8 0 16,5 0 0-16,0 0 0 0,9 4 0 0,0 4 0 15,0 1 0-15,5 7 0 0,0 4 0 0,-5 0 0 16,0 9 0-16,4 3 0 0,6 9-12 0,-6-1 12 16,5 13 0-16,-9-1 0 0,-4 5 0 0,-1 8 0 15,6 3 0-15,-6 9 0 0,-18 0-10 0,5 8 10 16,0 4 0-16,-9 0 0 0,-9 9 0 0,-5 3 0 0,0 4-9 16,0 4 9-16,0 5-8 0,-9 3 8 0,-9 0 0 15,0 1 0-15,0 3 0 0,-5 5 0 0,-18-1-12 0,0 5 4 16,5-5 0-16,0 5 0 0,-1-5 8 0,-8 5 0 15,-5-1 0-15,4-3-8 0,6-5 8 0,-6 4 0 16,-4-3 0-16,0-5 0 0,5 1 11 0,-10-5-3 16,1 0 0-16,-5-3 0 15,0-5-57-15,-5 0-12 0,0-4-3 0,5-4 0 16,0-4-25-16,5 1-6 0,8-5-1 0,5-4 0 16,5 0-80-16,13 0-16 0,5-4-3 0</inkml:trace>
          <inkml:trace contextRef="#ctx0" brushRef="#br0" timeOffset="169841.7686">16937 12186 806 0,'0'0'36'0,"0"0"7"0,0 0-35 0,0 0-8 0,0 0 0 0,0 0 0 16,10 4 174-16,-10-4 33 0,0 0 6 0,0 0 2 16,0 0-59-16,0 0-11 0,0 0-2 0,0 0-1 0,0 0-25 15,0 0-5-15,4 13 0 0,-4 3-1 0,-4 4-39 16,4 4-7-16,4 5-1 0,-4 3-1 0,5 8-31 0,-5 1-7 16,-5 8-1-16,5-1 0 0,5 5 6 0,-10-1 1 15,-4 1 0-15,-5 0 0 0,14-1-12 0,-9 1-3 16,-4-5 0-16,-1-3 0 0,0-1-8 0,1-3-8 15,3-5 9-15,-12 1-9 16,-6-9-55-16,6-4-17 0,8-8-3 0,-4-3-765 16,-5-1-154-16</inkml:trace>
        </inkml:traceGroup>
      </inkml:traceGroup>
    </inkml:traceGroup>
    <inkml:traceGroup>
      <inkml:annotationXML>
        <emma:emma xmlns:emma="http://www.w3.org/2003/04/emma" version="1.0">
          <emma:interpretation id="{10D0E56F-5006-4923-B755-BEB833808E60}" emma:medium="tactile" emma:mode="ink">
            <msink:context xmlns:msink="http://schemas.microsoft.com/ink/2010/main" type="paragraph" rotatedBoundingBox="4785,14737 18806,14171 18880,16024 4860,165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F3A74F9-36DC-44EE-BD81-A3B394EDE1F3}" emma:medium="tactile" emma:mode="ink">
              <msink:context xmlns:msink="http://schemas.microsoft.com/ink/2010/main" type="line" rotatedBoundingBox="4785,14737 18806,14171 18880,16024 4860,16590"/>
            </emma:interpretation>
          </emma:emma>
        </inkml:annotationXML>
        <inkml:traceGroup>
          <inkml:annotationXML>
            <emma:emma xmlns:emma="http://www.w3.org/2003/04/emma" version="1.0">
              <emma:interpretation id="{E3848ECD-B7B7-44C6-9E1E-8E19D02913E3}" emma:medium="tactile" emma:mode="ink">
                <msink:context xmlns:msink="http://schemas.microsoft.com/ink/2010/main" type="inkWord" rotatedBoundingBox="4792,14920 5528,14891 5577,16121 4842,16150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72803.916">2478 14331 172 0,'0'0'8'0,"-9"4"1"16,-1 0-9-16,1-4 0 0,9 0 0 0,0 0 0 15,0 0 346-15,0 0 67 0,9 13 14 0,5-1 2 0,-5 0-314 0,5-4-63 16,-5-4-13-16,5 8-3 0,8-4-8 0,-3-4-1 15,-19-4-1-15,13 4 0 0,10 0 3 0,4-4 1 16,-4 0 0-16,-5 0 0 0,-4-4 1 0,9 0 0 16,9 0 0-16,-5-4 0 0,-4 0 0 0,4-4 0 15,9 0 0-15,1 0 0 0,-10-5-19 0,5 1-4 16,-5 0-8-16,1-4 12 0,8-4 0 0,-9 3-1 16,-13 1 0-16,4 0 0 0,10 0-1 0,-10-1 0 15,-14 5 0-15,1 0 0 0,4 4 3 0,0-4 1 16,-4-1 0-16,-1 1 0 0,-8 4 0 0,4-4 0 15,4 4 0-15,-8-4 0 0,-5 3-14 0,4-3-10 16,10 4 2-16,-5-4 0 0,-5 4 8 0,0 0 0 16,-4 0-9-16,0 3 9 0,9-3-11 0,-4 4 3 15,-15 0 0-15,6 4 0 0,8 0 8 0,-4 0-8 0,-9 4 8 0,0-4-8 16,0 8 8-16,-1 0 0 0,6 0 0 0,-10 4-8 16,-9-4 8-16,5 8 0 0,13 0 0 0,-4 1 0 15,-14-1 0-15,9 4 0 0,5 0 0 0,4 4 0 16,10 5 9-16,-10-1-9 0,-4 0 12 0,9 5-12 15,9 3 22-15,-5 0-2 0,-13 9-1 0,4 3 0 16,10 1 2-16,4-1 1 0,0 5 0 0,-5 3 0 16,-4-3-4-16,9 4-1 0,9-9 0 0,-4 1 0 15,-19-1 7-15,14-3 2 0,18 3 0 0,5-3 0 16,-5-1-26-16,1-3 0 0,3 3 0 0,6-8 0 16,13-3-8-16,-10-1 8 0,-3-4-10 0,8 1 10 15,1-9-12-15,4-4 12 0,-10 0-13 0,1-4 5 16,5-12-189-16,-1 0-38 0</inkml:trace>
        </inkml:traceGroup>
        <inkml:traceGroup>
          <inkml:annotationXML>
            <emma:emma xmlns:emma="http://www.w3.org/2003/04/emma" version="1.0">
              <emma:interpretation id="{9558A8F2-2FA4-411A-AD34-06B4EC6442B9}" emma:medium="tactile" emma:mode="ink">
                <msink:context xmlns:msink="http://schemas.microsoft.com/ink/2010/main" type="inkWord" rotatedBoundingBox="6730,15720 7402,15692 7404,15764 6733,15791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73472.4297">4372 14760 576 0,'0'0'51'0,"0"0"-41"15,0 0-10-15,0 0 0 0,0 0 299 0,0 0 57 16,13 0 12-16,-4 0 3 0,0 0-229 0,5-4-46 16,0 4-8-16,-1 0-3 0,1-4-30 0,0 4-7 0,-1-4 0 0,1 4-1 15,0 0-27-15,4-4-4 0,9 4-2 0,-4 0 0 16,4-4 0-16,1 4 0 0,4 0 0 0,4-4 0 15,0-4-14-15,1 4 0 0,4 0 0 0,4-4 0 32,1-4-97-32,-5-1-16 0,4 5-3 0,1-8-870 0</inkml:trace>
        </inkml:traceGroup>
        <inkml:traceGroup>
          <inkml:annotationXML>
            <emma:emma xmlns:emma="http://www.w3.org/2003/04/emma" version="1.0">
              <emma:interpretation id="{1B5CEAF2-1C6E-4E9A-8BCC-ABD92D3D66AD}" emma:medium="tactile" emma:mode="ink">
                <msink:context xmlns:msink="http://schemas.microsoft.com/ink/2010/main" type="inkWord" rotatedBoundingBox="8579,14758 12343,14606 12391,15806 8627,15958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75946.7657">7895 14194 2026 0,'0'0'44'0,"0"0"10"0,5-4 2 0,0-4 1 0,-1-1-45 0,-4 5-12 16,0 4 0-16,5-12 0 0,-1 4 24 0,-4 0 4 15,0 0 0-15,0 0 0 0,-4 4 16 0,-1-8 3 16,1 4 1-16,-1 0 0 0,0-1-17 0,-4 1-3 16,0-4-1-16,5 4 0 0,-5 0 8 0,0 4 1 15,-1-4 1-15,1 0 0 0,-4 4-14 0,4 0-3 16,-5-4-1-16,0 4 0 0,5-5-19 0,-5 9 0 16,1-8 0-16,-5 4 0 0,4 0 31 0,-4 0-1 15,-5 0 0-15,5 0 0 0,0 4-30 0,-1 0 0 16,1 0 0-16,-5 0 0 15,5 4-20-15,0 0-9 0,-5 4-3 0,0 0 0 0,5 1 32 0,-5 3 12 16,5-4-1-16,-5 8 0 0,1-4-11 0,-1 4 0 0,0 0 0 0,5 1 0 16,-9 7 0-16,4 0 0 15,0 5 0-15,0 3 0 0,1 4 0 0,-1 1 0 16,5 3 0-16,-1 1 0 0,1-1-12 0,9 5 12 0,0-5-12 0,9-3 12 16,0-5 0-16,5 0 0 0,4-3 0 0,0-1 0 15,4-8-11-15,6 0 11 0,-1-7-8 0,5-1 8 16,-5-4-15-16,5-8 3 15,4 0 0-15,5-4 0 0,-5-8 12 0,9-1 0 16,-4 1 0-16,5-8 0 0,4 0 0 0,-5-4 0 0,5-5 0 0,-4 1 0 16,-1-4 13-16,0 3-1 0,-8-7 0 0,4 3 0 15,-5 5 18-15,-4-4 3 0,-1 7 1 0,-3 5 0 0,-6 4-11 16,1 4-3-16,-5 0 0 0,-9 12 0 0,0 0-6 0,0 0-2 16,9 8 0-16,-4 8 0 0,4 4-12 0,-5 0 0 15,1 9 0-15,4-5 0 0,-4 4 0 16,-1 1 0-16,1-5 0 0,4 4 0 15,0-3-76-15,5-5-16 0,-5 0-2 0,4-8-687 16,1 4-138-16</inkml:trace>
          <inkml:trace contextRef="#ctx0" brushRef="#br0" timeOffset="175205.9684">6630 13712 806 0,'0'0'36'0,"0"0"7"0,0 0-35 0,0 0-8 16,0 0 0-16,0 0 0 0,0 0 75 0,0 8 13 15,0-8 2-15,0 8 1 0,0 4-38 0,0-12-7 16,4 9-2-16,-4-9 0 0,0 0-11 0,0 0-2 15,0 0-1-15,0 8 0 16,0-8 11-16,0 0 3 0,0 0 0 0,0 0 0 0,0 0 10 0,0 0 2 16,0 0 1-16,0 0 0 0,0 0-16 0,0 0-3 15,0 0-1-15,0 0 0 0,0 0-21 0,0 0-4 16,0 0 0-16,0 0-1 0,0 0-11 0,0 0 0 16,0 0 0-16,0 0 8 0,0 0-8 0,0 0 0 15,0 0 9-15,0 0-9 0,-4 4 11 0,4-4-3 16,0 0 0-16,0 0 0 0,0 0 18 0,0 0 3 15,0 0 1-15,0 0 0 0,0 0-6 0,0 0-2 0,0 0 0 0,0 0 0 16,-9 0-6-16,9 0 0 0,-5-4-1 16,5 4 0-16,0 0-7 0,0 0-8 0,-4 4 11 0,4-4-11 15,0 0 10-15,0 0-10 0,-10-4 8 0,10 4-8 16,-4 0 14-16,-1 0-2 0,1 4-1 0,-1-4 0 16,5 0-3-16,-9 4 0 0,5 0 0 0,-5 0 0 15,-1 0 0-15,1 0 0 0,5 0 0 0,-10 4 0 16,5 0-8-16,0 0 0 0,0 4 9 0,-5 5-9 15,5-5 0-15,-5 4 0 0,1 0 0 0,-1 0 0 16,0 5 16-16,1-5-2 0,-1 8 0 0,0-4 0 16,1 9 12-16,-5-1 2 0,-1 0 1 0,1 9 0 15,4-5-6-15,5 8-2 0,-4 5 0 0,4-5 0 0,-1 1 16 0,6 3 3 16,-1 1 1-16,5 4 0 0,5-9-30 0,-1 5-11 16,1-5 0-16,4-4 9 0,0 1-1 0,5-5 0 15,-5 1 0-15,5-1 0 16,-1-4-8-16,1 1 0 0,0-5 0 0,4 0-11 15,5-4-7-15,-1 1-2 0,1-5 0 0,0-4 0 16,4-4-140-16,-4-4-29 0</inkml:trace>
          <inkml:trace contextRef="#ctx0" brushRef="#br0" timeOffset="176310.8339">8569 14319 2257 0,'0'0'49'0,"0"0"11"0,0 0 1 0,0 0 3 0,0 0-51 0,0 0-13 0,-9 4 0 0,0 0 0 16,0 0 54-16,-5 8 8 0,1 5 2 0,4-1 0 16,-5 4-45-16,-4 4-9 0,4 5-2 0,0-1 0 15,5-4-8-15,0-3-11 0,0-5 3 0,9 0 0 16,5-4-22-16,4-4-4 0,0-4-1 0,0 0 0 15,9-4 23-15,-4-4 12 0,4 0-12 0,0-4 12 16,0-4 0-16,5 0 0 0,-5 4 0 0,1-4 0 16,-1-5 31-16,0 1 6 0,0 0 2 0,-4 0 0 15,0 0-19-15,-1-5-3 0,1 1-1 0,-5-4 0 0,0 8 26 16,-4-1 5-16,-1 1 1 0,1 0 0 0,-5 4-32 16,0 12-7-16,0 0-1 0,0 0 0 0,-5-8-8 0,5 8 0 15,-9 0 0-15,0 0 0 0,0 0 0 0,-5 4-11 16,5 0 3-16,-5 4-801 15,1 0-160-15</inkml:trace>
          <inkml:trace contextRef="#ctx0" brushRef="#br0" timeOffset="176609.6517">9270 14238 2134 0,'0'0'47'0,"0"0"9"0,14 0 3 0,0-4 1 0,-1 0-48 0,6 4-12 0,-6 0 0 0,10 0 0 16,0 0 84-16,4 0 15 0,0 0 2 0,5 0 1 15,0-4-59-15,5-4-12 0,-1 4-3 0,5-4 0 16,5 0-28-16,-5 0 0 0,4-4 0 0,1 3 0 15,-10-3 0-15,0 4 0 0,-4-4 0 0,-4 4 0 16,-6 0-20-16,-8 4-9 0,4-4-3 0,-9-4 0 16,0 8-153-16,-9 4-31 0,-4-9-7 0,4 9-379 15,0-4-76-15</inkml:trace>
          <inkml:trace contextRef="#ctx0" brushRef="#br0" timeOffset="177037.0089">9630 13850 1184 0,'0'0'26'0,"9"0"6"0,-9 0 0 0,14 0 1 0,-14 0-33 0,4 0 0 0,-4 0 0 0,0 0 0 15,0 0 15-15,0 0-4 0,0 0-1 0,0 0 0 16,0 0 16-16,0 0 3 0,0 0 1 0,0 0 0 16,0 0 2-16,0 0 0 0,0 0 0 0,0 0 0 15,10-4 25-15,-10 4 6 0,4-8 1 0,-4 8 0 16,0 0 27-16,0 0 5 0,0 0 2 0,0 0 0 15,0 0-26-15,0 0-4 0,0 0-2 0,5 8 0 16,-5-8 3-16,0 12 1 0,-5 0 0 0,5 8 0 16,0 9-38-16,0-5-8 0,-4 8-2 0,-6 1 0 15,-3 7 15-15,4-4 3 0,13 9 1 0,5-5 0 16,0 1-29-16,-9-1-12 0,0-3 11 0,0-5-11 16,5 1 0-16,0-5-16 0,-5-4 1 0,0-4-795 15,0 1-159-15</inkml:trace>
        </inkml:traceGroup>
        <inkml:traceGroup>
          <inkml:annotationXML>
            <emma:emma xmlns:emma="http://www.w3.org/2003/04/emma" version="1.0">
              <emma:interpretation id="{147B6D62-7648-48BC-B9CB-8DF9CC5AF3E6}" emma:medium="tactile" emma:mode="ink">
                <msink:context xmlns:msink="http://schemas.microsoft.com/ink/2010/main" type="inkWord" rotatedBoundingBox="13261,14395 16511,14264 16556,15389 13307,15520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77859.8026">11383 13854 1324 0,'0'0'59'0,"0"0"12"16,0 0-57-16,5-12-14 0,-5-1 0 0,4 1 0 0,-4 0 74 0,5-4 12 15,-1 4 2-15,1-4 1 0,-5 4-13 0,0-1-4 16,0 5 0-16,0 8 0 0,-5-12 0 0,5 12 0 16,-4-8 0-16,-1 0 0 0,1 0-19 0,-1 0-4 15,-4 0-1-15,-5 0 0 0,1 4-27 0,-6 0-5 16,1 4-2-16,0 0 0 0,-5-5-14 0,-4 10 0 15,4-5 0-15,-4 4 0 0,-5 4 0 0,9-4 0 16,9 4 0-16,-4 4 0 0,0 0 0 0,-5 0 0 16,5 8 0-16,0 1 0 15,0 3 16-15,-1 8 0 0,1 1 0 0,5 7 0 0,3-3 0 0,6 7 0 16,-5-3 0-16,4 7 0 0,5-7-6 0,0-1-1 0,9 1 0 0,-4-5 0 16,4-8-9-1,0 1 0-15,5-5 0 0,-1-4 8 0,-3 0-8 16,-1-12-11-16,4 5 3 0,1-9 0 0,0 0 8 0,-1-4-13 0,-13 0 5 0,14-4 8 15,9-4-15-15,-5-5 5 0,5-3 1 0,-5 0 0 16,0-4-13-16,0 0-2 0,-4-5-1 0,4-3 0 16,-4 0 46-16,4-5 10 0,0 1 1 0,0-5 1 15,-4-3-25-15,0 0-8 0,-1-1 0 0,1 1 0 16,-5 3 10-16,0 9-2 0,-4 4 0 0,-1 7 0 16,6 5-8-16,-10 4 8 0,0 8-8 0,0 0 8 15,0 0 2-15,0 16 0 16,0 5 0-16,0 3 0 0,0 4 2 0,-5 1 1 0,0 3 0 0,5 0 0 0,-4 1-13 15,-1-1 0-15,5 0 0 0,0 5 0 0,-4-9-8 0,4 5 8 16,4-5 0-16,1 4 0 0,-1-7-13 0,1-1 4 16,0-4 1-16,-1-4-756 15,1-4-152-15</inkml:trace>
          <inkml:trace contextRef="#ctx0" brushRef="#br0" timeOffset="178074.2441">11797 14093 1792 0,'0'0'80'0,"9"4"16"0,-9-4-77 0,9 0-19 0,5 0 0 0,0 4 0 16,-1 0 81-16,1 0 13 0,-5 4 2 0,5 0 1 16,-5 0-21-16,0 8-5 15,-4-4-1-15,-1 9 0 0,-4 3-35 0,0 4-7 0,-9-4-2 0,5 5 0 16,-1-5-37-16,0 0-7 0,1-3-2 0,-1-5 0 31,-4 0-70-31,5 0-14 0,4-8-4 0</inkml:trace>
          <inkml:trace contextRef="#ctx0" brushRef="#br0" timeOffset="178336.9821">12253 13311 1670 0,'0'0'74'0,"0"0"15"0,0 0-71 0,13 9-18 15,-4-1 0-15,5 4 0 0,4 8 100 0,5 8 17 16,-5 5 3-16,5 7 1 0,4 1-12 0,-4 3-2 16,-5 1-1-16,0 3 0 15,1 5-34-15,-1 4-6 0,-4 3-2 0,4 5 0 0,-5-4-32 0,-4-5-6 16,-4 1-2-16,-5 0 0 0,0-5-13 0,-9-7-3 15,0 3-8-15,-5-7 12 16,-4-5-12-16,-5-3-12 0,0-5 3 0,-4-4-824 16,-5-4-165-16</inkml:trace>
          <inkml:trace contextRef="#ctx0" brushRef="#br0" timeOffset="179113.9449">13145 14133 1314 0,'0'0'58'0,"0"0"12"0,0 0-56 0,0 0-14 15,0 0 0-15,9 8 0 0,9-4 108 0,0 0 18 16,5-4 4-16,5 0 1 0,3 0-33 0,6 0-6 15,-5 0-2-15,4 0 0 0,1-4-40 0,3 0-8 16,1 0-2-16,5-4 0 0,-5 0-40 0,4-4-12 16,10 4-1-16,0-9-647 15,-1 5-130-15</inkml:trace>
          <inkml:trace contextRef="#ctx0" brushRef="#br0" timeOffset="178873.8783">13159 13761 1267 0,'0'0'112'0,"0"0"-89"0,0 0-23 0,0 0 0 16,4 8 180-16,1 0 31 0,-1-4 6 0,1 4 2 15,4 0-121-15,-5-4-24 16,10 4-5-16,-5 0-1 0,9 0-38 0,5 1-8 16,4-1-2-16,1-4 0 0,8 0 10 0,1-4 2 0,8 4 0 0,1 0 0 15,4-4-32-15,0 0 0 0,-5 0 0 0,10 0-10 16,-9-4 10-16,4 4 0 0,-5 0 10 0,1 0-10 15,-5-4 0-15,-5 4 0 0,-4-4 0 0,0 4 0 16,0-4 0-16,-5 4 0 0,-4 0 0 0,0-4 0 31,-5 4-26-31,-5 0-5 0,6-4-1 0,-10-1 0 16,-9 5-84-16,9 0-18 0,-9 0-3 0,0 0-1 0</inkml:trace>
        </inkml:traceGroup>
        <inkml:traceGroup>
          <inkml:annotationXML>
            <emma:emma xmlns:emma="http://www.w3.org/2003/04/emma" version="1.0">
              <emma:interpretation id="{EF319AFE-FBB2-492D-99C7-59E391E1D5DF}" emma:medium="tactile" emma:mode="ink">
                <msink:context xmlns:msink="http://schemas.microsoft.com/ink/2010/main" type="inkWord" rotatedBoundingBox="17995,14292 18809,14259 18880,16024 18066,16057"/>
              </emma:interpretation>
              <emma:one-of disjunction-type="recognition" id="oneOf37">
                <emma:interpretation id="interp45" emma:lang="" emma:confidence="0">
                  <emma:literal>,</emma:literal>
                </emma:interpretation>
                <emma:interpretation id="interp46" emma:lang="" emma:confidence="0">
                  <emma:literal>.</emma:literal>
                </emma:interpretation>
                <emma:interpretation id="interp47" emma:lang="" emma:confidence="0">
                  <emma:literal>'</emma:literal>
                </emma:interpretation>
                <emma:interpretation id="interp48" emma:lang="" emma:confidence="0">
                  <emma:literal>l</emma:literal>
                </emma:interpretation>
                <emma:interpretation id="interp49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182182.9054">16336 14072 1825 0,'0'0'40'0,"0"0"8"0,0 0 1 0,0 0 3 0,14 0-41 0,-5 0-11 15,0 0 0-15,-9 0 0 0,0 0 87 0,0 0 15 16,9 4 3-16,-9-4 1 0,0 0-31 0,0 0-7 16,5 12 0-16,0 9-1 0,4-5-26 0,-9 12-5 15,-9 9 0-15,4 11-1 0,0 5 4 0,1 3 1 16,-5 5 0-16,0 0 0 0,0 0-22 0,-1-1-4 16,-3-3-1-16,-1 0 0 0,5-5-5 0,0-7 0 15,-5 3-8-15,5-7 12 0,0-5-27 0,-5-3-5 16,5-13-2-16,0-4-791 15,-4-4-159-15</inkml:trace>
          <inkml:trace contextRef="#ctx0" brushRef="#br0" timeOffset="181823.772">15745 14493 1335 0,'0'0'59'0,"0"0"13"0,0 0-58 0,0 0-14 0,0 0 0 0,0 0 0 16,-5 8 67-16,5-8 10 0,0 0 3 0,0 0 0 16,0 0-23-16,0 0-4 0,0 0-1 0,0 0 0 15,0 0-17-15,0 0-4 0,0 0-1 0,0 0 0 16,-9-4 6-16,0 0 0 0,4-4 1 0,-4 0 0 16,0 0 9-16,4 0 2 0,1-4 0 0,-1 4 0 15,1-9-9-15,4 1-2 0,0-4 0 0,0 0 0 16,4-1-5-16,1-7-2 0,-1 0 0 0,1-5 0 15,4-3-11-15,0 4-3 0,0-5 0 0,5 1 0 16,0-5-16-16,-1 1 0 0,6-5 8 0,-1 1-8 16,0-5 0-16,0 5 0 0,0-5 0 0,-4 9 0 15,0-1 0-15,-1 9 0 0,-4 0 0 0,5 3 0 16,0-3 0-16,-1 8 0 0,-3-1 0 0,3 5 0 16,1-4 0-16,4-1 0 0,0 1 0 0,5 4 0 15,4-4 0-15,1 3 0 0,-6 1 0 0,6 0 0 0,4 0 0 16,-5-1 0-16,-4 9 0 0,9-4-9 0,-5 4-3 0,0 4-1 15,-4-4 0-15,0 4 0 0,-5 4 13 0,0 0 0 16,0 0 0-16,-9 8 10 0,-9-4-10 0,14 8 0 16,-9 0 0-16,-1 4-11 0,-8 0 11 0,4 4 0 15,-5 4 10-15,1-3-10 0,-15 3 9 0,6-4-9 16,-1 4 8-16,-4 5-8 0,0-5 9 0,-5 0-9 16,0 0 10-16,0 1-10 0,1-1 8 0,-6-4-8 15,6 4 0-15,3 0 9 0,-3-7-9 0,-1 7 0 16,5-8 0-16,-5-4-11 15,5 4-39-15,-1-4-8 0,1 0-2 0,-5 0-649 16,1 1-131-16</inkml:trace>
        </inkml:traceGroup>
      </inkml:traceGroup>
    </inkml:traceGroup>
    <inkml:traceGroup>
      <inkml:annotationXML>
        <emma:emma xmlns:emma="http://www.w3.org/2003/04/emma" version="1.0">
          <emma:interpretation id="{0A5DCB86-CEEA-429D-8FF8-D14690BF3A1F}" emma:medium="tactile" emma:mode="ink">
            <msink:context xmlns:msink="http://schemas.microsoft.com/ink/2010/main" type="paragraph" rotatedBoundingBox="5117,16335 19554,15922 19601,17576 5164,179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289DF0A-E148-4650-9C87-13745F2FBCEC}" emma:medium="tactile" emma:mode="ink">
              <msink:context xmlns:msink="http://schemas.microsoft.com/ink/2010/main" type="inkBullet" rotatedBoundingBox="5117,16335 7803,16258 7851,17912 5164,17989"/>
            </emma:interpretation>
          </emma:emma>
        </inkml:annotationXML>
        <inkml:trace contextRef="#ctx0" brushRef="#br0" timeOffset="184775.0295">2824 16557 1566 0,'-32'4'69'0,"32"-4"15"0,9 4-68 0,-9-4-16 15,0 0 0-15,0 0 0 0,14 8 54 0,-5 4 7 16,-9-12 2-16,9 9 0 0,4-1-55 0,6-4-8 15,-1 4 0-15,-5-8-10 0,1 4 10 0,0-8 0 16,9 0 8-16,-5 0-8 0,-5 0 11 0,1-4-3 16,0-1 0-16,9 1 0 0,-1-4 10 0,-4 0 2 15,-4 4 0-15,-5-8 0 0,5 4 28 0,0-5 7 16,-1 1 1-16,1 0 0 0,-10 0-3 0,6-4 0 16,3-1 0-16,5-3 0 0,-8 0-32 0,3 0-6 15,5-1-2-15,1 1 0 0,-6 0-13 0,5-1 8 16,-8 5-8-16,-1-4 0 0,-5 0 0 0,1-1 0 0,-10 1 0 15,1 4 0-15,4 4 0 0,-9-1 0 0,-5 1-8 16,5 0 8-16,9 4-9 0,-9-4 9 0,-10 8 0 16,1 0-9-16,5 0 9 0,-1-1 0 0,0 1 0 15,-4 4-8-15,-14 4 8 0,14 4 0 0,4-4 0 16,1 4 0-16,-1 0 0 0,5 5 0 0,-14-1 0 0,14 4 8 16,0 0-8-16,-9 0 9 0,-5 0-9 0,5 8 10 15,9 1-10-15,-5-1 0 0,-13 8 0 0,8-4 8 16,6 5-8-16,-1-1 0 0,-4 5 0 0,4 3 0 15,14 0 8-15,-4 9 0 0,-5 3 0 0,4 5 0 16,14-4-8-16,0 3 0 0,5 1 0 0,-9-5 8 16,4-3-8-16,0-1 12 0,13-7-12 0,1-5 12 15,5-3-20-15,-6 3-4 0,6-12-1 0,4 0 0 16,8-7-64-16,-8-5-13 0,0-4-2 0,0-8-1 16,0 0-138-16,4-4-27 0,37-9-6 15,-27 5 0-15</inkml:trace>
        <inkml:trace contextRef="#ctx0" brushRef="#br0" timeOffset="185279.7397">3925 15436 691 0,'0'0'61'0,"10"-8"-49"0,-6 0-12 0,5 0 0 16,-4 0 146-16,4 0 26 0,-5-4 6 0,1 3 1 0,4 1-46 0,-4 0-9 16,-1 4-1-16,-4 4-1 0,5-8-42 0,-5 8-8 15,0 0-1-15,0 0-1 0,4-8-46 0,-4 8-10 16,0 0-2-16,9 0 0 0,-9 0 0 0,9 4 0 16,-9-4 0-16,14 12 0 0,-9 0-12 0,4 9 0 15,0-1 0-15,0 8 0 0,0-4 9 0,0 5-1 16,0 3 0-16,5 0 0 0,-5 1 18 0,5-5 3 15,-1 1 1-15,6-5 0 0,-6 0-30 0,1 0 0 16,0-3 0-16,-1-1 0 16,-4-4-21-16,5-4-11 0,0 0-1 0,-1-4-613 15,-4-4-122-15</inkml:trace>
        <inkml:trace contextRef="#ctx0" brushRef="#br0" timeOffset="185545.3813">4449 15299 230 0,'0'0'20'0,"0"0"-20"0,0-13 0 0,-5 5 0 16,5 8 234-16,0 0 42 0,0-8 9 0,0 8 2 16,-9-4-131-16,9 4-27 0,0 0-5 0,-4-4 0 15,-5 0-28-15,0 4-6 0,-1 4-1 0,-3 0 0 16,-1 4-49-16,5 0-9 0,-9 0-3 0,4 9 0 15,1-5-8-15,-6 4-3 0,-3 4 0 0,3 0 0 16,-3 5-17-16,-1-5 0 0,5 0 0 0,-5 4-9 16,5 5-19-16,-1-1-4 0,1-4-1 0,5 13-591 15,-10-5-119-15</inkml:trace>
        <inkml:trace contextRef="#ctx0" brushRef="#br0" timeOffset="187014.7151">4941 16488 633 0,'0'0'56'0,"0"0"-44"0,0 0-12 0,-9 0 0 16,-1 4 158-16,1-4 30 0,5 0 5 0,-5 0 2 16,9 0-84-16,0 0-17 0,-9 0-3 0,9 0-1 15,0 0-30-15,0 0-5 0,0 0-2 0,0 0 0 16,0 0-19-16,0 0-4 0,0 0-1 0,0 0 0 15,0 0 4-15,9 8 1 0,4-3 0 0,1 3 0 16,9-4-10-16,0 4-1 0,-1-4-1 0,10 4 0 16,0 4-10-16,0-4-3 0,4 0 0 0,1-4 0 15,4 4-9-15,0 0 0 0,0-3 0 0,4-1 0 16,-8 0-105-16,-1 0-17 16,1-4-3-16,3 0-719 0</inkml:trace>
      </inkml:traceGroup>
      <inkml:traceGroup>
        <inkml:annotationXML>
          <emma:emma xmlns:emma="http://www.w3.org/2003/04/emma" version="1.0">
            <emma:interpretation id="{224D435C-B2BA-4506-9BCE-B94BB38A96C1}" emma:medium="tactile" emma:mode="ink">
              <msink:context xmlns:msink="http://schemas.microsoft.com/ink/2010/main" type="line" rotatedBoundingBox="8947,16462 19561,16158 19599,17512 8985,17816"/>
            </emma:interpretation>
          </emma:emma>
        </inkml:annotationXML>
        <inkml:traceGroup>
          <inkml:annotationXML>
            <emma:emma xmlns:emma="http://www.w3.org/2003/04/emma" version="1.0">
              <emma:interpretation id="{412B4EE5-0035-4D89-AAFF-8617D3210226}" emma:medium="tactile" emma:mode="ink">
                <msink:context xmlns:msink="http://schemas.microsoft.com/ink/2010/main" type="inkWord" rotatedBoundingBox="8952,16663 11128,16600 11161,17753 8985,17816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87874.8441">6844 15655 1335 0,'0'0'59'0,"0"0"13"0,0-8-58 0,0 4-14 0,0-5 0 0,0 5 0 15,0 4 81-15,0 0 14 0,0 0 2 0,0 0 1 16,0 0-46-16,-5-4-10 0,1 8-2 0,-5 0 0 16,-1 5-16-16,-3 3-3 0,-1 0-1 0,5 12 0 0,-9 0 26 0,4 13 5 15,-4 7 1-15,4 5 0 0,1-1-2 0,-1 5 0 16,0 4 0-16,1 3 0 0,4-3 6 0,-5 4 0 15,9-1 1-15,-4 5 0 0,5-8-33 0,-1 0-6 16,5-5-2-16,5-3 0 0,-5-5-8 0,9-3-8 16,-5-5 9-16,5 1-9 15,1-9-20-15,-1-4-9 0,4 0-3 0,-4-7-704 16,5-5-142-16</inkml:trace>
          <inkml:trace contextRef="#ctx0" brushRef="#br0" timeOffset="188553.5568">7982 15987 1220 0,'0'0'27'0,"0"0"5"0,0 0 2 0,0 0 0 0,0 0-34 0,0 0 0 15,0 0 0-15,0 0 0 0,0 0 90 0,9-13 11 16,-4 5 3-16,-1 0 0 0,-4 0-32 0,0 0-7 16,0 0-1-16,0 0 0 0,-4-4-6 0,4 8-2 15,-9-4 0-15,4 3 0 0,0-3-16 0,-4 4-3 16,0-4-1-16,-4 4 0 0,-1-4-6 0,0 8-2 16,1-4 0-16,-6 4 0 0,6 0-18 0,-1 0-10 15,-4 4 10-15,4-4-10 0,1 8 8 0,-6-4-8 16,6 4 0-16,-6 4 0 0,1 1 0 0,-5 3 0 15,1 0 0-15,-6 4 0 0,1 5 0 0,0-5 0 16,4 8 8-16,5 0-8 0,-5 1 0 0,0-1 0 16,10 8 0-16,-1-7 0 0,0 3 0 0,10 1 0 15,-1-5 0-15,5 4 0 0,0-7 0 0,5 3-12 16,-1-4 12-16,5-4-10 0,0-3 10 0,5-5 0 16,-9 0 0-16,4 0 0 15,0-8-34-15,0 0-2 0,0-8 0 0,5 0 0 0,-5 0 26 0,5-4 10 16,4-4-8-16,0 0 8 0,5-5 11 0,-5-3 7 0,5 0 2 0,-1-4 0 15,-3-1 0-15,3 1 0 0,-3-4 0 0,3-5 0 16,-3-3 0-16,-1 4 0 0,0-1 0 0,0 1 0 16,-4-1-20-16,0 9 10 0,-5 4-10 0,0 4 8 15,-5 4 19-15,-4 12 3 0,0 0 1 0,0 0 0 16,0 0-5-16,5 20-1 0,-1 0 0 0,1 0 0 16,0 9-13-16,-1 3-2 0,-4-4-1 0,9 9 0 15,-4-5-9-15,-1 5 0 0,5-1 0 0,1 4 0 16,-1-3-114-16</inkml:trace>
          <inkml:trace contextRef="#ctx0" brushRef="#br0" timeOffset="188936.8109">8588 16302 2134 0,'0'0'47'0,"0"0"9"0,0 0 3 0,0 0 1 0,0-12-48 0,0 12-12 0,0 0 0 0,0 0 0 16,0 0 46-16,0 0 6 15,0 0 2-15,0 0 0 0,0 0-40 0,0 0-14 0,0 0 9 0,-5 16-9 16,0 0 0-16,5 1 0 0,-4-1 0 0,4 4 0 16,0 0 0-16,0 0 0 0,0 1 0 0,4-5 0 15,1 0 0-15,0-4 0 0,-1 0 0 0,5-4 0 16,0 1-17-16,0-5 4 0,5-4 1 0,0 4 0 15,-5-8 12-15,4 4 0 0,-3-4 0 0,3 0 10 16,-4-9 34-16,0 5 6 0,1 0 2 0,-1-4 0 16,4 4-16-16,-4-8-4 0,-4 0 0 0,4 3 0 15,0-3 0-15,-4-4 0 0,-1 0 0 0,-4 0 0 16,5 3-19-16,-5 1-4 0,0 0-1 0,-5 0 0 16,1 4-8-16,-1 0 0 0,-4 7 0 0,0-3 0 15,0 8-30-15,0-4-8 0,-5 4-2 16,-4 4 0-16,4-4-121 0,-4 4-25 0,0 0-5 15,0 1-1-15</inkml:trace>
        </inkml:traceGroup>
        <inkml:traceGroup>
          <inkml:annotationXML>
            <emma:emma xmlns:emma="http://www.w3.org/2003/04/emma" version="1.0">
              <emma:interpretation id="{55ABEC91-4744-4FF9-8A22-8490A0718C24}" emma:medium="tactile" emma:mode="ink">
                <msink:context xmlns:msink="http://schemas.microsoft.com/ink/2010/main" type="inkWord" rotatedBoundingBox="11853,16379 15666,16270 15699,17421 11886,17530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93866.4254">11533 15954 1501 0,'0'0'66'0,"0"0"14"0,0 0-64 0,0 12-16 0,-4-4 0 0,4 5 0 15,0 3 135-15,-5 4 23 0,5 0 5 0,-4 4 1 16,-1 5-55-16,5 3-10 0,-5 1-3 0,1-1 0 15,4 0-48-15,-5 1-9 0,5-1-3 0,0-4 0 16,-4-3-28-16,4-1-8 16,0-4 0-16,0 0 0 0,0-3-49 0,0-5-11 15,0-4-3-15,0-8-1015 0</inkml:trace>
          <inkml:trace contextRef="#ctx0" brushRef="#br0" timeOffset="194173.7501">11852 15893 1494 0,'4'-16'66'0,"1"8"14"16,4-4-64-16,-4 0-16 0,8-8 0 0,-4-1 0 0,5 1 70 0,0-4 11 16,4-4 3-16,5-5 0 0,-1 5 0 0,1-5 0 15,0 5 0-15,4 0 0 0,-4-1-17 0,4 9-3 16,-4 0-1-16,0 4 0 0,0 4-19 0,-1 4-3 15,-3 4-1-15,-1 4 0 0,0 4 0 0,0 0-1 16,5 0 0-16,-5 8 0 0,-4 0-9 0,4 8-2 16,0 4 0-16,-4 9 0 0,4-1-17 0,0 9-11 15,-4-1 12-15,4 5-12 0,1-1 11 0,3 1-11 16,-3-1 10-16,3 1-10 0,-4-5 0 0,1 1 8 16,3-9-8-16,-3 4 0 15,-1-7-90-15,0-5-21 0,-4-8-4 0,-5-4-993 0</inkml:trace>
          <inkml:trace contextRef="#ctx0" brushRef="#br0" timeOffset="194405.4856">12767 15493 2163 0,'0'0'48'0,"0"0"9"0,0 0 3 0,0 0 0 0,0 0-48 0,0 0-12 16,-5 12 0-16,1 0 0 0,-5 4 48 0,0 0 6 15,-5 1 2-15,0 7 0 0,1 0-18 0,-10-4-3 16,0 9-1-16,0-1 0 16,-4 9-21-16,-5-1-4 0,0 8-1 0,-4 5 0 0,0-4-8 0,-1 3 0 15,1-3 0-15,-1-1 0 0,1 1-16 0,4-5-6 16,0 1-1-16,0-9 0 16,5 0-118-16,4-7-24 0,5-1-5 0,0 0-741 15</inkml:trace>
          <inkml:trace contextRef="#ctx0" brushRef="#br0" timeOffset="189356.8794">9516 16165 1360 0,'0'0'60'0,"0"0"13"0,0 0-58 0,0 0-15 0,0 0 0 0,9 0 0 16,-4 0 117-16,-5 0 21 0,-5 0 4 0,1 0 1 0,4 0-35 15,0 4-6-15,0 0-2 0,0-4 0 16,0 0-51-16,0 0-10 0,0 0-3 0,18 0 0 16,5 4-4-16,-5-4 0 0,5 0-1 0,4-4 0 15,5-4-13-15,4 4-2 0,5-5-1 0,5 1 0 16,-5 0-7-16,4 4-8 0,-4-4 11 0,0 4-11 0,-4-4 0 15,-5 4 0-15,-10 0 0 0,1 0-12 16,0-4-32-16,-9 4-7 0,4 0-1 0,-5 4 0 16,1-4-182-16,-5 0-37 0,5-1-7 15,-14 5-2-15</inkml:trace>
          <inkml:trace contextRef="#ctx0" brushRef="#br0" timeOffset="191535.2107">9685 15857 345 0,'9'0'31'0,"0"0"-31"15,-9 0 0-15,0 0 0 0,0 0 178 0,0 0 30 16,0-8 5-16,0 8 2 0,0-8-92 0,0 8-19 16,5-4-3-16,-5-4-1 0,0 8-20 0,0 0-4 0,0 0 0 15,4-8-1-15,1 4-13 0,-5 4-2 16,4-9-1-16,5 5 0 0,0 0-7 0,0 4 0 0,1-4-1 15,-1 4 0-15,0 4-3 0,0 0-1 0,-9-4 0 0,14 4 0 16,-1 5-27-16,-4 3-6 0,0 4-1 0,5 0 0 16,-9 8 18-16,4-3 3 0,-5 7 1 0,1 4 0 15,-1 1-24-15,-4 3-11 0,0-4 10 0,0 1-10 16,-4 3 8-16,-1-11-8 0,-4-1 0 16,5 0 9-1,-5 0-65-15,-1 1-12 0,-3-1-4 0,-1-4-630 0,5-8-126 0</inkml:trace>
          <inkml:trace contextRef="#ctx0" brushRef="#br0" timeOffset="193472.2096">11224 15760 403 0,'0'0'36'0,"0"0"-36"16,13-4 0-16,-8 4 0 16,-5 0 240-16,9-8 40 0,0 4 9 0,0-4 2 15,0 4-137-15,0-5-27 0,0 1-6 0,-4-4-1 16,4 0-32-16,0 4-6 0,-4-8-2 0,-1 4 0 15,1 4-53-15,-5-5-11 0,0 1-3 0,0 0 0 16,0 0-13-16,-5 4 0 0,1-4 8 0,-1 0-8 16,-4 4 0-16,-5-5 0 0,5 5 0 0,-4 0 0 15,4 0 0-15,-10 4 14 0,6-4-2 0,-6 4-1 16,1 0-11-16,5 0 0 0,-6 0 0 0,6 4 0 16,-1-4 8-16,5 4-8 0,9 0 12 0,-14-4-4 15,1 4-8-15,-6 4 0 0,1 0 0 0,0 0 0 16,-5 0-9-16,5 0 9 0,-5 8-12 0,1-4 12 0,-1 12-9 15,-5-3 9-15,1 7 0 0,0 0-9 0,0 4 9 16,-1 5 0-16,1-1 0 0,0 1 0 16,-1 3 0-16,1 0 0 0,4 5 0 0,0-5-8 0,1 1 8 15,8-5 0-15,0-4 0 0,5-3 0 0,5-1-22 0,4-4 1 16,0 0 0-16,0-7 0 16,9 3-9-16,-5-4-2 0,5-4 0 0,5 0 0 0,0-8 23 15,-1 0 9-15,6 0-8 0,-6-4 8 0,5 4 0 0,1-8 8 16,-1 0 0-16,5 0 0 0,-1-4-8 0,1-5 8 15,0 1-8-15,0-4 8 0,-1-4 4 0,6 0 2 16,-5-5 0-16,4 1 0 0,-4-5-2 0,-1-3 0 16,1 4 0-16,-5-1 0 0,-9 1 10 0,5 0 2 15,0-1 0-15,-1 5 0 0,1 0-4 0,-5-1-1 16,5 5 0-16,-5 8 0 0,0 0 6 0,0 7 2 0,0 5 0 16,-4 4 0-16,-5 0-6 0,0 0-1 0,9 13 0 15,-4 11 0-15,-5 4-9 0,-5 9-3 0,5 3 0 16,-5 1 0-16,5 3-8 0,-9 1 0 0,0 3 0 0,5-3 0 15,-1-5 0-15,1 1 0 0,-1-9 0 0,0 0 0 16,10-3-31 0,-5-5-8-16,0 0-1 0,0-8-1038 0</inkml:trace>
          <inkml:trace contextRef="#ctx0" brushRef="#br0" timeOffset="194680.5628">13004 15266 288 0,'23'-4'25'0,"-14"0"-25"0,9 0 0 0,-4 0 0 15,4 4 289-15,4-4 53 0,-8 4 10 0,4 8 3 16,1 0-186-16,-6 8-37 0,5 0-7 0,5 9-1 16,-5 3-29-16,1 9-6 0,-1 3-1 0,0 9 0 15,-4 3-9-15,-5 1-3 0,-5-1 0 0,1 9 0 16,-5 0-15-16,-5-5-3 0,-4 1-1 0,-4 0 0 16,-1-9-36-16,-4 1-7 0,0-9-2 0,4 1 0 15,0-5-26-15,-4-7-6 0,0-1 0 0,-5-4-1 16,-4-8-149-16,-1 5-30 0,1-9-5 0</inkml:trace>
        </inkml:traceGroup>
        <inkml:traceGroup>
          <inkml:annotationXML>
            <emma:emma xmlns:emma="http://www.w3.org/2003/04/emma" version="1.0">
              <emma:interpretation id="{EA56C7F4-1D8A-4744-B7C6-F514A4F36B8C}" emma:medium="tactile" emma:mode="ink">
                <msink:context xmlns:msink="http://schemas.microsoft.com/ink/2010/main" type="inkWord" rotatedBoundingBox="16326,16397 19565,16305 19599,17503 16361,17596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95480.1305">13987 16112 1324 0,'0'0'118'0,"0"0"-94"0,14 0-24 0,-1 0 0 16,6 0 108-16,3 0 18 0,6-4 3 0,-1 4 1 0,5-4-26 15,4 4-4-15,5-4-2 0,0 0 0 0,5 0-42 0,4-4-9 16,0 0-2-16,5-5 0 16,-5 5-117-16,4-4-23 0,-4 0-5 0,10 0-824 15</inkml:trace>
          <inkml:trace contextRef="#ctx0" brushRef="#br0" timeOffset="195420.8908">14192 15837 946 0,'0'0'42'0,"0"0"9"0,0 0-41 0,0 0-10 16,0 0 0-16,0 0 0 0,0 0 98 0,0 0 18 16,0 0 3-16,0 0 1 0,0 0-29 0,0 0-6 15,0 0-1-15,0 0 0 0,0 0-6 0,0 0-2 16,0 0 0-16,0 0 0 0,9 0-16 0,0 4-3 16,5-4-1-16,0 0 0 0,4 4-28 0,0-4-5 15,0 0-2-15,10 0 0 0,-1 0-2 0,9-4-1 16,1 0 0-16,8 4 0 0,-4-4-1 0,5 0 0 15,4 0 0-15,-5 0 0 0,1 0-17 0,-1-5 10 16,1 5-10-16,-5 0 8 0,0 0-8 0,-9 0 0 16,0-4 0-16,-5 4 0 0,-9 4-17 0,-4-4-6 15,-5 4-1-15,-9 0 0 16,0 0-112-16,0 0-22 0,0-4-5 0,-5 0-1 0</inkml:trace>
          <inkml:trace contextRef="#ctx0" brushRef="#br0" timeOffset="197750.2865">15626 15829 1335 0,'0'0'29'0,"0"0"7"0,0 0 0 0,0 0 2 0,0 0-30 0,0 0-8 0,0 0 0 0,0 0 0 16,0 0 68-16,0 0 13 0,0 0 3 0,0 0 0 16,0 0-26-16,0 0-5 0,0 0-1 0,0 0 0 15,0 0-12-15,0 0-4 0,0 0 0 0,0 0 0 16,0 0 8-16,0 0 2 0,-4 0 0 0,-5-4 0 15,-1 4-17-15,-3 0-3 0,-1 0-1 0,0 0 0 16,1 0-9-16,-5 0-3 0,4 0 0 0,0 0 0 16,1 0-13-16,3 0 0 0,-3 0 0 0,4 0 0 15,9 0-102-15,0 0-20 0,0 0-4 0,0 0-1 16</inkml:trace>
          <inkml:trace contextRef="#ctx0" brushRef="#br0" timeOffset="196230.4475">15854 16513 907 0,'18'0'40'0,"-18"0"8"0,0 0-38 0,0 0-10 16,0 0 0-16,0 0 0 0,0 0 115 0,0 0 21 15,0 0 4-15,0 0 0 0,0 0-34 0,0 0-7 16,0 0-2-16,0 0 0 0,0-8-25 0,0-5-4 16,0 5-2-16,5-4 0 0,4 0-10 0,-5-4-1 15,5-4-1-15,5 3 0 0,-5 1-18 0,5 0-4 16,4-8-1-16,-4-1 0 0,4-3-3 0,0 0 0 15,-4-5 0-15,4 1 0 0,-4 4 2 0,4-5 0 16,-5 5 0-16,6-4 0 0,-6-5-30 0,6 5 0 16,-6-9 0-16,5 5 0 0,1-5 16 0,-1-3-4 15,5-1 0-15,4-3 0 0,9-1-12 0,1 1 9 16,-1 3-9-16,1 13 8 0,8-1-8 0,1 1 0 16,-1 4 0-16,1-1 0 0,8 5-9 0,-8 0 9 15,-5 4 0-15,9-5 0 0,-9 9 0 0,0-4 0 16,0 12 0-16,-9-4 9 0,-5 4-1 0,0 0 0 15,1-5 0-15,4 9 0 0,-5 4 20 0,-4 0 3 0,-5-4 1 16,5 8 0-16,-5 0-32 0,0 4 0 0,-9-3 0 0,5 7 0 16,-1 0 0-16,-8 0 0 0,-5 0 0 0,-5 8 0 15,1 1 0-15,-5-1 0 0,-5 8 0 0,-4-4 0 16,-9 5 0-16,-1-1 0 0,6 0 0 0,-19 5 0 16,-5-1-20-1,1-4-9-15,-6 5-3 0,6-5 0 0,-10 1 24 0,1-9 8 0,-1 8 0 0,5-8-9 16,9 1-8-16,5-5-2 0,-1 0 0 0,10-4 0 15,9 0-28-15,-1-4-5 0,1-4-2 0,4 4 0 16,5-4-114-16,9-4-22 0,0 0-5 0,0 0-644 16</inkml:trace>
        </inkml:traceGroup>
        <inkml:traceGroup>
          <inkml:annotationXML>
            <emma:emma xmlns:emma="http://www.w3.org/2003/04/emma" version="1.0">
              <emma:interpretation id="{C35C107D-8A3E-40CE-85EA-3FB3C8B61F56}" emma:medium="tactile" emma:mode="ink">
                <msink:context xmlns:msink="http://schemas.microsoft.com/ink/2010/main" type="inkWord" rotatedBoundingBox="18554,16793 19295,16771 19316,17520 18576,17541"/>
              </emma:interpretation>
              <emma:one-of disjunction-type="recognition" id="oneOf41">
                <emma:interpretation id="interp53" emma:lang="" emma:confidence="0">
                  <emma:literal>"</emma:literal>
                </emma:interpretation>
                <emma:interpretation id="interp54" emma:lang="" emma:confidence="0">
                  <emma:literal>. ,</emma:literal>
                </emma:interpretation>
                <emma:interpretation id="interp55" emma:lang="" emma:confidence="0">
                  <emma:literal>- ,</emma:literal>
                </emma:interpretation>
                <emma:interpretation id="interp56" emma:lang="" emma:confidence="0">
                  <emma:literal>;</emma:literal>
                </emma:interpretation>
                <emma:interpretation id="interp57" emma:lang="" emma:confidence="0">
                  <emma:literal>_ ,</emma:literal>
                </emma:interpretation>
              </emma:one-of>
            </emma:emma>
          </inkml:annotationXML>
          <inkml:trace contextRef="#ctx0" brushRef="#br0" timeOffset="198471.4259">16519 15821 172 0,'0'0'16'0,"0"0"-16"16,0 0 0-16,0 0 0 0,0 0 159 0,0 0 29 16,0 0 5-16,0 0 2 0,0 0-120 0,0 0-24 0,0 0-5 0,0-9-1 15,0-3-17-15,0 4-3 0,9 0-1 16,-9 8 0-16,-5-8-7 0,5 8-1 0,0 0-1 0,0 0 0 16,0 0 23-16,0 0 5 0,0-12 1 0,0 12 0 15,0 0 16-15,-9-4 3 0,-5 4 1 0,1-4 0 16,4 4-20-16,-5 0-4 0,-9 0-1 0,0 4 0 15,1 0-12-15,-1 4-3 0,-4-4 0 0,-1 0 0 32,1 0-63-32,0 4-13 0,4-4-2 0,0 0-444 0,0 0-89 0</inkml:trace>
          <inkml:trace contextRef="#ctx0" brushRef="#br0" timeOffset="198873.6179">16924 16067 1926 0,'-14'4'85'0,"14"-4"18"0,0 0-83 0,0 0-20 0,0 0 0 0,0 0 0 15,0 0 100-15,0 0 15 0,0 0 3 0,0 13 1 16,0-5-40-16,0 0-8 0,9 4-2 0,-4 0 0 15,-5 4-23-15,4 5-5 0,-4-5-1 0,5 8 0 16,4 0-19-16,-9 5-4 0,0-5-1 0,0 4 0 16,9-8-16-16,-9 5 0 0,-4 3 0 0,-1-4-9 15,0 1-87-15,1-5-18 0,-5-4-3 0,0 0-639 16,-10-4-127-16</inkml:trace>
        </inkml:traceGroup>
      </inkml:traceGroup>
    </inkml:traceGroup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15:00.9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7280B7E-D734-4778-A86B-AD4135F69115}" emma:medium="tactile" emma:mode="ink">
          <msink:context xmlns:msink="http://schemas.microsoft.com/ink/2010/main" type="writingRegion" rotatedBoundingBox="2589,503 32016,-590 32710,18090 3284,19184"/>
        </emma:interpretation>
      </emma:emma>
    </inkml:annotationXML>
    <inkml:traceGroup>
      <inkml:annotationXML>
        <emma:emma xmlns:emma="http://www.w3.org/2003/04/emma" version="1.0">
          <emma:interpretation id="{034B4FD3-6063-41B6-B479-A7AB4D98A67A}" emma:medium="tactile" emma:mode="ink">
            <msink:context xmlns:msink="http://schemas.microsoft.com/ink/2010/main" type="paragraph" rotatedBoundingBox="2616,337 30369,-200 30460,4488 2707,5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DA9280-3753-4DA3-BDF6-86409D27E935}" emma:medium="tactile" emma:mode="ink">
              <msink:context xmlns:msink="http://schemas.microsoft.com/ink/2010/main" type="line" rotatedBoundingBox="2616,337 30369,-200 30406,1714 2653,2252"/>
            </emma:interpretation>
          </emma:emma>
        </inkml:annotationXML>
        <inkml:traceGroup>
          <inkml:annotationXML>
            <emma:emma xmlns:emma="http://www.w3.org/2003/04/emma" version="1.0">
              <emma:interpretation id="{52CC36AF-25C8-45A4-A5C0-03A11D2D3286}" emma:medium="tactile" emma:mode="ink">
                <msink:context xmlns:msink="http://schemas.microsoft.com/ink/2010/main" type="inkWord" rotatedBoundingBox="2620,501 6348,429 6382,2180 2653,225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363 842 1335 0,'0'0'29'0,"0"0"7"0,0-4 0 0,-13 8 2 0,4 4-30 0,0-8-8 0,4 0 0 0,-4 0 0 16,0 0 52-16,0 0 10 0,-5 0 2 0,5-8 0 15,0 8-24-15,9 0-5 0,-9 0-1 0,9 0 0 16,0 0 12-16,-9 0 2 0,9 0 1 0,0 0 0 16,0 0-6-16,0 0-2 0,0 0 0 0,0 0 0 15,0 0 6-15,9-9 1 0,4 5 0 0,1 0 0 0,0 0 18 16,4 0 4-16,5-4 1 0,9 4 0 0,-1-4-15 0,6 4-4 16,-1 0 0-16,5-4 0 0,0 0-25 15,-4 4-6-15,4 0-1 0,0 0 0 16,4 4-108-16,1 0-23 0,-5 0-4 0</inkml:trace>
          <inkml:trace contextRef="#ctx0" brushRef="#br0" timeOffset="-336.0118">373 283 1609 0,'-10'-12'71'0,"10"4"15"0,0 4-69 0,-9-4-17 0,18-4 0 0,-9 8 0 15,-9-5 78-15,9 5 12 0,-4 0 2 0,4 0 1 16,4 0-43-16,-8 4-9 0,-1 0-1 0,5 0-1 0,0 0-19 0,0 0-3 16,0 0-1-16,-9 16 0 0,5 1 13 0,-1 11 3 15,-4-8 0-15,4 9 0 0,1 3-32 0,-1 8 8 16,1 1-8-16,-5 7 0 0,4-11 17 0,-9 15 1 16,5-11 0-16,0 7 0 0,0-3-6 0,0-1-2 15,0 1 0-15,0 0 0 0,-5-1 18 0,0 5 3 16,1-9 1-16,4 9 0 0,-5-17-32 0,0 4 0 15,1-3 0-15,-1 3 0 0,-4-3 0 0,9-5 0 16,-5-8 0-16,5 4 0 0,-9-3 8 0,9-1-8 16,0-4 0-16,-1-8 9 0,1 8-9 0,5 1 12 15,-1-13-12-15,5-4 12 0,0 0 5 0,0 0 2 16,0 0 0-16,0 0 0 0,0 0-6 0,0 0-1 16,0 0 0-16,0 0 0 0,0 0-4 0,0 0 0 15,14 0-8-15,-5-4 12 0,0-5 6 0,5-3 1 16,-1-4 0-16,1 0 0 0,-5-4-19 0,5 0 0 0,-5-5 0 15,0-3 0-15,0-4 0 0,0-1 13 0,-4-7-4 0,4-5-1 16,0 1-8-16,5-13 0 0,-5 4 0 0,9-3 0 16,5 3 0-16,-5-4 0 0,0 1 0 0,14-1 8 15,-9-4-8-15,4-3 0 0,0 7 0 0,10 8 0 16,-10 1 0-16,5 7 0 0,-9-7 0 0,4 3 0 16,-9 13 0-16,1 0 0 0,-1 3-12 0,-5 9 12 15,6 0-9-15,-10 0 9 0,0 7 0 0,0-3 0 16,5 0 0-16,-10 8-8 0,1 8 8 0,-1-12 0 15,-4 12 0-15,0 0 0 0,0 0 0 0,0 0 0 16,0 0-8-16,9 12 8 0,-4 8 0 0,4-8 0 0,-9 9 0 16,9 3-8-16,-4-4 8 0,4 12 0 0,0-11 0 0,-4 7 0 15,-1 0 0-15,5 5 0 0,0 7 0 0,0 1 0 16,0-5 0-16,1 17 9 0,-1-9 5 0,0 13 1 16,4 0 0-16,-3 3 0 0,-6 1-3 0,1 8 0 15,4-5 0-15,-9 1 0 0,-5 4-12 0,5-8 0 16,0-5 0-16,0-3 0 0,-4 0 0 0,4-9 0 15,-5-7 0-15,5-5 0 0,0-8-8 0,0 0-8 16,-4-3-2-16,4-9 0 16,4 0-104-16,-4-12-21 0,0 0-4 0</inkml:trace>
          <inkml:trace contextRef="#ctx0" brushRef="#br0" timeOffset="924.5477">1374 712 1209 0,'0'0'53'0,"0"0"12"0,0 0-52 0,0 0-13 0,0 0 0 0,0 0 0 16,9 12 133-16,-9 4 24 0,5-8 5 0,-1 5 1 15,1-9-99-15,0 4-20 0,4 0-4 0,0 0-1 16,0-4-23-16,5 0-4 0,-1-4 0 0,1-4-1 16,-5 0 15-16,5-4 3 0,4 0 1 0,5-4 0 15,-1-5 14-15,-8-3 2 0,0 0 1 0,8-4 0 16,19-5-33-16,-13 1-6 0,-15 0-8 0,1-9 11 15,13 1-11-15,-8-5 0 0,-10-7 0 0,4-1 0 16,1 1 0-16,4 3 0 0,0-11 0 0,-4 3 0 16,-9 0 0-16,8 1 0 0,5 7 0 0,1-7 0 15,-10 7 0-15,0 5 0 0,5 7 0 0,-1-7 0 16,5 7 0-16,-13 5 0 0,-5 4 0 0,9-1 0 16,0 5 0-16,-9 8 0 0,0-4 8 0,-4 8-8 0,-1-4 0 15,1 4 0-15,-1 4 0 0,-4-1 8 0,-9 1-8 0,9 4 0 16,9 0 0-16,-14 4 0 0,-4 5 0 0,4 7 0 15,5-12 0-15,0 12 0 0,4-4 0 0,-4 4-11 16,-5 1 11-16,10 3-12 0,8 0 12 0,-4 0 8 16,-13 5-8-16,4-5 11 0,9 4-11 0,-5 0 0 15,-13 1 0-15,4 3 0 0,5 0 0 0,0 13 0 16,9-9 8-16,-14 9-8 0,-4-1 18 0,9 5-2 16,5-1 0-16,-1 1 0 0,-18 7 15 0,10-3 2 15,3-1 1-15,1 5 0 0,5-5-34 0,-5 1 0 16,-5 4 0-16,5-5 0 0,14-3 9 0,-5 3 5 15,-5 1 1-15,5-5 0 0,5 1-15 0,-1-1 9 16,1-3-9-16,-5-9 8 0,0 1-21 0,4-1-5 16,19-4-1-16,-9-11 0 15,-10-5-136-15,14-8-27 0,19 0-6 0</inkml:trace>
          <inkml:trace contextRef="#ctx0" brushRef="#br0" timeOffset="1395.9225">2594 522 1792 0,'-4'-8'40'0,"-1"0"8"0,14 4 1 0,0-9 1 0,-9 5-40 0,-4 8-10 16,-1-12 0-16,5 12 0 0,0 0 29 0,-4-8 4 16,-10 0 1-16,1 4 0 0,8 4-19 0,-9 0-4 15,-13 4-1-15,4 4 0 0,0 0 2 0,5 4 0 16,0 1 0-16,0-1 0 0,-10 4 4 0,10 4 0 15,5 0 1-15,-6 1 0 0,-8-1 5 0,9 0 1 16,9 4 0-16,9-3 0 0,4 3-9 0,1 4-2 16,-5-8 0-16,14 1 0 0,8 3 17 0,-3-4 3 0,-10 4 1 15,-5-3 0-15,5 3-12 0,0-4-2 0,0-4-1 16,-9 5 0-16,-4-9 18 0,-1 0 3 0,14 4 1 16,-9-4 0-16,-9-4-13 0,0 0-3 0,14 5 0 0,-5-5 0 15,-5 4-24-15,-4-4 0 0,0 0 0 0,5 4 0 16,4-4 0-16,-10 4-11 0,-12-4 3 0,3 1 0 15,10 3-184 1,-4 0-37-16,-15-4-7 0</inkml:trace>
          <inkml:trace contextRef="#ctx0" brushRef="#br0" timeOffset="1887.3607">3514 453 2142 0,'0'0'47'0,"0"0"9"0,0 0 3 0,0 0 1 0,0 0-48 16,0 0-12-16,-5-4 0 0,-4 0 0 0,0 4 56 0,0 0 9 15,-4 0 2-15,3 4 0 0,1 0-47 0,0 4-8 16,-4-8-3-16,-1 8 0 0,5-4 9 0,0 8 2 16,0 5 0-16,-1-9 0 0,-3 4-20 0,4 4-16 15,4 4 4-15,1 1 0 0,-10-5 12 0,9 4 16 16,1 4-3-16,8-4-1 0,1 5-12 0,-5-1 0 0,0 0 0 0,0 5 0 16,9-9 0-16,-4 0 0 0,-1 4 0 0,5 1 0 15,5-1 0-15,0-8 0 0,-5 4 0 0,9 1 0 16,-4-17 0-16,-1 4 0 0,5-4 0 0,1-4 0 15,3 0-16-15,-3-4-2 0,-1 0-1 0,5-4 0 16,-5-9 19-16,0-3 0 0,0 0 0 0,0 0 0 16,1-1 12-16,-6-3 7 0,-4-4 1 0,5 8 0 15,-5-13-10-15,0 5-2 0,-4-4 0 0,-1 7 0 16,-4-3 3-16,-4 4 0 0,-5 3 0 0,0 1 0 16,-1-8-2-16,1 8 0 0,-4-1 0 0,-1 9 0 0,0-4-9 15,-4 4 0-15,5 12 0 0,-6-8 0 16,1 16-12-16,0-8-5 0,0 8-1 0,-1 4 0 15,6 0-170-15,-10 9-33 0</inkml:trace>
        </inkml:traceGroup>
        <inkml:traceGroup>
          <inkml:annotationXML>
            <emma:emma xmlns:emma="http://www.w3.org/2003/04/emma" version="1.0">
              <emma:interpretation id="{21B836ED-C3F5-44FE-9976-B67A197F3C69}" emma:medium="tactile" emma:mode="ink">
                <msink:context xmlns:msink="http://schemas.microsoft.com/ink/2010/main" type="inkWord" rotatedBoundingBox="8182,383 9239,362 9265,1690 8208,171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908.0356">5709 502 1263 0,'0'0'56'0,"0"0"12"0,9-8-55 0,-9 8-13 16,0-5 0-16,0-3 0 0,0 8 105 0,0-8 19 0,0 0 3 0,0 8 1 15,0 0-48-15,-9-4-10 16,4 4-2-16,-4-8 0 0,9 8-32 0,-9 0-8 16,9 0 0-16,-14 0-1 0,5 0-2 0,9 0 0 0,-9 8 0 15,0 0 0-15,0 4-7 0,0 1-2 16,-1 7 0-16,1 0 0 0,0 4-8 0,5 1-8 0,-5 7 9 0,4 0-9 16,0-3 0-16,-4 3 0 0,5 0 0 0,-1-11 0 15,1 3 0-15,4 0 8 0,0 0-8 16,0-3 0-16,4-5 0 0,-4-16 0 0,0 0 0 0,9 0 0 15,0 0 0-15,1-8 0 0,3-4 8 0,1 0-8 16,0-1 18-16,-1-3 1 0,1-4 0 0,9-8 0 16,-1-5 5-16,-3 5 2 0,-1-8 0 0,0 3 0 15,0 1-12-15,5 3-2 0,-5-7-1 0,0 8 0 16,-4 3-11-16,0 5 0 0,-5 8 0 0,0 4 0 16,-4 0 13-16,-5 8-2 0,9 8-1 0,-9 0 0 15,0 8-1-15,0 4 0 0,0 5 0 0,-5 3 0 16,1-4-9-16,-1 5-16 0,0-1 4 0,5 4 1 0,-4-3 11 15,4-1 0-15,4-4 0 0,-4 5 0 0,5-9-16 0,-5-8-7 16,5 0-1-16,8 0-1 0,1-4 7 0,-1 0 2 16,6-8 0-16,3 0 0 0,6 0 4 0,-1-4 0 15,0 0 1-15,5-4 0 0,-4-8 11 0,-1 4 0 16,-4 4 0-16,-1-12 0 0,1-1 0 0,-5 1 0 16,1-12 0-16,-1 3 8 0,-4 1 0 0,-1-12 1 15,1-1 0-15,-1-15 0 0,1 3 1 0,0-8 0 16,-1 1 0-16,6-9 0 0,-1 0-10 0,0-4 0 15,-4 0 0-15,4-4 8 0,5 9-8 0,-10-1 8 16,1 0-8-16,0 8 8 0,4 9-8 0,0 15 0 16,0-3 0-16,-9 20 8 0,1 3 12 0,-6 13 3 15,-4 4 0-15,0 0 0 0,0 8-11 0,5 13-3 16,-1 11 0-16,-4 8 0 0,0 9-9 0,-13 0 0 0,-6 7 0 16,-3 9 0-16,3 4 8 0,1 0-8 0,-5 3 0 0,1 5 8 15,-1-4-8-15,0 0 0 0,5-4 0 16,4 0 0-16,1-13 0 0,3-3-9 0,1-1 9 0,5-3-13 31,-5-4-15-31,4-9-2 0,1 0-1 0,-1-3 0 16,0-5-152-16,1-4-30 0,4 1-7 0</inkml:trace>
          <inkml:trace contextRef="#ctx0" brushRef="#br0" timeOffset="3125.8352">6082 101 1839 0,'-5'0'81'0,"5"0"18"0,-4-12-79 0,4 12-20 15,9-8 0-15,0 4 0 0,5-4 45 0,-1 4 6 16,5 0 1-16,1-5 0 0,3 1-18 0,1 0-3 16,5 4-1-16,-1-8 0 0,0 4 3 0,5-4 1 15,0 4 0-15,9 8 0 0,-5-12-42 0,5 8-9 16,-4-1-2-16,8 5-638 15,1 0-128-15</inkml:trace>
        </inkml:traceGroup>
        <inkml:traceGroup>
          <inkml:annotationXML>
            <emma:emma xmlns:emma="http://www.w3.org/2003/04/emma" version="1.0">
              <emma:interpretation id="{E55340EA-52ED-4FF5-BEA4-79D93408C463}" emma:medium="tactile" emma:mode="ink">
                <msink:context xmlns:msink="http://schemas.microsoft.com/ink/2010/main" type="inkWord" rotatedBoundingBox="10556,183 13013,135 13044,1745 10587,17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44.7928">7917 105 1522 0,'0'0'33'0,"0"0"7"0,0 0 2 0,0 0 2 0,0 0-36 0,0 0-8 0,0 0 0 0,0 0 0 15,13 0 76-15,-4 0 12 0,5 0 4 0,4 0 0 0,10 0-20 0,8-4-3 16,-4 4-1-16,13 0 0 0,-4-12-12 0,0 12-4 16,0-4 0-16,5 4 0 0,-5-4-27 0,0 4-5 15,-5 0-2-15,1 0 0 0,-5 4-30 0,4-4-7 16,-4 0-1-16,-5 4 0 16,-4-4-187-16,0 0-37 0,22-4-8 0,-8 0-2 15</inkml:trace>
          <inkml:trace contextRef="#ctx0" brushRef="#br0" timeOffset="4117.2245">8527-389 1108 0,'9'-16'49'0,"-9"16"11"0,4-8-48 0,-4 8-12 0,5-4 0 0,-5 4 0 15,0 0 91-15,0 0 16 0,0 0 3 0,0 8 1 16,0 4 5-16,-5 8 0 0,-4 1 1 0,-9 11 0 16,0 4-44-16,0 5-9 0,-10 8-1 0,-4 11-1 15,1-11-18-15,-1 16-3 0,-5-1-1 0,-4 9 0 16,0-4-16-16,5 0-3 0,-5 0-1 0,5 3 0 16,-1-11-20-16,10 0 0 0,4-5 0 0,5 5 0 15,0-16 0-15,4 3 0 0,0-3 0 0,1-1-699 16,3-3-142-16</inkml:trace>
          <inkml:trace contextRef="#ctx0" brushRef="#br0" timeOffset="4937.7904">9228-627 1897 0,'0'-21'84'0,"4"9"17"0,6 4-81 0,-6 0-20 16,1 8 0-16,-5 0 0 0,0 0 60 0,9-8 7 15,-9 8 1-15,9 8 1 0,-9 4-31 0,0 4-6 16,0 5-2-16,-5-1 0 0,-8 20-16 0,4 1-3 16,-5 7-1-16,-4 13 0 0,-1-4-10 0,-3 7 0 15,-6 9 0-15,1 12 8 0,0-8-8 0,-5 8 0 16,0 4 9-16,-4 4-9 0,-1-8 0 0,1-4 0 15,-5-4 0-15,0-4 0 0,4-4 8 0,1-5-8 0,9-11 8 16,-1 0-8-16,6-9 0 0,-1-7 0 0,9-5 0 0,0-8 0 16,5-8 0-16,0 1 0 0,5-9 0 15,4-8 8-15,0 0 11 0,13-8 2 0,-4-9 1 0,5-3 0 16,4-12 7-16,5-5 2 0,0 1 0 0,9-9 0 16,0 1-22-16,4-1-9 0,0 1 8 0,5 3-8 15,-9-3 0-15,5 12 0 0,-5-1 0 0,-5 13-11 16,-4 0 11-16,-1 12 0 0,-3 8 0 0,-1 8 0 15,0-4 0-15,-4 12 0 0,-5 4 0 0,0 0 8 16,-5 5-8-16,-4 7 0 0,0 0 0 0,0 1 8 16,5 3-8-16,-5-7 0 0,-5 3 0 0,5-8 0 0,5 0-8 15,0-3-4-15,-1-5 0 0,-4-4 0 16,5 0-13-16,-1-4-3 0,5 0-1 0,0-8 0 16,1 0-2-16,-1 0 0 0,0-8 0 0,4 0 0 15,1-4 16-15,0 0 3 0,-1-12 1 0,6 3 0 0,3-7 11 0,-8-4 0 16,0-1 10-16,8 1-10 0,6 0 0 0,4-1 0 15,-1 1 0-15,6 3 0 0,-5 9 12 0,4 12-1 16,-8-12 0-16,-1 12 0 0,-4 8 10 0,-1 8 3 16,-3 0 0-16,-1 12 0 0,-5 0 6 0,-3 9 2 15,-1 3 0-15,0 1 0 0,-5 3-32 0,1 0 0 16,-5 9 0-16,0-13 0 0,0 1 10 0,0-5-1 16,-5 4 0-16,1-7 0 0,4-5-9 0,0 0-9 15,-5-12 9-15,5 4-13 0,0-12 13 0,0 0 0 16,0 0 12-16,0 0-12 0,0 0 14 0,5-16-4 15,8 0-1-15,-3-4 0 0,3 0-1 0,1-5 0 0,4-3 0 16,5-4 0-16,9-1-8 0,-5 1 0 0,9-5 0 16,5 5 0-16,0 4 0 0,5-1 0 0,-5 5 0 0,4 4 0 15,-8 8 0-15,-1 8 0 0,-4-9 0 0,-5 5 0 16,1 8 8-16,-5 4 0 0,-5 0 0 0,0 9 0 16,-9-5-8-16,0 4 0 0,-4 4 0 0,-1-4 0 15,-8 8 34-15,-5-11 5 0,-5 7 1 0,-4 0 0 16,-5-8-20-16,-4 4-3 0,-10 0-1 0,5 0 0 15,-4-3 5-15,-10 3 1 0,1-4 0 0,-5 8 0 0,4-12-14 0,5 4-8 16,0 0 10-16,0 0-10 16,5 4 16-16,0-12-2 0,-1 8-1 0,5 5 0 15,-9-5-157-15,0-4-32 0,0-4-7 0,0 0-1 0</inkml:trace>
          <inkml:trace contextRef="#ctx0" brushRef="#br0" timeOffset="5058.0879">9947-235 2329 0,'0'0'103'0,"0"0"21"0,0 0-99 0,0 0-25 16,0 0 0-16,0 0 0 0,0 0 40 0,0 12 4 15,0 4 0-15,-4 5-1124 0</inkml:trace>
        </inkml:traceGroup>
        <inkml:traceGroup>
          <inkml:annotationXML>
            <emma:emma xmlns:emma="http://www.w3.org/2003/04/emma" version="1.0">
              <emma:interpretation id="{ED4108CE-ABE9-4E6E-8694-C9F2F9818595}" emma:medium="tactile" emma:mode="ink">
                <msink:context xmlns:msink="http://schemas.microsoft.com/ink/2010/main" type="inkWord" rotatedBoundingBox="14995,625 16206,601 16228,1709 15016,173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821.7512">13548-198 1558 0,'-4'-17'69'0,"4"17"15"0,4-8-68 0,-4 4-16 0,5-8 0 0,-5 12 0 16,0 0 56-16,0 0 8 0,0 0 2 0,-9 0 0 16,-9 12 5-16,0-4 1 0,-5 13 0 0,-9 7 0 15,0 4-29-15,-9 1-6 0,0 3-1 0,-4 13 0 16,-1-5 4-16,-9 9 0 0,-4-1 0 0,-5 9 0 15,5 0-17-15,0-1-3 0,0-3-1 0,0 4 0 16,9-9 2-16,4-7 1 0,1-1 0 0,-1 1 0 16,10-5-22-16,4 5-10 0,4-13 1 0,6 1 0 15,-1-5-6-15,9-4-1 0,-4 9 0 0,9-13-698 16,4 0-140-16</inkml:trace>
          <inkml:trace contextRef="#ctx0" brushRef="#br0" timeOffset="6518.5719">12351 279 1638 0,'14'-4'36'0,"-1"0"7"0,-8-8 1 0,4 4 3 0,-4-8-38 0,-1 3-9 0,1 1 0 0,-5 4 0 16,4-12 95-16,1 8 17 0,-5-4 3 0,4 3 1 16,5-3-48-16,1 0-10 0,-1 8-2 0,4-8 0 15,1 0-25-15,4-1-6 0,-4 5-1 0,9-4 0 16,-5 4-12-16,0-8-4 0,0 8 0 0,5-5 0 15,0 5 19-15,-10 4 3 0,6-4 1 0,-6 4 0 16,6 0-15-16,-6-4-2 0,1 12-1 0,0-12 0 16,-1 7-13-16,1 1 0 0,-1 4 0 0,1 0 0 15,0 4 0-15,-5 1 8 0,0 7 0 0,9-4 1 16,-4 12-9-16,4 4 0 0,5 5 9 0,-5 3-9 0,5 4 24 16,0 1 0-16,4 3 0 0,-4 1 0 0,4-5-24 15,-4 9 0-15,0-1 0 0,-1 1 0 0,6-1-12 16,-10-7-8-16,5 3 0 0,-1-7-1 0,-3-5-3 0,3 0 0 15,-8-8 0-15,4 1-724 16,-4-9-144-16</inkml:trace>
        </inkml:traceGroup>
        <inkml:traceGroup>
          <inkml:annotationXML>
            <emma:emma xmlns:emma="http://www.w3.org/2003/04/emma" version="1.0">
              <emma:interpretation id="{4F9A0CA9-FE69-403E-8A9F-FFDC2B5F66E3}" emma:medium="tactile" emma:mode="ink">
                <msink:context xmlns:msink="http://schemas.microsoft.com/ink/2010/main" type="inkWord" rotatedBoundingBox="18423,846 19815,819 19828,1497 18436,152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475.7417">16754 635 1450 0,'-19'-4'32'0,"19"4"6"0,0 0 2 0,10-12 1 0,-1 4-33 0,-5 0-8 16,10 0 0-16,4-4 0 0,9-1 78 0,-4 1 14 16,-5-4 2-16,10-4 1 0,13 0-25 0,-5-1-5 15,-4-7-1-15,-5 0 0 0,1 3-14 0,-6-7-3 16,1 4-1-16,-5-1 0 0,-9-3-37 0,1 8-9 16,3-9 0-16,-4 5 0 0,-9 0 0 0,0 3 0 0,5-7 0 15,-5 8 0-15,4 0 53 0,-8 3 9 16,-1 1 2-16,1 12 0 0,-1-8-52 0,1 12-12 15,-15-4 0-15,6 4 0 0,-1 8 25 0,-4 4 3 0,-9 0 0 0,-1 4 0 16,-4 8-11-16,1 0-1 0,3 5-1 0,5 7 0 16,-13 0-15-16,9 9 0 0,4-9 0 0,5 13 0 15,-5-5 9-15,5 1-1 0,0-5 0 0,4 1 0 16,9-1-8-16,1-4 0 0,-5 1 0 0,9 3 0 16,9-16 0-16,-5 9-11 0,5-5 3 0,1 0-759 15,12-7-151-15</inkml:trace>
          <inkml:trace contextRef="#ctx0" brushRef="#br0" timeOffset="9081.2398">15793 121 1148 0,'-9'-16'25'0,"9"12"6"0,0-12 1 0,0 8 0 0,4-4-32 0,1 3 0 0,-5-3 0 0,5 4 0 16,-5 4 73-16,0 4 9 0,9-12 2 0,-5 4 0 15,1 8-36-15,-5 0-6 0,9-8-2 0,-9 8 0 16,0 0 12-16,0 0 3 0,0 0 0 0,9 8 0 15,-4 0-15-15,-1 4-2 0,-4 8-1 0,-4 1 0 0,-1 7 3 16,0 12 0-16,-4 1 0 0,0-5 0 0,0 9-23 0,5 3-4 16,-6-7-1-16,1-5 0 0,9 5 0 0,0-9 0 15,0-4 0-15,5 1 0 0,4-9-12 0,-4 0 0 16,4-4 0-16,0-7 0 0,4-1 0 0,1-8 12 16,0 0-1-16,4-8-1 0,0-1-10 0,-4-3-11 15,4 0 3-15,-4-8 0 0,-1 0 8 0,6-1 0 16,-1-7 0-16,-5 0 0 0,-3-5 18 0,3 1 6 15,5 0 0-15,-4 7 1 0,0-11-12 0,4 12-2 16,0-1-1-16,-4 13 0 0,-10 0 2 0,5 4 1 16,1 4 0-16,-1 8 0 0,-9-4-13 0,4 12 9 15,-4 8-9-15,5 5 8 0,-1-1 0 0,-4 12-8 16,0-7 12-16,0 3-4 0,5 1-8 0,-5 3 0 0,-5-12 0 16,5 5 0-16,5-5 0 0,-1-4 0 15,-4-4 0-15,-4 0 0 0,-1-7 8 0,5-9-8 0,5 4 8 0,-5-4-8 16,0 0 0-16,0 0 0 0,14-4-9 0,-5-5 9 15,0-3 28-15,0 4 13 0,-5-16 3 0,10 4 0 16,9-5 8-16,-5 5 1 0,-4-12 1 0,4 3 0 16,0-3-37-16,0 4-7 0,1-1-2 0,8-3 0 15,0 4-28-15,1-13-5 16,8 13-2-16,-4-8 0 0,-5 11-29 0,5-7-7 0,4 8-1 16,-4 3-1049-16</inkml:trace>
        </inkml:traceGroup>
        <inkml:traceGroup>
          <inkml:annotationXML>
            <emma:emma xmlns:emma="http://www.w3.org/2003/04/emma" version="1.0">
              <emma:interpretation id="{614C8571-249D-421E-BC04-B83B6D903E1B}" emma:medium="tactile" emma:mode="ink">
                <msink:context xmlns:msink="http://schemas.microsoft.com/ink/2010/main" type="inkWord" rotatedBoundingBox="21825,519 26030,438 26049,1424 21844,150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679.7964">21124 125 1728 0,'-4'-16'76'0,"4"16"16"0,0-8-73 0,-5-4-19 0,5 12 0 0,0 0 0 15,0 0 55-15,0 0 7 0,-9 0 2 0,0 0 0 16,-5 12-14-16,10-4-2 0,-5 8-1 0,4 5 0 16,-8 3-27-16,8 0-4 0,0 4-2 0,5 1 0 15,0-1-14-15,-4 4 8 0,8-7-8 0,6-1 0 16,-1 0 0-16,0-8 0 0,4 5 0 0,6-13 0 16,-6 4 36-16,5-8 0 0,-4 0 1 0,0-4 0 15,13-4-8-15,-9 0-1 0,1-8-1 0,3 4 0 16,-3-4 29-16,-1 3 7 0,9-7 1 0,-4 0 0 15,0 0 0-15,4-4 0 0,-4-1 0 0,4 1 0 16,-9 4-52-16,0 0-12 0,1-4 0 0,-6 3 0 16,5-3 0-16,-8 4 0 0,-6 0 0 0,5-4-851 15,-4 3-173-15</inkml:trace>
          <inkml:trace contextRef="#ctx0" brushRef="#br0" timeOffset="11138.7623">22185-178 1458 0,'0'0'64'0,"0"0"14"0,9 0-62 0,-4-8-16 0,4 4 0 0,-4 0 0 15,-1 0 63-15,5 4 9 0,-4-9 3 0,-5 9 0 16,0 0-15-16,0 0-4 0,0 0 0 0,0 0 0 16,0 0-38-16,0 0-8 0,-5 9-2 0,-4 3 0 15,0-4 45-15,-5 4 9 0,1 4 2 0,8-4 0 16,-9 0-52-16,5 0-12 0,0 5 0 0,5-5 0 15,-1 0 0-15,5 0 0 0,-9 4 0 0,4 0 0 16,5 5 0-16,0-1 0 0,0-8 0 0,5 16 0 16,0-11 0-16,-5 7 0 0,4 4 0 0,1-8 0 15,-5 13 32-15,9-5 3 0,-5 0 1 0,5 5 0 16,-4-1-7-16,0-3-1 0,-1-1 0 0,-4 0 0 16,0 1-28-16,-4-9 0 0,-6 4 0 0,-3-4 0 0,-5-4 38 15,-5 5 2-15,0-5 0 0,-9 0 0 0,0-4-40 0,5 4 0 16,4-12 0-16,-4 5 0 15,-5-1-208-15,9-8-40 0</inkml:trace>
          <inkml:trace contextRef="#ctx0" brushRef="#br0" timeOffset="10373.5041">19212 182 1216 0,'0'0'27'0,"-4"-8"5"0,-1 4 2 0,1 0 0 0,-1 0-34 0,0-8 0 0,1 8 0 0,4-9 0 16,-5 5 105-16,5-4 15 0,0 0 2 0,0 0 1 15,0 0-18-15,5 0-3 0,4 3-1 0,5 5 0 16,-1-12-29-16,1 12-5 0,9-8-2 0,-1 8 0 15,1 0-42-15,0-8-9 0,0 8-2 0,0 4 0 16,-1 0 7-16,-3 4 1 0,-1 8 0 0,-5 8 0 16,1 0-20-16,-5 9 0 0,-4 11 0 0,-5 1 0 15,0-1 0-15,-5 9 0 0,1-9 0 0,-1 9 0 0,-4-9 28 16,-5 1 1-16,5-1 1 0,0-12 0 0,-5 1-16 0,5-5-3 16,5-4-1-16,-5-3 0 0,0-1 2 0,4 0 0 15,-4-8 0-15,9-4 0 0,0-4-12 0,0 0 8 16,0 0-8-16,0 0 8 0,0 0 24 0,0 0 5 15,0-12 1-15,0-8 0 0,4-1-10 0,6 1-1 16,3-12-1-16,1-1 0 0,0 1-14 0,8 0-4 16,1-9 0-16,4 5 0 0,5 3-8 0,5-7 0 15,4 4 0-15,13 3 0 0,-4 13 0 0,5 0 0 16,-5-1 0-16,5 1 0 0,-5 12 12 0,-9 4 1 16,-9 4 0-16,0 12 0 0,-1-4-24 0,-8 17-5 15,-5 3 0-15,-4-4-1 0,-9 9 17 0,4-1 0 16,-9 8-8-16,-5 1 8 0,1-13 12 0,-10 5 5 0,5-1 2 0,-5-4 0 31,-9 1-37-31,5-5-7 0,5 0-2 0,-6-4 0 16,1 1-8-16,4-13-1 0,1 4-1 0,-1-4 0 0,14-8 37 0,0 0 0 0,0 0 0 0,0 0 0 15,0 0 15-15,0 0 10 0,0 0 3 0,5-4 0 16,-1-8-45 0,5 0-9-16,5-9-2 0,4 1 0 0,-4-4 52 0,9 4 9 0,-1-5 3 0,6-3 0 15,-6 4-7-15,1-5-1 0,5 1 0 0,3 8 0 16,-3-8-28-16,4 3 0 0,-5 9 0 0,9-4 0 15,-4 0 0-15,0 3 0 0,-5 9 0 0,1 0 0 16,-6 0-18-16,-3 8-10 0,-6 4-1 0,-4 4-1 16,-9-8-3-16,5 16-1 0,4 5 0 0,-9 7 0 15,0 4 52-15,0-3 10 0,0-1 3 0,-4 4 0 16,4 1-50-16,-5-5-9 0,0-4-3 0,5 1 0 16,-4-1 31-16,4-4 0 0,0-4 0 0,-5 5 0 0,10-13 0 0,-5 4 0 15,0-12 0-15,0 8 0 16,0-8-211-16,9 12-36 0,5-8-7 0,-1 0-667 15</inkml:trace>
          <inkml:trace contextRef="#ctx0" brushRef="#br0" timeOffset="11620.7282">23032-385 748 0,'0'0'67'0,"0"0"-54"0,0 0-13 0,0 0 0 0,0 0 92 0,0 0 15 16,18 0 3-16,-4-4 1 0,-5 0-12 0,0 0-3 15,-9 4 0-15,14 0 0 0,-14 0-8 0,0 0-1 16,0 0-1-16,0 0 0 0,0 0-5 0,0 0-1 16,0 0 0-16,-5 8 0 0,-8 4-42 0,3 17-9 15,1-9-1-15,-4 12-1 0,-6 5-4 0,6-1-1 16,-5 9 0-16,-1-5 0 0,1 9-35 0,-5 3-7 16,1 5-2-16,-1 4 0 0,9-1 69 0,-9 1 13 15,1-4 4-15,3 4 0 16,6-5-103-16,-5-3-20 0,-5-1-4 0,5-7-948 0</inkml:trace>
          <inkml:trace contextRef="#ctx0" brushRef="#br0" timeOffset="11404.4778">22745-134 1497 0,'14'-4'32'0,"-14"4"8"0,0 0 0 0,4-12 4 0,-4 12-36 0,-4-8-8 0,4 8 0 0,0 0 0 16,0 0 104-16,0 0 20 0,9-8 3 0,-4 4 1 15,4 0-52-15,0 4-9 0,4-4-3 0,10 4 0 16,-5 0 0-16,10 0 0 0,-1-12 0 0,9 8 0 16,-4 0 0-16,5-9 0 0,-1 9 0 0,5-4 0 15,0-4-102 1,-4 4-21-16,-1-4-4 0,0 0-1 0,1 0-153 0,-5 3-31 0,18-27-7 15,-23 16-564-15</inkml:trace>
        </inkml:traceGroup>
        <inkml:traceGroup>
          <inkml:annotationXML>
            <emma:emma xmlns:emma="http://www.w3.org/2003/04/emma" version="1.0">
              <emma:interpretation id="{E6BA567A-2EDB-4D0C-8FD2-F2217E0E4AFD}" emma:medium="tactile" emma:mode="ink">
                <msink:context xmlns:msink="http://schemas.microsoft.com/ink/2010/main" type="inkWord" rotatedBoundingBox="27551,406 30380,352 30399,1354 27570,140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873.8487">26356 113 1177 0,'0'0'25'0,"0"-8"6"0,0-4 1 0,-5 0 2 0,0 0-34 0,1 4 0 0,-5-1 0 0,0-3 0 0,0 4 78 0,-5 8 9 15,-4-12 1-15,-5 8 1 0,0 4-20 0,-4 0-4 16,0 0-1-16,4 4 0 0,5 0 0 0,-1 4 0 16,-3-4 0-16,-1 12 0 0,0-7-51 0,5 3-13 15,0 4 0-15,-1 0 0 0,6 0 27 0,-1-4 2 16,0 5 1-16,5-5 0 16,-4 8-48-16,13-16-10 0,0 4-1 0,0 0-1 0,0 4 30 0,4-4 0 15,-4-8 0-15,5 4 0 0,-1 5 20 0,10-5 11 16,-5 8 1-16,0-12 1 15,0 0-53-15,5 0-10 0,-5 0-2 0,9 0-1 0,1-12 33 0,-6 3 0 16,5 5 0-16,1-4 0 0,-1-8 44 0,0 4 16 16,5-8 4-16,-10 12 0 0,1-13-50 0,0 5-14 15,-1 0 0-15,1 8 8 0,-5-4 4 0,0 8 2 0,0-4 0 16,5 8 0-16,-14 0-3 0,5 8-1 0,-5 8 0 16,0-4 0-16,-5 8-10 0,1 1 0 0,-6 7 0 0,6-8 0 15,-5 4-9-15,-5 1-4 0,5 3-1 0,0-8-654 16,0 5-130-16</inkml:trace>
          <inkml:trace contextRef="#ctx0" brushRef="#br0" timeOffset="12447.2833">25076-373 1450 0,'-4'-20'64'0,"-1"16"14"0,-9-12-62 0,14 12-16 0,-4-12 0 0,4 12 0 16,0 4 64-16,0 0 11 0,0 0 1 0,0 0 1 15,0 0-37-15,0 0-8 0,0 0-2 0,9 0 0 16,0 8 3-16,0 4 1 0,-4-4 0 0,-5 12 0 16,4 9 7-16,1 3 2 0,-1-4 0 0,1 13 0 15,0-5-18-15,-10 1-3 0,0 3-1 0,1-3 0 16,-10-1 15-16,1 0 2 0,-1 1 1 0,0-5 0 16,-4-3-27-16,4 3-12 0,1-4 10 0,-1 1-10 15,0 3 22-15,1-12-2 0,4 0 0 0,-5-3 0 0,14 3-20 16,-5-8 0-16,1 8 0 0,-1-12 0 0,5 4 0 0,9-3 0 15,-4 3 0-15,-5-12 0 0,0 0 0 0,0 0 0 16,9 0 0-16,0-8 0 0,0 4 18 0,-4-5-1 16,9 1 0-16,-1-4 0 0,-4 0 24 0,0-8 5 15,1 4 1-15,3-1 0 0,1-3-39 0,-1 4-8 16,1-4 0-16,0 0 0 0,4 3 0 0,-4 5 0 16,4-8 0-16,-4 8 0 0,-1 0 0 0,5 0-8 15,1-1 8-15,-6 5-13 0,1 0 13 0,-5 4 0 16,5 4 0-16,-14 0 0 0,9 0 0 0,0 4 0 15,0 4 13-15,0 4-4 0,5 1-9 0,-10 7 0 16,-4 0 0-16,9 0 0 0,5 1 0 0,-9 3 0 16,-5-4 0-16,0 4 0 0,4 9 0 0,1-13 0 15,-1 0 0-15,1 4 0 16,13 1-100-16,-4-5-23 0,-5-4-4 0,-5 8-922 0</inkml:trace>
          <inkml:trace contextRef="#ctx0" brushRef="#br0" timeOffset="13203.3818">26583-65 1422 0,'23'-24'63'0,"-9"16"13"0,-5-9-61 0,4 5-15 15,1 4 0-15,-5 4 0 0,-4-8 122 0,-5 12 22 16,0 0 4-16,0 0 0 0,0 12-84 0,0 0-16 16,-9 9-4-16,9-1-1 0,0 4-23 0,0 8-5 15,-5-7-1-15,1 11 0 0,-1-7 0 0,0 3 0 16,1-4 0-16,-5 13 0 0,4-13-14 0,5 0-8 16,-4-3 8-16,-1 3-13 0,5-8 13 0,0-8 0 15,5 5 0-15,-1-5 0 0,1-4 48 0,-5-8 13 16,0 0 3-16,9 0 0 0,5 4 0 0,-1-8 0 15,10 0 0-15,-5 0 0 0,0-8-52 0,1 3-12 16,-1-11 0-16,5 4 0 0,-5 0 54 0,5-4 8 16,-1-1 2-16,6 5 0 15,3-12-103-15,1 8-20 0,0-1-4 0,0-3-1 0,9 4 41 0,-5 0 8 16,10 3 2-16,-5-3-764 0,-5 8-153 0</inkml:trace>
          <inkml:trace contextRef="#ctx0" brushRef="#br0" timeOffset="13583.2544">27521 230 1728 0,'0'0'38'0,"0"0"8"0,0 0 2 0,0 0 0 0,9-4-39 0,5 0-9 15,-5 4 0-15,9-4 0 16,-4-4 0-16,4 0 0 0,0-4 0 0,-4 4 0 0,9-12 33 0,-5 4 5 15,-4-1 1-15,-1 1 0 0,-4 4-11 0,0-12-3 16,-4 8 0-16,0-5 0 0,-1 1 31 0,-4 0 5 16,0 0 2-16,0-1 0 0,-4-3-50 0,-1 4-13 15,-4 0 0-15,4 7 0 0,-4-7 47 0,0 4 4 16,-5 4 1-16,1 4 0 0,-1 4-28 0,-4 4-6 16,-5 0-1-16,-4 4 0 0,0 12-2 0,-5-4-1 15,-5 8 0-15,5 9 0 0,5-5-26 0,0 8-6 16,-5 1-1-16,14 7 0 0,-1-7 34 0,1 3 6 15,5-8 2-15,3 9 0 0,1-1-23 0,9 1 9 16,-4-5-9-16,13 8 0 0,5-15 0 0,-1 3-12 16,1 0 0-16,4 1 0 15,9-9-207-15,1 0-41 0,35 21-8 0,-3-25-1 0</inkml:trace>
        </inkml:traceGroup>
      </inkml:traceGroup>
      <inkml:traceGroup>
        <inkml:annotationXML>
          <emma:emma xmlns:emma="http://www.w3.org/2003/04/emma" version="1.0">
            <emma:interpretation id="{D93B2B5B-7C1B-4C37-A432-0016AC47FD33}" emma:medium="tactile" emma:mode="ink">
              <msink:context xmlns:msink="http://schemas.microsoft.com/ink/2010/main" type="line" rotatedBoundingBox="3637,3284 14602,2783 14686,4605 3720,5106"/>
            </emma:interpretation>
          </emma:emma>
        </inkml:annotationXML>
        <inkml:traceGroup>
          <inkml:annotationXML>
            <emma:emma xmlns:emma="http://www.w3.org/2003/04/emma" version="1.0">
              <emma:interpretation id="{B4E2D614-92D2-4F86-84B0-EEFFEC51578B}" emma:medium="tactile" emma:mode="ink">
                <msink:context xmlns:msink="http://schemas.microsoft.com/ink/2010/main" type="inkWord" rotatedBoundingBox="3666,3935 4487,3898 4536,4976 3716,501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7984.652">1843 3266 1234 0,'0'0'55'0,"0"0"11"16,-4-12-53-16,-1 3-13 0,5 9 0 0,-5-8 0 0,1 0 75 0,-1 0 12 15,1-4 2-15,4 4 1 0,4 0-19 0,-4-4-4 16,-9 0-1-16,5-1 0 0,8 1-19 0,1 0-4 16,-10 4-1-16,-4 0 0 0,-14-4-2 0,10 0 0 15,4 4 0-15,4 0 0 0,-4-1-11 0,0 5-2 0,-5 4-1 16,1 0 0-16,13 0-10 0,-14 4-3 0,-18 0 0 0,5 9 0 16,4 3-4-16,-4 0-1 0,-5 0 0 0,-5 4 0 15,5 5 2-15,-4 3 0 0,0 0 0 0,-5 5 0 16,9-1 6-16,-5 5 0 0,5 7 1 0,1-4 0 15,-1 5 14-15,0 4 2 0,5-1 1 0,-1 1 0 16,1 3-18-16,13-3-4 0,5-1-1 0,0 1 0 16,5-4 4-16,4-5 1 0,-5-4 0 0,10-3 0 15,8 3-16-15,5-3 9 0,1-5-9 0,3-4 8 16,1 0 2-16,4-7 0 0,5-1 0 0,0-8 0 16,0 0-10-16,9-4-11 0,0-4 3 0,5-8 0 15,-1-4-105-15,10-4-21 0,4-5-4 16</inkml:trace>
          <inkml:trace contextRef="#ctx0" brushRef="#br0" timeOffset="18344.159">1169 3630 1220 0,'0'0'54'0,"0"0"11"0,0 0-52 0,0 0-13 0,0 0 0 0,0 0 0 16,9 8 119-16,1-4 21 0,-1-4 4 0,4 0 0 15,1 4-43-15,4 0-9 0,-4-4-1 0,4 0-1 16,0 0-30-16,5 0-7 0,0 4-1 0,4-4 0 16,5 0-143-16,-5-4-29 15,5-4-5-15</inkml:trace>
        </inkml:traceGroup>
        <inkml:traceGroup>
          <inkml:annotationXML>
            <emma:emma xmlns:emma="http://www.w3.org/2003/04/emma" version="1.0">
              <emma:interpretation id="{F7E0F9E5-6072-4EBA-9FE7-5CF7AB629A11}" emma:medium="tactile" emma:mode="ink">
                <msink:context xmlns:msink="http://schemas.microsoft.com/ink/2010/main" type="inkWord" rotatedBoundingBox="5174,3214 8542,3060 8625,4882 5258,5035"/>
              </emma:interpretation>
            </emma:emma>
          </inkml:annotationXML>
          <inkml:trace contextRef="#ctx0" brushRef="#br0" timeOffset="18620.4731">2881 2392 2034 0,'32'-17'90'0,"-32"17"18"0,-4-8-86 0,4 8-22 16,9-12 0-16,-9 12 0 0,0 0 82 0,0 0 12 15,0 0 2-15,0 0 1 0,4 12-37 0,-8 0-7 0,-15 5-1 0,6 3-1 16,-5 4-18-16,-10 0-3 0,-4 5-1 0,5-1 0 16,-5 4-17-16,0 1-3 0,10-1-1 0,-15 5 0 31,-4-5-28-31,9 0-5 0,10 1-2 0,-1 7-1146 0</inkml:trace>
          <inkml:trace contextRef="#ctx0" brushRef="#br0" timeOffset="18946.9081">3619 2723 2152 0,'0'-24'96'0,"4"16"19"0,1 4-92 0,-1-8-23 16,-4 4 0-16,0 8 0 0,0 0 84 0,0 0 12 15,0 0 2-15,-13 8 1 0,4 8-52 0,-14 12-11 16,0 5-1-16,-9 15-1 0,-9 1-8 0,5 12-2 15,-5 3 0-15,0 9 0 0,0-4-12 0,0 4-4 16,5-4 0-16,4-1 0 0,23-3-8 0,-5-4 0 16,-4 0 0-16,13 3 0 0,10-7 0 0,-1 0-11 15,1-9 3-15,-1 5 0 16,5-5-139-16,1-7-27 0,8-9-6 0</inkml:trace>
          <inkml:trace contextRef="#ctx0" brushRef="#br0" timeOffset="19488.2586">4188 3189 1450 0,'0'0'32'0,"0"0"6"0,0 0 2 0,4-8 1 0,1 0-33 0,-5-5-8 0,5 5 0 0,-1-4 0 15,5 0 116-15,-4 0 20 0,4 0 5 0,4 0 1 16,10-4-65-16,-5-1-13 0,5 1-2 0,5 4-1 15,3-4 2-15,-3 8 0 0,4-4 0 0,4 8 0 16,-4 4-14-16,-5 0-2 0,5 8-1 0,-5 0 0 16,1 8-5-16,-1 4-1 0,-4 4 0 0,4 5 0 15,-4 7-32-15,0 1-8 0,-5 3 0 0,5 5 0 16,-1-5 8-16,-3 5 0 0,3-1 0 0,-3 5 0 16,-6-9-8-16,1 5 0 0,0-5 0 0,-1-3 0 15,1-1-30-15,-5-4-8 0,5-7-2 16,-10-1-1140-16</inkml:trace>
          <inkml:trace contextRef="#ctx0" brushRef="#br0" timeOffset="19729.2836">5108 2991 979 0,'0'0'43'0,"0"0"9"0,-5-5-41 0,0 1-11 15,5 4 0-15,-9 4 0 0,0 1 226 0,0-1 43 16,-5 4 9-16,1 8 2 0,-5 4-169 0,-1 8-34 16,-8 1-6-16,0 7-2 0,-1 9-17 0,-8-1-3 15,0 1-1-15,-5 3 0 0,0 9-11 0,-5-4-2 16,1 3-1-16,-1 1 0 0,1 0-26 0,-1-1-8 0,5-3 0 16,0-9 0-16,5-3-16 0,4-9-8 0,9-4 0 15,-4 1-1078-15</inkml:trace>
          <inkml:trace contextRef="#ctx0" brushRef="#br0" timeOffset="19998.2955">5658 2748 979 0,'14'0'87'0,"4"0"-70"16,-4 0-17-16,4 8 0 0,0 4 248 0,10 4 45 16,4 8 10-16,-5 9 1 0,-9 7-193 0,0 9-39 15,5 3-8-15,-5 13-2 0,-4 4-3 0,0-4-1 16,-10 8 0-16,-4 8 0 0,-4-1-28 0,-6-7-6 16,6 0 0-16,-5 4-1 0,0-8 4 0,-5-4 1 15,0-5 0-15,-8-7 0 16,3-5-45-16,-3-3-9 0,-1-5-2 0,-4-7-1140 0</inkml:trace>
        </inkml:traceGroup>
        <inkml:traceGroup>
          <inkml:annotationXML>
            <emma:emma xmlns:emma="http://www.w3.org/2003/04/emma" version="1.0">
              <emma:interpretation id="{9D4392B1-2AE0-49C5-82A9-3A8F842B6FE7}" emma:medium="tactile" emma:mode="ink">
                <msink:context xmlns:msink="http://schemas.microsoft.com/ink/2010/main" type="inkWord" rotatedBoundingBox="9614,3916 11126,3848 11146,4289 9634,435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744.5593">6965 3169 1839 0,'0'0'40'0,"0"0"9"0,0 0 2 0,0 0 1 0,0 0-42 0,0 0-10 0,0 0 0 0,14 0 0 16,-1-4 63-16,10-1 10 0,4 5 3 0,10-8 0 15,4 4-21-15,14 0-4 0,-5 0-1 0,13 0 0 0,6 0-22 0,-1 0-5 16,0 0-1-16,5 0 0 0,-5 4-4 16,1 0-1-16,-6 0 0 0,1 0 0 15,-9-4 4-15,-5 4 1 0,0 0 0 0,5 0 0 0,-10-8-8 16,-4 8-2-16,0-8 0 0,-5 4 0 0,1 0-12 0,-5 0 0 16,0-4 0-16,-1-1 0 15,-3 1-40-15,-1-4-13 0,-4 4-3 0,-5-4-1 16,5 0-130-16,-5 0-25 0</inkml:trace>
          <inkml:trace contextRef="#ctx0" brushRef="#br0" timeOffset="21010.9471">7225 3444 1209 0,'-5'0'108'0,"-4"4"-87"0,0-4-21 0,4 0 0 16,-4 0 113-16,9 0 19 0,0 0 3 0,0 0 1 15,0 0-19-15,0 0-3 0,0 0-1 0,0 0 0 16,14 0-28-16,-1 4-5 0,10-4-2 0,0 4 0 16,9 0-24-16,4-4-5 0,5 8-1 0,5-4 0 15,-1 0-32-15,10 0-6 0,-5 0-2 0,9-4 0 16,-4 0-21-16,0-4-5 0,8 4-1 0,-4-8-737 15,-4 4-147-15</inkml:trace>
        </inkml:traceGroup>
        <inkml:traceGroup>
          <inkml:annotationXML>
            <emma:emma xmlns:emma="http://www.w3.org/2003/04/emma" version="1.0">
              <emma:interpretation id="{B2A0F07A-70D1-4DAC-B235-A4C2B757000C}" emma:medium="tactile" emma:mode="ink">
                <msink:context xmlns:msink="http://schemas.microsoft.com/ink/2010/main" type="inkWord" rotatedBoundingBox="12246,3168 13094,3130 13137,4079 12289,411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1408.1601">9975 2557 1904 0,'31'-8'84'0,"-31"8"18"0,0 0-82 0,0 0-20 16,5-8 0-16,-5 8 0 0,0 0 85 0,-9 0 13 15,4-4 2-15,-8 8 1 0,4 0-57 0,-5 4-12 16,0-4-3-16,-9 9 0 0,5-1-29 0,-5 8 0 16,1 0 0-16,-6 9 0 0,6-1 27 0,-6 4 5 15,6 5 2-15,-6-1 0 0,10 5-34 0,-5-1 0 0,5 1 0 16,0 3 0-16,4-3 0 0,10 3 0 0,-6-8 0 0,10 9 0 15,10-17 0-15,-6 1 0 0,10-9 0 0,-1 4 0 16,6-8 16-16,-1 1-3 0,5-1-1 0,4-16 0 16,5 4 7-16,0-8 1 0,4 4 0 0,5-12 0 15,0-1 18-15,-4 1 4 16,3 0 1-16,1-4 0 0,-4-4-7 0,4-9 0 0,0 1-1 0,-5-4 0 16,1-1-35-16,8-15 0 0,1 3 0 0,-10-11 0 15,-4 3 55-15,-9 4 7 0,-5-3 2 0,-9-1 0 16,-9 5-103-16,-9-5-20 0,-5 4-4 15,-13 1-1-15,0 3 28 0,-5 5 4 0,-5 8 2 16,6 3 0-16,-6 9-129 0,-4 4-25 0,9 4-6 16,0 4-1-16</inkml:trace>
        </inkml:traceGroup>
        <inkml:traceGroup>
          <inkml:annotationXML>
            <emma:emma xmlns:emma="http://www.w3.org/2003/04/emma" version="1.0">
              <emma:interpretation id="{0D3F4994-B703-4410-AAFF-89F26810BDEC}" emma:medium="tactile" emma:mode="ink">
                <msink:context xmlns:msink="http://schemas.microsoft.com/ink/2010/main" type="inkWord" rotatedBoundingBox="14392,3853 14651,3842 14676,4394 14418,4406"/>
              </emma:interpretation>
              <emma:one-of disjunction-type="recognition" id="oneOf10"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)</emma:literal>
                </emma:interpretation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;</emma:literal>
                </emma:interpretation>
                <emma:interpretation id="interp14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21884.3179">11955 3003 1670 0,'0'0'148'0,"14"4"-118"16,-1 8-30-16,-4 4 0 0,-4 4 152 0,0 9 25 16,-5 3 5-16,0 0 1 0,-10 9-92 0,1 7-19 15,-4 1-3-15,-10 4-1 0,0-5-48 0,-9-3-9 16,-4-5-3-16,-10 9-775 15,1-5-155-15</inkml:trace>
        </inkml:traceGroup>
      </inkml:traceGroup>
    </inkml:traceGroup>
    <inkml:traceGroup>
      <inkml:annotationXML>
        <emma:emma xmlns:emma="http://www.w3.org/2003/04/emma" version="1.0">
          <emma:interpretation id="{B3F4FCEB-03B6-4987-AD01-DFC9B3F637B2}" emma:medium="tactile" emma:mode="ink">
            <msink:context xmlns:msink="http://schemas.microsoft.com/ink/2010/main" type="paragraph" rotatedBoundingBox="4455,5339 28220,3705 28400,6323 4635,79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6CD9D4D-3894-4C4D-A3DF-A16ADBA14B5F}" emma:medium="tactile" emma:mode="ink">
              <msink:context xmlns:msink="http://schemas.microsoft.com/ink/2010/main" type="line" rotatedBoundingBox="4455,5339 28220,3705 28400,6323 4635,7956"/>
            </emma:interpretation>
          </emma:emma>
        </inkml:annotationXML>
        <inkml:traceGroup>
          <inkml:annotationXML>
            <emma:emma xmlns:emma="http://www.w3.org/2003/04/emma" version="1.0">
              <emma:interpretation id="{C17BDB8A-C1B7-4272-8B48-0B104EC6709C}" emma:medium="tactile" emma:mode="ink">
                <msink:context xmlns:msink="http://schemas.microsoft.com/ink/2010/main" type="inkWord" rotatedBoundingBox="4479,5687 7960,5447 8060,6903 4579,714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2737.5978">1898 5536 1209 0,'-23'-4'53'0,"23"4"12"0,14 4-52 0,-14-4-13 0,0 0 0 0,0 0 0 16,9 16 147-16,-5 9 26 0,5 3 6 0,-9 8 1 15,-4 1-56-15,4 3-12 0,9 5-1 0,-9 3-1 16,-9 5-66-16,4-1-12 0,10-3-4 0,-1 0 0 15,-4-9-12-15,0 1-4 0,5-1 0 0,0-4 0 16,8-7-12-16,-4-9 11 0,-9-4-11 0,9-8 10 16,5 4-10-16,0-12 10 0,-5-4-10 0,5-8 10 15,-1 0 3-15,5-8 1 0,1-4 0 0,-1-5 0 16,-9-3-14-16,9-5 0 0,9 5-9 0,-8-4 9 16,-6-5 0-16,6-3 13 0,8 3-1 0,0 9 0 0,-4 8 24 15,0 3 5-15,-14 1 1 0,14 12 0 0,4 4-7 0,-9 8-2 16,-9 0 0-16,5 12 0 0,4 0-22 0,-4 9-11 15,-5-5 10-15,-5 8-10 0,5-8 9 0,1 5-9 16,-1-1 8-16,-5-4-8 0,-4-4 0 0,9 1 0 16,14-9-9-16,-9 0 9 0,-14-8 0 0,13 8 0 15,1-8 12-15,0 0-3 0,9-4-9 0,-10 0 0 16,1-4 0-16,-1 0 8 0,15-4 0 0,-10 3-8 16,-9-3 12-16,0-4-4 15,5 0-56-15,-5-4-12 0,0-5-3 0,0 5-744 16,-9-8-149-16</inkml:trace>
          <inkml:trace contextRef="#ctx0" brushRef="#br0" timeOffset="23629.3404">3482 4743 2242 0,'0'0'49'0,"0"0"11"0,9-8 1 0,-9 8 3 0,9-4-52 0,0 4-12 0,-9 0 0 0,10 8 0 16,-6 4 62-16,5 8 10 0,-9 4 1 0,5 5 1 15,-5 7-36-15,0 9-7 0,-5 3-2 0,-4 9 0 16,0 4 0-16,0 3 0 0,-5-3 0 0,1 12 0 16,-6-4-29-16,1 0 0 0,0-1 0 0,0 5 0 15,-5-4 0-15,5-4 0 0,0-9 0 0,-1 1 0 16,10-4 0-16,-4-13 0 0,-10 1 0 0,9-9 0 16,10-4 0-16,-1 1 0 0,-9-13 0 0,5 0 0 15,9-4 0-15,0-4 0 0,0-8 0 0,0 0 0 0,0 0 0 16,9-8 0-16,10-4 0 0,3 0 0 0,-3-4 12 0,3 0-4 15,6-9-8-15,-1 1 12 0,5-4-12 0,-5 3 0 16,5-3 8-16,0 0-8 0,-5 3 0 0,1 5 0 16,-6 0 0-16,6 12 0 0,-6 4 0 0,1 8 0 15,-5 4 0-15,1 8 0 0,-1 0 0 0,-5 13 0 16,6-1 0-16,-1 4 0 0,-4-3 0 0,-1 3 0 16,1 0 0-16,4-3 0 0,0-1-11 0,5-4 2 15,-5-3 0-15,0-5 0 16,5 0-25-16,0-4-5 0,0-4-1 0,0-4 0 0,-5 0 28 0,5-8 12 15,-5 4-12-15,0-8 12 0,0 0 0 0,0-4 16 16,1 0 0-16,-1-8-1 0,-5-1 13 0,1-3 4 16,0-4 0-16,-1-5 0 0,-3 1-9 0,3 0-2 15,1-9 0-15,-5 1 0 0,0 3-21 0,5-3 9 0,-1 3-9 16,-4 1 0-16,1 4 0 0,-6 3 0 0,5 1 0 0,-4 8 0 16,-1 3 0-16,1 5 0 0,-5 0 0 0,0 12 0 15,0 0 8-15,0 0-8 0,0 0 0 0,0 0 0 16,-9 8 0-16,-5 8 0 0,-4 1 0 0,4 7 0 15,1-4 0-15,-6 4 0 0,1 1 0 0,5-1 0 16,-1 4 0-16,0 1 0 0,1-1 0 0,3 0 0 16,1-3 0-16,5 3 0 0,-1-8 0 0,5-4-9 15,5 5 9-15,-1-5 0 0,1-4 0 0,4 0 0 16,5-4-16-16,-1 0 3 0,1-8 0 0,4 0 0 16,0-4 1-16,5 0 1 0,4-4 0 0,5-4 0 15,5 0 11-15,-10 4 0 0,0-4 0 16,1-1 8-16,4 1 0 0,-5 0 1 0,0 0 0 0,1 4 0 0,-6-4 2 15,10 4 0-15,-9 0 0 0,0 8 0 0,-1 0-11 0,-3 0 0 16,-1 8 0-16,0-4 8 0,-9 4-8 0,5 0 0 16,0 4 9-16,4 0-9 0,-5-4 0 0,1 0 0 15,4-4 0-15,0 4 8 0,5-3-8 0,-5-5 0 16,1 0 0-16,3 0 0 0,-3-5 0 0,3-3-12 16,1 0 12-16,-5-4-12 0,5 4 12 0,0-4 0 15,-5-4 0-15,5 0 0 0,0-5 0 0,-5-3 9 16,0 0-1-16,5 3-8 0,-5-7 13 0,0 4-4 15,0-8-1-15,5 3 0 0,9 1 24 0,-9 4 5 16,-5-1 1-16,0 1 0 0,-9 8-10 0,0 0-3 16,-4 3 0-16,-5 13 0 0,-14 0 11 0,1 0 3 0,-5 9 0 15,-10 7 0-15,-13 0-26 0,0 12-5 0,-4 5 0 16,4-1-8-16,0 0 0 0,4 5 0 0,5-1 0 0,5 1 0 16,9-9 0-16,4 4 0 0,5-3-13 0,5-5 5 31,8 0-100-31,5-3-20 0,10-1-4 0,3-4-1 15,1-4-135-15,9-4-28 0,50 8-4 0,0-12-2 0</inkml:trace>
        </inkml:traceGroup>
        <inkml:traceGroup>
          <inkml:annotationXML>
            <emma:emma xmlns:emma="http://www.w3.org/2003/04/emma" version="1.0">
              <emma:interpretation id="{32E909E6-E55E-457B-A301-D81CF523807D}" emma:medium="tactile" emma:mode="ink">
                <msink:context xmlns:msink="http://schemas.microsoft.com/ink/2010/main" type="inkWord" rotatedBoundingBox="10288,5768 14151,5503 14238,6764 10374,702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5945.7107">7812 5585 691 0,'0'0'61'0,"0"0"-49"0,0 0-12 16,0 0 0-16,-9 4 196 0,0 0 36 15,0 0 7-15,9-4 1 0,0 0-121 0,0 0-25 0,0 0-5 0,0 0-1 16,0 0 5-16,0 0 1 0,0 0 0 0,9 4 0 15,9 0-9-15,9-4-1 0,5-8-1 0,5 4 0 16,-1 0-48-16,5-4-10 0,4-1-1 16,6 1-1-16,-6-4-23 0,1 4 8 0,-1 0-8 0,1 0 0 31,-10-4-175-31,5 4-39 0</inkml:trace>
          <inkml:trace contextRef="#ctx0" brushRef="#br0" timeOffset="24230.6138">7694 5374 1378 0,'0'0'30'0,"0"0"6"0,0 0 2 0,0 0 2 0,0 0-32 0,-5 12-8 0,0-4 0 0,1 5 0 16,-1-1 104-16,5-4 19 0,-4 4 4 0,4 0 1 16,0 0-28-16,4 0-6 0,-4-12-1 0,14 8 0 15,0 1-27-15,-1-1-6 0,6-8 0 0,3 0-1 16,1-4-17-16,0-5-3 0,4 1-1 0,5 0 0 15,0-4-10-15,0 0-3 0,0-4 0 0,4 0 0 16,-4-1 3-16,4-3 1 0,-8 4 0 0,4-4 0 16,-5-4-29-16,5 3 0 0,-10-3 0 0,1 0 0 15,0-9 0-15,-5 5 0 0,-4 4 0 0,0-5 0 16,-1 1 12-16,-8 4-3 0,4 0-1 0,-9 3 0 16,0-3-8-16,0 0 0 0,-5 3 0 0,-4 1 0 15,0 4 0-15,-5 0 0 0,-4 4 0 0,0 4 0 0,-5 12 0 16,-4 4 0-16,0 8 0 0,-5 4 0 15,0 9 0-15,0 3 0 0,0 8 0 0,-4 5 0 0,-1 3 0 16,5 1 0-16,1 4-9 0,3-1 9 0,5-7 0 16,1 3 0-16,3 5 0 0,1-5 9 0,9 1-9 0,0-8 8 15,0 7-8-15,9-7 8 0,0-1-8 0,4 0 0 16,6 1 0-16,-1-5 0 0,9-3 0 0,0-5 0 16,9-4 0-16,1-3-11 15,-1-1-189-15,9-4-37 0,56 4-8 0,-10-16-2 0</inkml:trace>
          <inkml:trace contextRef="#ctx0" brushRef="#br0" timeOffset="25583.0831">8376 5111 921 0,'0'0'82'0,"10"-4"-66"0,-6-4-16 0,5 0 0 16,5-4 128-16,-5 4 21 0,0 0 5 0,5-1 1 15,-5-3-76-15,0 4-15 0,5 0-4 0,4 4 0 16,-5 0-24-16,1 0-4 0,0-4-2 0,-1 0 0 16,-3 4-6-16,-1 0-2 0,-5-4 0 0,-4 8 0 15,0 0-4-15,0 0-1 0,0-8 0 0,0 8 0 16,0 0 18-16,-4-9 3 0,-5 1 1 0,-1 4 0 0,1 0-10 0,0 4-1 15,0 0-1-15,-5 0 0 0,1 0-2 16,-1 0 0-16,1 4 0 0,-1 0 0 0,-4 4-3 0,4 1-1 16,0-5 0-16,1 8 0 0,-1-4-21 0,0 8 9 15,-4 0-9-15,-5 0 0 0,5 1 0 0,-5-1 0 16,1 0 0-16,-6 0 0 0,6 4 8 0,-6-3-8 16,1 3 0-16,4-4 0 0,-4 0 0 0,0 0 0 15,4 1 0-15,5-1 0 0,4 0 0 0,0 0 0 16,1 0 0-16,-1 0 0 0,-4 5 18 0,4-1 0 15,0 4 0-15,5-4 0 0,0 5 6 0,-4-1 0 16,3 8 1-16,1 1 0 0,0 7-11 0,5 1-2 16,4-1-1-16,-5 1 0 0,-4 3-11 0,4-7 12 15,1 3-12-15,-1-4 12 0,-4 1-12 0,5-9 0 16,-1 5 0-16,1-5 0 0,4-4 0 0,-5-4 8 16,10-3-8-16,-5-1 0 0,4-4 0 0,5 0 0 0,-4 0 8 15,8 0-8-15,10-4 0 0,0 1 0 16,-5-1 9-16,9 0-9 0,-4-4 0 0,0 4 0 0,9-4 0 15,0 0 0-15,0 0 0 0,0 0 0 0,-1-8 0 0,1 4 0 16,0 0 0-16,-5 0 11 0,1-4-11 0,-1 4 12 16,-4-4-12-16,-5-4 0 0,5 0-12 0,-5 4 12 15,-4 0-10-15,-1 0 10 0,-4-4 0 0,5 3-9 16,0-3 9-16,-5 4 0 0,0 0 0 0,-4 0 0 16,4 0 0-16,0-4 0 0,0 4 0 0,-9 4 0 15,4-4 0-15,-4 4 0 0,14 0 0 0,-14 0 0 16,0 0 0-16,0 0 0 0,9-4 0 0,-9 4 0 15,0 0 0-15,0 0 0 0,0 0 0 0,0 0 0 0,0 0 0 16,0 0 9-16,-9-4-9 0,0 0 10 0,0 0-10 0,0 4 10 16,0-8-10-16,0 8 10 0,-1 4-10 0,1-4 0 15,-4 0 0-15,4 4 8 0,-5-4-8 0,5 4 0 16,-5-4 0-16,0 4 0 0,5 0 0 0,-4-4 0 16,-6 0 0-16,6 0 0 0,-5 0 0 0,-1 0 0 15,1 4 0-15,-5-4 0 0,-4-4 21 0,0 4-1 16,4 0 0-16,-4 0 0 0,4 0-20 0,-4 0 8 15,4-4-8-15,0 0 0 0,9 0 10 0,-4-4-2 16,5 4-8-16,-10 0 12 0,0-4-12 0,5-1 0 16,0-3 8-16,4 0-8 0,-4 0 0 0,4 0 0 15,0 0 0-15,5-4 0 0,0-1 14 0,0-3-3 16,5 0-1-16,-1 0 0 0,0-5 2 0,1 1 0 16,-1 0 0-16,5-5 0 0,-4 9-12 0,-1-8 0 15,5 0 0-15,0 3 0 0,0 1 0 0,0 4 0 0,5-4 0 0,-1-1 0 16,-4 5 0-16,5-4-11 0,4 3 11 0,5 1-8 15,-1 0 8-15,6 0 0 0,-1-4-9 0,0 3 9 16,0-3 0-16,0 4-9 0,-9-5 9 0,5 5 0 16,4-4-8-16,1 4 8 0,-1-1 0 0,0 5 0 15,5 0-21-15,0 4 2 0,-5 0 1 0,5 0 0 16,-1 0-98-16,1-5-19 16,0 5-4-16</inkml:trace>
          <inkml:trace contextRef="#ctx0" brushRef="#br0" timeOffset="26341.4826">9674 4828 1094 0,'0'0'97'0,"5"-8"-77"16,-1-4-20-16,1 4 0 0,-5 8 229 0,0 0 43 16,-5-13 8-16,5 13 1 0,0 0-147 0,-4 4-30 15,-6 0-5-15,-3 5-2 0,-1 7-56 0,0 4-11 0,-4 0-2 0,0 9-1 16,-9 3-13-16,4 4-2 0,0 13-1 0,-4 4 0 15,0-5 17-15,8 9 4 0,1-5 1 16,5 5 0-16,-1 0-21 0,5-1-4 0,-5 5 0 0,10 0-8 16,4-9 0-16,0 5 0 0,4-4 0 15,-4 3 0 1,0-7-89-16,5-5-25 0,-1 1-5 0</inkml:trace>
          <inkml:trace contextRef="#ctx0" brushRef="#br0" timeOffset="26584.5521">9979 5552 2217 0,'5'-16'98'0,"-5"4"21"0,4-4-95 0,5-5-24 16,0 5 0-16,0-4 0 0,5-4 33 0,4 4 3 16,5-9 0-16,0 1 0 0,4 0 18 0,5-1 4 15,-5-3 1-15,1 4 0 0,-1 3-38 0,0 5-7 16,1 0-2-16,-6 12 0 0,-3 4 32 0,3 4 7 15,-8 4 1-15,4 8 0 0,-4 4-7 0,0 8-1 16,-5 1 0-16,4 7 0 0,1 0-35 0,0 1-9 16,-1 3 0-16,1 5 0 0,4-1 0 0,0 1 10 15,1 3-10-15,3-8 10 0,1-3-10 0,0-5 0 16,4-4-10-16,-4 1 10 16,4-9-128-16,-4 0-20 0,-5-8-4 0</inkml:trace>
          <inkml:trace contextRef="#ctx0" brushRef="#br0" timeOffset="26827.2755">10899 5034 1612 0,'0'0'144'0,"0"0"-116"0,0 0-28 0,0 0 0 16,0 0 216-16,0 0 36 0,-5 12 8 0,-8 5 2 15,-6 7-167-15,-3 4-34 0,-10 5-6 0,-9 11-2 16,0 1-35-16,-5 3-7 0,-4-3-2 0,-5 7 0 15,1 5-1-15,-1-9-8 0,1 9 12 0,-1-4-4 16,5-9-8-16,-5 5-17 0,10-5 4 0,-1-3 1 16,5-5-170-16,5 1-34 0</inkml:trace>
          <inkml:trace contextRef="#ctx0" brushRef="#br0" timeOffset="27053.3154">11208 4795 2372 0,'0'0'52'0,"14"5"12"0,4 3 1 0,-4 4 1 0,4 0-53 16,5 8-13-16,0 8 0 0,4 5 0 0,-4 3 54 0,4 1 8 15,0 3 2-15,-8 5 0 0,-1 3-21 0,-5 1-4 0,6-1-1 0,3 5 0 16,-3 0 1-16,-10-1 0 0,0 1 0 0,-9 3 0 15,-5 1-31-15,-4 0-8 0,-9-5 0 0,0 1 0 16,-10-4-16-16,-3-5-5 0,-1-8-1 0,0 1 0 31,-9-9-130-31,9 1-27 0,-4-9-5 0</inkml:trace>
        </inkml:traceGroup>
        <inkml:traceGroup>
          <inkml:annotationXML>
            <emma:emma xmlns:emma="http://www.w3.org/2003/04/emma" version="1.0">
              <emma:interpretation id="{C0884105-FE77-4754-908C-8AF40ECB886C}" emma:medium="tactile" emma:mode="ink">
                <msink:context xmlns:msink="http://schemas.microsoft.com/ink/2010/main" type="inkWord" rotatedBoundingBox="14977,6056 15718,6005 15757,6578 15016,6628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7817.1284">12356 5682 2253 0,'0'0'49'0,"0"0"11"0,0 12 1 0,4 0 3 0,5 0-51 0,-4-4-13 15,9 0 0-15,-1 0 0 0,5 5 64 0,1-1 11 0,8-8 1 0,0 0 1 16,1-4-45-16,3 0-10 0,6-4-2 0,-1 0 0 31,5-4-93-31,0-5-19 0,0 1-4 0,9 0-964 0</inkml:trace>
          <inkml:trace contextRef="#ctx0" brushRef="#br0" timeOffset="27611.9611">12415 5212 1695 0,'0'0'75'0,"9"0"16"15,0-4-73-15,0 4-18 0,0 0 0 0,5 0 0 16,4 0 105-16,0 0 18 0,5 0 3 0,9 4 1 16,0 0-53-16,0 0-10 0,0 4-3 0,9-3 0 0,-5-1-41 0,0 4-8 15,5-4-1-15,-4 0-1 0,-5 0-10 16,4 0 0-16,-9-4 0 0,1 0 0 16,-6 0-23-16,6-4-6 0,-10 4-2 0,0-4-664 15,0 0-133-15</inkml:trace>
        </inkml:traceGroup>
        <inkml:traceGroup>
          <inkml:annotationXML>
            <emma:emma xmlns:emma="http://www.w3.org/2003/04/emma" version="1.0">
              <emma:interpretation id="{F8201AEB-72C2-426B-85B4-222F321E8388}" emma:medium="tactile" emma:mode="ink">
                <msink:context xmlns:msink="http://schemas.microsoft.com/ink/2010/main" type="inkWord" rotatedBoundingBox="16572,4506 19844,4281 19991,6418 16719,664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3443.4287">14031 5305 1796 0,'0'0'40'0,"0"0"8"0,0 0 1 0,0 0 1 0,0 0-40 0,0 0-10 16,0 0 0-16,0 0 0 0,5 13 52 0,4-5 8 15,4 4 1-15,1-4 1 0,4 0-21 0,5 0-4 0,0-4-1 0,4-4 0 16,0 0 4-16,1 0 1 16,-5-4 0-16,8-4 0 0,1 0-17 0,0-4-3 0,-5 0-1 0,5-5 0 15,-4 1 11-15,-1-4 1 0,0 0 1 0,1-1 0 16,-6 1-24-16,6-4-9 0,-1 0 0 0,0-9 9 16,5-3-9-16,0 4 0 0,-5-1 0 0,10-3 0 15,-1-5 0-15,-4 1 8 0,-5 3-8 0,-4 5 0 16,4 0 0-16,-8 7 0 0,-6 1 0 0,-4 4 0 15,-4 0 8-15,-5 3-8 0,0 1 0 0,-5 0 8 16,-4 4-8-16,0-4 0 0,-4 4 0 0,-1 3 0 16,-9-3 0-16,5 8 8 0,-5-4-8 0,0 8 0 15,1-4 0-15,-1 4 0 0,0 0 0 0,-4 8 0 16,4 0 0-16,0 0 0 0,-4 9 0 0,0-1 0 16,-1 8 11-16,-4 4-3 0,1 9-8 0,-6 3 12 0,5 9 1 15,0 3 0-15,1 5 0 0,3 4 0 0,1 4 15 0,4-1 4 16,-4-3 0-16,4 8 0 0,0-8-32 0,5-5 0 15,9-3 0-15,0 3 0 0,9-11 8 0,0-5-8 16,9-3 0-16,5 3 9 0,4-7-9 0,5-1 12 16,4-8-12-16,0-3 12 0,10-9-12 0,-1-4-12 15,5-8 2-15,9 0-800 16,-4-8-160-16</inkml:trace>
          <inkml:trace contextRef="#ctx0" brushRef="#br0" timeOffset="34668.9197">15420 4075 288 0,'0'0'25'0,"0"0"-25"0,0 0 0 0,0 0 0 15,4-8 248-15,-4 8 44 0,0 0 8 0,0-8 3 16,0 0-150-16,0 0-29 0,0 8-7 0,0-8-1 15,0-5-43-15,0 5-9 0,5 0-1 0,-1 0-1 16,-4 0-42-16,5-4-9 0,-1 4-2 0,1-4 0 16,0 0 13-16,-1-1 2 0,1 5 1 0,4-8 0 15,0 8 6-15,-5-4 1 0,1 0 0 0,4 0 0 16,0 0-32-16,0-1 0 0,0-3 0 0,1 4 0 16,-6 0 12-16,5 0-4 0,5 4-8 0,-5 0 12 0,0-5-12 15,0 5 0-15,0 0 0 0,5 4 0 0,-5-4 0 16,-9 8 0-16,5 0 0 0,4-4 0 0,0 0 0 15,-9 4-8-15,0 0 8 0,0 0-13 0,9 4 13 16,-5 0-9-16,6 4 9 0,-6-4-8 0,5 4 8 0,-4 4 0 16,4 1 0-16,0-1 0 0,0 8-12 0,0 4-3 15,5-3-1-15,-1 3 0 0,1 0 40 0,0 4 8 16,4 1 2-16,0-1 0 0,0 4-19 0,1 1-4 16,-1-1-1-16,0 5 0 0,0-5-2 0,1 0 0 15,-6-7 0-15,1-1 0 0,-1 0-8 0,1-4 0 16,0 1 0-16,-5-1 0 0,0 0 0 0,0 0 0 15,0-7 0-15,5 7 0 0,-10-4-12 0,1-4 12 16,4 0-12-16,-9-12 12 16,5 8-130-16,4 0-18 0,-5 5-4 0,-4-13-451 15,0 0-89-15</inkml:trace>
          <inkml:trace contextRef="#ctx0" brushRef="#br0" timeOffset="35006.236">16116 3585 1378 0,'0'0'30'0,"0"-8"6"0,0-4 2 0,5 4 2 0,-1-4-32 0,1 4-8 16,-5-4 0-16,4 0 0 0,-4 12 67 0,0 0 12 15,0 0 2-15,0 0 1 0,0 0-2 0,0 0 0 16,0 0 0-16,0 0 0 0,-4 12-25 0,-5 0-6 16,-5 4-1-16,-4 4 0 0,0 1 0 0,-10 7 0 15,1 8 0-15,-5 1 0 0,0-1-13 0,1 5-3 16,-6 3-1-16,1 1 0 0,-1-5 3 0,1 1 1 16,-5-5 0-16,4 4 0 0,10 5-24 0,0-5-11 15,4-3 10-15,-4 3-10 16,-1-7-51-16,6 3-16 0,8 5-3 0,0-1-646 15,1-8-130-15</inkml:trace>
          <inkml:trace contextRef="#ctx0" brushRef="#br0" timeOffset="35808.1985">16203 5289 1666 0,'-18'-8'74'0,"18"8"15"0,0 0-71 0,0 0-18 0,0 0 0 0,0 0 0 15,0 0 58-15,0 0 8 0,0 0 2 0,0 0 0 16,0 0-10-16,0 0-2 0,0 0 0 0,0 0 0 16,13 0-9-16,1 0-3 0,-5-4 0 0,9 4 0 15,-4 0-4-15,4 0-2 0,-4 4 0 0,4-4 0 16,-4 4-1-16,4 0 0 0,-5 4 0 0,1-4 0 0,0 0-16 0,-5-4-3 15,0 8-1-15,5-3 0 0,-5-1 10 0,4 0 1 16,-3-4 1-16,8 4 0 0,0-4-21 0,5 0-8 16,-1 4 0-16,1-4 9 0,9 0-9 0,5 0 0 15,4 0 0-15,-14 0 0 0,0 0 8 0,10 0 0 16,8 0 0-16,-4 0 0 0,-5 0-8 0,10 0 0 16,-5 0 0-16,23 4 0 15,-10 0-22-15,-4-4-3 0,-13 4-1 0,-1-4 0 0,5 4 45 0,-13 0 9 16,-10 0 1-16,-5-4 1 0,6 4-22 0,-10-4-8 15,-9 0 0-15,0 0 0 0,0 0 0 0,0 0-12 16,0 0 1-16,0 0 0 16,-14 8-89-16,0 0-17 0,1-4-4 0,4 4-1 15,-5-4-139-15,0 0-28 0,-13 5-6 0,27-9-1 0</inkml:trace>
        </inkml:traceGroup>
        <inkml:traceGroup>
          <inkml:annotationXML>
            <emma:emma xmlns:emma="http://www.w3.org/2003/04/emma" version="1.0">
              <emma:interpretation id="{2FD94A87-6318-4E33-AD7D-F36516DE9667}" emma:medium="tactile" emma:mode="ink">
                <msink:context xmlns:msink="http://schemas.microsoft.com/ink/2010/main" type="inkWord" rotatedBoundingBox="21079,5026 23343,4870 23446,6377 21182,6532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2277.6336">20196 4581 1638 0,'0'0'36'0,"0"0"7"0,4-8 1 0,-4 8 3 0,0 0-38 0,0 0-9 16,0-8 0-16,5 0 0 0,-5 0 88 0,0 8 16 15,0 0 4-15,0 0 0 0,0 0-69 0,-5-8-14 16,1-5-2-16,-1 5-1 0,1 0-8 0,-1 0-2 16,-4 0 0-16,0 0 0 0,4 0-4 0,-4 0 0 15,0 0-8-15,-5 4 12 0,1 0-12 0,-6 4 9 0,1 4-9 0,-9-4 8 16,-5 4-8-16,-4 0 0 0,-1 8 0 0,1 0 0 15,4 4 35-15,5 4 5 0,-14 9 0 0,0-1 1 16,4 4-25-16,-4 5-4 0,-4 7-2 0,8 1 0 16,5-1-10-16,1 9 0 0,3-4 0 0,1-1 0 15,9 5 0-15,4-9 0 0,0-3 0 0,5 3 0 16,0-11 0-16,5-1 0 0,4-4 9 0,4 1-9 16,1-9 0-16,-1 0 0 0,5-4 0 0,1-8-12 15,-1 0-4-15,4-3-2 0,1-5 0 0,9 0 0 16,-5-9 18-16,9 1-8 0,-4-4 8 0,9 0 0 15,0-8 0-15,0-4 0 0,4-5 0 0,-4-3 0 16,-5-9 0-16,1 5 12 0,8-9-3 0,-4-3-1 16,0-1 8-16,0-3 0 0,-5 3 1 0,5 1 0 0,-9 3-6 15,4 5-2-15,-4 7 0 0,-1 5 0 0,-3 8-9 0,-10 3 0 16,0 5 0-16,0 0 0 0,0 12 24 0,-9 0 4 16,0 0 0-16,0 0 0 0,0 12-17 0,-5 9-3 15,-4 7-8-15,0 0 12 0,0 5 14 0,0 3 2 16,0 0 1-16,-5 5 0 15,5-1-53-15,0 1-12 0,4 3-1 0,-4-7-1 16,9-1-63-16,-4 1-13 0,4-9-2 0</inkml:trace>
          <inkml:trace contextRef="#ctx0" brushRef="#br0" timeOffset="42636.7998">20505 5063 1382 0,'0'0'123'0,"0"0"-99"0,14-4-24 0,-10-5 0 15,-4 1 161-15,0 8 27 0,0 0 6 0,0 0 1 16,0 0-108-16,0 0-22 0,-9 12-4 0,0 1-1 16,-4 7-45-16,-1 4-15 0,-4 8 8 0,4-3-8 15,0 3 8-15,1-3-8 0,4-5 9 0,9-4-9 16,-5 0 0-16,5 1 0 0,5-1 0 0,-1-8 0 0,-4-12 0 0,9 8-8 15,5 0 8-15,0-4-13 16,-1-4 13-16,1-4-12 0,0 4 12 0,4-4-12 0,0-4 12 0,5-4 0 16,-1-4 0-16,6 3 0 0,-1-3 19 15,-4-4 0-15,-5 0 0 0,5 0 0 0,-5-5-1 0,0 1 0 16,-4-4 0-16,-5 3 0 0,-4 1 15 0,-1 4 3 16,-4 4 1-16,0 0 0 0,-4 7-17 0,-1 5-3 15,-4-4-1-15,0 8 0 0,-9 4-16 0,-5 0-11 16,-4 0 2-16,4 9 0 15,-5 3-119-15,1 0-23 0,-9 0-5 0,4 0 0 0</inkml:trace>
          <inkml:trace contextRef="#ctx0" brushRef="#br0" timeOffset="41648.9048">19176 4209 633 0,'0'0'56'0,"4"-4"-44"16,1 0-12-16,-1-5 0 0,1 1 113 0,-5 0 21 15,5 0 4-15,-1 0 1 0,1 0-9 0,-5 0-2 16,4 4 0-16,-4 4 0 0,0-8-57 0,0 8-12 15,0 0-3-15,0 0 0 0,0 0-20 0,-9 0-5 16,-5 8-1-16,5-4 0 0,0 8 3 0,-4 4 1 16,-6 13 0-16,-3-1 0 0,3 0-12 0,-8 13-2 15,4 11-1-15,-9 9 0 0,5 0 18 0,-5 8 4 16,0 3 1-16,-4 9 0 0,0-8-6 0,4 4-2 16,-5 4 0-16,1 0 0 0,4-8-1 0,0-4 0 0,5-5 0 15,-1 1 0-15,6-16-33 0,3-5 0 0,6-3 0 16,4 3 0-16,-5-3 0 0,0-5 0 0,10-4 0 15,-5-3 0 1,9-5-176-16,0-4-40 0,13 17-7 0,6-21-1 0</inkml:trace>
        </inkml:traceGroup>
        <inkml:traceGroup>
          <inkml:annotationXML>
            <emma:emma xmlns:emma="http://www.w3.org/2003/04/emma" version="1.0">
              <emma:interpretation id="{5F8494D2-D03F-49EF-95FD-3527120B8D51}" emma:medium="tactile" emma:mode="ink">
                <msink:context xmlns:msink="http://schemas.microsoft.com/ink/2010/main" type="inkWord" rotatedBoundingBox="23852,4699 28267,4396 28400,6323 23984,6626"/>
              </emma:interpretation>
              <emma:one-of disjunction-type="recognition" id="oneOf16">
                <emma:interpretation id="interp20" emma:lang="" emma:confidence="0">
                  <emma:literal>)</emma:literal>
                </emma:interpretation>
                <emma:interpretation id="interp21" emma:lang="" emma:confidence="0">
                  <emma:literal>,</emma:literal>
                </emma:interpretation>
                <emma:interpretation id="interp22" emma:lang="" emma:confidence="0">
                  <emma:literal>.</emma:literal>
                </emma:interpretation>
                <emma:interpretation id="interp23" emma:lang="" emma:confidence="0">
                  <emma:literal>;</emma:literal>
                </emma:interpretation>
                <emma:interpretation id="interp24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44964.6527">25481 3573 1094 0,'-4'-4'97'15,"-1"0"-77"-15,5 4-20 0,0 0 0 16,0 0 124-16,0 0 22 0,0 0 4 0,0 0 1 16,9 12-42-16,1 5-8 0,-1-1-1 0,0 8-1 0,4 4-36 0,6 1-7 15,-6 7-2-15,6 9 0 0,-6 7 8 0,5 1 2 16,-4-1 0-16,4 13 0 0,-9 8 0 0,0 0 0 15,-4 4 0-15,0 4 0 0,-5-8-52 0,0 3-12 16,-5-3 0-16,-4 0 0 0,0 0 54 0,-9-4 8 16,-1 0 2-16,-8 3 0 0,-5 1-41 0,0 0-8 15,-9-4-2-15,-4 4 0 0,4-4-13 0,-5-9-18 16,1-3 4-16,-1-9 1 16,5 1-92-16,0-17-19 0,-4-3-3 0,4-9-1 0</inkml:trace>
          <inkml:trace contextRef="#ctx0" brushRef="#br0" timeOffset="42891.9402">21261 4775 2440 0,'0'0'54'0,"0"0"11"0,9-8 3 0,5 4 0 0,9 0-55 0,4-4-13 0,0 4 0 0,10 0 0 16,4-4 26-16,0 4 2 0,9-4 1 0,9 0 0 15,-5-5-17-15,10 5-3 0,0-8-1 0,-5 4 0 16,0 0-40-16,-4 0-9 0,0 0-2 0,-1-1 0 15,-8 1-72-15,-10 0-14 0,-4 0-3 16,0 0-811-16</inkml:trace>
          <inkml:trace contextRef="#ctx0" brushRef="#br0" timeOffset="43136.9098">21730 4431 1497 0,'0'0'32'0,"0"0"8"0,0 0 0 0,0 0 4 0,-5-12-36 0,10 4-8 16,-1-4 0-16,1 4 0 0,-5 8 104 0,0 0 20 15,0 0 3-15,0 0 1 0,0 0-52 0,0 0-9 16,0 0-3-16,0 0 0 0,-5 12 13 0,1 4 3 16,-5 4 0-16,0 5 0 0,0 3-50 0,-1 0-10 15,1 1-1-15,0 3-1 0,0 0-18 0,0 1 10 16,0-1-10-16,4 9 8 0,1-13-22 0,4 8-5 0,4 1-1 0,6-5-1096 15</inkml:trace>
          <inkml:trace contextRef="#ctx0" brushRef="#br0" timeOffset="43764.8213">23228 4431 691 0,'-14'-12'61'0,"14"4"-49"16,9-4-12-16,5 0 0 0,9 4 88 0,-1-5 16 15,-8 1 2-15,13-4 1 0,1 8-43 0,-1-8-9 16,-9 0-2-16,5-1 0 0,0 5 60 0,4-4 12 16,-9 0 3-16,1 0 0 0,-10 0-52 0,4 3-11 15,1 1-1-15,-10-4-1 0,1 0 8 0,0 8 1 16,-5-4 1-16,0 0 0 0,-5 3-31 0,5 9-6 16,0-8-2-16,0 8 0 0,-9-12-10 0,0 4-1 15,-9 0-1-15,-1 4 0 0,1-4-22 0,0 8 0 16,-5-4 0-16,-4 4 0 0,4 4 0 0,-9 0 0 15,5 0 0-15,-5 4 0 0,-9 0 0 0,0 0-20 0,5 4 4 16,-5 5 1-16,0 3 15 0,0 4 0 0,0 0 9 16,0 13-9-16,0-5 14 0,4 9-3 0,1-1-1 0,9 9 0 15,4-5-19-15,5 1-4 0,0-1-1 16,4-3 0-16,5-1 22 0,0-7 5 0,4-1 1 0,5-4 0 16,5 1-26-16,-1-1-4 0,-4-8-2 0,5-4 0 31,-1-3-22-31,5-5-5 0,5-8-1 0,0 0 0 0,-1-4 37 0,6 0 9 0,3-5 0 0,1-3 0 15,0-4-53-15,4-4-9 16,1-4-2-16,3-1 0 0,6-7 97 0,-5 0 19 0,-5-9 4 0,0-3 1 16,5-5-40-16,-4 0-8 0,-1 5-1 0,0-1-8 15,-4-3 58-15,4 11 5 0,1 9 1 0,-6 8 0 16,-8 4-52-16,-5 8-12 0,0 4 0 0,5 4 0 0,-14 0 54 16,0 12 8-16,-5 12 2 0,5 4 0 0,0 5-52 0,-9 7-12 15,-4 5 0-15,-1 3 0 16,0 5-18-16,-4-1-6 0,-5 1-2 0,5 0 0 15,4-1-126-15,1-3-24 0</inkml:trace>
          <inkml:trace contextRef="#ctx0" brushRef="#br0" timeOffset="43959.9951">23628 4739 1958 0,'0'0'87'0,"0"0"17"0,0 0-83 0,0 0-21 16,10 0 0-16,-6 8 0 0,-4 4 56 0,0 0 6 0,0 4 2 0,-4 5 0 16,-1 3 0-16,0 4 0 0,1 1 0 0,-1 3 0 15,-4-4-44-15,0 1-8 0,0-5-1 0,4 4-1 16,-4 1-10-16,0-5 0 0,5 0 0 0,4-8-724 16,-5 0-148-16</inkml:trace>
          <inkml:trace contextRef="#ctx0" brushRef="#br0" timeOffset="44509.3395">24972 4018 1958 0,'0'0'87'0,"0"0"17"15,0 0-83-15,0 0-21 0,0 0 0 0,-5 9 0 0,-9 3 56 0,1 0 6 16,-10 8 2-16,0 4 0 0,-4 5 0 0,-10 7 0 16,-4-4 0-16,-9 5 0 0,0 3-31 0,-4 1-5 15,-1 3-2-15,-4 1 0 0,4-1-17 0,1 1-9 16,3-5 10-16,-3 1-10 15,4-9-103-15,4 5-26 0,5-5-6 0</inkml:trace>
          <inkml:trace contextRef="#ctx0" brushRef="#br0" timeOffset="44289.8712">24216 4298 1900 0,'13'-17'169'0,"1"-3"-135"16,0 0-34-16,4-4 0 0,-4-1 71 0,4 1 7 16,5 4 2-16,4 0 0 0,-4-1-16 0,4 5-4 15,5 4 0-15,0 0 0 0,0 0-44 0,-1 8-16 16,1 4 9-16,0 0-9 0,-4 8 45 0,-6 8 4 16,1 4 1-16,-5 9 0 0,0 7-29 0,-4 5-5 15,0 3-2-15,-10 5 0 0,-13 3-14 0,5 1 0 16,4-1 0-16,0 1 0 0,0-8 0 0,-5-1 0 15,5-3 0-15,5-5 0 0,-5-4 0 0,9-3 0 16,0-1 0-16,0-4 0 16,5-7-151-16,-5-5-33 0,-5 0-6 0</inkml:trace>
        </inkml:traceGroup>
      </inkml:traceGroup>
    </inkml:traceGroup>
    <inkml:traceGroup>
      <inkml:annotationXML>
        <emma:emma xmlns:emma="http://www.w3.org/2003/04/emma" version="1.0">
          <emma:interpretation id="{8C391EB4-D7FA-48F1-AE75-17B3026E655D}" emma:medium="tactile" emma:mode="ink">
            <msink:context xmlns:msink="http://schemas.microsoft.com/ink/2010/main" type="paragraph" rotatedBoundingBox="3929,8236 32288,7096 32638,15816 4280,169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5D88C6A-4239-43E4-BB08-DDA961CD6D1C}" emma:medium="tactile" emma:mode="ink">
              <msink:context xmlns:msink="http://schemas.microsoft.com/ink/2010/main" type="line" rotatedBoundingBox="4806,8200 24080,7426 24195,10304 4922,11078"/>
            </emma:interpretation>
          </emma:emma>
        </inkml:annotationXML>
        <inkml:traceGroup>
          <inkml:annotationXML>
            <emma:emma xmlns:emma="http://www.w3.org/2003/04/emma" version="1.0">
              <emma:interpretation id="{10F5D000-2563-4761-93B4-2F7C8B3E0581}" emma:medium="tactile" emma:mode="ink">
                <msink:context xmlns:msink="http://schemas.microsoft.com/ink/2010/main" type="inkWord" rotatedBoundingBox="4819,8522 10735,8284 10816,10304 4900,10542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8358.8265">4570 8341 2055 0,'5'-29'91'0,"-1"17"19"0,6 0-88 0,-1-4-22 0,4 4 0 0,1-5 0 16,-5 1 25-16,5 0 1 0,-5 0 0 0,0 4 0 16,-5 4 10-16,-4 8 1 0,0 0 1 0,0 0 0 15,0 0 14-15,-18 8 4 0,0 4 0 0,-9 16 0 16,-5 9-32-16,0 11-7 0,-4 5-1 0,-5 16 0 0,-5-1 26 15,10 9 5-15,-5 0 1 0,4 8 0 0,1-4-29 16,4 0-6-16,9 0-1 0,0 4 0 16,5-4-12-16,9-8 0 0,0-4 0 0,4-5 0 15,10-3-28-15,0-4-8 0,4-1-1 0,4-3-759 16,6-9-151-16</inkml:trace>
          <inkml:trace contextRef="#ctx0" brushRef="#br0" timeOffset="48623.9367">5030 8883 2304 0,'0'0'204'0,"5"-8"-163"16,4-8-33-16,0 3-8 0,5-3 22 0,4 4 2 16,14-4 1-16,-5 0 0 0,0 0 7 0,1-1 0 0,3 1 1 0,6 4 0 15,-5 0-16-15,0 0-3 0,-10 0-1 0,6 8 0 16,-1 4-2-16,-4 4-1 0,0 4 0 0,-1 4 0 15,-3 8 19-15,3 0 4 0,-3 9 1 0,-1-1 0 16,-5 4-34-16,6 5 0 0,3 7 0 0,-3-3 0 0,-6-1 0 0,5 1 0 16,1-1 0-16,-6-3 0 31,6-1-32-31,-1-4-8 0,-5-3 0 0,6-5-739 0,-1-4-147 0</inkml:trace>
          <inkml:trace contextRef="#ctx0" brushRef="#br0" timeOffset="48768.5987">6027 8446 1785 0,'-13'-4'159'0,"8"4"-127"15,-4 0-32-15,4 4 0 0,-4 8 80 0,-4 4 11 16,-1 4 1-16,0 13 1 0,-9-1-20 0,1 13-4 16,-6 3-1-16,-3 9 0 0,-6 0-9 0,1 3-3 15,-1 1 0-15,-4 4 0 0,0-1-11 0,5-3-2 16,4-4-1-16,-4-1 0 0,4-7-34 0,4-4-8 15,6-5 0-15,3-4-804 16,-3-3-162-16</inkml:trace>
          <inkml:trace contextRef="#ctx0" brushRef="#br0" timeOffset="47528.2655">3022 8280 1152 0,'0'0'102'0,"0"0"-82"16,-9-8-20-16,9 0 0 0,9 4 112 0,-9 4 19 0,-9-8 3 0,0 4 1 15,0-1-51-15,-5 5-9 0,5-4-3 0,-9 4 0 16,-9 0-28-16,-1 9-7 0,6-5-1 0,-10 8 0 15,-5 4-36-15,-4-4-12 0,10 8 0 0,-10 1 0 16,-10-1 12-16,10-4 14 0,14 0-3 0,-5 4-1 16,-13 5 13-16,13-1 2 0,5 4 1 0,8 9 0 15,1 3 18-15,-5 5 3 0,-4 3 1 0,4 9 0 16,10 4-17-16,-1 3-3 0,-4 5-1 0,0 0 0 16,-1 0-5-16,6 0-1 0,8-5 0 0,5-7 0 15,0 0-5-15,5-5 0 0,8-7-1 0,6-1 0 16,3-3-15-16,1-5 0 0,0-8 0 0,4-3 0 15,19-5-32-15,-5-12-10 16,-9-4-2-16,4-4 0 0,10-8-39 0,-10-4-8 0,-9-4-1 16</inkml:trace>
          <inkml:trace contextRef="#ctx0" brushRef="#br0" timeOffset="47775.5137">2271 9000 1094 0,'0'0'97'0,"0"0"-77"16,-9-4-20-16,9 4 0 0,9-8 105 0,-4 0 18 0,-5 8 3 0,0-8 1 16,-9 0 4-16,13 0 1 0,5 0 0 0,-4 0 0 15,-5-1-56-15,9 5-10 0,9-4-2 0,0 0-1 16,-4 4-45-16,9-4-9 0,9 0-1 0,-1-4-8 31,-3 4-23-31,8 0-11 0,5-4-2 0,5-1-617 0,-5 1-123 0</inkml:trace>
          <inkml:trace contextRef="#ctx0" brushRef="#br0" timeOffset="47977.4092">3896 7612 288 0,'0'0'25'0,"0"0"-25"16,0 0 0-16,0 0 0 0,0 0 358 0,0 0 66 16,0 0 14-16,0 12 2 0,-9 4-261 0,0 5-53 15,-9-1-10-15,0 12-3 0,-14 1-61 0,0 3-12 16,-4 9-2-16,-1-1-1 0,-4 5-20 0,0-1-4 16,0-3-1-16,5 3 0 15,-5-7-79-15,5 3-16 0,-1 5-3 0</inkml:trace>
          <inkml:trace contextRef="#ctx0" brushRef="#br0" timeOffset="49072.2887">6542 8082 2408 0,'27'0'107'0,"-18"0"21"0,5 4-102 0,4 0-26 0,0 8 0 0,9 4 0 15,5 8 42-15,-4 9 3 0,-1 7 1 0,0 9 0 16,1 3 4-16,-6 1 1 0,-3 8 0 0,-6 3 0 16,-4 1-21-16,-4-4-4 0,-5 4-1 0,-5 3 0 15,-4-3 3-15,-4 4 0 0,-1 0 0 0,-9 0 0 16,-4-9-52-16,0 1-9 15,-14-8-3-15,4-9 0 0,5-3-188 0,0-9-39 16,-45 21-7-16,18-33-2 0</inkml:trace>
          <inkml:trace contextRef="#ctx0" brushRef="#br0" timeOffset="49359.831">7270 8713 2368 0,'0'0'52'0,"0"0"12"0,5-8 1 0,4 4 1 0,4-4-53 0,-3 4-13 0,8 0 0 0,5 0 0 15,8-5 32-15,1 5 4 0,5 0 1 0,4 0 0 16,0-4-23-16,4 4-5 0,1-4-1 0,4 4 0 16,-5-4-8-16,5 0 0 0,0-4 0 0,1 4-11 31,-10 0-21-31,-1 3-4 0,1-3 0 0,-4 4-1 16,-10 0-2-16,-4 4 0 0,0-8 0 0,-10 4 0 0,1 4-89 0,-14 0-19 15</inkml:trace>
          <inkml:trace contextRef="#ctx0" brushRef="#br0" timeOffset="49539.0993">7452 8944 460 0,'-13'12'20'0,"13"-12"5"0,0 0-25 0,0 0 0 16,0 0 0-16,0 0 0 0,0 0 372 0,0 0 70 15,0 0 14-15,13 8 2 0,5-4-318 0,1 0-64 16,3 0-13-16,1 0-3 0,5-8-38 0,3 4-8 15,-3-4-2-15,8 0 0 16,1 0-60-16,4 0-13 0,4 4-3 0,1-4-926 0</inkml:trace>
        </inkml:traceGroup>
        <inkml:traceGroup>
          <inkml:annotationXML>
            <emma:emma xmlns:emma="http://www.w3.org/2003/04/emma" version="1.0">
              <emma:interpretation id="{697D6A2A-8B73-40A3-B1A9-D2A25278D1F0}" emma:medium="tactile" emma:mode="ink">
                <msink:context xmlns:msink="http://schemas.microsoft.com/ink/2010/main" type="inkWord" rotatedBoundingBox="12254,7901 18181,7663 18297,10541 12370,1077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0470.3441">11090 7361 979 0,'0'0'87'0,"5"-4"-70"15,13-4-17-15,0-4 0 0,-4 0 215 0,-1-4 39 16,1-1 8-16,0 1 2 0,-1 4-171 0,5-8-33 16,5 0-8-16,-5-1 0 0,5 1-23 0,0 4-4 15,0 0-1-15,-1 8 0 0,-3-4 14 0,3 8 2 16,-3-1 1-16,-1 5 0 0,0 9 2 0,0-1 0 15,-9 4 0-15,5 8 0 0,0 0-17 0,-5 0-3 16,0 9-1-16,0 3 0 0,0-3-13 0,0 3-9 0,0-4 12 16,0 1-12-16,5-1 17 0,-5-4-3 15,5 5-1-15,0-5 0 0,-1-4-13 0,1-4 0 0,4 4 0 16,0-7 0 0,0-5-100-16,-4 0-22 0,4-4-5 0,1 4-581 0,-6-8-116 0</inkml:trace>
          <inkml:trace contextRef="#ctx0" brushRef="#br0" timeOffset="50686.5903">11982 6965 1832 0,'0'0'81'0,"0"8"17"0,-4 4-78 0,-5 4-20 16,0 0 0-16,-1 13 0 0,-3 3 92 0,-5 8 16 15,-5 5 2-15,-5-1 1 0,1-3-42 0,-14 3-8 16,0-3-1-16,-9 3-1 0,5-3-59 0,-1-1 0 16,5-3 0-16,-4 3-11 0,4 1 22 0,4-1 4 15,1-3 1-15,8-1-743 16,1-4-148-16</inkml:trace>
          <inkml:trace contextRef="#ctx0" brushRef="#br0" timeOffset="50055.9135">9656 8438 1378 0,'0'0'61'0,"0"0"13"0,13 4-59 0,1 4-15 0,-9 0 0 0,-1 4 0 16,1-4 95-16,-1 0 16 0,1 4 3 0,-5 1 1 15,9-5-16-15,0 4-3 0,0-4-1 0,9-4 0 0,-4 0-30 0,9 0-5 16,0-4-2-16,-1-4 0 0,10 0-14 0,0-8-4 16,5 0 0-16,8-9 0 0,-4-3-40 0,5 0-22 15,8 0 2-15,-4-1 1 0,-4-7 19 0,-1 0 0 16,1 3 0-16,-5-3 0 0,-5-1 0 0,1 1 0 15,-5 0 0-15,-5-5 0 0,-9 5 0 0,5 0 0 16,-9-5 0-16,-1 9 0 0,-4-5 0 0,-4 5 0 16,-5 4 0-16,0 8 0 0,0-5 36 0,-5 5 12 15,1 4 1-15,-5 0 1 0,-10 4-29 0,1 4-5 16,-5 8-2-16,-8 8 0 0,-1 4-14 0,-5 12 0 16,-4 5 0-16,5-1 0 0,-5 13 0 0,0 3 0 15,0 9 0-15,-5 4 0 0,10-1 37 0,-5 9 5 16,9 4 1-16,-4 24 0 0,4-12-25 0,9-8-5 15,5-4-1-15,0 4 0 0,4-8-12 0,5-5 0 16,0-3 0-16,4 0-10 16,5-9-18-16,5-3-3 0,-1-9-1 0,10-3 0 15,4-5-211-15,0-12-42 0,5-3-9 0</inkml:trace>
          <inkml:trace contextRef="#ctx0" brushRef="#br0" timeOffset="51513.0431">12342 8543 1566 0,'0'0'139'15,"0"0"-111"-15,0 0-28 0,0 0 0 16,0 0 72-16,0 0 8 0,0 0 3 0,0 0 0 0,0 0-8 0,0 0-2 16,0 0 0-16,0 0 0 0,0 0-21 0,9 0-5 15,0 0-1-15,0 0 0 0,-4-4 5 0,4 4 1 16,0 0 0-16,0 0 0 0,5 0-24 0,-1 0-5 15,6 0-1-15,-6-4 0 0,1 4-6 0,0 0-2 16,8 0 0-16,1 0 0 0,5 0-14 0,-1 0 8 16,5-4-8-16,13 4 0 0,1 0 0 0,-1 0 8 15,1 0-8-15,4 0 0 0,-9 0 0 0,4 0-10 16,-8 0 2-16,4 0 0 0,-5 4 33 0,1-4 7 16,-5 0 2-16,-5 0 0 0,-4 0-34 0,-1 4 0 15,-3 0 0-15,3-4 0 16,-8 0-38-16,0 4-14 0,-5 0-4 0,4-4 0 15,-3 0-201-15,-10 0-41 0,18 4-8 0,-18-4-2 0</inkml:trace>
          <inkml:trace contextRef="#ctx0" brushRef="#br0" timeOffset="53573.8463">15233 7993 1652 0,'100'-9'36'0,"-100"9"8"0,14-8 2 0,-10 0 0 0,1 0-37 0,-10-4-9 0,10 4 0 0,-5-4 0 16,-5 0 58-16,5 0 10 0,0-1 1 0,-4 5 1 15,4-4-45-15,0 0-9 0,-5 0-1 0,-4 0-1 16,5 0 5-16,-5-1 1 0,-1 5 0 0,1-4 0 16,0 4-7-16,-4-4-1 0,-1 4 0 0,0 0 0 15,1 0 10-15,-6 0 2 0,1 4 0 0,-5-5 0 16,1 5 3-16,-1-4 1 0,-9 4 0 0,5-4 0 16,-10 4-18-16,5 4-10 0,10 4 12 0,-1-4-12 15,-4 0 0-15,-1 0 0 0,-4 8 0 0,5 0 0 16,4 0 8-16,1 1-8 0,-6 3 0 0,1 4 0 15,4 0 0-15,-4 4 0 0,-1 5 0 0,-3-1 0 0,-6 8 0 16,-4-3 0-16,5 3 0 0,-5 0 0 0,0 9 0 16,0-5 0-16,0-3 0 0,4 3 0 0,10-4 0 0,4 5 0 15,-4-1-9-15,9 1 9 0,0-1 0 0,4 1 0 16,0-5 0-16,1 4 0 0,8-3 0 0,-4-1 0 16,4-4 0-16,1 5 8 0,4-9-8 0,4 4 0 15,1-3 0-15,9-1 0 0,-5 0 0 0,0-8 0 16,9-3 0-16,0-5 0 0,5 4 8 0,4-8-8 15,-4 0 8-15,9-8-8 0,4 0 11 0,1-4-3 16,-5-4 0-16,4 3 0 0,1-7-8 0,-1 0 0 16,-9-8 0-16,5 0 0 0,-4-9 11 0,-1 5-3 15,0-1-8-15,-4-7 12 0,-5 0-12 0,0-13 9 16,1 1-9-16,-6-9 8 0,-4 8-8 0,0-3 10 16,1-1-10-16,-1 9 10 0,0-1-10 0,0 13 0 15,-5-1 0-15,1 13 8 0,-1 4-8 0,1 4-14 16,0 4 3-16,-5 8 1 0,0 0 10 0,0 0 9 15,4 12-1-15,-4 4-8 0,5 4 12 0,-5 9-12 0,4 3 12 16,1 8-12-16,-5 1 0 0,4 3 0 0,1 9 0 16,-1 0 0-16,1-5 0 0,0-3 0 0,-1-1 0 0,1 5 0 31,4-5-15-31,-5 1-9 0,1-5-3 0,-1-7-669 0,1-1-135 0</inkml:trace>
          <inkml:trace contextRef="#ctx0" brushRef="#br0" timeOffset="54078.7569">15497 8887 1036 0,'0'0'46'0,"0"0"10"0,9 0-45 0,0-4-11 0,-4 0 0 0,4 4 0 15,0-4 202-15,0 0 38 0,5-4 8 0,-5 4 2 16,0 0-124-16,0 0-25 0,-9 4-5 0,9-5 0 16,-4 1-24-16,-5 4-5 0,0 0-1 0,0 0 0 15,0 0-32-15,0 0-6 0,4 13-2 0,-4 7 0 16,5 0 8-16,-10 12 2 0,-4 5 0 0,0 11 0 15,0 1-13-15,0 8-3 0,-9-1 0 0,4 5 0 16,0-4-3-16,1-5-1 0,4 1 0 0,4-1 0 16,-9-7-5-16,5-5-2 0,5-3 0 0,4-5 0 15,-5 1-9-15,1-9-16 0,-1-4 4 0,1-4 1 16,4-4-167-16,0-12-34 0,-10-4-6 0</inkml:trace>
        </inkml:traceGroup>
        <inkml:traceGroup>
          <inkml:annotationXML>
            <emma:emma xmlns:emma="http://www.w3.org/2003/04/emma" version="1.0">
              <emma:interpretation id="{16F54445-4F62-44E0-A736-B370706F4D32}" emma:medium="tactile" emma:mode="ink">
                <msink:context xmlns:msink="http://schemas.microsoft.com/ink/2010/main" type="inkWord" rotatedBoundingBox="19900,8863 21552,8797 21575,9378 19923,9444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6991.4394">17254 8211 979 0,'0'0'87'0,"0"0"-70"16,14-4-17-16,0 0 0 0,-5-4 184 0,9 4 34 15,5 0 6-15,9 0 2 0,-5 4-165 0,9-8-33 16,10 4-6-16,9 0-2 0,8 0 16 0,-3-9 4 15,-1 5 0-15,0 0 0 0,9 0-6 0,-4 4-1 16,0-8 0-16,-5 4 0 0,-4 0-5 0,4 0 0 16,0-5-1-16,0 5 0 0,-4 4 1 0,4-4 0 15,-9 4 0-15,5 0 0 0,-5 0-14 0,-5-4-2 16,1 0-1-16,-1 4 0 0,-13-4-21 0,5 4-4 16,-6-4-1-16,-3 4 0 15,-1-4-25-15,-9-1-4 0,1 1-2 0,-1 4 0 16,-5 0-144-16,-3 0-29 0,-6 0-5 0,-4 4-2 0</inkml:trace>
          <inkml:trace contextRef="#ctx0" brushRef="#br0" timeOffset="57246.3856">17473 8587 1638 0,'0'0'36'0,"0"0"7"0,-9 5 1 0,9-5 3 0,0 0-38 0,0 0-9 16,-9 4 0-16,9-4 0 0,0 0 95 0,0 0 17 16,0 0 3-16,0 0 1 0,0 0-39 0,13 0-7 15,15-4-2-15,-1-5 0 0,0 1-12 0,10 4-4 16,4-8 0-16,9 8 0 0,5 0-35 0,-1 4-7 16,5-8-2-16,1 4 0 0,-6 4-8 0,1-8 0 15,-10 0 0-15,10 4 0 16,-10-8-152-16,6-1-32 0,49-15-6 0,-14 0-2 0</inkml:trace>
        </inkml:traceGroup>
        <inkml:traceGroup>
          <inkml:annotationXML>
            <emma:emma xmlns:emma="http://www.w3.org/2003/04/emma" version="1.0">
              <emma:interpretation id="{716C4903-1C6C-42B7-B4A8-4D5EEFAA621F}" emma:medium="tactile" emma:mode="ink">
                <msink:context xmlns:msink="http://schemas.microsoft.com/ink/2010/main" type="inkWord" rotatedBoundingBox="22989,8361 24115,8316 24154,9268 23027,9314"/>
              </emma:interpretation>
              <emma:one-of disjunction-type="recognition" id="oneOf20">
                <emma:interpretation id="interp28" emma:lang="" emma:confidence="1">
                  <emma:literal>o</emma:literal>
                </emma:interpretation>
                <emma:interpretation id="interp29" emma:lang="" emma:confidence="0">
                  <emma:literal>0</emma:literal>
                </emma:interpretation>
                <emma:interpretation id="interp30" emma:lang="" emma:confidence="0">
                  <emma:literal>.</emma:literal>
                </emma:interpretation>
                <emma:interpretation id="interp31" emma:lang="" emma:confidence="0">
                  <emma:literal>O</emma:literal>
                </emma:interpretation>
                <emma:interpretation id="interp32" emma:lang="" emma:confidence="0">
                  <emma:literal>°</emma:literal>
                </emma:interpretation>
              </emma:one-of>
            </emma:emma>
          </inkml:annotationXML>
          <inkml:trace contextRef="#ctx0" brushRef="#br0" timeOffset="57766.0072">20992 7645 1036 0,'60'-29'46'0,"-42"21"10"0,-9-4-45 0,0-4-11 0,-4 0 0 0,-1-1 0 16,1 5 207-16,-1 0 39 0,1-4 8 0,-1 4 2 16,-4 12-134-16,0 0-26 0,0 0-6 0,0 0-1 15,0 0-66-15,0 0-14 0,-4-4-9 0,-1 4 12 0,-4 0 3 0,-5 0 1 16,5 0 0-16,-4 4 0 0,-1 4-2 0,-4 0 0 15,0 8 0-15,-5 0 0 0,-5 1-14 0,-3 3 8 16,-1 4-8-16,-14 12 0 0,1-3 12 0,4 7-4 16,-5 1-8-16,1 3 12 0,4 1 0 0,4-1 0 15,-4 1 0-15,5 3 0 0,-1 1-12 0,6 0 0 16,8-1 0-16,0-3 0 0,5-1 0 0,4-7 0 16,10 3 0-16,4-8 0 0,0-3 0 0,4-5 0 15,5 0 0-15,0-3 0 0,10-9 9 0,3-4-1 16,6 4 0-16,-1-4 0 0,5-4-8 0,0-4 0 15,13-4 0-15,5 0 0 0,-4 0 13 0,4-4-2 16,0-4-1-16,0-5 0 0,0-7 13 0,0 0 2 16,9-4 1-16,1-5 0 0,-6 1 9 0,5-5 1 15,-8 5 1-15,3-4 0 0,1-1-4 0,-10 5-1 16,-17 3 0-16,-6-3 0 0,1 4-6 0,-9 4-2 16,-5-1 0-16,-4 5 0 0,-5 0-14 0,-5-5-10 0,0 1 12 15,-4 0-12-15,-18-4 0 0,0 3 0 0,4 5 0 0,-4 4 0 31,-5 0-80-31,-9 4-12 0,4-1-4 0,-4 5-733 0,0 0-147 0</inkml:trace>
        </inkml:traceGroup>
      </inkml:traceGroup>
      <inkml:traceGroup>
        <inkml:annotationXML>
          <emma:emma xmlns:emma="http://www.w3.org/2003/04/emma" version="1.0">
            <emma:interpretation id="{135AAA68-BCBC-4406-9E49-7E761FA299A0}" emma:medium="tactile" emma:mode="ink">
              <msink:context xmlns:msink="http://schemas.microsoft.com/ink/2010/main" type="line" rotatedBoundingBox="4067,11550 32428,10495 32505,12564 4144,13619"/>
            </emma:interpretation>
          </emma:emma>
        </inkml:annotationXML>
        <inkml:traceGroup>
          <inkml:annotationXML>
            <emma:emma xmlns:emma="http://www.w3.org/2003/04/emma" version="1.0">
              <emma:interpretation id="{AB4467E3-3302-4AAE-BBE9-ADF2F23C01A6}" emma:medium="tactile" emma:mode="ink">
                <msink:context xmlns:msink="http://schemas.microsoft.com/ink/2010/main" type="inkWord" rotatedBoundingBox="4069,11617 9449,11416 9524,13419 4144,13619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0454.9423">2533 11731 1152 0,'13'8'102'0,"-13"-8"-82"15,0 0-20-15,0 0 0 0,19 8 61 0,-10-4 8 16,-9-4 2-16,0 0 0 0,0 0 7 0,0 0 2 15,0 16 0-15,-9 1 0 0,-5-1-16 0,5 4-2 16,0 0-1-16,-10 4 0 0,-8 5-17 0,9 3-4 16,13 1-1-16,1 3 0 0,-14-8-25 0,13 1-5 15,10-1-1-15,4-4 0 0,0 1-8 0,0-9 0 16,5-4 0-16,4-4 0 0,14 0 0 0,-10-8 0 16,-3-4 0-16,-1-4 0 0,0 0 0 0,5 0 0 15,0-8 0-15,-5-5 8 0,0 1-8 0,5 0 12 16,-5-4-12-16,9-5 12 0,-18 5 16 0,5-4 4 15,4 3 1-15,-4 1 0 0,-10-4 8 0,-4 3 2 16,5-3 0-16,-5 4 0 0,0-4-4 0,-9 3-1 0,-5 1 0 16,1 4 0-16,8 4-16 0,-9 3-3 0,-8 5-1 15,-1 4 0-15,5-4-18 0,-1 8-12 0,1-4 1 0,-9 4 1 32,-5 0-142-32,5 4-29 0,4 0-6 0</inkml:trace>
          <inkml:trace contextRef="#ctx0" brushRef="#br0" timeOffset="60724.8295">3100 10967 1267 0,'18'-61'56'0,"-9"33"12"0,-4-4-55 0,8 3-13 16,10-3 0-16,-9 8 0 0,-5-1 152 0,4 13 27 15,10 0 5-15,-5 8 2 0,1 4-96 0,-6 8-19 16,1 0-4-16,4 12-1 0,5 1 6 0,-5 11 0 16,0 9 1-16,-4 3 0 0,4 9-29 0,-4-1-7 15,-5 5-1-15,-4 8 0 0,-1-5-9 0,-4-3-3 16,0 0 0-16,0-1 0 0,-9-3-15 0,0 0-9 16,4-5 10-16,-8 1-10 15,-10-1-111-15,0-3-28 0,5-1-5 0</inkml:trace>
          <inkml:trace contextRef="#ctx0" brushRef="#br0" timeOffset="61062.9336">3751 11623 1440 0,'0'0'128'0,"0"0"-103"0,0 0-25 0,13 8 0 16,-3 0 107-16,-1 0 16 0,9 4 3 0,-9 0 1 15,-4 0-55-15,-5 1-12 0,9 3-1 0,-5 0-1 16,1 0-15-16,-1 4-3 0,5-3-1 0,1-1 0 16,-6 0-7-16,-4 4-2 0,0 0 0 0,0-3 0 15,5-1-12-15,-5-4-2 0,0 4-1 0,0-16 0 16,4 8 4-16,-4-8 1 0,0 0 0 0,9 8 0 0,9-4-35 16,-4-4-6-16,0-4-2 0,4-4 0 15,0 0 39-15,5-4 7 0,-5 0 1 0,5 0 1 0,0-5-5 16,-1 1-2-16,1-4 0 0,-5 0 0 0,5 0 13 15,-5-5 2-15,5 1 1 0,-5 4 0 0,1-5-10 0,-1 5-1 16,0-8-1-16,0 4 0 0,0-5-22 0,1 5 0 16,-1-4-10-16,0-1 10 15,5 5-115-15,-5-4-16 0,0 8-3 0,1-1-946 16</inkml:trace>
          <inkml:trace contextRef="#ctx0" brushRef="#br0" timeOffset="60088.1402">2435 11024 230 0,'-27'-8'20'0,"27"8"-20"0,4-8 0 0,-4 3 0 16,-9-3 215-16,5 0 38 0,13-4 8 0,0 4 2 0,-5 0-118 0,-4 0-23 15,-4 4-5-15,4 4-1 0,13-8-50 0,-8 4-10 16,-19 0-3-16,1 4 0 0,-10 0-33 0,0 4-8 16,-4 0 0-16,-10 0-1 0,-4 4-11 0,5 0 0 15,13 0 0-15,-9 0 8 0,-4 0-8 0,4 4 10 16,14-4-10-16,-9 9 10 0,-5-5 4 0,0 4 1 15,0 4 0-15,9 5 0 0,0-1 2 0,-8 4 1 16,-6 5 0-16,5 7 0 0,5 0-2 0,-5 5-1 16,0-5 0-16,5 1 0 0,0-5-15 0,13-3-10 15,0 3 2-15,5-3 0 0,5-9 8 0,8 0 12 16,10 0-2-16,4 1-1 0,-13-5-25 0,17 0-4 16,15 0-2-16,-5 1 0 0,0-5 22 0,-5 4 0 15,0 0 0-15,0 0 0 0,1 1 0 0,-10-1 0 16,-9-4 0-16,5 4 0 0,-1-3 0 0,-3-5 0 15,-15 4 0-15,0-4 8 0,-4-4 24 16,5 4 4-16,-1 0 0 0,-8 1 1 0,-15 3 2 0,5 0 0 0,5 0 0 0,-14 12 0 16,-13-7-22-16,4 3-4 0,4 0-1 0,6-4 0 15,3 1-12-15,-4-5 0 0,1 0 0 0,3-4 0 16,10 0-28 0,0 0-9-16,0-3-2 0,4-5-613 0,5 4-122 0</inkml:trace>
          <inkml:trace contextRef="#ctx0" brushRef="#br0" timeOffset="61330.8739">4538 11744 2210 0,'0'0'48'0,"0"0"11"0,5-4 1 0,-5 4 3 0,0 0-51 0,0 0-12 0,0 0 0 0,0 0 0 15,0 0 61-15,0 0 10 0,0 0 1 0,0 0 1 16,0 0-37-16,0 16-8 0,5 0-2 0,-1 5 0 16,-4-1-14-16,5 0-4 0,-5 0 0 0,0-3 0 15,9-5-8-15,-5 0 0 0,1-4 0 0,-5-8 0 16,0 0-203-16,9 4-42 0,18-8-9 0,-4-4-2 0</inkml:trace>
          <inkml:trace contextRef="#ctx0" brushRef="#br0" timeOffset="61457.9344">4725 11323 2257 0,'0'0'49'0,"-4"-8"11"0,4-4 1 0,0 4 3 0,0 8-51 0,0 0-13 16,4-4 0-16,1 0 0 16,4 4-48-16,0 4-13 0,5-4-3 0</inkml:trace>
          <inkml:trace contextRef="#ctx0" brushRef="#br0" timeOffset="61931.5373">5267 11477 1497 0,'27'0'133'0,"-27"0"-106"0,14 0-27 0,0 4 0 15,-1 0 136-15,1 0 21 0,-5 0 5 0,0 8 1 16,5 0-77-16,-1 5-15 0,1-1-3 0,0 4-1 16,-5 4-29-16,0 5-6 0,0-5 0 0,0 4-1 15,-9 1-16-15,5-1-3 0,4 0-1 0,-9-3 0 16,0-5-11-16,0 0 8 0,4-4-8 0,-4-4 8 16,0 1-8-16,0-1 0 0,0-12 9 0,0 0-9 15,0 0 8-15,0 0-8 0,0 0 10 0,0 0-10 0,0 0 18 16,0 0-2-16,0 0-1 0,0-12 0 0,0-5 18 0,9-3 4 15,-4 0 1-15,4-4 0 0,5-5-13 0,4 5-2 16,0 0-1-16,9-1 0 0,-4 5-22 0,0 4 0 16,0 0 0-16,4 8 0 0,-4 0 16 0,4 4 1 15,-9 4 1-15,5 4 0 0,-9 4 5 0,4 4 1 16,-4 8 0-16,-5 0 0 0,4 1-24 0,-3 3-10 16,-1 0 1-16,4 0 0 15,-8-3-16-15,-1-5-3 0,6-4-1 0,3 4 0 16,1-8-183-16,4 0-36 0,0-8-7 0,5 0-1 0</inkml:trace>
          <inkml:trace contextRef="#ctx0" brushRef="#br0" timeOffset="62471.3169">6587 11659 1209 0,'0'0'108'0,"0"0"-87"0,14-4-21 0,4 0 0 15,-4-4 168-15,-1 0 30 0,-4 0 6 0,5 0 0 16,0-5-94-16,-5 1-19 0,-5 0-4 0,6-4-1 16,-6 4-46-16,1-4-10 0,-5 4-2 0,4-1 0 15,-8-3 16-15,4 4 4 0,-5 4 0 0,1-4 0 16,-6 4 2-16,1 0 1 0,0 0 0 0,0-1 0 0,-5 1-34 0,5 0-6 16,-4 8-2-16,-1-4 0 0,-4 0-9 0,4 4 0 15,-4 0 0-15,4 8 0 0,1-4-9 0,-1 4 9 16,0 5-12-16,1-1 12 0,4 4-11 0,-1 0 11 15,1 4-10-15,5 1 10 0,-1-1-10 0,1 0 10 16,4 0-10-16,0 0 10 0,0 1 0 0,0-5 0 16,0-4 11-16,4 4-3 0,1-4-8 0,-1-4 0 15,1 1 0-15,-5-9-8 0,0 0 8 0,9 4 8 16,0-4-8-16,0 0 11 0,0-4-11 0,5 0 0 16,0-9 0-16,4 5-11 0,0 0 11 0,5-4 0 15,0 0 8-15,-1 0-8 0,1 0 0 0,4 4 0 16,-4-1 0-16,0 1 0 0,-9 8 8 0,4 0-8 15,-4 4 8-15,-1 4-8 0,-4 5 10 0,0 3-2 16,1 4-8-16,-6 4 12 0,1 5-12 0,-5 3 0 16,0 4 0-16,0 5 0 0,0-1 0 0,-5 5 8 15,-4-5-8-15,4 9 0 0,-8-9 10 0,-1 1-10 0,0-1 10 0,-4 5-10 16,-9-1 0-16,4-3 0 0,-4-1 0 16,-1 1 0-16,6-5 10 0,-6 1-10 0,1-5 10 15,-5 4-10-15,0-7 9 0,0-5-9 0,10 0 8 0,-6-3-8 16,1-5 23-16,4-4-1 0,1-8 0 0,3 0 0 15,6-4 15-15,4 0 3 0,-5 0 1 0,9-8 0 16,5 8-16-16,0-8-3 0,5-4-1 0,-1 0 0 16,1-5-21-16,4-3 0 0,5 0 0 0,4-8 0 15,0 3-12-15,5-3 2 0,4 0 1 0,5 3 0 16,-5-3-27-16,5 4-4 0,5-1-2 16,4 1 0-16,0 0-91 0,-5 4-19 0,5-1-3 15,5 5-989-15</inkml:trace>
        </inkml:traceGroup>
        <inkml:traceGroup>
          <inkml:annotationXML>
            <emma:emma xmlns:emma="http://www.w3.org/2003/04/emma" version="1.0">
              <emma:interpretation id="{F2EFEDE3-EB4C-455E-AF6D-01A5A83E204A}" emma:medium="tactile" emma:mode="ink">
                <msink:context xmlns:msink="http://schemas.microsoft.com/ink/2010/main" type="inkWord" rotatedBoundingBox="11280,11330 14417,11214 14472,12680 11334,12796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3809.8225">8663 11376 979 0,'0'0'87'0,"0"0"-70"0,-4 0-17 0,4 0 0 0,0 0 80 0,0 0 13 16,0 0 3-16,0 0 0 0,0 0-22 0,0 0-4 15,0 0-1-15,9 0 0 0,5 0-41 0,4 0-8 16,0 0-1-16,14-4-1 0,-5 4 4 0,5-4 1 16,9 0 0-16,-5-4 0 0,1 4 6 0,4-5 2 15,-5 1 0-15,5 0 0 0,-4-4-7 0,-1 4 0 16,-4-4-1-16,0 4 0 0,0 0-12 0,-5 0-3 15,5 0 0-15,-5-1 0 0,-4 1-8 0,-5 0-16 16,-9 0 4-16,5 0 1 16,4 4-41-16,0-4-9 0,-4 4-2 0,0-4 0 15,-1 4-41-15,-4 4-9 0,5-8-2 0,-5 4 0 0</inkml:trace>
          <inkml:trace contextRef="#ctx0" brushRef="#br0" timeOffset="64188.3401">9219 10801 921 0,'0'0'82'0,"0"-8"-66"0,0-4-16 0,4 4 0 0,1-4 60 0,-1 0 9 16,1-1 2-16,0 5 0 0,-1 0-3 0,1 0 0 16,4 0 0-16,-9 8 0 0,0 0-12 0,0 0-4 15,0 0 0-15,0 0 0 0,0 0-21 0,0 0-5 16,0 0-1-16,0 12 0 0,0 4 19 0,-5 5 4 16,-4 3 1-16,-5 8 0 0,5 9-9 0,-4 7-3 15,-6 5 0-15,1 12 0 0,0-1 3 0,-5 9 0 16,0 0 0-16,-4-4 0 0,0-4-8 0,0-1-2 15,-1 1 0-15,1-4 0 0,0-9-16 0,-1 1-3 16,1-12-1-16,4 3 0 0,-4-3-10 0,4-9 0 16,0 0 0-16,5-3 0 15,4-9-50-15,-4 0-6 0,0-4 0 0,4-4-588 16,5 1-118-16</inkml:trace>
          <inkml:trace contextRef="#ctx0" brushRef="#br0" timeOffset="65404.3601">10006 10490 1947 0,'5'-13'43'0,"-1"5"9"0,6-4 1 0,-6 4 2 0,1 4-44 0,4 0-11 15,-5 0 0-15,1 4 0 0,-5 0 34 16,0 0 5-16,0 0 1 0,0 0 0 0,0 16-7 0,-5 8-1 16,1 9 0-16,-5 11 0 0,0 9-9 0,-5 4-3 15,-4 3 0-15,0 9 0 0,-5-4-12 0,0 12-8 16,-4 4 10-16,-1 0-10 0,6-5 0 0,-6-3 8 16,1-4-8-16,0-8 0 0,-5-5 0 0,4-3 0 15,1-8-9-15,0-1 9 0,-5-7 0 0,5-5 0 16,8-4 0-16,1-8 0 0,5-3 0 0,-1-1 0 15,0-8 0-15,1 0 0 0,13-8-9 0,0 0 1 16,0 0 0-16,0 0 0 0,9-12 8 0,0-4 0 16,0 0 0-16,5-9 0 0,4 1-23 0,0-4 1 15,0-5 0-15,0 1 0 0,1 4 22 0,-1-1-9 16,0 5 9-16,-4 4 0 0,-1 4 12 0,-4 7 10 16,5 5 2-16,-5 8 0 0,5 5-8 0,-5 7-2 15,0 4 0-15,-4 4 0 0,8 1-6 0,-4 3 0 16,-4 0-8-16,4 5 12 0,0-5-12 0,0 0-16 0,0 1 3 15,5-9 1 1,0 0-24-16,-1-4-4 0,10-4 0 0,0-4-1 16,0-4 10-16,4 1 3 0,0-10 0 0,5 1 0 0,5-4 28 0,-6-4 0 0,6 0 8 0,-1-4-8 15,-4 4 20-15,0 0-4 0,-5-9 0 0,1 5 0 16,-1 0 20-16,-4 0 3 0,0-4 1 0,-1 3 0 16,-8 1-26-16,4 0-5 0,0-4-1 0,-4 4 0 15,0-5 0-15,-1 5-8 0,1 0 12 0,-5 0-4 16,5-4-8-16,-5 3 8 0,0-3-8 0,0 0 8 15,-4 0-8-15,4-1 12 0,-5 1-12 0,1 4 12 16,4-4 4-16,-9 4 0 0,0-1 1 0,4 1 0 0,-4 4 11 16,0 4 1-16,0 8 1 0,0 0 0 0,-9-8-30 0,9 8 8 15,-9 0-8-15,-4 4 0 0,-1 4 12 0,-4 0-1 16,4 4 0-16,-4 4 0 0,-5 5-11 0,0-1 0 16,5 0 0-16,-9 8 0 0,9 1 0 0,-1 3 0 15,-3-4 0-15,8 5 0 0,5-1 0 0,-5-3-11 16,10-1 3-16,-5 0 0 0,9-4 8 0,0-3 0 15,0-1 0-15,4-4-8 0,1-4 8 0,4 0 0 16,0-3 0-16,0-5-8 0,5 0 0 0,-1-4 0 16,6-8 0-16,3 3 0 0,-4-3 8 0,10 0 11 15,-1-4-3-15,5 4 0 0,4-4 7 0,1 0 1 16,-1-4 0-16,5 3 0 0,0 5 9 0,-4-4 3 16,-6 4 0-16,6 0 0 0,-5-4-8 0,0 4 0 15,0 0-1-15,-1 0 0 0,1 0-7 0,-4-1 0 0,-6 1-1 16,6-4 0-16,-6 8 5 0,-3 0 0 0,-1 0 1 15,0 0 0-15,-4 0-5 0,-1 4-2 0,-8 4 0 0,4 4 0 16,0-4-10-16,-9-4 0 0,0 8 0 0,5 4 8 16,-10-4-8-16,1 5 0 0,-1-1 9 0,-4 0-9 15,-5 4 16-15,-4-4-2 0,0 0 0 0,-9 0 0 16,-1 5-30-16,1-5-5 0,0 0-2 0,-5 4 0 16,-5-8 11-16,5 4 3 0,1 1 0 0,-1-1 0 15,0-4 9-15,0 4 11 0,5-4-3 0,-1 4 0 16,6 0-8-16,-1 0 0 0,9 5 0 0,-4-5 0 15,9 0 0-15,0 0-12 0,9-12 4 0,-5 8 8 16,5 0-19-16,0-8 4 0,0 0 1 0,9 4 0 16,5 0 2-16,4 0 1 0,0-4 0 0,10-4 0 0,-1-4 2 0,0-4 0 15,1 0 0-15,8 0 0 0,5-4 9 0,5-1 0 16,-6-3 0-16,11-4 0 0,-6 4 0 0,1-5 0 16,4 1 0-16,4 0 0 0,-4 0 0 0,1-5 9 15,-1 5-9-15,0-4 0 0,-5 3 13 0,5-3-4 16,0 0-1-16,0-1 0 0,-13 1-8 0,4 0 0 15,-9-1 0-15,-5-3 0 0,0 8 12 0,-4-5-4 16,-9-3 0-16,-1 4 0 0,-8 3-8 0,0 1 0 16,-1 4 0-16,-4 4 0 0,-4 4 0 0,-6 3 0 15,1 1 0-15,-4 4 0 0,-1 4 0 0,-4 4 0 16,0 0 0-16,-5 4 0 0,0 5 0 0,-4 3 8 16,-1 0-8-16,1 8 8 0,4 1-8 0,1 7 0 15,-1 0 0-15,5 5 0 0,-1 3 0 0,6-3 8 16,4-1-8-16,4 0 8 0,1 5-8 0,8-5 0 15,1 1 0-15,4 3-11 16,4-3-13-16,6-5-2 0,12-4-1 0,1-3-788 0,5-1-157 0</inkml:trace>
        </inkml:traceGroup>
        <inkml:traceGroup>
          <inkml:annotationXML>
            <emma:emma xmlns:emma="http://www.w3.org/2003/04/emma" version="1.0">
              <emma:interpretation id="{E103E173-1FBC-4F56-A265-D8615F9BED7F}" emma:medium="tactile" emma:mode="ink">
                <msink:context xmlns:msink="http://schemas.microsoft.com/ink/2010/main" type="inkWord" rotatedBoundingBox="16109,11688 16961,11656 16998,12650 16146,1268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6453.687">14127 10874 1630 0,'0'0'36'0,"0"0"7"0,0 0 1 0,9-8 3 0,-5 4-38 15,1-4-9-15,4 0 0 0,-4 4 0 0,4-4 87 0,-5-1 15 16,5 5 3-16,-9 4 1 0,0 0-25 0,0 0-5 16,0 0 0-16,0 0-1 0,0 0-19 0,5 13-4 15,-5-1-1-15,0 12 0 0,0 0-16 0,-9 13-3 16,-5-1-1-16,0 13 0 0,-8-1 6 0,3 5 2 15,-3 3 0-15,-6 5 0 0,6-8-25 0,-1-1-5 16,-4 5-1-16,4-8 0 0,0-1-8 0,0 1 0 16,-4-9 0-16,4 5 0 0,0-9 0 0,-4 5-11 15,9-13 3-15,-5 4 0 16,0-11-138-16,5-1-27 0,4-4-6 0,5-4-849 0</inkml:trace>
          <inkml:trace contextRef="#ctx0" brushRef="#br0" timeOffset="66146.1063">13658 10866 1566 0,'0'0'69'0,"9"-8"15"0,0 4-68 0,5 0-16 0,-5 0 0 0,0-4 0 15,-9 8 82-15,0 0 13 0,0 0 2 0,0 0 1 16,0 0-24-16,0 0-5 0,4 12-1 0,-4 0 0 16,-4 4-27-16,-5 0-5 0,4 0-2 0,-8 5 0 0,-6-1-34 0,1 4 0 15,4 0 0-15,1 1 0 0,-1-5 16 0,5 0-3 16,-5 0-1-16,1 1 0 0,4-5 3 0,-1 0 0 16,-3 0 0-16,4-4 0 0,0-4-15 0,4 5 0 15,-4-9 0-15,4 4 0 0,1 0 8 0,-1 0-8 16,1-4 0-16,4 4 0 0,-9 0 0 0,9 0 0 15,-5 0-11-15,5 5 11 0,0-5 8 0,5 8 8 16,-5-4 3-16,9 4 0 0,-5-4 1 0,5 0 0 16,-4 1 0-16,9-5 0 0,-1 0-6 0,5 0-1 15,-4 0 0-15,9-4 0 0,4 0-13 0,1 0 0 16,3-8 8-16,6 0-8 0,-1 0 0 0,1 0 8 16,-1-4-8-16,1 0 0 0,-6 0 0 0,6-5 0 15,-5 5 0-15,9-4 0 0,-5 0 0 0,-4 0 0 16,0 4 0-16,4-4 0 0,1 0-18 0,-5 3-3 15,-5-3-1-15,0 4 0 16,0-4-124-16,-4 0-25 0,-5 4-5 0</inkml:trace>
        </inkml:traceGroup>
        <inkml:traceGroup>
          <inkml:annotationXML>
            <emma:emma xmlns:emma="http://www.w3.org/2003/04/emma" version="1.0">
              <emma:interpretation id="{7F68AB1E-6DC1-4080-B0DE-8803F546F23F}" emma:medium="tactile" emma:mode="ink">
                <msink:context xmlns:msink="http://schemas.microsoft.com/ink/2010/main" type="inkWord" rotatedBoundingBox="18810,11001 23465,10828 23523,12408 18869,12581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8254.713">17983 10898 2358 0,'0'0'52'0,"0"0"10"0,0 0 2 0,9 8 3 0,0 5-54 0,0 3-13 0,-4 0 0 0,-1 8 0 16,5 0 38-16,1 5 5 0,-6 7 1 0,-4-3 0 15,0-1-32-15,0 0-12 0,-4 1 8 0,4-1-8 16,-10-8 0-16,10 1 0 0,0-9 0 0,-4-4 0 16,-1 0 0-16,1-4 0 0,8-4 0 0,5 0 0 15,-4-4 0-15,4-4 0 0,5 0 0 0,-1-8 0 16,6 0 0-16,-1-4 18 0,0 0-2 0,5-13 0 16,4 5 26-16,-4-8 5 0,0-1 1 0,4 1 0 0,-4-5-36 15,4 1-12-15,5-9 9 0,0 5-9 16,0 0-32-16,0-1-12 0,-5 1-3 0,0 3-743 15,1 5-149-15</inkml:trace>
          <inkml:trace contextRef="#ctx0" brushRef="#br0" timeOffset="68713.2288">19035 11125 1382 0,'27'-12'123'0,"-18"4"-99"15,0-4-24-15,5-5 0 0,-1 1 93 0,10 0 14 0,0 0 2 0,-5 0 1 16,0-1-12-16,-4 1-2 0,0 0-1 0,-1 0 0 16,1-4-38-16,-5 7-7 0,0-7-2 0,0 8 0 15,0-4-17-15,-9 4-4 0,5 4-1 0,-5-4 0 16,0 3-14-16,-5 1-2 0,-8 4-1 0,-1 0 0 15,-4 4-9-15,4 0 0 0,-4 0 0 0,0 4 0 16,-14 0 17-16,5 8 2 0,-1 1 0 0,-3-1 0 16,-1 8-19-16,0 0 0 0,0 0 0 0,5 9 0 15,-1-5-12-15,6 0-5 0,-1 1-2 0,9-1 0 16,0 0 19-16,5-4 0 0,5-3 0 0,-1-1 0 16,1-4 0-16,4-4 0 0,0-8 0 0,0 0 0 15,9 8 0-15,4-4 0 0,-3-4 0 0,3 0 0 16,1-4 48-16,4-4 12 0,0-4 4 0,5 4 0 15,0-8-52-15,0 3-12 0,-1 5 0 0,1 0 0 16,0 0 30-16,0 0 6 0,-5 4 2 0,0 0 0 0,0 0-16 16,-9 8-3-16,0-4-1 0,1 8 0 0,3 0-18 0,-8 4 0 15,-5-12 0-15,4 8-9 0,1 5-13 0,-5-1-2 16,0-12-1-16,0 0-799 16,4 12-160-16</inkml:trace>
          <inkml:trace contextRef="#ctx0" brushRef="#br0" timeOffset="68943.0026">19608 10631 1872 0,'28'-8'41'0,"-19"0"9"0,9 0 2 0,0 0 0 0,5-5-42 0,9 5-10 0,9-4 0 0,-5 4 0 16,1-4 80-16,-1 4 15 0,5-1 2 0,0 1 1 15,-5 0-36-15,5-4-7 0,0 0-2 0,0-1 0 16,0-3-41-16,-4 0-12 0,-1 0 0 0,5 3 0 16,0-3 0-16,0 4 0 0,-5 0 0 0,-4-1 0 15,5-3-102 1,-5 4-25-16,-5-4-5 0,-4 3-810 0</inkml:trace>
          <inkml:trace contextRef="#ctx0" brushRef="#br0" timeOffset="67496.4182">16189 11032 1735 0,'0'0'38'0,"0"0"8"0,9 4 2 0,5 0 0 0,4 4-38 0,0 0-10 16,14-4 0-16,-9 0 0 0,-9 0 41 0,13-4 7 15,14-4 0-15,0-4 1 0,-9 0-7 0,0 0-2 16,4-4 0-16,0 0 0 0,1-5-25 0,-5 5-6 15,0 0-1-15,-5-4 0 0,5 0 30 0,0 0 6 16,-10-5 0-16,6 5 1 0,-5 0-29 0,-1-4-5 16,-4 0-2-16,-4 3 0 0,-5-3-9 0,0 4 0 15,10 0 0-15,-10-5 0 0,-14 1 14 0,5 4-2 16,5 0-1-16,-1 0 0 0,-4 4-1 0,0-1 0 0,0 1 0 16,0 12 0-16,-4-4 2 0,-1-4 1 0,-9 8 0 15,14 0 0-15,0 0 8 0,-13 12 2 0,-5 0 0 16,-1 5 0-16,-3 3-23 0,-1 4 0 0,-4 4 0 0,-1 5 0 15,-8 3 20-15,4 5 0 0,5 7 0 0,-14 5 0 16,-5-1-7-16,5 9-1 0,14 0-1 0,-10 0 0 16,1-1 17-16,4-3 3 0,0-4 1 0,5-1 0 15,9-7-32-15,-5-5 0 0,0-3 0 0,14-1 0 16,0-8-36-16,9-7-8 0,-9-1 0 0,9-8-1 16,9-4-23-16,9 0-5 0,9-8-1 0,1 0 0 15,-5-4 2-15,8 0 1 0,20-8 0 0,-1 4-561 16,-5-8-113-16</inkml:trace>
          <inkml:trace contextRef="#ctx0" brushRef="#br0" timeOffset="67961.3555">17600 10943 2250 0,'0'0'100'0,"0"0"20"0,10-8-96 0,-6 0-24 16,-4 8 0-16,0 0 0 0,0 0 29 0,9-4 2 15,-9 4 0-15,0 0 0 0,-4-9 1 0,-1 1 1 16,5 8 0-16,0-8 0 0,-4 0-33 0,4 0 0 16,-5-4 0-16,5 4 0 0,-14 0-12 0,5 0-5 0,5 0-2 0,-1 4 0 15,5 4 19-15,-9-9 0 0,-9 1 0 0,4 4 0 16,5 0-13-16,-5 0 4 0,-8 0 1 0,3 4 0 16,-3 0 8-16,3 4 0 0,-3 0 0 0,-6 4-8 15,1 0 16-15,0 5 4 0,4 3 1 0,-4 4 0 16,-1 0 11-16,1 0 1 0,13 5 1 0,-4-1 0 15,5 0-26-15,-1 1 8 0,0 3-8 0,14-4 0 16,5-4 0-16,-1-3 0 0,-8-1 0 0,4-8 0 16,9 4 0-16,0-4-11 0,-9-8 11 0,9 4-12 15,-9-4-24-15,14 0-6 0,9 0-1 0,-1-4 0 16,-8-4 30-16,4-4 13 0,5 4-12 0,0-4 12 16,-5-5 0-16,0 1 0 0,5-8 0 0,0 4 0 15,4-5 0-15,-4 5 21 0,-10-4-2 0,10 0-1 0,9 3 9 16,-14 5 1-16,-4 4 1 0,0 4 0 0,-5 4 8 0,-9 4 2 15,0 0 0-15,0 0 0 0,-5 12-3 0,1 16-1 16,-6 5 0-16,1 7 0 0,-13 9-25 0,3 3-10 16,1 5 8-16,-5 8-8 0,-4-4 0 0,0-5 0 15,-1 1 0-15,-3 4 0 0,12-9 0 0,-8 1-14 16,-5-9 2-16,5 1 0 16,4-13-188-16,5 1-36 0</inkml:trace>
          <inkml:trace contextRef="#ctx0" brushRef="#br0" timeOffset="69290.1353">20419 10137 1818 0,'0'0'80'0,"0"-12"17"0,0 4-77 0,4-8-20 15,5 4 0-15,-4 0 0 0,-1-4 59 0,1 3 8 16,0-3 1-16,4 0 1 0,0 8-49 0,0 0-9 16,-9 8-3-16,0 0 0 0,0 0 0 0,9 8-8 15,-9 12 12-15,-9 4-4 0,0 13 30 0,0 3 6 16,-10 9 0-16,-3 20 1 0,-10 0-5 0,-5 11-2 15,-4 5 0-15,-4 4 0 0,-5-4-19 0,-9 0-4 16,-5-4-1-16,0 0 0 16,14-8-77-16,-5-8-15 0,5-4-3 0,0-5-602 15,9-7-120-15</inkml:trace>
          <inkml:trace contextRef="#ctx0" brushRef="#br0" timeOffset="69370.9691">20533 11101 2649 0,'0'0'58'0,"0"0"12"0,0 0 2 0,0 0 4 0,9 12-61 0,-9 0-15 0,4 0 0 0,1 0 0 16,8 0-11-16,-13 0-5 0,-9-3 0 0,5 3-1 15,4-12-96-15,-5 8-19 0,1-4-4 0,-5 4-878 16</inkml:trace>
          <inkml:trace contextRef="#ctx0" brushRef="#br0" timeOffset="69515.3413">20833 10587 2386 0,'0'0'52'0,"0"-8"12"0,-5-5 1 0,5 9 3 0,-4-4-55 0,-1 8-13 16,-4-4 0-16,9 4 0 15,0 0-92-15,0 0-22 0,-9 12-4 0</inkml:trace>
        </inkml:traceGroup>
        <inkml:traceGroup>
          <inkml:annotationXML>
            <emma:emma xmlns:emma="http://www.w3.org/2003/04/emma" version="1.0">
              <emma:interpretation id="{DA14F594-9BB3-4E65-99F2-F7BF3262DB6B}" emma:medium="tactile" emma:mode="ink">
                <msink:context xmlns:msink="http://schemas.microsoft.com/ink/2010/main" type="inkWord" rotatedBoundingBox="23887,11267 26336,11175 26368,12024 23919,12115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0653.623">23492 10607 1728 0,'18'-16'38'0,"-9"-5"8"0,9-3 2 0,5 0 0 15,-5-4-39-15,1-1-9 0,3 5 0 0,-3 0 0 16,-6-1 104-16,1 9 20 0,-10 0 3 0,6 4 1 15,-6 0-52-15,-4 12-9 0,0 0-3 0,-14 0 0 0,1 0-51 0,-5 4-13 16,-1 12 0-16,-8 4 0 0,-5 0 54 0,0 9 8 16,-4-1 2-16,-1 4 0 0,1 1-64 15,4 3-13-15,0-3-3 0,5-1 0 0,0 0 16 0,4 1 10 16,5-5-2-16,-1 0 0 0,10 1 0 0,-4-1 0 16,8 0 0-16,-4 1 0 0,4-5-8 0,1 4 0 15,-1-3 0-15,-4-1 0 0,5 0 0 0,-1 0 0 16,-4-7 0-16,0 3 0 0,-5 4 0 0,1-4 0 15,-15 5 0-15,1-1 0 16,-9-4-72-16,-10 0-16 0,-4 1-3 0,-9-1-994 0</inkml:trace>
          <inkml:trace contextRef="#ctx0" brushRef="#br0" timeOffset="69940.7977">21320 10927 1958 0,'0'0'87'0,"0"0"17"0,0 0-83 0,9-4-21 0,-9 4 0 0,0 0 0 15,0 0 84-15,0 0 12 0,9 4 2 0,-9-4 1 16,0 0-57-16,5 8-11 0,-1 4-3 0,-4-4 0 16,0 4-28-16,0 0 0 0,-4 4 0 0,-5-3 0 15,4 3 0-15,1 0 8 0,-5 0-8 0,4-4 0 16,1-4-19-16,-1 4-6 0,5-3-2 0,0-9 0 15,0 0-8-15,0 0-1 0,0 0-1 16,0 0 0-16,0 0 37 0,9 8 0 0,5-8 0 0,-5 0 0 0,4-8 0 16,1-1 0-16,0 1 0 0,-1 0 0 0,6 0 23 0,-6-4 12 15,1 4 2-15,4-4 1 16,0-4-25-16,-4-1-5 0,0 5 0 0,-1-4-8 0,1 0 8 0,-5-4-8 16,0-1 0-16,-4 5 0 0,4 0 18 0,-9 0 0 15,4 0 0-15,-4 0 0 0,0 3 11 0,0 5 3 16,-4 0 0-16,-5 0 0 0,0 0 0 0,0 4 0 15,-1 4 0-15,-3 0 0 0,-5 4-32 0,-1 4-8 16,1-4-1-16,-5 8 0 0,1-4 9 0,-1 5 12 16,0-1-2-16,0 4-1 15,1-4-212-15,-1 0-42 0,0 4-9 0,5-4-2 0</inkml:trace>
          <inkml:trace contextRef="#ctx0" brushRef="#br0" timeOffset="70341.1051">21935 10728 2419 0,'18'-4'107'0,"-9"4"22"0,5 0-103 0,-1 4-26 0,6 4 0 0,-1 0 0 15,5 5 56-15,-1 3 5 0,-3-4 2 0,-1 4 0 16,0 0-50-16,-4-4-13 0,4 1 0 0,-4-1 0 15,-5-4 0-15,0 0 0 0,-5 0 0 0,5 0 0 16,-9-8 0-16,0 0 0 0,0 0 0 0,0 0 0 16,0 0-16-16,0 0-8 0,0 0-1 0,0 0-1 0,0 0 26 0,0 0 0 15,10 0 0-15,-1 0 0 0,4 0 0 0,1-8 9 16,0 4 0-16,8-4 0 0,1-4 7 0,0 4 0 16,4-4 1-16,1-1 0 0,-1 1-17 0,5 0 0 15,-5 4 0-15,-4 4 0 0,4 4 55 0,-4 0 7 16,-9 0 2-16,4 8 0 0,-5 4-52 0,-3 0-12 15,-1 5 0-15,-5 3 0 0,1 0 0 0,-1 4 0 16,-4 5 0-16,5-1 0 0,-5 0 0 0,-5 1 0 16,5-5 0-16,-4 4-851 15,4-8-173-15</inkml:trace>
        </inkml:traceGroup>
        <inkml:traceGroup>
          <inkml:annotationXML>
            <emma:emma xmlns:emma="http://www.w3.org/2003/04/emma" version="1.0">
              <emma:interpretation id="{C0EF356C-AF5B-49E1-B4D0-67B9F8DFF344}" emma:medium="tactile" emma:mode="ink">
                <msink:context xmlns:msink="http://schemas.microsoft.com/ink/2010/main" type="inkWord" rotatedBoundingBox="28533,11172 32448,11026 32499,12393 28584,12539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75787.9702">27084 10894 2149 0,'0'0'95'0,"0"0"20"0,0 0-92 0,0 0-23 0,0 0 0 0,0 0 0 16,0 16 44-16,0 1 4 15,0 3 0-15,0 0 1 0,-5 8-29 0,1-3-7 16,-5 3-1-16,4 4 0 0,1-3 12 0,-1 3 3 15,1-4 0-15,-1 1 0 0,1-1-9 0,-1 0-2 16,0-3 0-16,5-1 0 0,-4-4-16 0,4-4-16 16,-5 1 4-16,5-1-1098 0</inkml:trace>
          <inkml:trace contextRef="#ctx0" brushRef="#br0" timeOffset="75827.8692">27589 10481 2764 0,'0'0'246'0,"-4"-4"-197"0,-1-4-39 0,1 4-10 15,-1-4 0-15,1 8 0 0,-5 0-10 0,4 0-807 16,5 0-162-16</inkml:trace>
          <inkml:trace contextRef="#ctx0" brushRef="#br0" timeOffset="75459.6765">26301 10676 1036 0,'0'-4'92'0,"0"-8"-73"0,0-1-19 0,0-3 0 15,5 4 140-15,-1 0 25 0,1-4 5 0,-1 0 1 16,1 3-93-16,4-3-18 0,-5 0-4 16,1 0-1-16,-1 0-21 0,-4-5-4 0,5 1-1 15,0 4 0-15,-5-4-4 0,4 4-1 0,1 3 0 16,-5-3 0-16,0 8 0 0,0-4 0 0,-5 4 0 0,5 0 0 15,-4 0 0-15,-1 4 0 0,-4-4 0 0,0 4 0 16,0 4-11-16,-9 0-2 0,-1 0-1 0,1 8 0 16,0-4-10-16,-5 8 0 0,-4-4 0 0,4 4 0 15,5 8 0-15,0-4-12 0,-1 5 2 0,1-1 1 16,0 4 9-16,4 0 0 0,1 5 0 0,8-1 0 16,-4-4 0-16,4 5 0 0,1-5 0 0,-1 4 11 15,1-7-11-15,-1 3 0 0,5-8 0 0,0 0-11 16,0 0 11-16,5-3 9 0,-1-1-1 0,-4-12-8 15,9 4 25-15,5 4-1 0,-5-8-1 0,0 0 0 16,10 0 1-16,-6-4 1 0,-4-4 0 0,10 0 0 16,3-5-9-16,1 5-1 0,9-12-1 0,-5 8 0 0,5-8-4 15,0 0-1-15,4-5 0 0,-4 5 0 0,5-4-9 16,-5-1 8-16,4 5-8 0,-4 0 8 0,-5 8-8 0,0 0 0 16,-8 0 0-16,-1 3 0 0,0 9 0 0,-4 0 12 15,-1-4-12-15,-8 13 12 0,4-1-12 0,0 4 12 16,-4 4-12-16,-1-4 12 0,-8 8-12 0,4 1 0 15,-5 3 0-15,5 0 0 0,-4 4 0 0,-5 1 0 16,-1 3 0-16,1 5 0 0,-4-1 0 0,-1 4 0 16,-4 5 0-16,0 8 8 0,-5-1 4 0,0 9 1 15,-4 0 0-15,4 3 0 0,-4-3 7 0,-5-4 0 16,0-1 1-16,0-3 0 0,0 0-5 0,-4-13 0 0,-1 5-1 0,1-9 0 16,4-4-3-16,-4-3 0 0,4-5 0 0,0-4 0 15,0-8 3-15,9-4 0 0,0-3 0 0,5-5 0 16,0-5 7-16,4-3 2 0,5-4 0 0,0-4 0 15,5-4 4-15,4-4 2 0,0-5 0 0,4-3 0 16,5-5-18-16,5-7-4 0,4-1-8 0,0-3 12 16,1-5-12-16,8 9-12 0,-4-1 3 0,4 5 0 31,5 3-35-31,0 1-8 0,9 3 0 0,0 9-1 0,0 4-104 16,4 8-21-16,-4 0-4 0,0 4-894 0</inkml:trace>
          <inkml:trace contextRef="#ctx0" brushRef="#br0" timeOffset="76801.3748">27894 10672 2383 0,'0'0'52'0,"0"0"12"0,5-8 1 0,0-1 2 0,-5 9-54 0,0 0-13 16,9-4 0-16,-9 4 0 0,0 0 38 0,9 9 5 0,4 3 1 0,1 4 0 16,0 4-33-16,-1 4-11 15,-3 1 0-15,-1 3 9 0,4 4-9 0,-8 1 0 16,-1-1 0-16,-4 5 0 0,0-5 0 0,0 0 0 16,-4 1 0-16,-1-5 0 0,1 0 0 0,-1 1 0 15,1-5 0-15,-1-4 0 0,-4 0 0 0,4 1 0 0,1-5 0 16,-5-4 0-16,4 0 0 0,5-8-11 0,0-4 11 0,0 0-8 15,0 0 0-15,0 0 0 0,0 0 0 0,0 0 0 16,5-12 8-16,-1-4 11 0,5-8-3 0,5-1 0 16,0-3-8-16,-1 0 0 0,6-1 9 0,3 1-9 15,1-4 20-15,0 3 0 0,4 5 0 0,-4-4 0 16,-9 7-2-16,4-3-1 0,0 4 0 0,0 4 0 16,0-1-7-16,1 9-2 0,-1 0 0 0,-4 0 0 15,8 4-8-15,-8 8 0 0,-5 0 0 0,5 4 0 16,-1 0 0-16,1 9 0 0,0-5 0 0,4 8 0 15,-4 0 0-15,-1-4-12 0,5 1 4 0,1 3 8 16,-6-4 0-16,1 0 0 0,9-4 0 0,-5 0 0 16,0 1 0-16,5-9 12 0,-5 0 0 0,5 0 0 0,0-4-12 15,-1 0 0-15,6 0 0 0,-1-4 0 0,5 0 0 16,-5 0-17-16,-4-4 4 0,9-5 1 0,4 5 12 0,-4-8 8 16,0 0 0-16,0-4-8 0,-5 4 11 0,1-5-11 15,-1-3 10-15,-9 4-10 0,0-9-10 0,-4 5-8 16,0 0-2-16,-1-4 0 0,-4 3 20 0,-4 5 0 15,4-4-8-15,-9-1 8 0,0 5-12 0,0 4 2 16,0 4 0-16,-5-4 0 0,1 4 18 0,-5 3 4 16,-5 1 1-16,5 4 0 0,-5 0-13 0,1 8 8 15,-5 4-8-15,-1 1 0 0,-8 3 0 0,4 8 0 16,0 4 0-16,-4 0 0 0,4 9 0 0,1-5 0 16,3 9 0-16,-3-5 0 0,3 4 9 0,-3-3 6 0,3-1 1 15,6 5 0 1,-1-5-36-16,5-4-8 0,-5 5 0 0,5-9-1 0,5 0 29 0,4-8 0 0,0 1 0 0,4-5 0 15,1 0 20-15,4-8 9 0,0 0 3 0,5 0 0 16,-1-8-32-16,6 0 0 0,-1-4 0 0,0-8 0 16,9-1 0-16,1-3 0 0,3-4-12 0,10-4 12 15,0-5-13-15,5 1 4 0,0-1 1 0,4 5 0 16,4 0 8-16,1 4-13 0,-5-1 5 0,9 5 8 16,-4 0-8-16,-1 8 8 0,-4-1 0 0,-4 9 0 15,-5 4 0-15,-5 4 12 0,-4 1-2 0,-4 7 0 16,-1 0 10-16,-9 0 1 0,0 4 1 0,-4 0 0 15,0 5 3-15,-5-1 1 0,-5 0 0 0,-4 4 0 16,0-3-5-16,-9 3-1 0,0-4 0 0,-5 0 0 16,-4 1-10-16,-9-1-2 0,0-4-8 0,-10 4 12 15,-4-8-12-15,-4 0 0 0,-1-3 8 0,-4-5-8 0,0 0 0 0,0 0 0 16,0-8 0-16,-5 4 0 16,1-4-36-16,-1 0-3 0,0-5-1 0,-4-3-807 15,4 0-161-15</inkml:trace>
        </inkml:traceGroup>
      </inkml:traceGroup>
      <inkml:traceGroup>
        <inkml:annotationXML>
          <emma:emma xmlns:emma="http://www.w3.org/2003/04/emma" version="1.0">
            <emma:interpretation id="{F0F77C71-D809-4932-8113-23F5834BF44B}" emma:medium="tactile" emma:mode="ink">
              <msink:context xmlns:msink="http://schemas.microsoft.com/ink/2010/main" type="line" rotatedBoundingBox="5035,14293 31280,13157 31394,15788 5149,16924"/>
            </emma:interpretation>
          </emma:emma>
        </inkml:annotationXML>
        <inkml:traceGroup>
          <inkml:annotationXML>
            <emma:emma xmlns:emma="http://www.w3.org/2003/04/emma" version="1.0">
              <emma:interpretation id="{F449B04B-E4B5-4E77-8D0C-653471665DAA}" emma:medium="tactile" emma:mode="ink">
                <msink:context xmlns:msink="http://schemas.microsoft.com/ink/2010/main" type="inkWord" rotatedBoundingBox="5035,14293 11514,14013 11627,16644 5149,16924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10574.3523">3596 14399 403 0,'18'-12'17'0,"-9"4"5"0,0-4-22 0,1 3 0 0,-1-3 0 0,0 0 0 16,0 0 213-16,0 0 39 0,0 0 7 0,0 4 1 15,5-9-188-15,-5 1-39 0,-5 4-7 0,1 0-2 0,0 4-11 0,-5-4-2 16,0 0-1-16,0 4 0 0,-5-5 16 16,0 5 3-16,1 0 1 0,-1-4 0 0,1 0-2 0,4 0 0 15,-9 0 0-15,0 4 0 0,4-5-4 0,-4 1 0 16,-5-4-1-16,5 8 0 0,0-8 4 0,-5 4 1 15,1-5 0-15,-5 5 0 0,-1 4-2 0,6-4 0 16,-6 0 0-16,1 0 0 0,-5 4-4 0,1-4-1 16,4 3 0-16,-5 5 0 0,-5-4 2 0,1 4 0 15,4 0 0-15,-4 0 0 0,-5 4-1 0,0 0 0 16,0 0 0-16,5 4 0 0,0 0-11 0,-5 4-3 16,-9 4 0-16,5 5 0 0,8-1-8 0,-4 0 8 15,-9 4-8-15,5 1 8 0,0 3-8 0,-5 0 12 0,4 4-12 0,1-3 12 16,-10 7 4-16,10 0 2 15,4-3 0-15,-5 7 0 0,1-3-3 0,4 3-1 0,5 4 0 16,4-3 0-16,-4 3-14 0,9-3 0 0,4-5 0 0,5 9 0 16,13-5 0-16,-8-4 0 0,-10 1 11 0,5-5-11 15,18-4 8-15,-4 1-8 0,-10-5 0 0,1 0 0 16,4-8 8-16,0 4-8 0,9-3 9 0,-9-13-9 16,0 8 8-16,0-8-8 0,13 8 0 0,1-4 9 15,-5-4-9-15,5 0 12 0,9 0-12 0,-1-4 12 16,1-8-12-16,0 0 10 0,-5-5-10 0,5-3 10 15,9-4-10-15,-10 0 8 0,-3-5-8 0,3-3 8 16,10-5-8-16,-4-3 0 0,-6-1 9 0,6 1-9 16,-1-4 12-16,9-1-1 0,5 5-1 0,-9-1 0 15,-9 5-10-15,9-1-11 0,9 1 3 0,0 7 0 16,-5-3 8-16,1 4 0 0,-5 3 0 0,-1 1 8 0,6 4-8 16,-10 4 0-16,-4 0 8 0,0 3-8 0,-5-3 0 0,0 4 0 15,0 0 0-15,-9 0 0 0,5 0 0 16,-5 4 9-16,0-5-9 0,-4 1 0 0,4 4 9 0,-4 0-9 15,-5 8 0-15,0 0 9 0,0 0-9 0,0 0 0 16,0 0 9-16,0 0-9 0,0 0 9 0,0 0-9 16,0 0 12-16,0 0-12 0,0 0 11 0,0 0-11 15,0 0 10-15,0 0-10 0,0 0 8 0,0 0-8 16,0 0 0-16,0 0 9 0,0 0 0 0,4 8 0 16,-4 0 0-16,0 0 0 0,0-8 1 0,0 8 0 15,0 1 0-15,-4-1 0 0,-1 4-10 0,0-4 0 16,5 0 9-16,-4 4-9 0,-5-4 8 0,4 8-8 0,1 1 8 15,-5-1-8-15,4 4 8 0,-4 0-8 0,-5 1 10 16,5 3-10-16,-5 4 11 0,1 5-11 0,-1 3 12 0,-9 4-12 16,-8 9 14-16,3 4-4 0,1 3-1 0,-10 5 0 15,-4 0-9-15,0 7 8 0,10 1-8 0,-6 0 8 16,1 4-8-16,-1-4 0 0,1-1 0 0,4 1 8 16,5-4-8-16,-1 0 0 0,-3-9 0 0,8 1 0 15,5-8 0-15,4-1 0 0,-9-7 0 0,5-1 0 16,4-7 0-16,1-1 0 0,4-8 0 0,-5 5 8 15,0-9 0-15,5-4 0 0,9-4 0 0,-4 4 0 16,-6-8 8-16,6-4 0 0,4-4 1 0,0 0 0 16,0 0 3-16,0 0 0 0,0 0 0 0,4-8 0 15,6-8 0-15,-1-4 1 0,-5 0 0 0,5-9 0 16,10-7-13-16,3-1-8 0,-3-7 8 0,-1 3-8 16,0-3 0-16,5 4 0 0,4 3 0 0,-4 5 0 0,-10 3 0 0,1 1 0 15,4 12 0-15,1 0 0 0,-10 8 0 16,4 4 0-16,-13 4 10 0,9 4-10 0,10 4 8 0,-10 0-8 15,-9 8 0-15,0 0 0 0,13 0 0 0,-4 5 0 16,-9-1 0-16,0 4 0 0,0 4-9 0,5-3-5 16,9-1-1-16,-10 0 0 15,1 5-25-15,4-9-4 0,9 0-2 0,-4 0 0 16,-5 1-120-16,9-5-24 0,9-4-5 0</inkml:trace>
          <inkml:trace contextRef="#ctx0" brushRef="#br0" timeOffset="111385.4422">3815 15512 288 0,'0'0'25'16,"4"-8"-25"-16,-4-4 0 0,-4 3 0 16,-1-3 250-16,5 0 45 0,-5 0 9 0,1 0 1 0,-1 0-155 0,5 0-31 15,0-1-7-15,0 1 0 0,-4 0-37 0,-1 4-7 16,5 0-2-16,5-4 0 0,-1 4-18 0,-4 8-4 15,0-8-1-15,0 8 0 0,0 0 4 0,0 0 1 16,0 0 0-16,0 0 0 0,0 0-12 0,0 0-3 16,5 12 0-16,-1 4 0 0,-4 0 0 0,0 8 0 15,0 5 0-15,-4 3 0 0,-1 5 11 0,1-5 1 16,-1 4 1-16,1 5 0 0,4-5-18 0,-5 5-3 16,1-5-1-16,4 1 0 0,-5 3-24 0,0-8 0 15,-4 1-9-15,9-5 9 0,-4 1-18 0,-1-5 3 16,1 0 1-16,4-4 0 15,-5 1-135-15,5-9-27 0,0 0-6 0</inkml:trace>
          <inkml:trace contextRef="#ctx0" brushRef="#br0" timeOffset="112166.8875">4265 13371 633 0,'0'0'28'0,"0"0"6"0,0 0-34 0,0 0 0 16,0 0 0-16,0 0 0 0,9 4 332 0,0 0 59 15,5 4 12-15,-5 4 2 0,5 4-278 0,0 5-56 16,-1-1-11-16,1 4-3 0,0 5-10 0,-1-1-3 16,5 0 0-16,-8 1 0 0,3 3-17 0,-4-4-4 15,5 5-1-15,-5-9 0 0,0 0-14 0,-4 0-8 16,4 1 10-16,0-5-10 0,-5 0 0 0,1-4 0 15,-5 1-8-15,9-5 8 16,-9 0-38-16,0-4-1 0,0-8 0 0,0 8 0 16,0-8-130-16,0 0-27 0,0 0-4 0</inkml:trace>
          <inkml:trace contextRef="#ctx0" brushRef="#br0" timeOffset="112527.5186">4074 13812 172 0,'0'0'16'0,"0"-12"-16"15,0 0 0-15,0 0 0 0,-5 0 257 0,5-1 49 16,0 5 10-16,0 0 1 0,0 0-139 0,0 8-28 16,0 0-6-16,5-8 0 0,0 0-40 0,4 0-7 15,0 4-1-15,4 0-1 0,6 4-46 0,3-4-9 16,1-4-1-16,5 4-1 0,3 4-25 0,1-9-5 15,9 9 0-15,0-8-8 16,5 4-62-16,-1-4-19 0,5 0-4 0</inkml:trace>
          <inkml:trace contextRef="#ctx0" brushRef="#br0" timeOffset="112393.8454">4516 13460 1900 0,'0'0'169'0,"0"0"-135"0,-9-4-34 0,9 4 0 16,-14-4 67-16,14 4 6 0,0 0 2 0,0 0 0 15,0 0-12-15,-14 8-3 0,5 0 0 0,0 4 0 16,-5 4-48-16,1 1-12 0,-5-1 0 0,4 4 0 0,-4-4 0 16,4 9 0-16,-4-5 0 0,0 0 0 15,4 0 0-15,0 0-10 0,1 1 2 0,-6-1 0 16,6-4-37-16,-1-4-7 0,0 4-2 0,1-3 0 15,-1-1-69-15,0 0-13 0,1 0-4 0,-1-4-416 16,0 0-84-16</inkml:trace>
          <inkml:trace contextRef="#ctx0" brushRef="#br0" timeOffset="113013.7864">5909 13642 2188 0,'0'0'195'0,"0"0"-156"0,-14 0-31 0,5 4-8 0,-5 0 41 0,5 8 7 15,-4 0 2-15,-6 5 0 0,6 7-9 0,-5 4-1 16,-10 9-1-16,5 3 0 0,1 1-9 0,-10 7-2 16,0 5 0-16,0 8 0 0,-4-1-16 0,-1 5-3 15,-4 4-1-15,5 8 0 0,-5 4 12 0,0 0 1 16,4-1 1-16,10 1 0 0,-5 0-22 0,14 4-10 16,4 0 1-16,1 0 0 0,4 0 9 0,4-8 12 15,10 4-2-15,-1-8-1 16,1 0-29-16,4-8-7 0,5-5-1 0,-1 1 0 15,1-4-94-15,4-5-19 0,5-3-4 0,-5-9-872 0</inkml:trace>
          <inkml:trace contextRef="#ctx0" brushRef="#br0" timeOffset="113300.2766">6624 14876 2016 0,'0'-12'89'0,"0"4"19"0,4-8-87 0,1 0-21 0,-1-4 0 0,5-5 0 16,-4-3 80-16,4 4 12 0,0-5 3 0,5-3 0 16,-10 0-28-16,10-5-6 0,-5 5-1 0,5-1 0 15,-1 1-36-15,6 0-7 0,-6-1-1 0,1 9-1 16,4 0-15-16,-4 8 0 0,0-1 8 0,-1 1-8 16,1 8 0-16,-1 0 0 0,1 8 0 0,4 4 0 15,-4 0 8-15,4 12-8 0,0 5 0 0,1 3 9 16,-1 8 3-16,5 9 1 0,4 3 0 0,-4 5 0 15,4-1-3-15,0 1-1 0,1 8 0 0,4-1 0 0,-1 1-9 16,1-5 0-16,-4 5 0 0,3 0 0 0,1 3 0 16,0-3 0-16,0-8-14 0,-5-1 5 15,5-3-38-15,-4-5-7 0,-6 1-2 0,6-9-711 16,-1-8-142-16</inkml:trace>
          <inkml:trace contextRef="#ctx0" brushRef="#br0" timeOffset="113427.5388">8044 14124 2304 0,'0'0'102'0,"-14"4"21"0,10 0-99 0,-14 4-24 0,-1 0 0 0,-3 12 0 16,-1 0 25-16,-4 5 0 0,-5 11 0 0,-5 9 0 15,-4 7 13-15,0 9 2 0,-9 0 1 0,-4 12 0 16,-6-1-17-16,-3 1-4 0,-1-4-1 0,0 4 0 15,5-4-11-15,0-1-8 0,4 5 12 0,5-8-12 16,0 0 0-16,5-9-11 0,4 5 0 0,0-8 0 31,4-5-133-31,5-7-26 0,5-5-6 0</inkml:trace>
          <inkml:trace contextRef="#ctx0" brushRef="#br0" timeOffset="113743.0367">8213 13509 1785 0,'31'-17'79'0,"-17"9"17"16,4 4-77-16,5-4-19 0,0 4 0 0,4 4 0 0,5 4 128 0,0 8 23 15,4 4 4-15,5 13 1 0,0 3-76 0,5 13-16 16,-1-1-2-16,5 17-1 0,-9 8-9 0,5 4-1 15,-10 3-1-15,-4 5 0 0,-4-4-24 0,-6 8-5 16,-4 4-1-16,-4-4 0 0,-9-4 13 0,-1 4 3 16,-4-4 0-16,-9 0 0 0,0-4-36 0,-5-4 0 15,-8 0 0-15,-1-5 0 16,-9 1-28-16,5-8-13 0,-1 0-3 0,-8-1 0 16,0-3-30-16,-1-4-6 0,1-5-2 0,4-3 0 15,0-1-123-15,0-7-25 0,0-1-5 0,9-8-1 0</inkml:trace>
        </inkml:traceGroup>
        <inkml:traceGroup>
          <inkml:annotationXML>
            <emma:emma xmlns:emma="http://www.w3.org/2003/04/emma" version="1.0">
              <emma:interpretation id="{0C8F6DA0-4FE8-4EF9-B75D-2DD9A4DF4A34}" emma:medium="tactile" emma:mode="ink">
                <msink:context xmlns:msink="http://schemas.microsoft.com/ink/2010/main" type="inkWord" rotatedBoundingBox="12575,14518 15464,14393 15536,16056 12647,1618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16506.1198">12706 13610 1785 0,'0'-4'159'0,"-4"-4"-127"16,-1-5-32-16,5 5 0 0,0 0 15 0,0 0-3 15,0 4-1-15,0 4 0 0,0 0 25 0,0 0 4 16,0 0 2-16,0 0 0 0,-4 12-18 0,4 9-4 15,-5-1-1-15,-4 4 0 0,4 0 13 0,1 9 4 0,-1 3 0 0,-4 5 0 16,0 11 18-16,0 5 4 0,4 4 1 0,1 7 0 16,-5 1-10-16,-5 4-1 0,5 0-1 0,0 4 0 15,-5 4-2-15,5-4 0 0,0-5 0 0,-5 1 0 16,5-8-29-16,0 0-7 0,0-5-1 0,0-3 0 16,0-4-8-16,-5-5 8 0,5 1-8 0,-5-5 8 31,1 1-36-31,-1-9-8 0,5-3-2 0,0-1 0 15,-5-8-154-15,10 1-30 0</inkml:trace>
          <inkml:trace contextRef="#ctx0" brushRef="#br0" timeOffset="114391.2283">9979 15010 2091 0,'0'0'92'0,"0"0"20"0,0 0-89 0,0 0-23 0,0 0 0 0,14 4 0 15,4 0 75-15,5-4 10 0,-1 4 3 0,6 0 0 0,13-4-34 0,9 0-6 16,0 0-2-16,9 0 0 0,0 0-22 0,0 0-4 16,14-8 0-16,0 4-1 0,0 0-19 0,9-4-16 15,9 0 4-15,0-4 0 16,-4 0-103-16,-5-1-20 0,9 1-4 0,-5 0-1 0</inkml:trace>
          <inkml:trace contextRef="#ctx0" brushRef="#br0" timeOffset="114060.279">10143 14419 2354 0,'14'0'52'0,"4"-4"10"0,-5 0 2 0,10 4 3 0,5 4-54 0,-1 0-13 16,5 4 0-16,-5 0 0 0,5 0 52 0,4 1 7 16,1-1 1-16,4 0 1 0,0 4-17 0,9-4-3 15,0-4-1-15,0 0 0 0,0 4-25 0,5-4-6 16,-1-4-1-16,6 0 0 0,-6-8-8 0,1 4 0 15,-5-4 0-15,0 0 8 0,0 0-18 0,-4 0-4 16,-1 0-1-16,1-1 0 16,-5 1-18-16,0 4-4 0,-10-4-1 0,-3 4 0 15,-1 0-28-15,-4 4-6 0,0 0 0 0,-1-4-995 0</inkml:trace>
          <inkml:trace contextRef="#ctx0" brushRef="#br0" timeOffset="123932.6908">12761 14775 345 0,'0'0'31'0,"0"0"-31"0,0 0 0 0,0 0 0 16,4-8 151-16,-4 8 24 0,0-8 5 0,0 8 0 16,0 0-74-16,5-8-15 0,-5 8-3 0,0 0-1 15,0 0-35-15,0 0-8 0,0 0 0 0,0 0-1 16,0 0 12-16,0 0 2 0,0-8 1 0,0 8 0 0,4-8 5 15,-4 8 1-15,0 0 0 0,0 0 0 0,0 0-16 16,0 0-2-16,0 0-1 0,0 0 0 0,0 0-56 16,0 0-11-16,10 0-2 0,3 4-573 15,-4 0-115-15</inkml:trace>
          <inkml:trace contextRef="#ctx0" brushRef="#br0" timeOffset="116654.5593">12847 14715 2685 0,'0'0'119'0,"0"0"25"0,5-4-116 0,-5 4-28 15,0 0 0-15,0 0 0 16,9 0-73-16,-9 0-21 0,0 0-4 0,0 0-997 0</inkml:trace>
        </inkml:traceGroup>
        <inkml:traceGroup>
          <inkml:annotationXML>
            <emma:emma xmlns:emma="http://www.w3.org/2003/04/emma" version="1.0">
              <emma:interpretation id="{4415ADF5-9A7D-49DC-9BDA-101E98A20BCC}" emma:medium="tactile" emma:mode="ink">
                <msink:context xmlns:msink="http://schemas.microsoft.com/ink/2010/main" type="inkWord" rotatedBoundingBox="16625,14552 20118,14401 20177,15764 16684,15915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21451.9476">16481 13679 2084 0,'-28'-9'92'0,"24"9"20"0,4 0-90 0,0 0-22 15,-5-4 0-15,1 8 0 16,-6 0 56-16,10-4 8 0,0 17 0 0,-4 7 1 0,-14 0-41 0,4 13-9 16,9 3-2-16,-4 9 0 0,-13-1 5 0,-6 9 1 15,1-4 0-15,0 3 0 0,-5 1-11 0,4-5-8 16,-3 9 12-16,-1-8-12 0,4-1-12 0,6 1-10 15,-1 0-2-15,5-1 0 16,-1-3-113-16,6-5-23 0,4-7-5 0</inkml:trace>
          <inkml:trace contextRef="#ctx0" brushRef="#br0" timeOffset="121055.8939">16307 13877 2073 0,'0'0'184'0,"5"-8"-147"16,9-4-29-16,-5-1-8 0,-9 5 56 0,9 0 9 15,0 8 3-15,-9 0 0 0,0 0-24 0,0 0-4 16,0 0 0-16,0 0-1 0,-5 12-39 0,-4 1 0 16,-9 7 0-16,0 4 0 0,4 0 0 0,-4 5-8 15,0-1 8-15,-5 4 0 0,5-3 0 0,4-1 0 16,1 0 0-16,-1 1 0 0,0-1 19 0,5 0-1 16,0-3 0-16,4-1 0 0,-4 0-18 0,9 0 0 15,0-3 0-15,0-5 0 0,9 4 8 0,-4-4-8 0,4-4 9 16,5 1-9-16,4-1 11 0,5-4-11 15,-5 0 12-15,9-4-12 0,1-4 0 0,-1 0 0 0,-4 0 0 0,-1 0 0 32,-3-4-44-32,3 0-5 0,6-4-2 0,-5 0 0 15,-10 0-109-15,5 0-23 0,5-1-4 0,0-3-673 0</inkml:trace>
          <inkml:trace contextRef="#ctx0" brushRef="#br0" timeOffset="121776.1206">16836 13816 1267 0,'13'-20'112'0,"-8"12"-89"0,-1-4-23 0,1-5 0 16,-5 9 69-16,9-4 10 0,0 0 1 0,0 0 1 16,-4-4 30-16,8 4 5 0,1 4 2 0,4-1 0 15,-4-3-28-15,4 4-6 0,5 4 0 0,9-4-1 16,4 8-23-16,-8 0-4 0,-6 0 0 0,6 8-1 15,8 0-32-15,-4 4-7 0,-9 5 0 0,-1-1-1 16,1 4 7-16,-5 4 2 0,1 5 0 0,-6 3 0 16,-4-4-16-16,1 1-8 0,-1-1 10 0,-5 4-10 15,-8-3 11-15,-1-1-11 0,1 0 12 0,-6-3-12 16,-3 3 11-16,-5-8-11 0,-5 0 10 0,0 1-10 16,5-1 15-16,-5-4-3 0,-9 0-1 0,5-4 0 0,9-3-11 15,4-1 0-15,-4-4-12 0,4 0 12 0,-4 4 0 16,9-4 0-16,0-4 0 0,0 4 12 0,0-4-26 0,9 0-5 15,0 0-1-15,0 0 0 0,0 0 0 0,13-4 0 16,10 4 0-16,4 0 0 0,5 0 10 0,5 4 2 16,-1 4 0-16,5 0 0 0,-5 4 8 0,5 0 0 15,-9 5 8-15,0-1-8 0,-5 8 20 0,1 0 0 16,-6-3 0-16,-8 7 0 0,-9 4 19 0,4 1 3 16,0-5 1-16,-9 4 0 0,-9 5-9 0,0-5-2 15,-5 0 0-15,-4 1 0 0,0-1-18 0,-10 1-4 16,-8-5-1-16,4-4 0 15,0 5-31-15,-13-1-6 0,-10-4-2 0,-9 0 0 16,0 5-158-16,1-9-31 0,-15 4-6 0</inkml:trace>
          <inkml:trace contextRef="#ctx0" brushRef="#br0" timeOffset="117797.9978">14104 13925 2178 0,'0'0'48'0,"0"-8"9"0,0 0 3 0,0 0 1 0,0 0-49 0,0 8-12 15,4-8 0-15,6 0 0 0,-1 0 19 0,4 0 1 16,10 0 0-16,-5-1 0 0,5-3-20 0,0 4 0 15,4 0-13-15,0 0 5 0,5 0 8 0,-4-4 11 0,4 4-3 16,-1 0 0-16,-3 0-8 0,-1 3 0 0,-4-3 0 16,0 4 0-16,-1-4 32 0,-3 4 0 15,-1 0 1-15,0 4 0 0,0 4-1 0,-4 0-1 0,4-4 0 0,-4 4 0 16,-5 4-31-16,4 5 0 0,-3 3 0 0,3 4 0 16,-8 0 0-16,-1 9 0 0,1-5-8 0,-5 4 8 15,-5 4 0-15,1-3 0 0,-5 3 0 0,-5 1 0 16,0-1 0-16,-8 0 0 0,3 1 0 0,-8-1 0 15,-5 0 8-15,0 1-8 0,0-1 11 0,-4-3-11 16,0 3 9-16,-1-4-9 0,5 1 0 0,0-5 9 16,1 0-1-16,-1-4-8 0,4 1 12 0,1-5-4 15,0 0 6-15,4 4 1 0,5 0 0 0,0 1 0 16,-1-1-7-16,1 4-8 0,5-4 11 0,-1 5-11 16,5-5 11-16,4 0-11 0,-4 0 10 0,5-3-10 15,-6-1 16-15,10-4-2 0,0 4-1 0,5-4 0 16,0-4 2-16,-1 0 0 0,10-4 0 0,-1 1 0 0,6 3-4 15,3-8-1-15,1 0 0 0,9 0 0 16,4-4-10-16,1 0-14 0,8-5 3 0,1 5 1 16,-1-4-99-16,6 0-20 0,-1 0-4 0,0-4-946 15</inkml:trace>
          <inkml:trace contextRef="#ctx0" brushRef="#br0" timeOffset="120714.0757">15889 13881 1069 0,'0'0'23'0,"13"-4"5"0,1-4 0 0,0 0 4 0,4-4-32 0,0-5 0 0,-4 5 0 0,-1 0 0 15,6 0 72-15,-6 0 8 0,5 0 1 0,-4-1 1 16,-5 1-13-16,0 0-2 0,5 0-1 0,-5 0 0 15,-4 0 17-15,4 0 3 0,0-5 1 0,0 5 0 16,0 4-30-16,-4 0-5 0,-1 0-2 0,-4 4 0 16,5-4-22-16,-5 8-5 0,0-4-1 0,0 4 0 15,0 0-9-15,0 0-1 0,-5 0-1 0,-9 0 0 0,1 4-2 16,-5 4 0-16,4-8 0 0,-4 8 0 0,-5 0-1 0,-4 4-8 16,-1 0 12-16,-4 5-4 15,-4 3 13-15,-5 4 3 0,0-4 0 0,-4 9 0 0,-1-1-4 16,5 4-1-16,0 5 0 0,5 3 0 0,-5 5-19 0,9 3 8 15,5 1-8-15,4 0 0 0,0 3 0 0,5 1 0 16,0-1 0-16,8 1 0 0,1-4 0 0,5 3 0 16,-1 1 0-16,5-9 0 0,0 1 0 0,0-9 0 15,0 1 0-15,0-9 0 0,9-8 0 0,-4 0 0 16,4-3 0-16,-4-1-9 0,-1-8 9 0,10 0 9 16,-5-4-1-16,5-4-8 0,-1 0 12 0,1-8-4 15,4-4 0-15,-4-4-8 0,-1-1 22 0,6-7-2 0,-6-4-1 16,1-1 0-16,0 5-11 0,-1-4-8 0,-8 0 9 15,4 3-9-15,-9-3 8 0,0 8-8 0,-9-5 0 16,4 9 9-16,-4 0 1 0,-5 0 0 0,5 4 0 0,-4 0 0 16,-1 8 2-16,-4-5 0 0,0 5 0 0,4 0 0 15,-4 4-12-15,0 4-14 0,-5 0 3 0,5 5 1 32,-1 3-46-32,-3 0-10 0,3 4-2 0,1 0-664 0,-5 0-134 0</inkml:trace>
          <inkml:trace contextRef="#ctx0" brushRef="#br0" timeOffset="122738.8629">16016 13933 1094 0,'0'0'48'0,"9"-8"11"16,5 0-47-16,-5 0-12 0,0-4 0 0,0 4 0 0,5 0 58 16,-5 0 10-16,5 0 1 0,-5 0 1 0,0-5-36 0,-5 1-7 15,-4 12-2-15,0 0 0 0,0 0-15 0,5-12-10 16,-5 12 12-16,0-8-12 0,-5 0 31 0,5 0-1 15,0 8 0-15,0 0 0 0,-4-4 7 0,4 4 2 16,0 0 0-16,0 0 0 0,0 0-22 0,0 0-4 16,0 0-1-16,0 0 0 0,-5-8-12 0,5 8 0 15,0 0 8-15,0 0-8 0,0 0 0 0,0 0 9 16,0 0-9-16,0 0 8 0,0-4 15 0,0 4 2 16,0 0 1-16,0 0 0 0,0 0-6 0,0 0-2 15,0 0 0-15,0 0 0 0,-4-8-2 0,4 8 0 16,0 0 0-16,0 0 0 0,0 0 0 0,0 0-1 15,0 0 0-15,0 0 0 0,0 0-15 0,0 0 11 16,0 0-11-16,0 0 10 0,0 0-10 0,0 0 0 16,0 0 0-16,-9 8 8 0,0-4-8 0,-1 8 0 0,6 0 9 0,-5 0-9 15,0 4 17-15,-5 5-1 0,5-1 0 0,-5 4 0 16,1 0 1-16,-1 1 0 0,0 3 0 16,1 4 0-16,3-7-5 0,1 3 0 0,0-4-1 0,5 1 0 15,-1-5 1-15,5 0 1 0,-4-4 0 0,8 4 0 16,-4-7 7-16,5 3 0 0,4-4 1 0,-5-4 0 15,5 4-3-15,1-4-1 0,-1 0 0 0,4-4 0 16,-4 4 7-16,1 1 0 0,3-1 1 0,1-4 0 16,0 0-1-16,-1 4-1 0,1-4 0 0,0 0 0 15,4-4-11-15,-5 4-1 0,1 0-1 0,4 0 0 16,5-4-10-16,0-4 10 0,0 0-10 0,-1 4 10 16,-3 0-21-16,3-4-4 0,6 4-1 0,-6-4 0 15,-8 4-113-15,4-4-23 16,14 0-5-16,-9-4-835 0</inkml:trace>
        </inkml:traceGroup>
        <inkml:traceGroup>
          <inkml:annotationXML>
            <emma:emma xmlns:emma="http://www.w3.org/2003/04/emma" version="1.0">
              <emma:interpretation id="{21B318D6-B3FB-44B8-9785-AEDDB49BB3D9}" emma:medium="tactile" emma:mode="ink">
                <msink:context xmlns:msink="http://schemas.microsoft.com/ink/2010/main" type="inkWord" rotatedBoundingBox="21070,14454 22531,14390 22587,15693 21126,15757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24796.0485">18488 14249 1382 0,'0'0'123'0,"0"0"-99"0,-13-8-24 0,4 4 0 15,-1 0 72-15,10 4 8 0,-13-4 3 0,13 4 0 16,0 0-56-16,0 0-11 0,0 0-3 0,0 0 0 16,0 0-4-16,0 0-1 0,0 0 0 0,0 0 0 15,0 0-8-15,9-4 0 0,0-4 0 0,-4 8 8 16,8-4 22-16,1 4 4 0,4 0 1 0,5 0 0 16,0 0 25-16,-1 0 4 0,10-4 2 0,-4 4 0 15,-1 4-10-15,9-4-3 0,1 0 0 0,4 0 0 16,0-4-9-16,13 4-1 0,1-4-1 0,0 4 0 15,4-4-19-15,0 4-4 0,0-4-1 0,5 4 0 16,-10-4-7-16,1 4-2 0,-5 0 0 0,0 0 0 0,-4-5-1 16,-1 5-8-16,1 0 12 0,-10 0-4 0,1 0 0 15,4 0 0-15,-9-4 0 0,-1 0 0 0,1 4-8 16,-9 0 8-16,0-4-8 0,0 4 8 0,-5-4-8 0,-5 0 0 16,1 4 9-16,-5 0-9 0,-9 0 0 0,0 0 0 15,0 0 0-15,0 0 0 0,0 0-15 0,0 0 3 16,0 0 0-16,0 0 0 15,0 0-12-15,0 0-1 0,0 0-1 0,0 0 0 16,-9-4-28-16,5 4-6 0,-1-4 0 0,-4 4-1 16,-9-4-111-16,4 4-23 0,0-4-4 0,1 0-1 0</inkml:trace>
          <inkml:trace contextRef="#ctx0" brushRef="#br0" timeOffset="125230.8288">19221 13650 1555 0,'0'0'138'0,"0"0"-110"0,0 0-28 0,5-16 0 0,-5 4 90 0,4 0 13 16,1 4 2-16,-5 8 1 16,0 0-15-16,5-8-3 0,4-5-1 0,-9 13 0 0,4-4-52 0,-4 4-11 15,0 0-1-15,0 0-1 0,14 0-10 0,-5 0-3 16,-9 0 0-16,9 13 0 0,5-1 20 0,-10 4 4 16,1 0 1-16,-1 4 0 0,1 9-10 0,-1 7-3 15,-4 0 0-15,0 9 0 0,-4 8 19 0,-1 3 3 16,-4 1 1-16,5 0 0 0,-10-1-22 0,9 5-4 15,-8-4-1-15,-1-1 0 0,10 5-1 0,-5-8-1 16,4 3 0-16,-4-7 0 0,4-5-15 0,5 5 0 16,-4-9 0-16,-1-3 0 0,1-5 8 0,4 0-8 15,-5-7 0-15,5-1 9 0,0-4-9 0,0 0 0 16,-4-3-12-16,4-1 12 16,0-4-32-16,-5 0 2 0,0 0 0 0,5 0 0 15,0-12-122-15,0 0-24 0,0 9-4 0,0-9-846 0</inkml:trace>
        </inkml:traceGroup>
        <inkml:traceGroup>
          <inkml:annotationXML>
            <emma:emma xmlns:emma="http://www.w3.org/2003/04/emma" version="1.0">
              <emma:interpretation id="{DFF91072-0C15-48F2-B7D2-89EF4B00E974}" emma:medium="tactile" emma:mode="ink">
                <msink:context xmlns:msink="http://schemas.microsoft.com/ink/2010/main" type="inkWord" rotatedBoundingBox="23582,13708 24642,13662 24717,15395 23657,15440"/>
              </emma:interpretation>
            </emma:emma>
          </inkml:annotationXML>
          <inkml:trace contextRef="#ctx0" brushRef="#br0" timeOffset="126552.4349">20947 13205 288 0,'0'0'12'0,"0"-12"4"0,0 0-16 0,-5 0 0 16,5-1 0-16,0 1 0 0,0 0 108 0,0 0 18 15,0-4 4-15,0 4 1 0,0 0-27 0,5 3-6 16,-5-7-1-16,4 0 0 0,-4 0 8 0,0 0 2 16,5 0 0-16,-5-1 0 0,4 1-8 0,-4 0-2 15,5 0 0-15,0 4 0 0,-5 0-8 0,4-1-1 16,1 1-1-16,-1 4 0 0,1 4-19 0,-5 4-4 16,0 0-1-16,0 0 0 0,9 0-27 0,0 8-6 15,5 4-1-15,-5 5 0 0,0 3-29 0,0 8 0 16,0 4 0-16,0 5-10 0,-4 7 10 0,4 5 0 0,-5 8 10 0,6 3-10 15,-10 1 23-15,0 8-2 0,0-4 0 0,0 3 0 16,-5 1 16-16,0 8 3 0,1-4 1 0,4 4 0 16,0 0-15-16,-5-4-3 0,5-5-1 0,5-3 0 15,-5 0-9-15,4-8-1 0,1-5-1 0,-5 1 0 16,5-9-11-16,-5 1-12 0,0-1 2 0,0-3 1 31,-5-5-85-31,0-8-17 0,1 5-3 0,-5-5-1014 0</inkml:trace>
          <inkml:trace contextRef="#ctx0" brushRef="#br0" timeOffset="126830.4444">21762 14091 2358 0,'18'-8'104'0,"-9"8"22"0,0-4-101 0,5 4-25 16,0 4 0-16,8 0 0 0,1 4 29 0,-5 5 1 16,5-1 0-16,0-4 0 0,0 8-14 0,-1-4-2 15,-3 0-1-15,-6 0 0 0,1 1-4 0,-5-5-1 16,-4 4 0-16,-1-4 0 0,1 0-8 0,-5-8 0 16,-5 8 9-16,1 4-9 0,-6-8 0 0,6 0 0 0,4-4 0 0,-9 4 8 15,0 4-8-15,0-8 0 0,9 0 0 0,0 0 8 16,-10 0-8-16,1-4 8 0,0 0-8 0,9 4 8 15,0 0 1-15,0 0 1 0,-4-8 0 0,-1 0 0 16,5 0-10-16,0 8 0 0,0 0 0 0,0 0 0 16,-4-8 0-16,4 8-9 0,0 0 9 0,0 0-10 31,0 0-22-31,0 0-5 0,0 0-1 0,0 0-1076 0</inkml:trace>
        </inkml:traceGroup>
        <inkml:traceGroup>
          <inkml:annotationXML>
            <emma:emma xmlns:emma="http://www.w3.org/2003/04/emma" version="1.0">
              <emma:interpretation id="{7ED2C89B-E1DC-40AF-8089-6C2CAC810A2D}" emma:medium="tactile" emma:mode="ink">
                <msink:context xmlns:msink="http://schemas.microsoft.com/ink/2010/main" type="inkWord" rotatedBoundingBox="25709,13759 31295,13517 31376,15390 25790,15632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27403.8174">23205 12974 1785 0,'9'-12'79'0,"-9"8"17"0,0-4-77 0,0 0-19 16,5 0 0-16,-1 0 0 0,5 0 132 0,-4 4 24 16,-5 4 4-16,0 0 0 0,9-4-109 0,-9 4-23 15,0 0-4-15,0 0 0 0,9 12-11 0,-4 4-1 0,-5 4-1 0,0 9 0 16,0 3 14-16,0 8 3 0,0 9 1 0,-5 8 0 15,-4 7 4-15,0 9 1 0,0-4 0 16,0 8 0-16,0-4-11 0,-1 8-3 0,1-4 0 0,5 3 0 16,-5-3-4-16,0-4-2 0,0-4 0 0,4-4 0 15,0-5-14-15,1-7 0 0,-1-4 0 0,1-1 0 16,4-3 0-16,0-5 0 0,-5-7 11 0,1-5-11 31,4 0-100-31,-5-8-26 0,5 1-6 0,0-5-1002 0</inkml:trace>
          <inkml:trace contextRef="#ctx0" brushRef="#br0" timeOffset="127668.6677">24025 13420 2358 0,'0'0'52'0,"0"0"10"0,4-9 2 0,5 1 3 0,-9 0-54 0,9 0-13 16,5 0 0-16,9 4 0 0,-1-4 36 0,1 0 4 16,5 4 0-16,3 0 1 0,6-4-41 0,-5 4 0 15,4-5-8-15,1 1 8 0,-6 0 0 0,6-4 8 16,-5 4 2-16,4-4 0 0,1 0 0 0,-1 4 0 16,0 0 0-16,5 0 0 0,-4 3 29 0,-5 1 5 15,-5 0 2-15,0 0 0 0,-4 0-23 0,4 0-5 0,1 4-1 0,-5 0 0 16,4 0-8-16,-4 4-1 0,-5 0-8 0,0-4 12 15,0 4-12-15,-4 0 0 0,-5 0 0 0,0 5 0 16,-9-9 0-16,5 4 0 0,-5-4 0 0,4 12 0 16,-4 4 0-16,0-4 9 0,-9 4-9 0,5 4 8 15,-10 1-8-15,-4 7 8 0,-5 0-8 16,-4 5 8-16,-10 3-8 0,1 5 0 0,-1 3 0 16,1 1 0-16,-5 3 29 0,-5 1 1 0,1 3 0 0,-1 1 0 15,1 8-30-15,4-5 8 0,4-3-8 0,-4 0 0 16,5-5 0-16,-5-3 0 0,5-1 0 0,-5-3 0 31,4-1-27-31,-4-3-5 0,5-5 0 0,-5 0-1 0,0-3-177 16,0-1-35-16,-32 12-7 0,18-19-2 0</inkml:trace>
          <inkml:trace contextRef="#ctx0" brushRef="#br0" timeOffset="129022.0985">25513 13298 691 0,'0'0'61'0,"0"0"-49"0,0 0-12 0,0 0 0 15,0 0 247-15,0 0 46 0,0 0 10 0,0 0 1 16,0 0-197-16,-4 12-40 0,-1 4-8 0,1-3-2 15,-5 3-23-15,-1 4-5 0,6 4-1 0,-5-3 0 16,0 3 3-16,-5-4 0 0,5 4 0 0,-5 1 0 16,-4-1-4-16,4 0-1 0,-4 0 0 0,5 1 0 15,-1-5-4-15,-4 0-1 0,4 0 0 0,0 1 0 16,5-1 8-16,0-4 2 0,0-4 0 0,0 0 0 16,4 1-15-16,5-13-4 0,0 0 0 0,0 0 0 15,5 12-12-15,4-4 8 0,0-4-8 0,9-4 0 0,1 0 0 16,3 0 0-16,-3 0-11 0,8-4 11 15,-4 0-32-15,-1 4 0 0,1 4 1 0,0-4 0 16,0-4 31-16,-5 4 0 0,0 0 0 0,-4 4 0 0,-1 4 8 0,1 0 7 16,-5 0 1-16,0 4 1 0,0 4 8 0,-4-3 2 15,-1 7 0-15,1 0 0 0,-5-4-2 0,-5 4 0 16,5 1 0-16,-4-1 0 0,-1-4-10 0,-4 0-3 16,0 4 0-16,-4-7 0 0,-6 3-4 0,6-4-8 15,-10-4 11-15,0 4-11 0,-9 0 8 0,-4 0-8 16,-5-3 0-16,-5-1 0 15,5 4-19-15,-4-4-10 0,4 4-3 0,0-4 0 16,0 0-165-16,9 4-34 0</inkml:trace>
          <inkml:trace contextRef="#ctx0" brushRef="#br0" timeOffset="128579.3713">25345 13302 403 0,'0'0'17'0,"0"0"5"0,0 0-22 0,0 0 0 0,0 0 0 0,0 0 0 16,0 0 247-16,0 0 45 0,0-12 8 0,0 12 3 15,0 0-191-15,4-8-37 0,6 0-8 0,-6 4-2 16,5-4 3-16,-4 4 1 0,-5 4 0 0,0 0 0 15,0 0-4-15,0 0-1 0,9-4 0 0,-5 0 0 16,5 4-31-16,-9 0-6 0,0 0-2 0,10 0 0 16,-1-4-17-16,4 4-8 0,1 0 0 0,-5 4 8 15,-9-4-8-15,9 0 0 0,5 8 0 0,4-4 0 16,0-4 11-16,1 4 0 0,3 0 0 0,1 0 0 16,-5-4 16-16,5 4 3 0,0 0 1 0,-5 0 0 0,5-4 1 15,-5 4 1-15,5-4 0 0,-5 0 0 0,5 0-13 16,-5-4-4-16,5 4 0 0,-1-4 0 0,1 0-16 0,0 0 8 15,4-4-8-15,1 4 0 0,-6-4 0 0,1 4 0 16,0 0-10-16,-5-5 10 16,0 1-39-16,1 4 0 0,-10-4 0 15,4 0 0-15,1 4-28 0,0 0-5 0,-14 4-2 0,0 0 0 16,4-8-27-16,-4 8-6 0,0 0-1 0,0 0-483 16,0 0-97-16</inkml:trace>
          <inkml:trace contextRef="#ctx0" brushRef="#br0" timeOffset="130229.6433">26274 13488 1594 0,'0'0'71'0,"0"0"14"0,0 0-68 0,0 0-17 0,0-4 0 16,0 4 0-16,0 0 71 0,0-8 10 15,-5 0 3-15,10 0 0 0,-5 8-15 0,0-4-2 0,4-4-1 0,-4 8 0 16,9-8-7-16,0 0-2 0,1 0 0 0,-1-5 0 16,0 5-17-16,0 0-3 0,4 4-1 0,-3-4 0 15,-1 0-4-15,-5 4-2 0,10 0 0 0,-5 4 0 16,0-4-16-16,0 0-3 0,5 4-1 0,-5 0 0 15,0 0-10-15,5 0 0 0,-5 4 0 0,0-4 0 16,5 0 0-16,-1 4 0 0,-4 0 0 0,5-4 0 16,0 8 0-16,-1-8 0 0,1 4 0 0,0 0 0 15,-5 0 0-15,4 0 0 0,1 0 0 0,0 0 0 16,-5 0 0-16,5 0 0 0,-1 5 0 0,1-5 0 16,0 0 0-16,-1 0 0 0,1-4 0 0,-1 8 0 15,1-4 0-15,0 0 0 0,-5 0 0 0,0 4 0 16,5-8 0-16,-1 4 0 0,-4 0 0 0,1 0 0 15,-1 0-10-15,-9-4 10 0,0 0 0 0,4 8-9 0,5 0 9 16,-9-8-8-16,0 13 8 0,0 3-8 0,0-4 8 16,-4 4 0-16,-10 4 0 0,0 1 0 0,-4-1 0 15,-5 8 0-15,1 0 0 0,-10 1 0 0,5 3 0 16,-5 0 0-16,0-3 0 0,0 3 8 0,0 1-8 0,0-1 0 16,0-4 8-16,5 5-8 0,-5-9 0 0,5 4 0 15,-1-8 0-15,6 1 8 0,-1-5 0 16,0 0 1-16,-4 0 0 0,4-4 0 0,0 5 8 0,10-5 2 15,4-4 0-15,-5 0 0 0,0 4 2 0,1-4 1 16,3-4 0-16,1 4 0 0,9-8-6 0,0 0-2 16,0 4 0-16,-4 4 0 0,-1 1 1 0,5-9 0 15,14 4 0-15,0 4 0 0,8-8-1 0,1 4 0 16,9-4 0-16,-5-4 0 0,5 4-14 0,0-4 8 16,0 0-8-16,-5 0 0 15,5-5-84-15,0 1-22 0,-5-4-5 0,-4-4-1087 0</inkml:trace>
          <inkml:trace contextRef="#ctx0" brushRef="#br0" timeOffset="130689.4273">27453 13420 2246 0,'0'0'100'0,"13"-13"20"0,1-3-96 0,0 0-24 16,-1 0 0-16,6-4 0 0,-6-1 54 0,6 5 6 16,-6-4 2-16,1 0 0 0,4 4-26 0,0-1-4 15,0-3-2-15,1 0 0 0,3 8-6 0,-3-4 0 16,-1 3-1-16,0 5 0 0,5 0 9 0,0 4 3 0,-1 4 0 0,1 4 0 16,0 4-18-16,4 4-3 0,1 9-1 0,8 7 0 15,0 4 15-15,1 9 4 0,8 3 0 0,1 9 0 16,-1 4-16-16,1 7-2 0,-5 9-1 0,-5 4 0 15,1 8-5-15,-5-4-8 0,-10 4 11 0,1-4-11 16,0-4 0-16,-5-4 0 0,0-4-10 0,-4-1 10 31,0-3-51-31,4-8-2 0,-4-1-1 0,-1-7 0 16,5-9-171-16,-4-11-35 0</inkml:trace>
          <inkml:trace contextRef="#ctx0" brushRef="#br0" timeOffset="130997.2069">28577 13217 1785 0,'0'0'79'0,"9"-16"17"0,1-8-77 0,3-1-19 16,-4 5 0-16,5 0 0 0,-5 4 168 0,5 4 29 16,-10 4 7-16,-4 8 0 0,0 0-120 0,0 0-25 15,0 0-5-15,0 0-1 0,-9 16-30 0,-4 12-7 16,-6 8 0-16,-3 9-1 0,-10 4-1 0,-14 11 0 16,-13 9 0-16,-5 4 0 0,-9 12-14 0,-4 4 0 0,-9 8 8 15,-1 4-8 1,1 0-48-16,-1 1-13 0,-4-5-3 0,14-28 0 0</inkml:trace>
        </inkml:traceGroup>
      </inkml:traceGroup>
    </inkml:traceGroup>
    <inkml:traceGroup>
      <inkml:annotationXML>
        <emma:emma xmlns:emma="http://www.w3.org/2003/04/emma" version="1.0">
          <emma:interpretation id="{40E494C3-32C0-4BEC-B472-5EA4E88DEFEA}" emma:medium="tactile" emma:mode="ink">
            <msink:context xmlns:msink="http://schemas.microsoft.com/ink/2010/main" type="paragraph" rotatedBoundingBox="5208,16649 30447,16099 30493,18182 5253,187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D271BC-E3EC-43A4-857B-B517D76E48D2}" emma:medium="tactile" emma:mode="ink">
              <msink:context xmlns:msink="http://schemas.microsoft.com/ink/2010/main" type="line" rotatedBoundingBox="5208,16649 30447,16099 30493,18182 5253,18732"/>
            </emma:interpretation>
          </emma:emma>
        </inkml:annotationXML>
        <inkml:traceGroup>
          <inkml:annotationXML>
            <emma:emma xmlns:emma="http://www.w3.org/2003/04/emma" version="1.0">
              <emma:interpretation id="{97F6A328-B290-49B3-8025-665D6EFCD7AA}" emma:medium="tactile" emma:mode="ink">
                <msink:context xmlns:msink="http://schemas.microsoft.com/ink/2010/main" type="inkWord" rotatedBoundingBox="5214,16951 8108,16888 8138,18278 5245,18341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46188.0338">3887 16944 1926 0,'-9'-20'85'0,"5"8"18"0,-1 4-83 16,5-4-20-16,5 4 0 0,-5-4 0 0,4 3 33 0,-4 9 3 0,0-4 0 0,0 4 0 15,0 0-16-15,0 0-4 0,0 0 0 0,-9 9 0 16,5 3-16-16,-5 0 0 0,-1 4 0 0,1 4 0 16,5 0 0-16,-1 5 0 0,-4 3-8 0,9-4 8 15,-4 1 0-15,-1-1 0 0,10-4 0 0,-5 4 0 16,4-3 0-16,5-1 0 0,-9-8 0 0,5 0 0 15,4-4 0-15,-5 0 0 0,10-4 8 0,-5 0-8 16,5 1 8-16,-1-5-8 0,6-5 12 0,-1 1-12 16,0 0 20-16,0-4-2 0,1 0-1 0,-6 0 0 15,5-4 7-15,5 0 0 0,-9 0 1 0,4-4 0 16,-9-1-13-16,9 1-2 0,-4 0-1 0,0-4 0 16,-1-5 13-16,-4-3 2 0,1 4 1 0,-1 0 0 15,-5-5 4-15,1 5 1 0,-1-4 0 0,1 7 0 16,-5-3-18-16,0 8-4 0,-5 0-8 0,5 0 12 15,-4-1-12-15,-1 9 8 0,-4 0-8 0,0 4 0 16,0-4 0-16,0 8 0 0,-5 4-8 0,-4 4 8 16,4 0-39-16,-4 4-1 0,0 5 0 0,0-1 0 15,-5 4-123-15,0 0-25 0,5 0-4 0,-5 1-2 16</inkml:trace>
          <inkml:trace contextRef="#ctx0" brushRef="#br0" timeOffset="146443.3486">4707 16722 2073 0,'14'-16'184'0,"-5"12"-147"0,4-9-29 0,6 5-8 15,-1-4 36-15,4 0 7 0,6 0 1 0,4 0 0 16,0 0 8-16,4 0 1 0,-4-5 1 0,9 9 0 15,0-4-12-15,0 0-2 0,-9 4-1 0,4-4 0 16,-4 4-30-16,0 0-9 0,0-1 0 0,0-3 0 16,-1 4 0-16,-3 4 0 0,-1-4-15 0,-4 4 5 31,0 0-114-31,-5-4-22 0,0 4-5 0,-4 0-826 0</inkml:trace>
          <inkml:trace contextRef="#ctx0" brushRef="#br0" timeOffset="146757.2913">5180 16086 1915 0,'-13'-12'84'0,"8"8"19"0,-4-4-83 0,5 0-20 16,4 8 0-16,0 0 0 0,-5 0 55 0,5 0 6 15,0 0 2-15,-9 20 0 0,0 1-35 0,0 15-6 16,0 4-2-16,-1 13 0 0,-3 4 5 0,-1 12 1 15,-4 3 0-15,4 9 0 0,-4 4 4 0,0 0 1 16,4-4 0-16,1-4 0 0,-6 4-10 0,6-4-1 16,-1 0-1-16,5-4 0 0,-5 0-19 0,10-5-16 15,-1-3 4-15,1-8-718 0,-1-9-143 16</inkml:trace>
          <inkml:trace contextRef="#ctx0" brushRef="#br0" timeOffset="145690.3681">2708 16872 1170 0,'-13'-21'52'0,"13"13"10"0,4 0-50 16,-4 0-12-16,-4 0 0 0,4-4 0 0,4 4 56 0,1 0 8 15,-5 0 1-15,0 8 1 0,4-9 6 0,-4 9 2 16,0-8 0-16,0 8 0 0,5-8-23 0,-5 8-5 16,0 0-1-16,0 0 0 0,0 0-28 0,0 0-5 15,4 16-2-15,5 5 0 0,-13 3-10 0,-1 8 0 16,1 5 0-16,4 3 0 0,0 5 0 0,-5-5 0 16,5 9 0-16,-4-5 0 0,4 1 0 0,-5-5 0 15,1-3 0-15,-1-5 0 0,-9-4 0 0,5-3 0 16,5-5 0-16,-1 0 0 0,-4 0 0 0,0-11 0 15,9-9 0-15,0 12 0 0,-14-4 0 0,10-4 0 16,4-4 0-16,0 0 0 0,0 0 0 0,0 0 0 16,0 0 9-16,0 0-9 0,0 0 13 0,0 0-1 0,0 0-1 15,0 0 0-15,0 0 21 0,0 0 5 0,0 0 1 0,0 0 0 16,-5 0 2-16,5 0 1 0,-4-12 0 0,4 0 0 16,0 3-5-16,-5-7-2 0,5 0 0 0,5-4 0 15,-1 0-10-15,1-1-3 0,-14 1 0 0,4-4 0 16,10 0-13-16,-5-5-8 0,-5-3 8 0,0 4-8 15,5-1 0-15,-4-3 0 0,-5-1 0 0,4-3 0 16,10 4-14-16,-1-5 2 0,-4-3 1 0,-9-1 0 16,0 1 11-16,9-1-8 0,5 1 8 0,-1 7-8 15,-8-3 8-15,4 8-8 0,0 3 8 0,9 5-8 16,0 4 8-16,-5 0 0 0,-4 8 0 0,0 8 0 16,0 0 0-16,5-4 0 0,-5 4 0 0,0 0 0 15,0 0 0-15,14 12 0 0,-1 0-9 0,1 0 9 16,-9 4 0-16,8 5 0 0,5-1 0 0,-4 0 0 15,-5 8 0-15,5 1 0 0,4 7 0 0,-4 1 0 16,-5 3 0-16,4 0 0 0,6 1 8 0,3-1-8 0,1 1 16 16,-5-1-3-16,1 5 0 0,3-1 0 0,6-7-3 0,-6-1-1 15,-3 1 0-15,-6-9 0 0,-8 0-9 0,4-3 12 16,9-5-12-16,-4 0 12 0,-5-4-1 0,0 0 0 16,0-7 0-16,5-1 0 0,4 0 6 0,-4-4 2 15,-14-4 0-15,4 4 0 0,19 0-3 0,-9 0 0 16,-14-4 0-16,9 0 0 0,9 0 0 0,-4-4 0 15,-14 4 0-15,9-8 0 0,0 4 5 0,-5-8 1 16,6-1 0-16,-10 1 0 0,0-4 4 0,4 0 1 16,1-4 0-16,-1-5 0 0,-4 1-27 0,5 4 0 0,4-8 0 15,-5 7 0-15,10-7 0 0,-5 8 0 0,-4 0 0 16,4-1 0-16,5 1 0 0,-1 4 0 0,-8 0 0 16,4-1 0-16,0 1 0 0,0 4 0 0,-4 4 0 0,-1-4 0 15,1 4 0-15,-1 0 0 0,1 0 0 0,-5 8 0 16,0 0-19-16,0 0 4 0,9-8 1 0,-5-1 0 31,1 1-23-31,-5 8-5 0,5-4-1 0,4-4 0 16,-5 0-19-16,1 4-4 0,-1-4-1 0,1-4 0 15,4 0 0-15,0-5 0 0,0 1 0 0,0 0 0 16,5-4-93-16,0 4-18 0</inkml:trace>
        </inkml:traceGroup>
        <inkml:traceGroup>
          <inkml:annotationXML>
            <emma:emma xmlns:emma="http://www.w3.org/2003/04/emma" version="1.0">
              <emma:interpretation id="{862EF4B9-AA18-4A44-809D-019CADE4B1A4}" emma:medium="tactile" emma:mode="ink">
                <msink:context xmlns:msink="http://schemas.microsoft.com/ink/2010/main" type="inkWord" rotatedBoundingBox="9237,17152 12146,17089 12179,18581 9270,18645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47974.9069">6601 17094 1555 0,'0'0'68'0,"0"0"16"0,0 0-68 0,0 0-16 0,0 0 0 0,0 0 0 15,0 0 48-15,18 0 7 0,-4 0 1 0,4 0 0 16,5-4-17-16,-1-4-3 0,6 4-1 0,-5-4 0 16,4-4 13-16,5 0 4 0,0-5 0 0,-1 1 0 15,1-4-12-15,0 0-1 0,0-9-1 0,0 9 0 16,0-8-10-16,-5 4-3 0,5-5 0 0,-5 1 0 16,5 0-17-16,-4-1-8 0,-1 1 8 0,0 0-8 15,0-1 0-15,5 1 0 0,-9 0 0 0,4-1 0 16,1 1 0-16,-5 0 0 0,-5-1-12 0,0 1 12 15,-4 4-16-15,-1 3 4 0,-4 1 0 0,0 0 1 16,-4 4 2-16,4-4 0 0,-9 7 0 0,5 1 0 0,-5 0 9 16,0 0 12-16,-5 8-2 0,-4-4-1 0,0 8-1 15,0 0 0-15,0 0 0 0,-5 4 0 0,-4 4 1 16,4 0 0-16,-9 4 0 0,5 8 0 0,-5 5 4 0,-4 3 1 16,4 9 0-16,-4 3 0 0,0 5 2 15,-1 3 0-15,1 5 0 0,4-1 0 0,-4 5 3 0,4-4 1 16,0-5 0-16,5 5 0 0,5-9-7 0,-6 1-1 15,10 3 0-15,0-7 0 0,5-1-12 0,-1-3 0 16,5-1 0-16,0-4 0 0,5 1-12 0,8-5-4 16,-4-4-2-16,10 1 0 15,-1-5-108-15,0-4-22 0,9 0-4 0,1-3 0 16,4-1 40-16,-1-8 9 0,6-4 2 0,4-4 0 16,0-8-29-16,0-1-6 0,4-3 0 0,-4 4-1 15,-4-8 77-15,4 8 15 0,-9-9 3 0,4 1 1 0,-9-4 73 0,5 4 14 0,0-1 3 16,0 1 1-16,-5 0-10 0,0-4-3 0,1-1 0 0,-1 5 0 15,0 0-22-15,1-4-5 0,4 3-1 0,-5 5 0 16,-9-4 6-16,0 8 1 0,5-4 0 0,-5 4 0 16,1-5 0-16,-6 5 0 0,1 0 0 0,-5 0 0 15,0 4 20-15,-4-4 5 0,-1 4 1 0,-4-1 0 16,0-3 24-16,0 4 5 0,-4 0 1 0,-5 0 0 16,-5 0 4-16,5 4 0 0,-5 0 1 0,0-4 0 15,1 4-33-15,4 0-6 0,0 4-2 0,-5-4 0 16,0 0-23-16,1 4-5 0,-1-4 0 0,0 0-8 15,1 4 16-15,-6 4-3 0,1-4-1 0,5 0 0 16,-6 4-20-16,1 4-5 0,4-4-1 0,-4 4 0 16,0 4 14-16,0 0 0 0,0 4-10 0,-1 0 10 0,-3 5 8 15,3-1 7-15,6 4 1 0,-5 1 0 16,-1-1-16-16,1 0 0 0,9-4 0 0,-5 5 0 0,5-5 0 0,5 0 0 16,-1-4 0-16,5 0 0 0,5-3 0 0,-5-5-12 15,0-8 1-15,0 0 0 0,13 4 11 0,-4-4 14 16,1 0-3-16,3-4-1 0,1-4-26 0,4-5-4 15,0-3-2-15,1 0 0 0,-1 0 22 0,5-4 10 16,-1-5-1-16,1 1 0 0,0 4 13 0,-5-4 2 16,5 3 1-16,-5 5 0 0,-4 0 13 0,4 4 2 15,-9 8 1-15,5 0 0 0,-5 4-4 0,4 0-1 16,-4 8 0-16,1 8 0 0,-1 0-25 0,-5 4-11 16,5 9 8-16,-4-1-8 0,-5 0 0 0,4 9-16 15,1 3 3-15,-5-3 0 16,0 3-139-16,-5-3-28 0</inkml:trace>
          <inkml:trace contextRef="#ctx0" brushRef="#br0" timeOffset="148218.018">8795 16532 1936 0,'0'0'86'0,"0"-8"18"16,0 4-84-16,-4-1-20 0,-1 5 0 0,1-4 0 0,-1 4 53 0,5 0 7 16,-9 0 0-16,0 4 1 0,-5-4-29 0,1 9-5 15,-1-1-2-15,5 0 0 0,-9 4-25 0,-1 4 0 16,-3 0-9-16,3 0 9 0,-3 1-8 0,3 3 8 16,1 0 0-16,0 4 0 0,4-3 0 0,1 7 9 15,-1-4 1-15,5 5 0 0,0-5-10 0,0 0 0 16,0 4 9-16,4-3-9 0,1-5 32 0,4 0 1 15,-5 0 1-15,5 1 0 0,0-1 5 0,0-4 1 16,0 0 0-16,5 0 0 0,-5-3-21 0,4-1-4 16,-4-4-1-16,0-8 0 0,-4 8 3 0,4 4 1 15,-5 0 0-15,-4 0 0 0,0 1-18 0,0-5 0 16,-5 4-11-16,0 0 11 16,-4 4-141-16,-5-4-22 0,-4 4-4 0,0-3-831 15</inkml:trace>
          <inkml:trace contextRef="#ctx0" brushRef="#br0" timeOffset="148803.0192">9028 16774 2358 0,'0'0'104'0,"4"-8"22"16,1 0-101-16,-5 8-25 0,0 0 0 0,0 0 0 16,0 0 44-16,0 0 3 0,0 0 1 0,0 0 0 0,0 0-48 0,4 12 0 15,1 1-10-15,-1 7 2 0,-4 0 0 0,0 0 0 16,0 5 0-16,-4-5 0 0,4 4-13 0,0-4-3 16,-5-4 0-16,5 1 0 0,0-1 7 0,5-4 1 15,-5 0 0-15,0-12 0 0,4 8 16 0,-4-8-12 16,0 0 12-16,0 0-10 0,9 0 10 0,0-8 0 15,1 4 10-15,-1-4-10 0,0-4 10 0,4-4-10 16,1 4 10-16,0-9-10 0,-1 5 10 0,6 0-10 16,-1-4 10-16,5-1-10 0,-5 1 11 0,0 4-11 15,5-4 12-15,-5 8-12 0,5-5 12 0,0 5-12 16,-5 4 12-16,-5 0-12 0,1 4 8 0,0 0-8 16,-5 4 0-16,0 0 0 0,0 4 0 0,0 4 0 15,0 0 0-15,0 4 0 0,5 5 13 0,-5 3-4 16,0 4-1-16,0 4 0 0,0 1 10 0,-4 7 2 0,0-3 0 15,-5 7 0-15,4 5-20 0,-4-5 0 0,0 1-8 0,-4-1 8 16,-1 0 0-16,0 1 0 0,-4-1 0 16,-4 1 0-16,-1-5 0 0,-4 5 0 0,4-9 0 15,-4 5 0-15,-5-5 0 0,0 0 0 0,-4-3 0 0,0-1 0 16,-5 0 0-16,5 1 0 0,-1-1 0 0,1-8 0 16,4-8 8-16,0 0 5 0,5 1 1 0,0-5 0 15,4 0 26-15,1-8 4 0,4 0 2 0,-1 0 0 16,6-4-19-16,-5-4-4 0,4-5-1 0,5-3 0 15,0 0-11-15,5-4-3 0,4-8 0 0,0-1 0 16,14-7-30 0,0-1-6-16,8-3-2 0,15-5 0 0,0 1-117 0,13-5-23 15,4 1-5-15,1-9-1 0</inkml:trace>
        </inkml:traceGroup>
        <inkml:traceGroup>
          <inkml:annotationXML>
            <emma:emma xmlns:emma="http://www.w3.org/2003/04/emma" version="1.0">
              <emma:interpretation id="{E181A64B-1FB1-4647-9140-9F4012FCC4D1}" emma:medium="tactile" emma:mode="ink">
                <msink:context xmlns:msink="http://schemas.microsoft.com/ink/2010/main" type="inkWord" rotatedBoundingBox="13303,16472 14627,16443 14664,18137 13340,18166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50318.3355">10685 16609 1094 0,'0'0'97'0,"-5"-5"-77"0,1 1-20 0,-1 4 0 15,5 0 112-15,0 0 18 0,0 0 4 0,0 0 1 16,0 0-55-16,0 0-12 0,0 0-1 0,0 0-1 16,9-8-22-16,0 4-5 0,10 0-1 0,-1 0 0 15,-5-4 5-15,10 0 1 0,0 4 0 0,9-8 0 16,0 4-4-16,0 0 0 0,4 0 0 0,5-5 0 15,-5 1-40-15,5 0 0 0,0 0-13 0,0 4 3 16,0-4 10-16,-4 4 0 0,4-4 0 0,-5 3-8 31,5-3-22-31,-5 0-4 0,-4 4-1 0,0-4 0 0,5 4-162 16,-6-4-33-16,29-17-6 0,-19 9-2 0</inkml:trace>
          <inkml:trace contextRef="#ctx0" brushRef="#br0" timeOffset="150609.1393">11349 15629 1803 0,'-13'-12'80'0,"13"12"16"0,0 0-76 0,0 0-20 15,-5 0 0-15,1 8 0 0,-1 4 60 0,1 4 9 0,-6 9 2 0,1 11 0 16,0 17-27-16,0-1-4 0,-4 13-2 16,-1 0 0-16,0 12-1 0,5 0 0 0,-5 0 0 0,5 3 0 15,-4 1-12-15,8 0-2 0,-9 0-1 0,10-4 0 16,-10-4-22-16,5 0 9 0,-5-4-9 0,5-1 0 31,-4-7-77-31,-1 4-23 0,0 0-4 0,-4-9-549 0,5-3-111 0</inkml:trace>
          <inkml:trace contextRef="#ctx0" brushRef="#br0" timeOffset="151006.8144">11655 16803 2170 0,'0'0'96'0,"0"0"20"0,0-8-92 0,0 8-24 0,0 0 0 0,0 0 0 0,0 0 21 0,0 0 0 16,0 0 0-16,0 0 0 0,9 8-21 0,-5 8 0 16,1 0 0-16,-1 4 0 0,1 1 0 0,-1 3-10 15,1 0 10-15,-1 5 0 0,1-1 0 0,0 0-8 16,-1 5 8-16,5-5 0 0,-4 4 0 0,-1-3 0 16,1 3-8-16,4-8 8 0,-4 1-12 0,4-1 0 15,-5-8 1-15,5 0 0 0,0 0-5 0,-4-8 0 16,4 1-1-16,0-9 0 0,5 0 9 0,0-4 8 15,-1-5-12-15,1-3 12 0,-5-4 0 0,5 0 12 16,4-8 0-16,-5-5 0 0,6 1 11 0,-6 0 1 0,1-5 1 16,0 5 0-16,-5-8-4 0,0-1-1 0,-5 1 0 0,1 3 0 15,0-7-2-15,-5 3-1 0,-5 5 0 0,5 0 0 16,-9-1-5-16,4 9-2 0,-8-4 0 0,4 7 0 16,-5 1-10-16,0 4 0 0,1 0 0 0,-1 4 0 31,-4 0-28-31,4 3-2 0,0 5 0 0,-4 4 0 15,5 8-55-15,-6 1-11 0,1 3-3 0,-5 8-815 0</inkml:trace>
        </inkml:traceGroup>
        <inkml:traceGroup>
          <inkml:annotationXML>
            <emma:emma xmlns:emma="http://www.w3.org/2003/04/emma" version="1.0">
              <emma:interpretation id="{3268787F-2F1D-49A6-AD9B-814769803667}" emma:medium="tactile" emma:mode="ink">
                <msink:context xmlns:msink="http://schemas.microsoft.com/ink/2010/main" type="inkWord" rotatedBoundingBox="16922,16603 23192,16466 23225,17986 16955,18123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52561.0547">15880 16649 1785 0,'0'0'159'0,"0"0"-127"16,13-4-32-16,5 4 0 0,-4-4 111 0,4 8 16 15,0 0 3-15,1 4 1 0,-1 0-94 0,-4 4-18 16,4 0-4-16,-5 1-1 0,-3 3 2 0,-1 0 0 16,0 0 0-16,-5-4 0 0,1 5-16 0,-1-5 11 0,-4 0-11 15,5 0 10-15,-5 0-10 0,0 0 0 0,-9-4 0 0,4 4-11 16,1-3 11-16,-5-1 0 16,0 0 0-16,-1-4 0 0,6 0 0 0,4-4 0 0,0 0 8 15,0 0-8-15,-9 8 0 0,9-8 0 0,0 0 0 0,0 0 0 16,0 0 12-16,0 0-3 0,0 0 0 0,0 0 0 15,4-8 15-15,5 0 4 0,-4-4 0 0,4-1 0 16,5-3-17-16,-1-4-3 0,6 0-8 0,-6 0 12 16,10-1-1-16,0 1-1 0,0 0 0 0,-1 0 0 15,-3 3-10-15,3 5 0 0,10 4 0 0,-9 0 0 16,-14 8 0-16,5 0 0 0,4 8 0 0,-4 0 0 16,-1 4 0-16,1 5-9 0,-5 3 9 0,5 4-10 15,-1 0 10-15,-4 1 0 0,-9-5-9 0,5 0 9 16,4 0 0-16,-9 5-11 0,-14-5 11 0,10-4-8 15,-5 0 8-15,4 0-12 0,5-3 12 0,-9-1-12 16,-5 0 12-16,5-4 0 0,9-8 0 0,0 0 0 16,-9 8 0-16,9-8 0 0,0 0-8 0,0 0 8 0,9-4 0 15,0 0 0-15,1-4 0 0,3 0 8 0,10-8 8 16,-5-1 1-16,-4-3 1 0,9 0 0 0,-1-4 2 0,10-1 0 16,-4-3 0-16,-1 8 0 0,-4 0-3 0,4-1 0 15,0 5 0-15,-4 4 0 0,-9 8 7 0,8 0 2 16,1 0 0-16,0 8 0 0,0 0-18 0,0 0-8 15,-5 4 8-15,4 0-8 0,6 4 0 0,-5 1 0 16,-10-5 0-16,10 0 0 0,4 4-10 0,-4 0-4 16,-14 0-1-16,0 0 0 15,5-4-98-15,0 4-20 0,-10-3-4 0,-4-9-599 16,-9 12-119-16</inkml:trace>
          <inkml:trace contextRef="#ctx0" brushRef="#br0" timeOffset="151502.3394">15019 16382 2001 0,'0'0'88'0,"-5"-12"20"0,-4 0-87 0,5-1-21 0,-1 5 0 0,5-4 0 16,-4 4 31-16,-5 0 1 0,0 0 1 0,4 0 0 15,-4 0 1-15,-5 4 0 0,1-4 0 0,-1 4 0 16,-4 0-22-16,-1 4-12 0,-3 0 12 0,-6 8-12 15,-3-4 0-15,3 8 0 0,-4 4 0 0,-4 4 0 16,-1 0 0-16,1 5 0 0,-5 3 0 0,5 9 0 16,-1-1 8-16,1 8 4 0,-1 1 0 0,6-1 1 15,3 5 3-15,10 4 0 0,0-5 0 0,0 1 0 16,4-5-3-16,5-3 0 0,4-5 0 0,1 1 0 16,-1-5-13-16,10 0 8 0,-1 1-8 0,10-5 0 15,-5-4 0-15,5 1-20 0,4-1 4 0,5-4 0 16,-5-4-138-16,9 1-27 15,-4-9-6-15,4-4-1 0</inkml:trace>
          <inkml:trace contextRef="#ctx0" brushRef="#br0" timeOffset="151961.2539">15151 16694 2138 0,'0'0'95'0,"9"-9"19"0,-4 5-91 0,-5 4-23 15,9-8 0-15,-9 8 0 0,0 0 38 0,0 0 3 16,0 0 1-16,0 0 0 0,4 8-31 0,6 5-11 15,-10 3 0-15,0 4 9 0,0 4-9 0,-10 1 0 16,6 3-10-16,-5 4 10 0,0 1 0 0,-5-1 0 16,5-4 0-16,0-3 0 0,-5-1 0 0,5 0 0 15,-5 0 0-15,10-3 0 0,4-5 0 0,0 0 0 0,0-8 0 0,4 0 0 16,5 0-16-16,-4-4 2 0,-5-4 1 0,9 0 0 16,5-4 2-16,-5 0 1 0,0-4 0 0,0 0 0 15,0 0 10-15,5-8 0 0,0 4 0 0,-5-5 0 16,0 1 15-16,-5-4-2 0,5 0 0 0,5-4 0 15,-5 3 13-15,0-3 2 0,-4 0 1 0,-1-1 0 16,1 1 3-16,-1 4 1 0,-4 0 0 0,0-1 0 16,0 1-7-16,0 0-2 0,-4 4 0 0,-5 0 0 15,4-1-15-15,1 5-9 0,-5-4 10 0,4 4-10 16,-9 4 0-16,5 4-10 0,0-4 0 0,-4 4 0 16,3 4-27-1,-3 0-6-15,-1 4-1 0,0 4 0 0,5 0-148 0,-4 4-31 16,-19 12-5-16,14-3-2 0</inkml:trace>
          <inkml:trace contextRef="#ctx0" brushRef="#br0" timeOffset="152945.2596">17400 16710 1594 0,'-4'-16'71'0,"4"16"14"0,4-13-68 0,1 9-17 0,-5 4 0 0,4-8 0 15,-4 8 115-15,0 0 19 0,0 0 4 0,0 0 1 16,0 0-62-16,9 12-12 0,0 9-2 0,5-1-1 15,-9 4-32-15,4 4-6 0,-5 1-2 0,5 3 0 16,5-4 2-16,-9 1 1 0,-5-5 0 0,9 0 0 0,0 1-25 0,-5-1 0 16,-4-4 0-16,0 0 0 0,-4-3-12 0,4-1-7 15,0-4-1-15,-5 4-1 0,-4-4 6 0,0 0 2 16,9-3 0-16,-9 3 0 0,-5 0 13 0,10-8 0 16,-1 4 0-16,-4-4-9 0,5 4 9 0,-6-4 9 15,1-4-1-15,9 0-8 0,0 0 30 0,0 0-1 16,-9 0 0-16,-4 0 0 0,13 0-17 0,-5-4-3 15,-4-8-1-15,4 0 0 0,-4 0 4 0,5-5 1 16,4 1 0-16,0-8 0 0,-5 0-13 0,5-1 11 16,5-7-11-16,4 0 10 0,-9-5-10 0,9-3 0 15,0-1 0-15,0-3 0 0,9 3 0 0,-9 1-11 16,5-5 3-16,0 5 0 0,9 7-5 0,-5-3-1 16,0 8 0-16,-4 3 0 0,8 5 5 0,-3 8 1 15,-6 4 0-15,5 4 0 0,-4 4 8 0,0 8 0 0,9 8 8 16,-14 9-8-16,-9 3 0 0,4 8 0 0,1 1 0 0,-1 3 0 15,-4 5-12-15,-9-5-1 0,0 1 0 0,0-1 0 16,0-8 4-16,-5 1 1 0,-9-1 0 0,1-3 0 31,8-5-164-31,-4-4-33 0</inkml:trace>
          <inkml:trace contextRef="#ctx0" brushRef="#br0" timeOffset="153604.3993">18115 16592 1728 0,'0'0'153'15,"0"0"-122"-15,0 0-31 0,0 0 0 16,0 0 79-16,0 0 9 0,0 0 3 0,5 12 0 16,-1-3-57-16,1 3-11 0,-1 4-3 0,-4 0 0 0,5 0-10 0,-1 0-2 15,-4 1-8-15,5-1 12 0,-5 0-12 0,0 0 0 16,4 0 0-16,1 1 0 0,-1-1 0 0,6 0 0 16,-6 0 0-16,5-4 0 0,-4 4 8 0,4-3-8 15,0-1 0-15,0 0 0 0,0-4 16 0,-4 4-4 16,4-8 0-16,0 4 0 0,0 0 4 0,0-4 0 15,-9-4 0-15,9 0 0 0,5-4 12 0,0 0 4 16,4-4 0-16,-4 0 0 0,4-4-1 0,4 0 0 16,-3-4 0-16,3-5 0 0,6-3-5 0,-5 0-1 15,-1-4 0-15,1-1 0 0,0-7-13 0,-5 3-2 16,0 1-1-16,0 0 0 16,1-9-32-16,-6-3-6 0,1 3-2 0,0 1 0 15,4-5-162-15,-4 5-33 0</inkml:trace>
          <inkml:trace contextRef="#ctx0" brushRef="#br0" timeOffset="153867.2606">18725 16374 864 0,'18'-8'38'0,"-9"4"8"0,5-4-37 0,4-1-9 0,0-3 0 0,10 0 0 15,-5 0 351-15,13 0 68 0,0 0 13 0,10-4 4 16,4-1-302-16,5 5-60 0,-5-4-12 0,4 4-2 16,1-4-32-16,0 0-7 0,-1-1-1 0,-4 5 0 0,5-4-20 0,-5 4 9 15,-4-4-9-15,4 4 0 0,-5-1-10 16,1 5-9-16,-1-4-1 0,-8 4-1 16,-1 0-91-16,-4 4-17 0,0-4-4 0,-5 4-573 15,0 0-114-15</inkml:trace>
          <inkml:trace contextRef="#ctx0" brushRef="#br0" timeOffset="154117.4771">19481 15649 1382 0,'0'0'123'0,"0"0"-99"0,0 0-24 0,0 0 0 15,0 0 128-15,0 17 21 0,-5 11 4 0,1 4 1 16,-5 13-70-16,0 7-15 0,-1 9-2 0,-3 0-1 16,-1 8 3-16,-4-1 1 0,0-3 0 0,-5 0 0 15,5 0-33-15,-1 3-6 0,-3-7-2 0,3 4 0 16,1 0-20-16,0-5-9 0,0-3 8 0,4 0-8 16,1-9 0-16,-1 1-16 0,5-5 3 0,-5-3 0 31,0-1-123-31,5-3-25 0,0-5-5 0,0-12-1 0</inkml:trace>
          <inkml:trace contextRef="#ctx0" brushRef="#br0" timeOffset="154520.8993">19713 16851 2163 0,'18'-8'96'0,"-4"4"20"0,0 0-93 0,4 0-23 15,5 0 0-15,4 0 0 0,0-4 41 0,0 4 4 16,5-4 1-16,5 4 0 0,-5-4-2 0,4-4 0 16,-4-5 0-16,0 1 0 0,4 0-28 0,-4 0-7 15,0 4-1-15,-5-9 0 0,5 5-8 0,-5 4 0 16,1-4 0-16,-1 0-11 0,0-1-1 0,-4-3-1 16,4 0 0-16,-4 0 0 0,-5 0 13 0,5 3 0 15,0 1-10-15,-9 0 10 0,-1-4 0 0,1 4 15 0,-5-1-3 0,-4 1 0 16,4 4-12-16,-5 0 0 0,-8 4 0 0,-1 0 0 15,5 0-16-15,-4 4-2 0,-1 0-1 0,-4-1 0 16,0 5 19-16,-5 0 0 0,1 0 0 0,-1 9 0 16,-4-5-10-16,-1 4 10 0,-3-4-8 0,3 8 8 15,1-4 0-15,-4 4 0 0,-1 4 0 0,-5 5 8 16,6 3-8-16,-1 0 9 0,0 13-9 0,0-5 10 16,1 4 5-16,3 1 1 0,-3 3 0 0,8 5 0 15,0-5-16-15,1 1-12 0,4-5 3 0,-1 5 0 16,1-5-11-16,5 0-1 0,4 1-1 0,4-5 0 31,1 5-204-31,9-5-41 0,8 13-8 0,6-17-1 0</inkml:trace>
        </inkml:traceGroup>
        <inkml:traceGroup>
          <inkml:annotationXML>
            <emma:emma xmlns:emma="http://www.w3.org/2003/04/emma" version="1.0">
              <emma:interpretation id="{CB7DB64D-97CE-4911-A596-55F570D88028}" emma:medium="tactile" emma:mode="ink">
                <msink:context xmlns:msink="http://schemas.microsoft.com/ink/2010/main" type="inkWord" rotatedBoundingBox="24796,16738 29429,16637 29463,18182 24829,18283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57955.7455">25805 16099 1486 0,'-14'-8'66'0,"5"3"14"0,0 5-64 0,0 0-16 0,-5-4 0 0,-4 4 0 16,4 4 56-16,-9 1 9 0,-4-1 2 0,-5 4 0 16,0 4-9-16,-4 4-2 0,-5 0 0 0,0 8 0 15,-9 1-7-15,4 3-1 0,1 4-1 0,-1 5 0 16,1-1-8-16,4 9-2 0,4-1 0 0,1 1 0 15,4 3-10-15,0 5-3 0,5 0 0 0,0-1 0 16,4 1-4-16,5-1-2 0,4-3 0 0,5 0 0 16,4-5-18-16,-4 1 0 0,5-5 0 0,4-3 0 15,0-1-32-15,4-4-9 16,5 5-3-16,0-9 0 0,1 0-144 0,3-3-30 16,24 15-6-16,-6-24 0 0</inkml:trace>
          <inkml:trace contextRef="#ctx0" brushRef="#br0" timeOffset="158479.629">26788 16350 1864 0,'0'0'83'0,"0"0"17"15,-9-9-80-15,0 1-20 0,-9 4 0 0,-1 0 0 16,1 4 27-16,-9 4 1 0,0 0 1 0,-5 8 0 0,0 1 8 0,-5 7 2 16,-8 8 0-16,-1 5 0 0,-4 7-4 0,-4 5-1 15,4-1 0-15,-10 9 0 0,1-1-12 0,5 5-2 16,-1-4-1-16,0-1 0 0,1 1-19 0,8-1-9 16,1-3 1-16,-1 4 0 15,1-9-176-15,4 1-36 0</inkml:trace>
          <inkml:trace contextRef="#ctx0" brushRef="#br0" timeOffset="158228.9762">25932 16568 2091 0,'14'-24'92'0,"-5"12"20"0,0-5-89 0,0 1-23 15,5 0 0-15,-1 0 0 0,1 0 51 0,4 0 5 16,1-5 2-16,3 5 0 0,-3 0-25 0,3 4-5 15,-8 0 0-15,0 4-1 0,4 3-15 0,-5 5-4 16,6 0 0-16,-1 9 0 0,0 3-8 0,0 8 0 16,1 8 0-16,-6 5 0 0,1 7 0 0,-5 9 0 15,5 7 0-15,-10 5 0 0,5 0 0 0,-4 4 0 16,-1-5 0-16,1 1 0 0,-1-4 0 0,1-1-11 16,0 5 11-16,4-8-8 15,-5-5-116-15,5-3-22 0,-4-5-5 0</inkml:trace>
          <inkml:trace contextRef="#ctx0" brushRef="#br0" timeOffset="155602.3749">23169 16200 1573 0,'0'-24'69'0,"4"15"15"0,1-3-67 0,-1-4-17 0,1 4 0 0,-5-4 0 16,4 0 48-16,1 3 5 0,-5-3 2 0,0 4 0 16,0-4-18-16,-5 4-3 0,5 4-1 0,-9-4 0 15,0 3-33-15,5 1 0 0,-10 0 0 0,0 4 0 0,-4 0-12 0,0 0-4 16,0 0 0-16,-5 4 0 0,0 0 7 0,-4 8 1 16,-5 0 0-16,0 0 0 0,-4 4 8 0,-1 1 14 15,-4 3-3-15,0 4-1 0,0-4 10 0,0 9 1 16,-4-1 1-16,-1-4 0 0,5 8-9 0,0-3-1 15,9-1-1-15,-4 0 0 0,4 0-11 0,0 1 10 16,5 3-10-16,4-4 10 0,0 5-10 0,5-1 8 16,-5 0-8-16,10 1 8 0,4-5-8 0,-5 4 0 15,0-7 0-15,10 3-11 0,-1 0 0 0,1-4 0 16,4 5 0-16,0-1 0 0,0-4 11 0,9-4 0 16,-5 1 0-16,1-1-8 0,4-4 8 0,-4 0 0 15,8-4 0-15,-4 0 0 0,-9-8 10 0,14 4-2 16,4-4-8-16,0-4 12 0,1-4 13 0,-1 0 3 15,0-4 0-15,5-4 0 0,0-5 4 0,4 1 0 16,-4-4 1-16,4 0 0 0,0-5-1 0,1 1 0 0,-1-4 0 16,-4-5 0-16,-1 1-11 0,1-1-2 0,0-3-1 0,0-1 0 15,4 1-18-15,-9-1 8 0,5 1-8 16,0 4 0-16,-5-1 0 0,-4 9-9 0,-1-1-1 0,1 9 0 16,0-4 10-16,-5 8-10 0,0 4 10 0,0 4-10 15,0-5 10-15,-4 5 0 0,-5 8 0 0,9-4 0 16,-9 4 0-16,0 0 0 0,0 0 0 0,0 0 0 15,0 0 0-15,0 0-10 0,0 0 10 0,0 0 0 16,0 0-8-16,0 0 8 0,4 12 0 0,-4 1 0 16,-4 7 0-16,-5 0 0 0,0 4 0 0,-1 5 0 15,-3 3 0-15,-1 4 8 0,-9 5-8 0,5 3 0 16,-9 5 9-16,4 4-9 0,-4-1 8 0,4 5-8 16,-4-5 8-16,-1 5-8 0,1 0 0 0,0-5 8 15,-5 5-8-15,5-4 0 0,-1-5 0 0,1 5 0 0,-5-9 0 0,0 1 8 16,5-1-8-16,-5-3 0 0,5-5 0 15,-1 1 8-15,-4-9-8 0,10-4 0 0,3-3 0 0,-3-1 0 16,8-8 0-16,-4 0 0 0,9-8 8 0,0 4-8 16,9-8 0-16,0 0 8 0,-9-4 1 0,9 4 0 15,0-8 0-15,0-4 0 0,0 0 23 0,4-4 4 16,5-5 0-16,0 1 1 0,5-4-5 0,4 4 0 16,0-1-1-16,1 5 0 0,-1 4 1 0,0 4 0 15,0 0 0-15,0 4 0 0,1 4-2 0,-6 4 0 16,1 4 0-16,4 4 0 0,-4 4-19 0,-1 5-11 15,1 3 12-15,0 4-12 0,4 0 0 0,-9 1-17 16,9-1 1-16,-4 4 1 16,-5-3-13-16,5-1-4 0,-1 0 0 0,-8 1-788 0,4-1-157 15</inkml:trace>
          <inkml:trace contextRef="#ctx0" brushRef="#br0" timeOffset="156280.5036">23082 17001 1209 0,'0'0'53'0,"0"0"12"0,9-4-52 0,0 0-13 0,5 4 0 0,-5 0 0 16,-9 0 161-16,0 0 30 0,14 4 5 0,-5 0 2 16,0 4-116-16,-4 0-23 0,4 4-5 0,-5 1-1 15,-4 3-33-15,0 4-6 0,0 0-2 0,0 5 0 16,0-1-12-16,-4 0 0 0,-1 0 0 0,1 1 0 16,-1-1 0-16,0-4 0 0,1 0 0 0,4 1 0 15,-5-5 0-15,5-4-12 0,0-12 12 0,0 0-13 16,0 0-3-16,0 0 0 0,0 0 0 0,0 0 0 0,0 0 16 0,0 0 0 15,14-4 0-15,0 0 0 0,-5-4 10 0,4-4 5 16,1-1 1-16,4 1 0 0,0-8 11 0,1 0 2 16,-1-4 1-16,-4-1 0 0,4-3 2 0,0 4 1 15,-4-1 0-15,8 1 0 0,1 4-13 0,-5 0-2 16,1 3-1-16,-6 5 0 0,1 4-1 0,0 4-1 16,-5 0 0-16,0 4 0 0,4 4-3 0,-3 0-1 15,-6 4 0-15,1 4 0 0,-1 5-11 0,1-1 0 16,-1 0 0-16,-4 4 0 0,5 1 0 0,-5-1-11 15,0 0 3-15,0 0 0 16,0 0-111-16,0-3-21 0,0 3-5 0,0-8-811 0</inkml:trace>
          <inkml:trace contextRef="#ctx0" brushRef="#br0" timeOffset="157050.81">24184 16244 806 0,'0'0'36'0,"0"0"7"0,9-12-35 0,0 0-8 15,-4 0 0-15,4 4 0 0,0-4 334 0,0 0 65 16,0-1 13-16,5 5 2 0,-1 0-269 0,1 0-53 15,0 4-12-15,4-4-1 0,-4 4-48 0,8 4-10 16,-3-4-1-16,3 4-1 0,1 0-19 0,4 0-19 16,1 0 4-16,4 4 1 0,-1-4-150 0,1 4-31 0,0 0-5 0</inkml:trace>
          <inkml:trace contextRef="#ctx0" brushRef="#br0" timeOffset="157557.1842">24489 16155 1209 0,'0'0'108'0,"-9"0"-87"0,9 0-21 0,-5 8 0 16,-8-4 100-16,4 5 15 0,-5-5 3 0,5 0 1 15,-5 4-71-15,-4-4-13 0,4 4-3 0,-4-4-1 16,0 0-13-16,4 4-2 0,-4-4-1 0,0 4 0 15,4-4 4-15,0 4 1 0,1-4 0 0,4 0 0 16,0 0 1-16,9-4 1 0,0 0 0 0,0 0 0 16,0 9-22-16,0-9-10 0,0 0 1 0,0 0-565 15,9 8-113-15</inkml:trace>
          <inkml:trace contextRef="#ctx0" brushRef="#br0" timeOffset="156652.3529">24393 15848 1839 0,'0'0'81'0,"0"0"18"0,0 0-79 0,5 16-20 16,4 4 0-16,-4 8 0 0,4 5 55 0,0 3 7 16,0 5 2-16,0 3 0 0,0-3-28 0,0-1-6 15,0 1-1-15,5-1 0 0,0-3-5 0,4-1 0 16,-5-4-1-16,6-3 0 15,-1-1-47-15,-4-4-10 0,4-3-2 0,0-1 0 16,-4 0-126-16,4-8-26 0</inkml:trace>
          <inkml:trace contextRef="#ctx0" brushRef="#br0" timeOffset="156865.6735">24981 15997 1324 0,'0'0'59'0,"0"0"12"0,0 0-57 0,0 0-14 0,0 0 0 0,0 0 0 16,-9 4 163-16,-1 1 29 0,1 3 7 0,-4 4 1 15,4 0-159-15,-5 0-31 0,-9 0-10 0,5 0 0 16,0 0 0-16,-5 5 8 0,0-1-8 0,-4 0 0 16,0 4 0-16,-5-4-16 0,0 5 3 0,0-1 0 15,0 0-41-15,0 0-8 0,5 1-2 0,0-5-493 16,-1 4-99-16</inkml:trace>
        </inkml:traceGroup>
        <inkml:traceGroup>
          <inkml:annotationXML>
            <emma:emma xmlns:emma="http://www.w3.org/2003/04/emma" version="1.0">
              <emma:interpretation id="{C9D58316-FBAE-41CB-964E-04A32197DD2B}" emma:medium="tactile" emma:mode="ink">
                <msink:context xmlns:msink="http://schemas.microsoft.com/ink/2010/main" type="inkWord" rotatedBoundingBox="29833,16568 30457,16555 30492,18176 29868,18190"/>
              </emma:interpretation>
              <emma:one-of disjunction-type="recognition" id="oneOf37">
                <emma:interpretation id="interp49" emma:lang="" emma:confidence="0">
                  <emma:literal>)</emma:literal>
                </emma:interpretation>
                <emma:interpretation id="interp50" emma:lang="" emma:confidence="0">
                  <emma:literal>,</emma:literal>
                </emma:interpretation>
                <emma:interpretation id="interp51" emma:lang="" emma:confidence="0">
                  <emma:literal>.</emma:literal>
                </emma:interpretation>
                <emma:interpretation id="interp52" emma:lang="" emma:confidence="0">
                  <emma:literal>]</emma:literal>
                </emma:interpretation>
                <emma:interpretation id="interp53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58794.0807">27180 15751 1612 0,'36'-17'144'0,"-13"13"-116"0,0 0-28 0,4 4 0 15,5 4 165-15,0 8 27 0,9 9 6 0,4 3 1 16,-8 8-107-16,4 13-20 0,9 12-5 0,-9 3-1 16,4 9-14-16,-8 4-2 0,-1 8-1 0,-9 4 0 15,1 4-19-15,-6 4-4 0,-13 0-1 0,1 0 0 16,-6-8-25-16,-4 0 0 0,-14 0 0 0,-4-4 0 31,-4-8-20-31,-15 4-10 0,-4-8-2 0,-4-1-788 0,-19-7-157 0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17:41.0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3 2016 0,'0'0'179'0,"0"0"-143"16,0 0-36-16,0 0 0 0,9 0 141 0,0-4 22 15,1 4 4-15,3 0 1 0,-13 0-134 0,9 0-26 16,10 0-8-16,-10 0 0 16,0 0-41-16,0 0-11 0,0 4-3 0,5-4 0 15,-14 0-176-15,0 0-35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17:49.10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6B7CBA1-138A-4319-84D4-900693B868A6}" emma:medium="tactile" emma:mode="ink">
          <msink:context xmlns:msink="http://schemas.microsoft.com/ink/2010/main" type="writingRegion" rotatedBoundingBox="1861,743 33406,-195 33871,15450 2326,16389"/>
        </emma:interpretation>
      </emma:emma>
    </inkml:annotationXML>
    <inkml:traceGroup>
      <inkml:annotationXML>
        <emma:emma xmlns:emma="http://www.w3.org/2003/04/emma" version="1.0">
          <emma:interpretation id="{9E3C50F8-AC61-487E-81F4-74395FB602BD}" emma:medium="tactile" emma:mode="ink">
            <msink:context xmlns:msink="http://schemas.microsoft.com/ink/2010/main" type="paragraph" rotatedBoundingBox="1872,681 33425,34 33462,1857 1910,2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88D699-9418-430C-98FD-E3EAD44CF007}" emma:medium="tactile" emma:mode="ink">
              <msink:context xmlns:msink="http://schemas.microsoft.com/ink/2010/main" type="line" rotatedBoundingBox="1872,681 33425,34 33462,1857 1910,2505"/>
            </emma:interpretation>
          </emma:emma>
        </inkml:annotationXML>
        <inkml:traceGroup>
          <inkml:annotationXML>
            <emma:emma xmlns:emma="http://www.w3.org/2003/04/emma" version="1.0">
              <emma:interpretation id="{7031D29F-0042-4413-9E07-8FB940ABAEBA}" emma:medium="tactile" emma:mode="ink">
                <msink:context xmlns:msink="http://schemas.microsoft.com/ink/2010/main" type="inkWord" rotatedBoundingBox="1873,737 2725,720 2755,2200 1904,22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497 44 1497 0,'0'0'133'0,"0"-8"-106"15,0 0-27-15,4 0 0 0,-4 4 120 0,0 4 18 16,0 0 4-16,0 0 1 0,0 0-53 0,0 0-10 16,0-12-3-16,0 12 0 0,-4-5-29 0,4 5-5 15,0 0-2-15,0 0 0 0,-9 5-13 0,4-1-4 16,-8 4 0-16,3 4 0 0,10 4-10 0,-9 4-2 16,-4 5-1-16,4 3 0 0,-1 8-11 0,-8 9 10 15,0-1-10-15,0 9 10 0,0 4-10 0,-5 7 8 0,5 1-8 16,-5 0 8-16,5 4 26 0,-10-13 5 0,1 9 1 0,9-4 0 15,0 3-24-15,-1-7-4 0,-3 0 0 0,8-1-1 16,0-3-11-16,1-4 10 0,-6-5-10 0,6-3 10 16,-1-9-10-16,5 0 0 0,-5-7 0 0,5-5 0 15,0-4 8-15,5 0-8 0,-1-8 0 0,5 5 8 16,0-13-8-16,0 0 0 0,0 0 0 0,0 0 0 16,0 0 9-16,0 0-9 0,0 0 10 0,0 0-10 15,0 0 9-15,0 0-9 0,0 0 8 0,0 0-8 16,0 0 0-16,0 0 0 0,0 0 8 0,0 0-8 15,0 0 0-15,0 0 10 0,0 0-10 0,0 0 10 16,0 0-10-16,0 0 12 0,0 0-12 0,9 8 12 16,-4 0 0-16,4 8 0 0,-9-16 0 0,4 0 0 0,5 8-3 15,1-4 0-15,3 4 0 0,-4-4 0 0,0 0-9 16,5 8 12-16,4-12-12 0,5 4 12 0,4 0-3 0,5 0 0 16,0 5 0-16,5-9 0 0,-1 4-9 0,10 0 10 15,-1-4-10-15,-4 0 10 0,5-4-10 0,-1 0-12 16,1-13 2-16,-1 5 1 15,1 0-119-15,-1-8-24 0,1-4-5 0,4-1-639 16,4 5-127-16</inkml:trace>
        </inkml:traceGroup>
        <inkml:traceGroup>
          <inkml:annotationXML>
            <emma:emma xmlns:emma="http://www.w3.org/2003/04/emma" version="1.0">
              <emma:interpretation id="{27C6C150-92D7-470A-AF93-4E32B99974B9}" emma:medium="tactile" emma:mode="ink">
                <msink:context xmlns:msink="http://schemas.microsoft.com/ink/2010/main" type="inkWord" rotatedBoundingBox="3207,841 6369,777 6403,2413 3241,247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25.3182">1357 1141 1058 0,'0'0'23'0,"0"0"5"0,0 0 0 0,0-8 3 0,0 0-31 0,-4-1 0 15,4 5 0-15,-5-4 0 0,1 0 82 0,4 8 10 16,0 0 3-16,4-8 0 0,-4 0-33 0,5 4-6 15,-5 4-2-15,9-4 0 0,0 4-21 0,0 0-4 16,0 4-1-16,5 0 0 0,4 4 0 0,0-8 0 0,5 8 0 0,-5-4 0 16,-4-4-10-16,13 0-2 0,-4-4-1 0,4-4 0 15,-4 0 7-15,4-4 2 0,1 0 0 0,-1 0 0 16,-4-9 0-16,0 1 0 0,-5-8 0 0,0 4 0 16,0-1-12-16,5 1-3 0,-9-4 0 0,-5-1 0 15,4 1-9-15,-8 4 0 0,-5-5-12 0,0 9 12 16,4-12 0-16,-8 7 0 0,-1 1 0 0,1-4 8 15,-5 8-8-15,4-1 8 0,-8 1-8 0,-1 0 8 16,0 0-8-16,1 4 0 0,-6 3 0 0,1 1 0 16,0 8 8-16,0 0-8 0,-5 4 8 0,5 4-8 0,-5 4 0 15,0 8 0-15,-4-7 0 0,4 11 0 16,0 4 15-16,5 8-3 0,-5 5 0 0,-4 3 0 0,9 9 15 16,-5 4 2-16,0 3 1 0,1 5 0 0,3 8 10 0,6-9 1 15,13 1 1-15,-14 0 0 0,9-9-20 0,5-3-4 16,5-5-1-16,0-3 0 0,4-1-5 0,4 1-2 15,1-17 0-15,4 0 0 16,14-3-45-16,-14-9-9 0,10 0-1 0,-1-8-1 16,5 4-153-16,9-8-30 0</inkml:trace>
          <inkml:trace contextRef="#ctx0" brushRef="#br0" timeOffset="2004.1212">2700 1068 1148 0,'19'-24'51'0,"-15"11"10"0,5 5-49 0,0-8-12 0,1 0 0 0,-6 0 0 16,5-4 104-16,-4 3 17 0,-5-3 4 0,4 4 1 16,1 0-51-16,-5 4-11 0,0-5-1 0,0 1-1 15,-5 8-14-15,1-4-4 0,-1 4 0 0,1-4 0 16,-5 4-4-16,4 4-2 0,-4-4 0 0,0-1 0 15,0 5-7-15,-5 0-2 0,5 0 0 0,0 4 0 16,-5-4-14-16,0 4-3 0,-4 4-1 0,5-4 0 16,-1 4-11-16,-4 0 8 0,-10-4-8 0,6 13 8 15,3-5-8-15,-3 8 0 0,-1 0 9 0,-9 8-9 16,5 5 12-16,-1-1-1 0,1 8-1 0,-5 1 0 0,9 11 3 16,1-3 1-16,3-1 0 0,1 1 0 0,5-5-5 15,3 1-1-15,1-9 0 0,0 1 0 0,5-5-8 0,4-8 0 16,-5 0 0-16,5-3 0 0,-4-5 0 0,4-12 0 15,4 12 0-15,5-12 0 0,-9 0 0 0,9-8 0 16,5-8 0-16,4-5 0 0,10-3 0 0,-6-4 0 16,-8-5 9-16,9-11-9 0,9 3 20 0,-10-3-1 15,-3 3 0-15,-6-3 0 0,-4 3-19 0,5 5 0 16,0 8 0-16,-10 3 0 0,-13 5 0 0,5 8 15 16,17 0-3-16,-13 12-1 0,-4 4 4 0,-1 4 1 15,10 4 0-15,4 8 0 0,0 9-16 0,-5 7 0 16,-13 5 0-16,14-5 0 0,13 17 0 0,-4-9 0 15,-14 1 0-15,0-1 0 16,9-3-117-16,0-1-17 0,9-7-3 0</inkml:trace>
          <inkml:trace contextRef="#ctx0" brushRef="#br0" timeOffset="2374.1286">3634 704 172 0,'0'0'16'0,"0"0"-16"0,4-12 0 0,1 3 0 0,-5 9 220 0,4-16 40 16,-8 4 9-16,-1 0 2 0,1 4-134 0,-1-4-26 16,-8 4-6-16,3 0-1 0,6-1-12 0,-5 5-2 15,-5-8-1-15,0 8 0 0,1 0-17 0,-1 4-4 16,0 0-1-16,-4 0 0 0,0 0-16 0,0 8-3 15,0 4-1-15,-5 1 0 0,-4 7-15 0,-1 4-4 16,5 0 0-16,1 5 0 0,-1 3 8 0,5 0 0 16,-10 1 1-16,10-1 0 0,5-4-13 0,-1 5-2 15,0-5-1-15,5 1 0 0,9 3-9 0,-4-12-3 16,-1 4 0-16,5-3 0 0,14 3 20 0,-10 0 4 16,-8-4 1-16,-1 5 0 0,14-5-19 0,-4 4-4 15,-19 5-1-15,0-1 0 0,1 12-10 0,-10 1 0 16,5-1 0-16,-19 13 8 15,-8 4-66-15,-5-1-14 0,9 17-2 0,-9-16-699 16,-5 3-140-16</inkml:trace>
          <inkml:trace contextRef="#ctx0" brushRef="#br0" timeOffset="2775.8622">3793 635 1623 0,'0'0'72'0,"0"0"15"0,0 0-70 0,-9 8-17 15,9-8 0-15,-5 8 0 0,5 4 61 0,5-12 9 16,-5 8 2-16,9-4 0 0,9 4-20 0,1-8-3 16,3 0-1-16,6-8 0 0,8 4 5 0,-4 0 1 15,4-8 0-15,1 4 0 0,4 0-44 0,0 0-10 16,0-4 0-16,-5 8 0 0,5 4 0 0,-5 0 0 15,1 0 0-15,-5 0 0 16,0 0-25-16,0 4-5 0,-10 0-1 0,1 0 0 16,0 4-142-16,-5-4-29 0</inkml:trace>
          <inkml:trace contextRef="#ctx0" brushRef="#br0" timeOffset="3105.4113">4344 145 1152 0,'-5'-16'51'16,"1"12"10"-16,4-8-49 0,0 4-12 0,-5-4 0 0,5 3 0 0,-4-3 101 0,4 4 18 15,0 0 3-15,0 8 1 0,-5-4-49 0,5 4-10 16,0 0-1-16,0 0-1 0,0 0-14 0,0 0-4 15,0 0 0-15,5 12 0 0,-5 8 5 0,-5 9 1 16,5 3 0-16,-4 13 0 0,-1 7 22 0,-4 5 5 16,-5 8 1-16,1 8 0 0,-6 3-10 0,1-3-1 15,0 8-1-15,-5 4 0 0,1 0-37 0,-1-4-7 16,-5 4-2-16,1-8 0 0,9-4-20 0,-5-8 0 16,0-9 0-16,5 1 0 15,9-8-28-15,-5-9-11 0,-8 0-1 0,3-11-1 16,15-1-95-16,-1 0-18 0,1-3-4 0,-1-9-1 0</inkml:trace>
        </inkml:traceGroup>
        <inkml:traceGroup>
          <inkml:annotationXML>
            <emma:emma xmlns:emma="http://www.w3.org/2003/04/emma" version="1.0">
              <emma:interpretation id="{EBC7C7AF-EE53-46DB-A945-CF1FD6F0062E}" emma:medium="tactile" emma:mode="ink">
                <msink:context xmlns:msink="http://schemas.microsoft.com/ink/2010/main" type="inkWord" rotatedBoundingBox="9155,918 11413,872 11434,1878 9175,192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603.7623">8851 267 748 0,'0'0'67'0,"5"-8"-54"15,-5 8-13-15,4-13 0 0,-4 1 167 0,0 0 30 16,0 12 7-16,0-8 0 0,-9-8-44 0,0 8-10 16,0 0-2-16,-5 0 0 0,-4 3-94 0,0 1-19 15,0 4-4-15,-5 0-1 0,5 0-22 0,-10 9-8 16,-3-1 0-16,-6 4 0 0,5 8 16 0,-9 0-2 15,0 9-1-15,-4 3 0 0,-1 4-13 0,1 5 0 16,-1-1 0-16,1 1 0 0,4-5 20 0,4 9 0 16,5-17 1-16,5 4 0 0,4-3-21 0,10-5 0 15,4 0 0-15,0-3 0 0,4-5 0 0,10 0 0 16,-1-8 0-16,10 4 0 0,-1-12 0 0,6 0 0 16,3 0 0-16,6-8 0 0,4-4-8 0,4 0-7 15,0-8-1-15,5-1 0 0,5-7 16 0,-1 0 0 0,6-9 0 16,-1 1 0-16,0-5 15 0,-5 5-1 0,5-1 0 15,-9 5 0-15,0 0-14 0,-4 3 0 0,-10 9 0 16,-9 0 0-16,-4 8 8 0,0 4-8 0,-14 8 11 0,0 0-11 16,-10 8 52-16,-8 12 4 0,-5 4 1 0,-4 13 0 15,0 7-32-15,-10 5-6 0,-4 7-2 0,0-3 0 16,0 0-7-16,-4 11-2 0,4-11 0 0,0 4 0 16,0 3-8-16,9-3-17 0,-4-4 4 0,4-5 1 15,0-7-47-15,9-5-9 16,-4 1-1-16,9-9-639 0,-1-4-127 0</inkml:trace>
          <inkml:trace contextRef="#ctx0" brushRef="#br0" timeOffset="5940.6631">9175 246 1324 0,'0'0'118'0,"0"0"-94"15,0 0-24-15,0 0 0 0,4 17 104 0,1-1 17 16,-5 8 3-16,0 12 1 0,0 9-44 0,0-5-9 16,-9 13-1-16,-1 4-1 0,6-13-41 0,-10 9-8 15,5-1-1-15,-5-7-1 0,5-1 2 0,-4-3 1 0,-1-1 0 16,5-7 0-16,0-5-6 0,0-4-2 0,4-7 0 15,1-1 0-15,-1-4 6 0,5-12 0 0,0 0 1 0,0 0 0 16,14-12 13-16,4-4 2 0,5-5 1 0,4-3 0 16,5-4-5-16,4-1-2 0,5-7 0 0,0 0 0 15,-4 3-19-15,-1 1-11 0,1-1 12 0,-1-3-12 16,-4 4-109 0,-5-1-29-16,5 5-6 0</inkml:trace>
          <inkml:trace contextRef="#ctx0" brushRef="#br0" timeOffset="5088.9356">7800 283 1108 0,'0'0'49'0,"0"-8"11"0,0-4-48 0,-5 8-12 0,0-1 0 0,5 5 0 16,-4-12 94-16,-1 8 17 0,-4 0 3 0,5-8 1 15,-5 8-35-15,-5 0-6 0,9-8-2 0,-8 8 0 16,4 0-35-16,0 0-7 0,-10 0-2 0,6 0 0 0,-6 4-19 0,-3 4-9 15,-1 0 8-15,0 0-8 0,0 4 8 16,-4 4-8-16,-5 0 8 0,0 4-8 0,5 5 0 0,0-5 0 16,-1 4 0-16,6 0 0 0,3 0 0 0,1 5 0 15,5-5 0-15,-1 0 0 0,5 0 0 0,0 1 0 16,9-9 0-16,0 0 0 0,0 0 0 0,4 0 0 16,5 0 0-16,5 1 0 0,9 3 0 0,9-8 0 15,-5 4 0-15,9 0 8 0,1 0 3 0,-5 4 0 16,4-8 0-16,-9 5 0 0,1 3-11 0,-6 0 0 15,-3 0 0-15,-1 4 8 0,-9 1 8 0,0-1 2 16,-4 0 0-16,-5-4 0 0,-9 5-10 0,-1-1-8 16,-3 0 12-16,-5 4-12 0,-5 5 26 0,0-9-2 15,-9 4 0-15,0-4 0 0,0 5-14 0,1-5-10 16,-1 0 12-16,4-8-12 0,1 0 0 0,4 5 0 16,5-13 0-16,-5 4 0 15,10-4-48-15,-1 0-3 0,5-4-1 0,9 0-551 0,0 0-110 0</inkml:trace>
        </inkml:traceGroup>
        <inkml:traceGroup>
          <inkml:annotationXML>
            <emma:emma xmlns:emma="http://www.w3.org/2003/04/emma" version="1.0">
              <emma:interpretation id="{61A91401-027F-435B-8C97-6FC8832A882B}" emma:medium="tactile" emma:mode="ink">
                <msink:context xmlns:msink="http://schemas.microsoft.com/ink/2010/main" type="inkWord" rotatedBoundingBox="11858,804 14357,753 14372,1510 11873,15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571.8367">10622 465 1609 0,'-4'-28'71'0,"8"19"15"0,1 5-69 0,-1-12-17 0,-4 12 0 0,0-12 0 16,0 12 54-16,0-8 7 0,-4 4 2 0,-5-4 0 15,0 3-28-15,-5 1-6 0,5 4-1 0,-5-4 0 16,-8 8-9-16,-1 4-3 0,-5 4 0 0,-3 5 0 15,-6 3 1-15,-4-4 0 0,-9 8 0 0,5 8 0 16,4-3 6-16,0 3 1 0,0 8 0 0,0-7 0 16,9 3-4-16,0 9 0 0,0-13 0 0,9 4 0 0,5-3-20 15,9-5 0-15,0 0 0 0,4 1 8 0,1-13-8 16,8 4 0-16,5-4 0 0,5-4 0 0,0 0 8 0,4-8 1 16,0-12 0-16,5 4 0 0,18-4 3 0,-5-4 1 15,1-5 0-15,-1 1 0 0,5 0 1 0,-4-12 0 16,-6 3 0-16,1 1 0 0,-4-5 2 0,-1 5 1 15,-4-12 0-15,-5 7 0 0,0 5 0 0,0 4 0 16,-4-1 0-16,-5 9 0 0,-4 4 0 0,4 4 0 16,-9 8 0-16,0 0 0 0,0 0-17 0,0 20 10 15,0 5-10-15,0 7 8 0,0-4-8 0,-5 13 0 16,1-9 0-16,-1 9 0 16,5-1-106-16,0 0-14 0,-4 1-2 0</inkml:trace>
          <inkml:trace contextRef="#ctx0" brushRef="#br0" timeOffset="6888.4365">11110 190 1843 0,'0'0'81'0,"0"0"18"0,0 0-79 0,4 16-20 0,-4 4 0 0,0 8 0 16,0 5 83-16,5-1 13 0,-5 13 2 0,-5-5 1 15,5 1-36-15,0-1-7 0,-4 1-2 0,-1-5 0 16,0 0-22-16,1-3-5 0,-5-1-1 0,4-8 0 16,1-3-26-16,-5-1 0 0,4-4 0 0,0-4 0 0,5-12 0 15,0 0 0-15,0 0 0 0,0 0 0 0,0 0 15 16,0 0-3-16,-4-8 0 0,-1-4 0 0,1 0 30 0,8-8 6 16,-4-1 0-16,9-7 1 0,1 0-27 0,3-5-6 15,5-3 0-15,1-4-1 0,3 3-15 0,6 1 0 16,4-5 0-16,-1 5 0 0,6 7-16 0,-5 5 1 15,9 4 0-15,-5 0 0 16,1-1-137-16,-10 5-28 0,-9 4-6 0,5 8-827 0</inkml:trace>
          <inkml:trace contextRef="#ctx0" brushRef="#br0" timeOffset="7239.2362">11738 615 1335 0,'23'8'59'0,"-14"0"13"0,4 0-58 0,6 0-14 0,-1-4 0 0,0 8 0 16,-4-12 85-16,8 4 15 0,-3-8 2 0,3 4 1 15,1-12-6-15,4 0-1 0,1-4 0 0,4-5 0 16,4-3-22-16,0 0-5 0,-4-12-1 0,9-1 0 16,5 9-12-16,-1-9-2 0,-4 5-1 0,-4-9 0 15,-5 5-36-15,-5 4-7 0,-4-9-2 0,-5 9 0 16,-9-1-8-16,-4 9 0 0,-5-8 0 0,-5 8 0 15,-9 3 0-15,-4 5 8 0,-5 4-8 0,-8 4 8 16,-15 4 4-16,0 8 0 0,5 4 0 0,-9 16 0 16,0-4 7-16,0 1 1 0,0 7 1 0,5 4 0 15,-1 1 5-15,5 3 1 0,0 5 0 0,5-1 0 16,13-3-10-16,-4-1-1 0,8 0-1 0,1 5 0 0,14-13-5 16,-1 5-1-16,5-1 0 0,9 4 0 0,0-11-9 15,5 3 0-15,4-4 0 0,5 1 0 16,4 3-24-16,1-8-6 0,3-4-2 0,10 5-788 15,0-9-157-15</inkml:trace>
        </inkml:traceGroup>
        <inkml:traceGroup>
          <inkml:annotationXML>
            <emma:emma xmlns:emma="http://www.w3.org/2003/04/emma" version="1.0">
              <emma:interpretation id="{C47735AC-7D30-4B44-ABB2-EBA14B320433}" emma:medium="tactile" emma:mode="ink">
                <msink:context xmlns:msink="http://schemas.microsoft.com/ink/2010/main" type="inkWord" rotatedBoundingBox="16115,389 19515,319 19548,1940 16149,201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2712.9053">15508 469 1497 0,'0'0'66'0,"0"0"14"16,0-4-64-16,0-12-16 0,4 0 0 0,-4 16 0 15,0 0 48-15,-4-9 7 0,-1 1 1 0,-4 4 0 16,0 4-7-16,0-4-1 0,0 4 0 0,-5 4 0 15,0 0-20-15,1 4-4 0,-1 1 0 0,-4 3-1 0,4-4 9 0,-4 8 1 16,0 0 1-16,-1 4 0 0,1 1 13 0,5-1 2 16,-1 8 1-16,0-8 0 0,5 1-26 0,0 3-6 15,4 0-1-15,5-4 0 0,0 1 1 0,0-9 0 16,0 0 0-16,10 4 0 0,-10-16-7 0,9 8-2 16,4-4 0-16,1 0 0 0,0 0 3 0,4-8 0 15,0 0 0-15,5-4 0 0,0-4-12 0,-1 0 10 16,6-8-10-16,-1-1 10 0,0 1 1 0,1-12 0 15,-6 3 0-15,10 1 0 0,-9-8-11 0,-5 3 0 16,-4 1 0-16,0 4 0 0,-1-5 0 0,-4 13 0 16,0 0 0-16,-4 4 0 0,-5 8 18 0,-9-5-2 15,-5 5 0-15,-4 0 0 0,-9 4-3 0,-1 4-1 16,-8 4 0-16,4 4 0 0,0 0-12 0,-4 9-18 16,4-1 4-16,0 4 1 15,5-4-70-15,9 4-13 0,-5-7-4 0,9 3-944 0</inkml:trace>
          <inkml:trace contextRef="#ctx0" brushRef="#br0" timeOffset="23047.6098">16045-316 1450 0,'0'-8'64'0,"4"-4"14"0,-4 4-62 0,0-1-16 16,5 1 0-16,4 4 0 0,-4 4 97 0,4-8 17 16,-5 4 3-16,5 8 1 0,0-4-26 0,-9 0-6 15,10 12-1-15,-1 5 0 0,-5-5-21 0,5 4-4 16,-4 4 0-16,-1 0-1 15,-4 9-19-15,0 7-3 0,0 5-1 0,-4 7 0 0,-5 1-13 0,-5 7-3 16,-4 1-1-16,-9 28 0 0,-1-12-19 0,1 4 8 16,0-13-8-16,-1 9 0 0,10-12 0 0,-5 0 0 15,1-13 0-15,-6 5-768 16,5-5-155-16</inkml:trace>
          <inkml:trace contextRef="#ctx0" brushRef="#br0" timeOffset="22278.7262">14629 133 403 0,'13'-8'36'0,"-8"-4"-36"0,0 4 0 0,-1 0 0 16,1 0 137-16,-1 3 21 0,-4 5 4 0,5-12 1 15,-5 4-62-15,0 8-12 0,0 0-2 0,0 0-1 16,0-12-16-16,0 12-3 0,0-8-1 0,0 4 0 15,0-4-4-15,0 8-1 0,0 0 0 0,0 0 0 16,0 0-5-16,4-8-2 0,-4 8 0 0,0 0 0 0,0 0-15 0,0 0-3 16,0 0-1-16,0 0 0 0,0 0-9 0,0 0-2 15,0 0 0-15,0 0 0 0,0 0-7 0,0 0-1 16,0 0-1-16,0 0 0 0,0 0 5 0,0 0 2 16,0 0 0-16,-4 12 0 0,-1 4-2 0,-4-4 0 15,9 8 0-15,-4-7 0 0,4 3-5 0,-5 4-2 16,0 4 0-16,1 1 0 0,-1 7 3 0,-4 0 1 15,0 5 0-15,-4 11 0 0,-1 5-17 0,-9-4 8 16,5 3-8-16,-5 5 0 0,-4 3 16 0,4 1-3 16,0 0-1-16,-4-4 0 0,4-1-4 0,0 1-8 15,1-9 11-15,8 5-11 0,-4-4 0 0,9-5 0 16,-10 1 0-16,15-17 0 0,-5 4 9 0,4-7-9 16,1-5 0-16,-1 4 9 0,-4-16-1 0,9 4-8 15,0-12 12-15,0 0-4 0,0 0 4 0,0 0 1 0,0 0 0 0,0 0 0 16,-9-8 13-16,4-4 2 0,5-4 1 0,-4 0 0 15,8-4-13-15,-4 3-4 0,0-3 0 0,5 0 0 16,4-8-12-16,-9 7 0 0,0-3 0 0,0 4 0 16,5-4 0-16,-1-1 0 0,5-3 0 0,0 8 0 15,5-9 0-15,0 1 0 0,-5 0 0 0,4-5 0 16,-3 5 0-16,8 0 0 0,-5-9 0 0,10 9 0 16,-5-13 0-16,5 1-13 0,-5-1 2 0,5 1 1 15,0 0-10-15,0-1-3 0,-1 5 0 0,6-13 0 16,-5 17 9-16,4-13 2 0,-4 9 0 0,8 7 0 0,1-11 12 15,0 8-11-15,0 3 11 0,9 5-10 0,-9 0 10 16,-5 8 0-16,1-5-9 0,-6 9 9 0,-3 8-8 0,-1-4 8 16,5 4-10-16,-10 4 10 0,5 0 0 0,-9 4-9 15,5 0 9-15,0 0 0 0,-5 8 0 0,0-4 0 16,-9-8 0-16,9 12 0 0,-4-3 0 0,-5 3 0 16,0 0 0-16,-5 0 0 0,-4 4 0 0,0-8 0 15,-5 8 0-15,-9 1 0 0,1-1 0 0,-1 0 0 16,0 4 0-16,-9-4 0 0,-4 5 0 0,4-1 0 15,5 0 12-15,-5-4-4 0,5 5-8 0,4-5 0 16,0 4 0-16,5 4 0 16,4-3-68-16,5-1-16 0,0 0-2 0,0 4-979 0</inkml:trace>
          <inkml:trace contextRef="#ctx0" brushRef="#br0" timeOffset="23703.4089">16423 283 460 0,'0'0'41'15,"0"0"-33"-15,0 0-8 0,0 0 0 0,0 0 316 0,0 0 62 16,0 0 12-16,0 0 2 0,0 12-284 0,-5 0-56 16,1 4-12-16,-1 0-3 15,5 9-19-15,0-5-4 0,-5 8-1 0,5 5 0 0,0-9-13 0,5 4 0 16,-5-7 0-16,9 7-10 0,-4-8 10 0,-1-4 0 16,1 0 0-16,4-7 0 0,-5-1 17 0,-4-8 6 0,0 0 1 15,14 0 0-15,-5-13 19 0,5 5 4 16,-1-12 1-16,1 8 0 0,0-8 3 0,-1-4 1 0,6-1 0 0,-1 5 0 15,0 0-32-15,0-5-7 16,5 5-1-16,-5 4 0 0,10-4 0 0,-6 12 0 0,1-8 0 16,0 3 0-16,0 9-4 0,-5 4 0 0,5 0-8 15,-5 8 12-15,-4 5-12 0,-1 7 0 0,-8 0 0 0,-5 12 0 16,-9 9 8-16,-5-5-8 0,-9 5 0 0,0 3 9 16,-4 1-9-16,-5-5 0 0,0 5 0 0,-4-1 0 15,4-3 0-15,-4-1 0 0,-1-3 0 0,1-1 0 16,4 1 18-16,-4-5 11 0,4-4 3 0,0-3 0 15,4-1-32-15,1-8 0 0,0-4 0 0,4 0 0 16,5-8 0-16,4 4 0 0,-4-8 0 0,4 0 0 16,5-12 0-16,0 4 16 0,5-4-2 0,-1 0 0 15,5-8 6-15,5 3 2 0,8-11 0 0,5 8 0 0,5-8-22 16,9 3 0-16,4-3 0 0,5 0 0 16,0-1-47-16,0 5-13 0,5-4-4 0,-5 3-1131 15</inkml:trace>
          <inkml:trace contextRef="#ctx0" brushRef="#br0" timeOffset="24107.9717">17151 453 1324 0,'0'0'59'0,"0"0"12"0,14-8-57 0,-5-9-14 16,0 5 0-16,0 0 0 0,5 4 133 0,-1 0 24 0,10 4 5 0,-9-4 1 15,-1 4-79-15,-3 4-16 0,8 0-4 0,-5 4 0 16,-3 8-28-16,-1 4-5 0,-5-8-2 0,1 13 0 16,4 3-21-16,-5 0-8 0,-4-4 0 0,-4 1 0 15,4 3 26-15,0-8-1 0,-14 4 0 0,5-4 0 16,0 1 12-16,0-5 3 0,4-4 0 0,-8 4 0 16,-1-4-23-16,9 0-4 0,5-8-1 0,0 0 0 15,-9 0-3-15,9 0-1 0,0 0 0 0,0 0 0 16,9 0 4-16,1-12 0 0,-1 0 0 0,4-4 0 15,6 8-12-15,-6-13 0 0,1-11 0 0,4 8 0 16,5-1 28-16,-5 1 3 0,0 4 1 0,0 0 0 16,1 4-20-16,-1 7-3 0,9-7-1 0,-9 12 0 15,-8-4 3-15,3 8 0 0,5 8 0 0,-4-4 0 16,-9 12-11-16,4-7 0 0,0 7 0 0,0 4 0 0,0 0 0 0,-4 4 0 16,-5-11 0-16,0 7 0 0,4-4 0 0,-8 4 0 15,-6-4 0-15,6 1 0 16,-5-1-78-16,0 0-21 0,0 0-4 0,-5 4-1033 15</inkml:trace>
        </inkml:traceGroup>
        <inkml:traceGroup>
          <inkml:annotationXML>
            <emma:emma xmlns:emma="http://www.w3.org/2003/04/emma" version="1.0">
              <emma:interpretation id="{1DF7D403-5CF9-4353-BEF2-5B0398811500}" emma:medium="tactile" emma:mode="ink">
                <msink:context xmlns:msink="http://schemas.microsoft.com/ink/2010/main" type="inkWord" rotatedBoundingBox="20250,358 24406,273 24431,1476 20275,156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5703.2139">20384 424 1670 0,'0'0'148'15,"0"0"-118"-15,0 0-30 0,0 9 0 0,-5 3 70 0,5 0 8 16,-4 4 2-16,4 8 0 0,-5 1 17 0,0-5 4 16,1 4 1-16,-1 4 0 0,5-7-61 0,-4-1-12 15,4 0-2-15,0 0-1 0,0-3 1 0,4-1 0 16,1 0 0-16,4-8 0 16,-4 4-183-16,4-8-36 0,-9-4-7 0,27 4-1 0</inkml:trace>
          <inkml:trace contextRef="#ctx0" brushRef="#br0" timeOffset="25869.9761">20948 56 2188 0,'0'0'97'0,"0"0"20"0,0-8-93 0,0 8-24 0,0 0 0 0,0 0 0 15,-9-4 56-15,9 4 6 0,0 0 2 0,-9 4 0 16,0 4-47-16,0 0-9 0,-5 12-8 0,0-7-715 15,1 3-149-15</inkml:trace>
          <inkml:trace contextRef="#ctx0" brushRef="#br0" timeOffset="24858.4793">18476 445 806 0,'27'-12'72'0,"-27"12"-58"15,-13-9-14-15,8 1 0 0,5 0 92 0,-4 4 16 16,-6-8 4-16,1 4 0 0,-4 0 8 0,4 4 3 15,9 4 0-15,-14-8 0 0,-4 8-43 0,13-8-8 16,5 8-1-16,0 0-1 0,0 0-29 0,0 0-5 16,0 0-2-16,0 0 0 0,0 0-18 0,-9 8-4 0,0 0-1 15,0 8 0-15,9 4-3 0,0 5-8 16,-9-1 12-16,4 0-4 0,10 8-8 0,-1 1 0 16,-4-5 0-16,5 5 8 0,-1-5-8 0,5 0 0 0,10-8 0 15,-10 5 0-15,-5-5 8 0,5-4 0 0,5 0 0 0,0-8 0 16,-5 1 22-16,0-1 4 0,-9-8 1 0,9 4 0 15,9 0-13-15,-9-8-2 0,-9 4-1 0,10-4 0 16,8-4 21-16,-9-1 4 0,-9-7 0 0,4 8 1 16,-4-8-27-16,5 0-6 0,-5-4 0 0,-5 3-1 15,-8-3-2-15,4-4 0 0,18 0 0 0,-14-1 0 0,-4-3-1 16,5 0-8-16,8-1 12 0,1 5-4 16,-1 4-8-16,-4-5-11 0,-9 5 3 0,9 4 0 15,9 8-18-15,-9 8-3 0,-13-12-1 0,3 8 0 16,10 4-111-16,-9 4-23 0,0 0-4 0,-4 8 0 0</inkml:trace>
          <inkml:trace contextRef="#ctx0" brushRef="#br0" timeOffset="25462.4769">18977 404 1954 0,'18'0'43'0,"0"0"9"0,-4-12 1 0,0 8 3 0,-14 4-45 0,18-4-11 16,-18 4 0-16,13 0 0 0,1 0 40 0,-14 0 7 16,14 0 1-16,4 0 0 0,-9 4-6 0,9 0-1 0,-9 8 0 0,5-12 0 15,-9 8-32-15,-1 4-9 0,1 1 0 0,-1-1 0 16,1-4-16-16,-1 4-7 0,-4 0-1 16,0 4-1-16,0 0 46 0,-4-7 10 0,-5 7 1 0,4 0 1 15,-9-4-20-15,1 0-4 0,-1 4-1 0,0-3 0 16,5-1-8-16,0-4 0 0,-4 0 0 0,4 0 0 15,-1-4 0-15,10-4 0 0,0 0 0 0,0 0 8 16,0 0 25-16,0 0 5 0,0 0 1 0,0 0 0 16,0 0-13-16,10-4-2 0,-1-4-1 0,4 0 0 15,1-4 15-15,0-1 3 0,-1-3 1 0,5 4 0 16,1-4-42-16,3 0 0 0,6-4 0 0,-1 11 0 16,0-7 0-16,1 8 0 0,-6-4 0 0,1 4 0 15,5 4 0-15,-10-4 0 0,5 4 0 0,-5 4 0 16,0 0-8-16,-4 12 8 0,-1-8 0 0,-4 8 0 0,5 0-15 0,-9 8 2 15,4-7 0-15,-5 7 0 0,-4 0 13 0,0 0 0 16,0 9 0-16,-4-13 0 0,-1 0 0 0,-4 0 0 16,0 4 0-16,4-11 0 0,-8 3 12 0,8 0 6 15,-4-4 1-15,9-8 0 0,0 0-19 0,0 0 0 16,0 0 0-16,0 0 0 0,0 0 0 0,0 0 0 16,0 0 0-16,0 0 0 0,9-8 10 0,0 0-2 15,0-4 0-15,5-1 0 0,0-7-8 0,4 0 0 16,-4 0 0-16,4-5 0 15,-5 1-20-15,10 4-5 0,-5-12-2 0,5 7 0 0,4-3 46 0,-4 12 9 16,5-4 1-16,-1 3 1 16,-4 5-48-16,4 4-10 0,-9 4-1 0,0 8-1 0,-4 4 51 0,0-4 11 15,-5 12 1-15,4-7 1 0,-3 11-3 0,3-4-1 0,-8 4 0 16,-1 4 0 0,1-3-48-16,-5-1-10 0,-5 0-1 0,1 4-1 15,-1-3-49-15,-4 3-9 0,-5 0-3 0,5 1-1050 0</inkml:trace>
          <inkml:trace contextRef="#ctx0" brushRef="#br0" timeOffset="26574.332">21226 582 1497 0,'18'-8'32'0,"-4"-4"8"0,4 4 0 0,5-12 4 0,-1 8-36 0,1-5-8 15,-5-3 0-15,1 0 0 0,8 4 104 0,-13 0 20 16,-1-5 3-16,1 1 1 0,-5 12-52 0,0-12-9 16,-4 8-3-16,-5-1 0 0,0 13-16 0,0-8-3 15,0 0-1-15,0 8 0 0,-5-4-27 0,-4 0-5 16,0 4-2-16,0 0 0 0,-5 0-10 0,-4 8 0 15,0 0 9-15,-5 4-9 0,0 9 0 0,0-9 0 16,-4 4 0-16,9 4 0 0,4 5 0 0,1-5 0 16,4-4 0-16,-1 4 0 0,6 0 0 0,8-7-10 15,1-1 10-15,4 4-10 0,-4-12 10 0,8 4 0 16,6 0 0-16,-1-8 0 0,-5 0 0 0,6 0 0 0,3 0 0 0,1 0 0 16,-5-12 0-16,1 8 8 0,-1 0-8 0,0 4 0 15,0 0 0-15,-4-8 0 0,-14 8 0 0,0 0 8 16,9 8 0-16,-4 4 1 0,-5 0 0 0,-5 4 0 15,0 5-9-15,1-5-12 0,-1 4 2 0,1 0 1 0,-1-4 9 16,5 1 0-16,5 3 0 0,-1-12 0 16,-4 4 0-16,9-4 0 0,1 0 0 0,3-4 0 15,1 0 10-15,9-4-2 0,-5 0-8 0,0 0 12 16,9-8-12-16,-4 4 0 0,4-4 0 0,1-4 0 16,4 0 0-16,4 0 0 0,-4-8 0 0,9-1 0 15,-9 1 21-15,4-8 2 0,1-1 0 0,4-3 0 16,-10-4-37-16,6-1-7 0,-1-7-2 0,1-9 0 0,-10 0 39 15,5 9 7-15,-5-9 1 0,5-3 1 0,-5 3-40 16,-4 4-8-16,4-11-1 0,-4 3-1 0,0 5 41 0,4-5 8 16,-8 8 1-16,3 5 1 0,-4 3-12 0,-4 13-2 15,0-4-1-15,-1 7 0 0,-8 1 4 0,0 8 1 16,-1 4 0-16,1-9 0 0,-5 9-4 0,-5 8-1 16,5 4 0-16,0-4 0 0,-9 4-11 0,9 0-9 15,-9 0 9-15,-5 4-13 0,-4 12 13 0,0-7 0 16,-5 7 0-16,0 12 0 15,1 0 0-15,-1 9-9 0,-5 3 9 0,1 9 0 0,4 3 0 0,-4-3 0 16,4 12 0-16,-4-1-8 0,-5-3 8 0,5 4 16 16,9-5-4-16,-5 9-1 0,9-4-11 0,5-13-9 15,5 5 9-15,4 0-13 0,0-9 13 0,9 1 0 16,0-5 0-16,4-3 10 0,6-1-19 0,3-4-4 16,1-3-1-16,4-5-1145 0</inkml:trace>
        </inkml:traceGroup>
        <inkml:traceGroup>
          <inkml:annotationXML>
            <emma:emma xmlns:emma="http://www.w3.org/2003/04/emma" version="1.0">
              <emma:interpretation id="{4265EC41-59ED-463F-87DD-11EAE3D71BDE}" emma:medium="tactile" emma:mode="ink">
                <msink:context xmlns:msink="http://schemas.microsoft.com/ink/2010/main" type="inkWord" rotatedBoundingBox="25854,697 30218,608 30235,1429 25871,151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9424.2666">24663 145 1497 0,'-13'0'32'0,"8"-8"8"0,5 8 0 0,0 0 4 0,-9-8-36 0,0 4-8 16,4-8 0-16,5 12 0 0,0-8 59 0,-4 0 9 15,-1 0 3-15,1 3 0 0,-1-7-11 0,1 4-3 16,-6 0 0-16,6 0 0 0,4 0-37 0,-5 0-8 16,1-4-2-16,4 8 0 0,-5-8-10 0,1 3-14 15,-1 1 3-15,-4 0 1 0,0 4 32 0,0-4 6 16,-5 4 2-16,0 4 0 16,-4-4-48-16,0 4-10 0,0 4-1 0,0 0-1 0,-5 4 54 0,-4 4 10 15,-10 5 2-15,1 3 1 0,4 4-8 0,-5 12-1 16,-8-7-1-16,-1 11 0 0,5-3-27 0,0 7 0 15,5-3 0-15,9-1 0 0,-1-7 0 0,15 3 0 16,4-8 0-16,9 5 0 0,4-13 0 0,5 0 0 0,9-4 0 16,5-4 0-16,-5-3 0 0,5-9 0 0,5 0 0 15,3-4 0-15,1-1 0 0,0-11 0 0,5 0 0 0,-1 0 0 16,-4-12 18-16,0 3-2 0,0-3 0 0,4-4 0 16,0-1-25-16,-4 1-6 0,0-1-1 0,0 1 0 15,0 4 44-15,0 8 9 0,-9-5 2 0,-5 9 0 16,-5 0-11-16,1 8-3 0,4 4 0 0,-9 8 0 15,-9-4-6-15,5 16-2 0,-10-4 0 0,1 16 0 16,-5-11-27-16,-5 15-6 0,0-4 0 0,1 5-1 16,-1-5 17-16,-4 4 0 0,9 1 0 0,-5-5 0 15,0 0-157-15,1 1-28 16,8-9-6-16,1 0-1 0</inkml:trace>
          <inkml:trace contextRef="#ctx0" brushRef="#br0" timeOffset="29828.9083">25087 194 633 0,'27'-20'28'0,"-9"11"6"0,5-7-34 0,-5 0 0 15,0 8 0-15,1 0 0 0,-6 4 250 0,-13 4 43 16,0 0 9-16,0 0 2 0,0 0-192 0,-4 12-39 16,-1 8-7-16,-4 0-2 0,0 5 0 0,-9 7 0 15,4 9 0-15,-9-1 0 0,1-4 0 0,-6 9 0 16,5-1 0-16,-4-3 0 0,0 3-52 0,0-11-12 0,4-1 0 0,0 5 0 15,0-17 0-15,10 8 0 0,-6-8 0 0,6 1 0 16,-1-13 0-16,5 4 0 0,0-4 0 16,-5 4 0-16,-4-8 0 0,13 0 0 0,5-4 0 0,0 0 0 15,-9-4 55-15,9 4 7 0,5-12 2 0,4 0 0 16,0 0-64-16,5-4-13 0,4-9-3 0,0 1 0 16,9-4 16-16,-4-9 16 0,9 9-3 0,0-13-1 15,4-7-12-15,1 7 9 0,4-7-9 0,4 3 8 16,1 1-8-16,4 3 0 0,-5 9 0 0,6-4-11 15,-1 7-5-15,0 5 0 16,-9 4-1-16,0-1 0 0,-9 5 17 0,-5 12-12 0,-9-4 12 0,0 16-10 16,-9-4 10-16,-4 12-8 0,-10 9 8 0,-4 3-8 15,-13 4 8-15,-1 1 0 0,-5 3 0 0,-8 5-8 16,-10-1 32-16,-4 5 6 0,0-5 2 0,0 5 0 16,0-9-77-16,9-3-15 0,0-9-4 0,0 8-1049 15</inkml:trace>
          <inkml:trace contextRef="#ctx0" brushRef="#br0" timeOffset="30234.7488">25952 68 1728 0,'0'0'76'0,"0"0"16"0,0 0-73 0,-5 16-19 15,5-7 0-15,-9 7 0 0,-5 4 55 0,5 4 7 16,-4 5 2-16,-10 7 0 0,5 0 0 0,-1 5 0 15,-8-5 0-15,4 9 0 0,1-5-52 0,-1 1-12 0,-9-1 0 0,5-3 0 16,4-5 0-16,0-4 0 0,0-3 0 0,1-1 0 16,-6-4 17-16,10 0 1 0,4 1 0 0,1-1 0 15,-5-12-29-15,4 4-5 0,5-4-2 0,-5 0 0 16,5-8 18-16,9 0 0 0,0 0 0 0,0 0 0 16,0 0 48-16,0 0 12 0,5-8 4 0,4 0 0 15,4-12-52-15,6 0-12 0,8-1 0 0,0-11 0 16,5 0 54-16,4-5 8 0,5-3 2 0,5-5 0 15,-5-7-52-15,4-1-12 0,1 0 0 0,9 9 0 16,-10-5 0-16,5 5 0 0,0 7 0 0,5 1 0 16,-10 12-12-16,-8-9-6 15,-5 17-1-15,0 0 0 0,0 8 19 0,-14 0-10 0,-5 8 10 0,6 0-8 16,-10 4 8-16,0 8-12 0,-9 0 12 0,-5 8-12 16,-4 5 33-16,-4 3 7 0,-10 4 0 0,-5 1 1 15,-3 3-74-15,-10 5-15 0,-10-5-4 0,1 4 0 16,-4 1-52-16,4-9-12 0,4 1-1 0,1-5-816 15</inkml:trace>
          <inkml:trace contextRef="#ctx0" brushRef="#br0" timeOffset="30530.4085">26616 52 1998 0,'0'0'44'0,"0"0"8"0,5 12 3 0,4-4 1 0,-9 13-44 0,0-1-12 0,0 0 0 0,-9 12 0 16,0-11 44-16,0 7 8 0,-9 0 0 0,4 5 1 16,-9-1-28-16,0-4-5 0,5 1-2 0,-5-9 0 15,1 4-9-15,3-4-1 0,6-3-8 0,-1 3 12 16,5-16-12-16,0 8 8 0,0-8-8 0,9-4 0 16,0 0 11-16,0 0-11 0,0 0 12 0,0 0-12 15,0 0 25-15,9-4-1 0,9-4-1 0,-4 0 0 16,4-4 21-16,0-4 4 0,5-5 0 0,0 1 1 15,-1 0-22-15,1-4-5 0,5 3-1 0,-1-3 0 16,0 0-21-16,1-5 0 0,3 9 0 0,6-8 8 16,-1 8-123-16,1-1-24 15,4 5-5-15</inkml:trace>
          <inkml:trace contextRef="#ctx0" brushRef="#br0" timeOffset="30830.5016">27140 214 1497 0,'0'0'32'0,"0"0"8"0,0 0 0 0,0 0 4 0,0 0-36 0,9 8-8 16,-9-8 0-16,5 12 0 0,-1-4 48 0,-4 9 8 15,-4 3 2-15,4-4 0 0,-5 4-42 0,1-4-8 16,-1 5-8-16,5-1 12 0,0 0 0 0,0-4 1 16,-5 0 0-16,1 5 0 0,4-13 17 0,4 4 3 15,-4-8 1-15,5 4 0 0,-5-8-14 0,0 0-2 16,9 0-1-16,-9 0 0 0,14 0 75 0,-1-4 14 15,1-4 3-15,0 0 1 0,-1 0-74 0,-3-4-14 16,3-1-3-16,1-7-1 0,-1 4 24 0,-3-4 5 0,-1-5 1 16,-5 1 0-16,1 0-26 0,-5 4-5 0,0-1-1 15,-5-7 0-15,-4 8-16 0,0 0 0 0,0 8 0 16,-5 3 0-16,-8-7 0 0,-1 12 0 0,0 4 0 16,-9 0 0-1,0 4-89-15,-4 4-22 0,-5 0-4 0</inkml:trace>
          <inkml:trace contextRef="#ctx0" brushRef="#br0" timeOffset="31097.1307">27359 214 1958 0,'13'-12'43'0,"5"0"9"0,1 4 1 0,8-5 3 0,-4 1-45 0,9 0-11 16,-1 4 0-16,-8 4 0 0,5-4 97 0,-1 8 18 15,0 0 3-15,0 0 1 0,-4 0-37 0,0 0-7 16,-5 0-2-16,0 8 0 0,1 4-58 0,3-8-15 16,-8 12 0-16,-5-7 0 0,0 7 0 0,0 8-12 15,-4-4 3-15,-5 0 0 0,4-7 9 0,1 7 12 16,-5 0-2-16,9 0-1 0,-4 1-9 0,-1-1 0 16,5-4 0-16,0 4 0 15,-4 0-49-15,0 1-12 0,4-9-3 0,0 4-682 16,0-4-137-16</inkml:trace>
          <inkml:trace contextRef="#ctx0" brushRef="#br0" timeOffset="31302.2507">28310 28 1958 0,'0'0'43'0,"0"0"9"0,0 0 1 0,0 0 3 0,0 0-45 0,0 0-11 0,0 0 0 0,-4 8 0 16,-6 0 53-16,-3 4 9 0,-10 4 2 0,0 1 0 15,-13-1-52-15,4 8-12 0,-4 0 0 0,-24 5 0 16,1 3 0-16,0-4 0 0,4 5 0 0,-4-9 0 16,-5 8 0-16,5 1 0 0,0-5 0 0,4 8 0 15,10 1-100-15,4-17-22 0,9 8-5 0,5-7-1 16</inkml:trace>
          <inkml:trace contextRef="#ctx0" brushRef="#br0" timeOffset="31497.303">28319 214 1846 0,'0'0'40'0,"-9"4"9"0,5 0 2 0,-6 8 1 0,1 0-41 0,-4 5-11 16,-6-1 0-16,1 4 0 0,5 4 27 0,-1-4 3 15,0 5 1-15,1-1 0 0,-1 0 3 0,5 5 1 16,0-9 0-16,4-4 0 0,1 0-25 0,4 0-10 15,-5-3 8-15,10-1-937 0</inkml:trace>
        </inkml:traceGroup>
        <inkml:traceGroup>
          <inkml:annotationXML>
            <emma:emma xmlns:emma="http://www.w3.org/2003/04/emma" version="1.0">
              <emma:interpretation id="{9F4F67C1-A5D2-4C37-8A37-C868D1EEBB02}" emma:medium="tactile" emma:mode="ink">
                <msink:context xmlns:msink="http://schemas.microsoft.com/ink/2010/main" type="inkWord" rotatedBoundingBox="30500,227 33428,167 33454,1443 30527,150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937.8696">29854 283 1728 0,'-19'-8'76'0,"19"8"16"0,0 0-73 0,-4 0-19 15,4-12 0-15,0 12 0 0,0 0 24 0,0 0 0 0,0 0 1 0,0-9 0 16,0 9 11-16,0 0 3 16,0 0 0-16,0 0 0 0,0 0-31 0,0-8-8 15,-5 4 0-15,1-4 0 0,4 8 0 0,-9 0 0 16,-1 4 0-16,1 0 0 0,0 0 0 0,-4 4 0 0,3 1 0 0,-3 3 0 15,-1 0 0-15,5 4 0 0,0-4 0 0,0 8 0 16,0 1 0-16,0-1 0 0,-5-4 0 0,9 4 0 16,-4-4 0-16,5 5 0 0,-1-5 0 0,1 0 0 15,-1-8 0-15,5-8 0 0,9 12 0 0,-9-12 0 16,0 0 52-16,0 0 10 0,0 0 2 0,0 0 0 16,0 0-52-16,9-4-12 0,-9 4 0 0,14-8 0 15,0-4 0-15,-1 0 0 0,-4 0 0 0,0 4 0 16,1-13 54-16,-1 9 8 0,-5-4 2 0,5 4 0 15,-4 0-52-15,-1 4-12 0,1 0 0 0,-5 8 0 16,0 0 0-16,0 0 0 0,0 0 0 0,0 0-10 16,0 0 10-16,0 12-12 0,-5 4 12 0,1 4-12 0,4 0 12 15,-5-7 14-15,1 3-3 0,4 0-1 16,-5 0-207-16,5 0-42 0,-9-4-8 0,9-3-1 0</inkml:trace>
          <inkml:trace contextRef="#ctx0" brushRef="#br0" timeOffset="33157.7566">30122 36 576 0,'-14'-8'51'0,"5"-4"-41"16,9 0-10-16,0 3 0 0,5-3 207 0,-1 4 39 16,6-4 8-16,3 4 2 0,-8 0-154 0,8 0-30 0,1 4-7 0,9-4-1 15,0 4 0-15,4 0 0 16,9 0 0-16,5 4 0 0,0 0-48 0,0 0-16 15,5-9 8-15,-5 9-8 0,-5 0 0 0,-4 0 0 0,-5-4 0 0,-4 4 0 32,0 0-27-32,-5-4 1 0,0 0 0 0,-4 0 0 15,4 4-61-15,-4-4-12 0,0-4-2 0</inkml:trace>
          <inkml:trace contextRef="#ctx0" brushRef="#br0" timeOffset="33418.6333">30618-494 1497 0,'0'0'32'0,"0"0"8"0,9-20 0 0,1 11 4 0,-1 5-36 0,0-4-8 16,0 8 0-16,0-8 0 0,-9 8 53 0,0 0 9 16,0 0 2-16,0 0 0 0,0 16 0 0,0 5 0 15,-9 3 0-15,4 12 0 0,-8 5-42 0,-1 7-8 16,0 5-2-16,1 4 0 0,-5-5-12 0,-1 9-16 15,1-8 3-15,-5 3 1 0,1-3 12 0,-6 3 0 16,10-7 0-16,-9 4 0 0,4-5 0 0,0-3 0 16,0-5 0-16,1 5 0 0,-1-5 0 0,5-7 0 15,-1-1 0-15,6-8-873 0</inkml:trace>
          <inkml:trace contextRef="#ctx0" brushRef="#br0" timeOffset="31629.4723">28601-207 1958 0,'5'-28'87'0,"0"20"17"0,-5 0-83 0,4-1-21 0,5 5 0 0,-9 4 0 15,0 0 29-15,0 0 2 0,5 13 0 0,-5 3-933 16</inkml:trace>
          <inkml:trace contextRef="#ctx0" brushRef="#br0" timeOffset="32481.1216">28665 307 1267 0,'0'0'28'0,"0"0"5"0,5-4 2 0,-5 4 1 0,0-8-36 0,4 0 0 0,-4-4 0 0,9 4 0 16,-9-5 76-16,10 5 9 0,-1-4 2 0,-5 12 0 16,5-8-37-16,0 4-7 0,5-4-2 0,0-4 0 15,-10 0 19-15,10 8 3 0,-5 0 1 0,0 4 0 16,-9 0-27-16,0 0-5 0,0 0 0 0,9 12-1 16,-4 8-50-16,-5 0-9 0,0-8-3 0,-5 9 0 15,1-1 55-15,-1 0 12 0,1 0 1 0,-6-4 1 16,10-3-10-16,-4 3-1 0,4-4-1 0,-5 0 0 15,5-4-26-15,0 0 0 0,0-8 0 0,5 12 0 0,-5-12 0 16,0 0 0-16,4 9 0 0,-4-9 0 0,0 0 18 16,0 0-2-16,0 0 0 0,0 0 0 0,10-9 1 0,3 1 0 15,-4-4 0-15,0 0 0 0,1 4 11 0,-1-12 3 16,0 4 0-16,0-5 0 0,5 1-9 0,-5-4-2 16,4 4 0-16,6-5 0 0,-1 1-32 0,0 0-6 15,0 8-2-15,0 7 0 0,5-11 20 0,-5 8 0 16,1 4 0-16,-1 8 0 0,-5-12 0 0,1 12 0 15,-5 0 0-15,-4 4 0 0,-1 4 12 0,-4 0 5 16,5 4 2-16,-5 8 0 0,-5 5-31 0,1-1-5 16,-1-4-2-16,-4 5 0 0,0-5 27 0,0 0 4 15,4 0 2-15,-4 0 0 0,5 5-14 0,-5-5 0 16,9 0 8-16,-5 0-8 0,5 1 0 0,0-1 0 16,0-8 0-16,5 4 0 0,-1-4 0 0,1 1 0 15,-5 3 0-15,4-12 0 0,10 0 0 0,-5 0 0 0,0 4 0 0,0-8 0 16,0-8 10-16,0 4-10 0,0-4 10 0,1 0-10 15,3-5 40-15,1-7 1 0,0 0 1 0,-1 0 0 16,5 0-34-16,-4-1-8 0,4 1 0 0,5 4 0 16,0 4 0-16,4-9-14 0,-4 9 3 0,0 0 1 15,-1 12 10-15,-8-4 0 0,0 4-9 0,-5 4 9 16,-9-4 0-16,4 12-11 0,-4 0 11 0,0 9-8 16,-4-1 8-16,4-8 0 0,-5 16-9 0,-4-3 9 15,0-1 12-15,-5 4 6 0,5-7 2 0,0 3 0 16,-4 4-272-16,-1-8-55 0</inkml:trace>
          <inkml:trace contextRef="#ctx0" brushRef="#br0" timeOffset="33597.2481">30582 412 2188 0,'0'0'48'0,"0"0"11"0,0 0 1 0,0 0 1 0,0 0-49 0,0 0-12 0,0 12 0 0,5-3 0 16,-5 7 15-16,0 0 0 0,-5 0 0 0,0-4 0 16,1 8-24-16,-1-7-5 0,-4 3-1 0,5 0 0 15,-1 0 33-15,1 4 6 0,-6-12 2 0,6 5-1025 16</inkml:trace>
          <inkml:trace contextRef="#ctx0" brushRef="#br0" timeOffset="33731.5212">30614 105 2246 0,'13'0'200'0,"1"-12"-160"15,-5 8-32-15,5-1-8 0,0 5-27 0,-10 0-6 0,5 9-2 0,0-5-929 16</inkml:trace>
          <inkml:trace contextRef="#ctx0" brushRef="#br0" timeOffset="34131.3562">31156 404 1728 0,'0'0'38'0,"0"0"8"0,0-12 2 0,0 12 0 0,0 0-39 0,0 0-9 0,-9 0 0 0,-1 0 0 16,10 0 43-16,-9 0 6 0,0 0 2 0,0 0 0 16,0 12-35-16,4-12-8 0,1 8 0 0,-5 4-8 15,4-3 12-15,-4 3-12 0,5 0 12 0,-1 0-12 16,-4 4 0-16,4-4 0 0,1 4 0 0,-1-7 0 15,1 3 0-15,4-4 0 0,0 4 0 0,0-12 0 16,0 0-12-16,0 0-2 0,0 0-1 0,4 4 0 16,-4-4 26-16,0 0 5 0,0 0 0 0,9 4 1 15,-9-4-17-15,14 0 0 0,0-4 0 0,-1 0 0 16,1-8 55-16,-5 4 7 0,5 0 2 0,-1 0 0 0,1-9-52 0,-5 5-12 16,0 0 0-16,0 0 0 0,-4-8 0 0,-1-1 0 15,-4 5 0-15,-4 0 0 0,-1 8 0 0,5-8 0 16,-9 12 0-16,0-8 0 15,-4 8-48-15,-1-1-13 0,-4 10-3 0,-5-1-546 16,0 8-110-16</inkml:trace>
          <inkml:trace contextRef="#ctx0" brushRef="#br0" timeOffset="34469.5301">31338 259 1670 0,'0'0'148'0,"13"-5"-118"0,1 5-30 0,0-8 0 15,-1 16 70-15,-4 1 8 0,1 3 2 0,-1 0 0 16,-5 8-64-16,-4 4-16 0,0 9 0 0,0-5 0 16,0 4 0-16,-4-3 0 0,-1-1 0 0,1 4 0 15,-1-7 0-15,0-1 0 0,1-4 0 0,-1 0 0 16,1-7 0-16,-1-1 0 0,1-8 0 0,4 4 0 15,0-8 0-15,0 0 0 0,0 0 0 0,0 0 0 16,0 0 0-16,0 0 0 0,0 0 0 0,0 0 0 16,0 0 54-16,9-8 8 0,0 0 2 0,9 0 0 15,-4 8 0-15,4-13 0 0,-4 13 0 0,-1 0 0 16,6 0-20-16,-6 5-3 0,-4 3-1 0,0-4 0 0,0 0-40 0,-4 8 0 16,4 0 0-16,-9 4 0 15,0-4-28-15,-4 9-8 0,-1-1-2 0</inkml:trace>
        </inkml:traceGroup>
      </inkml:traceGroup>
    </inkml:traceGroup>
    <inkml:traceGroup>
      <inkml:annotationXML>
        <emma:emma xmlns:emma="http://www.w3.org/2003/04/emma" version="1.0">
          <emma:interpretation id="{62D94B92-EE20-4AD2-BEED-3A8CF9C0A61F}" emma:medium="tactile" emma:mode="ink">
            <msink:context xmlns:msink="http://schemas.microsoft.com/ink/2010/main" type="paragraph" rotatedBoundingBox="3654,3926 15849,3666 15876,4929 3681,51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0A6FEA5-4709-4B43-8745-6689466D99C5}" emma:medium="tactile" emma:mode="ink">
              <msink:context xmlns:msink="http://schemas.microsoft.com/ink/2010/main" type="line" rotatedBoundingBox="3654,3926 15849,3666 15876,4929 3681,5189"/>
            </emma:interpretation>
          </emma:emma>
        </inkml:annotationXML>
        <inkml:traceGroup>
          <inkml:annotationXML>
            <emma:emma xmlns:emma="http://www.w3.org/2003/04/emma" version="1.0">
              <emma:interpretation id="{9D55631B-B82E-4509-8277-84A6F5E795E2}" emma:medium="tactile" emma:mode="ink">
                <msink:context xmlns:msink="http://schemas.microsoft.com/ink/2010/main" type="inkWord" rotatedBoundingBox="3654,3926 5491,3887 5512,4879 3675,491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7075.2019">1826 3290 1216 0,'-13'-8'54'0,"4"-1"11"0,-10 5-52 0,10 0-13 0,0-4 0 0,0 0 0 16,4 0 113-16,1-4 20 0,4 4 4 0,0 8 1 16,4-8-66-16,-4 8-14 0,10-8-2 0,-10 8-1 15,0 0-35-15,18 4-6 0,0 16-2 0,0-4 0 16,9 12-12-16,-4 9 0 0,5 3 0 0,-10 5 0 16,5 3 0-16,-5 1 0 0,0 8 0 0,-4-1 9 15,-5 1 0-15,4 4 0 0,-4-5 0 0,1-3 0 16,-6 0-1-16,-4-9 0 0,5 1 0 0,-1-13 0 0,-4 0 1 15,0-7 0-15,0-1 0 0,0-4 0 0,0-4-9 0,0-4 8 16,0-3-8-16,0-1 8 0,0-8 12 0,0 0 3 16,0 0 0-16,0 0 0 0,0 0 16 0,0 0 3 15,0 0 1-15,-4-12 0 0,4-5-12 0,0-3-3 16,4-4 0-16,1-4 0 0,-1-9-4 0,5-3-2 16,1-5 0-16,3-8 0 0,5-3-12 0,-4-1-2 15,9-4-8-15,4 1 12 0,14-1-12 0,-4 8 0 16,-6-3 0-16,1 11-10 0,0 5 10 0,-4 7 0 15,-1 13-9-15,0 4 9 0,-9 4 0 0,5 12 0 16,9 4 10-16,-9 8-10 0,-10 4 12 0,1 9-12 16,9 3 12-16,-5 8-12 0,5 9 0 0,-10 3 0 15,-13 9 0-15,5 4 0 0,0-1 0 0,-5 1 0 16,-10 0 0-16,1 0 0 0,5-5 0 0,4-7 0 0,4-5 0 0,-8-11 0 16,-10-5 0-16,14-8 0 0,5-4 0 0,4 1 0 15,-5-9 0-15,1 4 0 0,-1-4 0 0,6-8 0 16,8 0 0-16,-9-4 0 0,-9 4 0 0,14-12 0 15,-1 0 20-15,5-1-4 0,-4-7 0 0,-5-4 0 16,0-4 21-16,5-5 4 0,0-3 1 0,-5-9 0 16,0-3-25-16,9-5-5 0,0 0 0 0,5-7-1 15,-5 3-11-15,5-4 0 0,9 1 0 0,0-1 0 16,0 8 0-16,-5 1-17 0,5-1 2 0,9 5 1 16,0 7-114-16,-5 1-22 0,-22 3-5 15</inkml:trace>
          <inkml:trace contextRef="#ctx0" brushRef="#br0" timeOffset="37421.7739">3365 3945 1324 0,'-14'33'118'0,"14"-25"-94"0,10 0-24 0,-1 0 0 0,-5 4 136 0,5-8 22 16,0 4 5-16,5-4 1 0,9 0-92 0,-9-8-17 15,-10-4-4-15,14 0-1 0,5-4-3 0,-9-8-1 16,-1-1 0-16,1 1 0 0,0-4-34 0,-1-4-12 16,1-1 0-16,-9-3 9 0,-5 0-9 0,0-1 0 15,9 1 0-15,-5-9 0 0,-4 1 0 0,0 3 0 0,5-3 0 16,-5 4 0-16,0 3 0 0,-5 5 0 16,-8 0 12-16,8 3-4 0,0 9 28 0,-4 4 6 0,-4 0 1 15,-6 12 0-15,6 0-5 0,-5 8-1 0,-5 4 0 0,-4 8 0 16,-5 13-14-16,9-1-3 0,0 8-1 0,-4 1 0 15,-10 3 0-15,15 1 0 0,17-5 0 0,-4 5 0 16,0 3-19-16,4-7 0 0,10-1 0 0,4 1 0 16,14-1 0-16,0-7 0 0,-10-1 0 0,10-4 0 15,9-3-99-15,0-9-26 16,0 0-6-16</inkml:trace>
        </inkml:traceGroup>
        <inkml:traceGroup>
          <inkml:annotationXML>
            <emma:emma xmlns:emma="http://www.w3.org/2003/04/emma" version="1.0">
              <emma:interpretation id="{ABED492C-1AD1-46F8-8BF9-F658237F5868}" emma:medium="tactile" emma:mode="ink">
                <msink:context xmlns:msink="http://schemas.microsoft.com/ink/2010/main" type="inkWord" rotatedBoundingBox="7075,4028 9673,3973 9690,4768 7092,482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8068.4008">5910 3488 1566 0,'0'0'69'0,"5"-8"15"0,-1-4-68 0,1 0-16 0,-1-1 0 0,1 1 0 15,-1 0 53-15,1 0 7 0,-5 0 2 0,5-4 0 16,-5 4 10-16,4-5 1 0,-4 5 1 0,0 4 0 16,-4 0-45-16,-1-4-9 0,5 4-1 0,-9 0-1 15,-5 4-2-15,1 0-1 0,-1 4 0 0,-9 0 0 16,0 8 6-16,-4 4 2 0,-5 0 0 0,0 12 0 15,-4 5-9-15,-5 7-2 0,-5 5 0 0,-4 7 0 16,5 1-12-16,-5 7 0 0,4 1 0 0,-4 4 0 16,9-5 0-16,9-7 0 0,-4-1 8 0,9 1-8 0,4-13 0 0,5 1 0 15,8-9 0-15,1 1 0 0,5-9 0 0,-1-8 0 16,10-4 0-16,-5-8 0 0,9 4-16 0,5-8 0 16,4-4 0-16,0 0 0 0,14-8 0 0,4-9 1 15,5-3 0-15,0-8 0 0,0-5 15 0,0-3 8 16,-4-1 0-16,4-4-8 0,-5 1 26 0,0 3-2 15,-4 1 0-15,9 3 0 0,-4 1 14 0,-1 12 2 16,-4-1 1-16,-5 9 0 0,-4 8 7 0,-5 4 2 16,1 8 0-16,-6 0 0 0,-4 8-20 0,-4 8-4 15,-5 4-1-15,0 9 0 0,0 7-25 0,-5 5-9 16,-4-1 0-16,-4 5 0 16,3-1-83-16,1 5-16 0,0-5-3 0</inkml:trace>
          <inkml:trace contextRef="#ctx0" brushRef="#br0" timeOffset="38373.0179">6438 3443 1785 0,'9'-4'159'0,"1"0"-127"0,-1 4-32 0,-9 0 0 16,9 0 120-16,4 4 19 0,1 5 3 0,-5 7 1 15,0 4-95-15,0 4-20 0,0 5-3 0,1 7-1 0,-1 0 4 0,-5 1 0 16,-4-5 0-16,0 5 0 0,-9-5-28 0,5 0 0 15,-1-3 0-15,-4-1 0 0,-9 0 8 0,4-7 0 16,0-1 0-16,5-8 0 0,-4 0-8 0,-1-4 0 16,5 0 0-16,9-8 0 0,0 0 11 0,-5-4 3 15,1-4 1-15,4 0 0 0,0-4 41 0,4-4 8 16,5 0 1-16,1-9 1 0,3-3-14 0,5-4-4 16,5-1 0-16,4 1 0 0,1-5-32 0,8 1-8 15,5-5 0-15,5 5-8 0,4 8 0 0,-5 3 0 16,1-7 0-16,-1 4 0 15,1-1-116-15,-1 9-18 0,-4 0-3 0,0 0-1051 0</inkml:trace>
          <inkml:trace contextRef="#ctx0" brushRef="#br0" timeOffset="38672.3214">7267 3796 1209 0,'18'36'108'0,"-13"-20"-87"0,-1 0-21 0,10 1 0 16,0-5 112-16,-1 4 19 0,1-4 3 0,-5-4 1 15,9 0-29-15,0-4-6 0,5-4 0 0,0-8-1 16,4-4-35-16,1-4-8 0,3-4 0 0,1-1-1 16,0-7-33-16,0-4-6 0,-5 3-2 0,1-7 0 15,-6-1-5-15,-3 1-1 0,-1 4 0 0,-4-5 0 16,-1 1 29-16,-8 3 6 0,-1 1 1 0,-4 0 0 16,-4 7-10-16,-1 1-2 0,-4 8 0 0,0 0 0 15,-9 4 10-15,4 4 2 0,-9 8 0 0,1 4 0 16,-6 8-10-16,1 4-2 0,-5 4 0 0,-4 8 0 15,-1 5-9-15,5-1-3 0,0 13 0 0,10-5 0 16,3 1-31-16,6 3-6 0,4-3-2 0,0 3 0 16,4-11-7-16,10-1-2 0,4-4 0 0,4 1 0 15,10-5-198-15,4-4-40 0,46 12-8 0,-4-11-2 0</inkml:trace>
        </inkml:traceGroup>
        <inkml:traceGroup>
          <inkml:annotationXML>
            <emma:emma xmlns:emma="http://www.w3.org/2003/04/emma" version="1.0">
              <emma:interpretation id="{9D9123EC-D225-44F6-9811-9AF977720E00}" emma:medium="tactile" emma:mode="ink">
                <msink:context xmlns:msink="http://schemas.microsoft.com/ink/2010/main" type="inkWord" rotatedBoundingBox="11682,3772 15850,3683 15876,4929 11709,5018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9491.5947">10263 3338 864 0,'36'-12'76'0,"-27"12"-60"0,0-8-16 0,-4 4 0 0,-1-4 165 0,6-4 31 16,-6 4 5-16,5-5 2 0,-4 1-54 0,-1-4-10 16,1 4-3-16,-1-8 0 0,-4 4-44 0,0-5-10 15,0 1-2-15,-4 4 0 0,-1-4-40 0,-4 4-9 16,5-5-2-16,-5 9 0 0,-5 0-11 0,0 4-2 15,-9 4-1-15,1-4 0 0,-6 4 1 0,1 4 0 16,0 8 0-16,-5 4 0 0,0 0-16 0,-4 8 0 16,-1 9 0-16,1-1 0 0,4 0 0 0,-9 9-8 15,4-1 8-15,6-3 0 0,8-1 0 0,5-4-8 16,4 1 8-16,0-9 0 0,5-4-21 0,5-4 2 16,4-4 1-16,0-8 0 0,0 0 8 0,9 8 2 15,4-8 0-15,1 0 0 0,9-8 8 0,0 4 0 16,-1-4 0-16,1-4 0 0,9-4 0 0,4 0 0 15,1-5 0-15,-1-3 8 0,-4 4-8 0,5-4 12 0,-1-5-4 16,5 9 0-16,0-12 5 0,-5 11 2 0,1-3 0 0,-10 8 0 16,0 4-15-16,-8 4 9 0,-1-4-9 15,-5 12 8-15,-3 0 0 0,-10 0 0 0,9 12 0 0,-5 4 0 16,1 8-8-16,-1 0 0 0,-4 9 0 0,-4-1 0 16,-1 9 0-16,1-1 0 0,-1 5 0 0,-4 3 0 15,-5-3 0-15,5 3 0 0,-4 1 0 0,-6 3 0 16,-3-3 0-16,-1 0 0 0,0 3 0 0,-9 1 0 15,0-5 25-15,0 1 3 0,5-5 1 0,-5 5 0 16,-4-4-29-16,4-1 0 0,-9-8-13 0,9 1 4 16,5-9 22-16,0 1 5 0,4-9 1 0,0-4 0 15,9-4 4-15,1-4 1 0,4 0 0 0,-1-8 0 0,1-8 20 16,9 0 4-16,0-4 0 0,0-4 1 0,5-9-29 0,-1 1-7 16,15-8-1-16,3-5 0 0,1-3-12 0,14-5 0 15,4 1 0-15,4-5 0 16,1 1-117-16,-1-1-20 0,5 5-4 0,5 3-676 15,-10 5-135-15</inkml:trace>
          <inkml:trace contextRef="#ctx0" brushRef="#br0" timeOffset="39639.9365">10654 3670 864 0,'0'0'38'0,"0"0"8"0,9 4-37 0,0 0-9 16,1 0 0-16,3 4 0 0,-4 4 223 0,5 1 42 15,-5-1 9-15,-4 4 2 0,-1 4-149 0,5 8-30 16,-4 1-5-16,-5 3-2 0,0 5-43 0,4-1-9 0,1-4-2 15,-1 5 0-15,-4-9-22 0,0 5-5 0,0-5-1 0,5-8-697 16,0-4-140-16</inkml:trace>
          <inkml:trace contextRef="#ctx0" brushRef="#br0" timeOffset="39783.9016">11100 3205 2246 0,'19'-25'100'0,"-10"17"20"15,0-4-96-15,4 0-24 0,-3 8 0 0,-1 4 0 16,0 0 66-16,-9 0 9 0,4 8 1 0,-4 0 1 16,5 8-121-16,-5 1-24 0,4-1-4 0,-4 4-2 0</inkml:trace>
          <inkml:trace contextRef="#ctx0" brushRef="#br0" timeOffset="40075.9026">11565 3472 2156 0,'36'12'96'0,"-22"-4"19"0,-5 4-92 0,0 4-23 16,5 9 0-16,-1 3 0 0,1 4 43 0,4 1 4 15,-4-5 1-15,0 8 0 0,-5-3-19 0,-5-5-3 16,5 5-1-16,-4-5 0 0,4-4-25 0,-9 0-16 16,0 1 3-16,0-1 0 0,-5-8 36 0,5 0 7 15,-4-8 2-15,4 1 0 0,-5 3-4 0,5-12 0 16,0 0 0-16,0 0 0 0,0 0 13 0,0 0 3 0,0 0 0 15,0 0 0-15,0 0 9 0,0 0 3 16,14 0 0-16,-5 0 0 0,0-8-16 0,5 0-4 0,0-1 0 0,4-3 0 16,-5-8-6-16,6-4-2 0,-1-5 0 0,5 5 0 15,-5-4-28-15,9-1 0 0,0-7 0 0,5 0 0 32,0-1-106-32,0 1-27 0,4-5-6 0,1-3-718 0,-1-1-144 0</inkml:trace>
          <inkml:trace contextRef="#ctx0" brushRef="#br0" timeOffset="40368.4143">12667 3617 1497 0,'36'9'66'0,"-36"-9"14"0,14 0-64 0,4 8-16 16,-4-8 0-16,4 0 0 0,4 0 55 0,1-4 7 16,-5-4 2-16,5-1 0 0,5 1 0 0,-6-4 0 15,1-8 0-15,0 0 0 0,0-1-8 0,-1 5 0 16,-8-8-1-16,0-4 0 0,-10 3-37 0,1-3-7 15,-1-4-2-15,-4 3 0 0,-9 1 30 0,5 0 5 16,-5-1 2-16,-1 5 0 0,6 4-2 0,-5 4 0 16,-5 4 0-16,-4 3 0 0,0 9-11 0,-5 5-2 15,-4 3-1-15,-1 4 0 0,-4 8-15 0,5 4-3 16,-5 5-1-16,5 3 0 0,0-4-11 0,4 9 10 16,0-5-10-16,9 0 10 0,5 5-10 0,0-1-11 15,5-7 3-15,8 11 0 0,-4-8 8 0,9 5 0 16,0-13 0-16,1 5 0 15,3-1-104-15,-4-8-20 0,10 4-3 0</inkml:trace>
          <inkml:trace contextRef="#ctx0" brushRef="#br0" timeOffset="40730.0475">13299 3403 2232 0,'19'-8'49'0,"-19"8"11"0,9-8 1 0,0 4 1 0,4 0-50 0,-3 4-12 0,3 0 0 0,1 4 0 16,-10 8 44-16,6-4 7 0,-6 8 1 0,5 0 0 16,-4 5-4-16,-5-1-1 0,0 0 0 0,0 4 0 0,0-3-24 0,-5-1-5 15,1 0-1-15,-5-4 0 0,4 4-17 0,0-7 0 16,1-1 0-16,-1-4 0 0,1-4 0 0,4-4 0 16,0 0 0-16,0 0 0 0,0 0 0 0,0 0 0 15,0 0 0-15,4-8 0 0,1-8 50 0,9-1 6 16,-5-3 2-16,9 0 0 0,9 0-6 0,-4-5 0 15,4-3-1-15,1 4 0 0,8-9-26 0,-4 5-5 16,9 4 0-16,-5 0-1 0,5 3-19 0,0 9 0 16,-4 4 0-16,-5 4 0 0,-10 0 28 0,1 8 3 15,0 4 0-15,-10 4 0 16,1 0-50-16,-9 1-9 0,4 3-3 0,0 8 0 0,-5 0 31 0,1 1 0 16,-5 3 0-16,-5 4-928 15,5 1-179-15</inkml:trace>
        </inkml:traceGroup>
      </inkml:traceGroup>
    </inkml:traceGroup>
    <inkml:traceGroup>
      <inkml:annotationXML>
        <emma:emma xmlns:emma="http://www.w3.org/2003/04/emma" version="1.0">
          <emma:interpretation id="{16C81F1A-35F1-4321-85A8-BC6203A026DD}" emma:medium="tactile" emma:mode="ink">
            <msink:context xmlns:msink="http://schemas.microsoft.com/ink/2010/main" type="paragraph" rotatedBoundingBox="4595,6261 17059,5890 17111,7638 4647,80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EA751B7-D1A2-4FD5-BA34-7219251C2E16}" emma:medium="tactile" emma:mode="ink">
              <msink:context xmlns:msink="http://schemas.microsoft.com/ink/2010/main" type="inkBullet" rotatedBoundingBox="4599,6400 6080,6356 6127,7935 4646,7979"/>
            </emma:interpretation>
          </emma:emma>
        </inkml:annotationXML>
        <inkml:trace contextRef="#ctx0" brushRef="#br0" timeOffset="42347.803">2714 6361 2091 0,'0'0'46'0,"5"-8"10"0,-5-4 1 0,4 0 2 0,5-8-47 0,0-1-12 16,-4 1 0-16,4-4 0 0,-4 0 52 0,4-5 9 15,13 5 2-15,1 0 0 0,-5-5-31 0,5 1-5 16,0 0-2-16,4-1 0 0,1 1-4 0,-1 8-1 15,-13 0 0-15,8-1 0 0,15 1 3 0,-10 8 0 16,-13 0 0-16,-1 8 0 0,6 0-11 0,-6 8-1 16,1 4-1-16,0 4 0 0,-5 4-10 0,9 9 0 15,14 3 0-15,-5 4 0 0,-4 5 0 0,0-1 0 16,9 1 0-16,4 7 0 0,0 1 16 0,-4 3-3 0,-4 1 0 16,8-5 0-16,0 1-13 0,1-1 0 0,-14-7 0 15,8 3 0 1,1-7-68-16,-4-5-20 0,-15-4-4 0</inkml:trace>
        <inkml:trace contextRef="#ctx0" brushRef="#br0" timeOffset="42591.1262">4098 5641 2329 0,'-14'-4'51'0,"5"4"10"0,0 0 3 0,5-4 2 0,-5 4-53 0,-10 0-13 15,-3 8 0-15,-6 12 0 0,6 4 46 0,-10 5 6 16,-14 7 2-16,-4 9 0 0,0 7-30 0,-5 1-7 16,1 4-1-16,-5 3 0 0,-5 1-8 0,0 0-8 15,5 8 12-15,-5-1-12 0,-4 5 0 0,0-4 0 16,8-4 0-16,10-1 0 0,0-3 12 0,5 0 3 16,-5-9 0-16,13-3 0 15,5-4-77-15,0-5-15 0,1-4-3 0,-1-3-1017 0</inkml:trace>
        <inkml:trace contextRef="#ctx0" brushRef="#br0" timeOffset="42861.2377">4098 6693 2181 0,'0'0'48'0,"0"0"9"0,0 0 3 0,0 0 2 0,9 8-50 0,0 0-12 0,-4 9 0 0,-1-1 0 15,1 0 64-15,0 4 11 0,4 0 1 0,-5 9 1 16,1-5-25-16,-1 4-6 0,1 5-1 0,4-1 0 16,-4 0-29-16,-1 1-7 0,1-1-1 0,-1-3 0 15,1-1-8-15,4-4 0 0,-9-4-12 0,4 1 12 16,6-5-117-16,-10 0-16 15,4-4-3-15</inkml:trace>
      </inkml:traceGroup>
      <inkml:traceGroup>
        <inkml:annotationXML>
          <emma:emma xmlns:emma="http://www.w3.org/2003/04/emma" version="1.0">
            <emma:interpretation id="{FDA58547-F27F-4D7E-ADE6-1216512E92A6}" emma:medium="tactile" emma:mode="ink">
              <msink:context xmlns:msink="http://schemas.microsoft.com/ink/2010/main" type="line" rotatedBoundingBox="7103,6186 17059,5890 17111,7638 7156,7935"/>
            </emma:interpretation>
          </emma:emma>
        </inkml:annotationXML>
        <inkml:traceGroup>
          <inkml:annotationXML>
            <emma:emma xmlns:emma="http://www.w3.org/2003/04/emma" version="1.0">
              <emma:interpretation id="{F0DC7BA3-8F86-42B6-A442-1896030D44DD}" emma:medium="tactile" emma:mode="ink">
                <msink:context xmlns:msink="http://schemas.microsoft.com/ink/2010/main" type="inkWord" rotatedBoundingBox="7143,7500 7347,7494 7359,7928 7156,793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3780.8052">5441 6766 1414 0,'0'0'63'0,"0"0"13"0,0 0-61 0,0 12-15 16,0-4 0-16,0 8 0 0,-4 1 136 0,4-1 24 15,-5 4 4-15,5 4 2 0,-4 1-54 0,-6 3-10 16,1 0-2-16,0 1-1 0,-4-1-47 0,3 4-8 15,1-3-3-15,-4-5 0 0,-1-8-41 0,0 4 0 16,5-8 0-16,0 5 0 16,-4-5-64-16,-1 0-14 0,-4-4-3 0,4 0-952 0</inkml:trace>
        </inkml:traceGroup>
        <inkml:traceGroup>
          <inkml:annotationXML>
            <emma:emma xmlns:emma="http://www.w3.org/2003/04/emma" version="1.0">
              <emma:interpretation id="{5E008EF8-132F-4B75-A75A-5876AE7D50D5}" emma:medium="tactile" emma:mode="ink">
                <msink:context xmlns:msink="http://schemas.microsoft.com/ink/2010/main" type="inkWord" rotatedBoundingBox="8913,7328 9008,7325 9009,7344 8913,7346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4222.3676">7007 6600 2397 0,'0'0'52'0,"0"0"12"0,0 0 1 0,0 0 3 0,0 0-54 0,10 0-14 15,3 0 0-15,1 4 0 16,4 0-122-16,0-4-27 0,5 8-6 0</inkml:trace>
        </inkml:traceGroup>
        <inkml:traceGroup>
          <inkml:annotationXML>
            <emma:emma xmlns:emma="http://www.w3.org/2003/04/emma" version="1.0">
              <emma:interpretation id="{AA5AF490-A418-4D87-A8A2-5D320AD73920}" emma:medium="tactile" emma:mode="ink">
                <msink:context xmlns:msink="http://schemas.microsoft.com/ink/2010/main" type="inkWord" rotatedBoundingBox="10547,7170 10769,7164 10770,7207 10549,7213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4421.9537">8642 6446 2509 0,'0'0'111'0,"9"0"23"0,9-4-107 0,-4 8-27 16,-1 0 0-16,10 4 0 15,9-4-51-15,5 1-15 0,-1 3-3 0,5-4-976 16</inkml:trace>
        </inkml:traceGroup>
        <inkml:traceGroup>
          <inkml:annotationXML>
            <emma:emma xmlns:emma="http://www.w3.org/2003/04/emma" version="1.0">
              <emma:interpretation id="{803101A6-D062-484D-87DA-9A05B596E53B}" emma:medium="tactile" emma:mode="ink">
                <msink:context xmlns:msink="http://schemas.microsoft.com/ink/2010/main" type="inkWord" rotatedBoundingBox="11796,7001 12127,6991 12131,7104 11800,7114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4589.8287">9894 6386 1728 0,'0'0'76'0,"0"0"16"0,4-4-73 0,10 0-19 16,-5-5 0-16,5-3 0 0,9 4 208 0,-1 4 37 16,6-4 8-16,-1 0 2 15,5 0-378-15,0 0-75 0,32-17-15 0,-5 1-3 0</inkml:trace>
        </inkml:traceGroup>
        <inkml:traceGroup>
          <inkml:annotationXML>
            <emma:emma xmlns:emma="http://www.w3.org/2003/04/emma" version="1.0">
              <emma:interpretation id="{BC41C8A8-E22F-418A-BD06-F2803EC3FD2F}" emma:medium="tactile" emma:mode="ink">
                <msink:context xmlns:msink="http://schemas.microsoft.com/ink/2010/main" type="inkWord" rotatedBoundingBox="13242,6913 13461,6906 13476,7394 13257,7401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4843.271">11551 6179 2592 0,'5'16'230'0,"-10"5"-184"15,-4-1-37-15,-5 8-9 0,1 5 96 0,-6 7 16 16,1 1 4-16,5-1 1 0,-6-4-97 0,6 5-20 16,-5-9 0-16,4 5-8 15,5-5-155-15,-5 0-30 0,0-7-7 0,1-5-930 16</inkml:trace>
        </inkml:traceGroup>
        <inkml:traceGroup>
          <inkml:annotationXML>
            <emma:emma xmlns:emma="http://www.w3.org/2003/04/emma" version="1.0">
              <emma:interpretation id="{7AEB9160-C4F4-4F76-9658-302B2C9D3671}" emma:medium="tactile" emma:mode="ink">
                <msink:context xmlns:msink="http://schemas.microsoft.com/ink/2010/main" type="inkWord" rotatedBoundingBox="14639,5962 17059,5890 17104,7415 14684,7487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5354.1677">12739 5431 2476 0,'0'-9'220'0,"5"1"-176"16,0-4-35-16,8 0-9 0,5 4 21 0,10-4 3 15,-1 0 0-15,5 0 0 0,0 3-24 0,9-3 0 16,0 4 0-16,9 0 8 0,-5 8-8 0,1 0 12 16,4 8-4-16,0 0 0 0,-4 8-8 0,-1 5 0 15,-4 7 8-15,5 4-8 0,-5 1 29 0,-5 7 2 16,-4 9 0-16,-5 3 0 0,0 1-15 0,-8 4-2 15,-1-1-1-15,0 5 0 0,-4-4 6 0,-1-1 1 16,-8-3 0-16,9 0 0 0,-5-5-20 0,4-7-11 16,1-5 2-16,0 0 0 15,-5-3-37-15,4-9-7 0,-3-4-2 0,3-3 0 16,1-1-135-16,0-4-27 0,17 0-6 0,-3-12-1 0</inkml:trace>
          <inkml:trace contextRef="#ctx0" brushRef="#br0" timeOffset="45667.7107">14060 5208 1796 0,'0'0'40'0,"0"0"8"0,0 0 1 0,0 0 1 0,-14-8-40 0,0 4-10 0,14 4 0 0,-9 8 0 15,-4 0 104-15,-6 8 20 0,1 4 3 0,-5 9 1 16,-4-1-42-16,-5 8-8 0,-9 9-2 0,-4 4 0 16,-1 3-44-16,-8 1-10 0,-1 12-2 0,-4-1 0 0,0 1 10 0,4 0 2 15,0-5 0-15,-4 1 0 16,5-4-154-16,-1-5-30 0,5 1-7 0,0-4-1 0</inkml:trace>
          <inkml:trace contextRef="#ctx0" brushRef="#br0" timeOffset="47110.3004">14551 6272 1324 0,'0'0'118'0,"0"0"-94"0,0 0-24 0,0 0 0 16,0 0 84-16,0 0 12 0,0 0 2 0,0 0 1 15,10-4 13-15,-6-4 4 0,1 8 0 0,4-4 0 16,-5 0-48-16,5 0-10 0,1 0-2 0,-1 0 0 16,9-4-28-16,-5 4-7 0,-3 4-1 0,3-4 0 0,1 0 16 15,-5-4 4-15,0 8 0 0,-9 0 0 0,5 0-20 0,-5 0-3 16,0 0-1-16,0 0 0 0,9 8-6 0,-9-8-2 15,9 8 0-15,0 8 0 0,-9-4 20 0,5 0 3 16,-5 4 1-16,4-3 0 0,-4-13-20 0,0 16-3 16,0-16-1-16,5 16 0 0,-1 0-8 0,-4-4 0 15,0-12 0-15,0 0 0 0,0 0 0 0,0 0 8 16,-4 8-8-16,4 5 8 0,-5-1-8 0,1 4 0 16,4-4 0-16,-5 0 0 0,5-12 0 0,0 12 0 15,0-12 0-15,-5 12 0 0,5 5 0 0,-4-5 0 16,4-12 0-16,-5 12 0 0,1-4 0 0,4-8 0 15,0 0 0-15,0 12 0 0,-5-4 0 0,5-8 0 16,0 0 0-16,0 0 0 0,0 0 8 0,0 0 0 16,0 0 0-16,0 0 0 0,0 12-8 0,0-12-11 0,0 0 3 15,0 12 0-15,0-12 8 0,0 0 0 16,0 0 0-16,0 0 0 0,0 0 0 0,0 0 0 16,0 0 0-16,14-4 0 0,-5 0 0 0,5-4 0 0,-10-4 0 0,10-4 0 15,0 0 0-15,-1-4 0 0,1-1 0 0,4 1 0 16,-9-4 0-16,5-5 0 0,4 5 0 0,0-4 8 15,0 4-8-15,1-1 0 0,-1 5 0 0,5 0 0 16,-5 0 0-16,0 7 0 0,-4 1 0 0,4 4 8 16,-4 0-8-16,-1 4 0 0,1 4 0 0,0 0 0 15,-1 8 0-15,1 0 0 0,0 0 0 0,-1 9 0 16,1-1 0-16,-5 8 0 0,0 0 0 0,0 9 8 16,-4-1-8-16,-1 4 9 0,-4 1-9 0,5 3 10 0,-1-3-10 15,-8-5 0-15,-1 1 0 0,5-1 0 16,-4 0-19-16,-1-3-5 0,-4-5-2 0,5-4-1194 15</inkml:trace>
        </inkml:traceGroup>
      </inkml:traceGroup>
    </inkml:traceGroup>
    <inkml:traceGroup>
      <inkml:annotationXML>
        <emma:emma xmlns:emma="http://www.w3.org/2003/04/emma" version="1.0">
          <emma:interpretation id="{4E974D66-B2B7-49FD-90F8-B0B6EC84B75D}" emma:medium="tactile" emma:mode="ink">
            <msink:context xmlns:msink="http://schemas.microsoft.com/ink/2010/main" type="paragraph" rotatedBoundingBox="4904,8967 17495,8153 17593,9668 5002,104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0595EC8-7930-422C-B6BC-1A2564C99700}" emma:medium="tactile" emma:mode="ink">
              <msink:context xmlns:msink="http://schemas.microsoft.com/ink/2010/main" type="line" rotatedBoundingBox="4904,8967 17495,8153 17593,9668 5002,10482"/>
            </emma:interpretation>
          </emma:emma>
        </inkml:annotationXML>
        <inkml:traceGroup>
          <inkml:annotationXML>
            <emma:emma xmlns:emma="http://www.w3.org/2003/04/emma" version="1.0">
              <emma:interpretation id="{BA5DF1DD-79BA-49CF-9CC7-63F48FC07863}" emma:medium="tactile" emma:mode="ink">
                <msink:context xmlns:msink="http://schemas.microsoft.com/ink/2010/main" type="inkWord" rotatedBoundingBox="4919,9208 7125,9066 7207,10340 5002,1048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8727.38">3993 9089 1267 0,'-18'8'56'0,"18"-8"12"0,14 12-55 16,-5 0-13-16,0 9 0 0,0 7 0 0,9 4 191 0,-4 5 35 15,4 3 7-15,0 1 2 0,-4-1-107 0,0 1-22 16,-1-5-4-16,1 0-1 0,-5-3-53 0,0-1-12 16,-4 1-1-16,4-5-1 0,-4-4-34 0,-1-4 0 15,-4-3-10-15,0-1-757 16,9-8-151-16</inkml:trace>
          <inkml:trace contextRef="#ctx0" brushRef="#br0" timeOffset="48492.4575">3056 8482 1152 0,'18'0'102'0,"-18"0"-82"0,-9 0-20 0,9 0 0 16,0 0 147-16,0 0 25 0,-14 8 4 0,5 8 2 15,9 4-115-15,0 9-23 0,-14-1-5 0,10 4-1 16,8-3-21-16,-4-1-4 0,0 0-1 0,5-3 0 16,-5-1-8-16,13-4 0 0,6-4 0 0,-6 1 0 15,-4-5 0-15,5 0 0 0,9-4 0 0,4-4 0 16,5-4 20-16,-5-8 3 0,-13 0 0 0,4-4 0 0,5 0-11 15,0-5-3-15,0 1 0 0,-1 0 0 0,-8-4 31 0,4 0 7 16,-4-5 1-16,-1 1 0 0,-8 4 12 0,4-5 2 16,5-3 1-16,-5 4 0 0,-5 0-8 0,6-1-2 15,-1 5 0-15,4 4 0 0,-13 4-22 0,9 0-5 16,5 8-1-16,-5 4 0 0,5 12-25 0,-1 0 0 16,1 8 0-16,9 8 0 0,9 1 0 0,-9 7 0 15,-14 5 0-15,4 3 0 0,10 9 0 0,-5-5 0 16,-13 5 0-16,-5 4 0 0,-14 3 0 0,1 1 0 15,3 0 0-15,-8 7 0 0,-9-3 0 0,0-4 0 16,4-4 0-16,-9-5 0 0,0-3 0 0,0-9 0 16,0-3 0-16,0-1 0 0,5-12 0 0,-5 1 0 15,0-9 12-15,10 0-4 0,13-8 13 0,-5-4 3 16,-13-4 0-16,13 0 0 0,14 0 1 0,0-12 1 0,-14 0 0 16,5-4 0-16,5-9-12 0,8-3-2 0,14 0-1 0,1-9 0 31,3-7-36-31,10 3-7 0,5-7-2 0,8-1 0 15,10-3-137-15,-10 3-27 0,1 5-6 0,-1-1 0 0</inkml:trace>
          <inkml:trace contextRef="#ctx0" brushRef="#br0" timeOffset="49025.3649">5209 9121 2113 0,'18'12'93'0,"-13"-3"20"15,-1-5-90-15,5 8-23 0,1 0 0 0,-1 4 0 0,0 0 94 0,-5 9 14 16,-4 3 4-16,0 0 0 0,-4 5-40 0,-1-5-7 15,-4 4-1-15,-9 1-1 0,-5-1-46 0,0-4-9 16,-8 1-8-16,3-1 12 16,-4-4-172-16,5 1-35 0,-5-1-6 0</inkml:trace>
        </inkml:traceGroup>
        <inkml:traceGroup>
          <inkml:annotationXML>
            <emma:emma xmlns:emma="http://www.w3.org/2003/04/emma" version="1.0">
              <emma:interpretation id="{BC4FDD88-6555-4B5C-A22B-3C324E9BC8DB}" emma:medium="tactile" emma:mode="ink">
                <msink:context xmlns:msink="http://schemas.microsoft.com/ink/2010/main" type="inkWord" rotatedBoundingBox="8834,9584 9059,9570 9060,9600 8836,9615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9318.1307">6930 8883 2804 0,'0'0'62'0,"0"0"13"0,0 0 2 0,9 0 1 0,5 0-62 0,9 0-16 0,-1 0 0 0,6-9 0 16,-1 9-120-16,5-8-26 0,0-4-6 0,4 0-941 16</inkml:trace>
        </inkml:traceGroup>
        <inkml:traceGroup>
          <inkml:annotationXML>
            <emma:emma xmlns:emma="http://www.w3.org/2003/04/emma" version="1.0">
              <emma:interpretation id="{75BB492A-3091-4F54-AC02-1DE93E13A066}" emma:medium="tactile" emma:mode="ink">
                <msink:context xmlns:msink="http://schemas.microsoft.com/ink/2010/main" type="inkWord" rotatedBoundingBox="10379,9509 11121,9460 11125,9526 10383,9574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9653.9483">9170 8802 2610 0,'-9'-8'116'0,"9"8"23"0,0 0-111 0,0-9-28 0,0 1 0 0,14-4 0 16,4 0-292-16,5 0-64 0</inkml:trace>
          <inkml:trace contextRef="#ctx0" brushRef="#br0" timeOffset="49496.8536">8473 8781 2134 0,'0'0'47'0,"0"0"9"0,0 0 3 0,19 4 1 0,-1 0-48 0,5 1-12 15,-5-1 0-15,9-4-946 0</inkml:trace>
        </inkml:traceGroup>
        <inkml:traceGroup>
          <inkml:annotationXML>
            <emma:emma xmlns:emma="http://www.w3.org/2003/04/emma" version="1.0">
              <emma:interpretation id="{BEDD1FBE-A81C-4E44-B7B2-4696F7C6FD4F}" emma:medium="tactile" emma:mode="ink">
                <msink:context xmlns:msink="http://schemas.microsoft.com/ink/2010/main" type="inkWord" rotatedBoundingBox="12873,9072 13184,9052 13221,9634 12911,9655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9985.1259">11278 8324 2638 0,'-18'20'117'0,"13"-8"24"0,-8 9-113 16,3 7-28-16,1 4 0 0,0 13 0 0,0-5 27 0,0 9-1 16,0 0 0-16,-5-1 0 0,-4-3-26 0,4-5 0 15,-4-4 0-15,-5-3 0 16,1-1-145-16,-1-7-22 0,0 3-4 0,-4-8-1 0</inkml:trace>
        </inkml:traceGroup>
        <inkml:traceGroup>
          <inkml:annotationXML>
            <emma:emma xmlns:emma="http://www.w3.org/2003/04/emma" version="1.0">
              <emma:interpretation id="{D501CE97-92F6-4A2B-BCED-CF865B38DCEB}" emma:medium="tactile" emma:mode="ink">
                <msink:context xmlns:msink="http://schemas.microsoft.com/ink/2010/main" type="inkWord" rotatedBoundingBox="14853,8324 17495,8153 17591,9634 14949,9805"/>
              </emma:interpretation>
              <emma:one-of disjunction-type="recognition" id="oneOf21">
                <emma:interpretation id="interp21" emma:lang="" emma:confidence="0">
                  <emma:literal>In</emma:literal>
                </emma:interpretation>
                <emma:interpretation id="interp22" emma:lang="" emma:confidence="0">
                  <emma:literal>yn</emma:literal>
                </emma:interpretation>
                <emma:interpretation id="interp23" emma:lang="" emma:confidence="0">
                  <emma:literal>Zn</emma:literal>
                </emma:interpretation>
                <emma:interpretation id="interp24" emma:lang="" emma:confidence="0">
                  <emma:literal>yin</emma:literal>
                </emma:interpretation>
                <emma:interpretation id="interp25" emma:lang="" emma:confidence="0">
                  <emma:literal>Yn</emma:literal>
                </emma:interpretation>
              </emma:one-of>
            </emma:emma>
          </inkml:annotationXML>
          <inkml:trace contextRef="#ctx0" brushRef="#br0" timeOffset="50769.0454">12963 7838 1202 0,'0'0'53'0,"0"0"11"0,0-8-51 0,0 0-13 0,0 0 0 0,0 8 0 15,0-8 98-15,4 0 17 0,1 4 3 0,-1-4 1 16,-4 8 2-16,0 0 1 0,9 0 0 0,0 0 0 16,5 0-21-16,-5 12-4 0,0 0-1 0,5 4 0 15,0 1-35-15,-1-1-7 0,-4 12-2 0,5 0 0 16,0 5-16-16,-5 3-3 0,4-3-1 0,-3-5 0 16,3-4-32-16,1 0 0 0,4-3 0 0,-4-1 0 15,-1-4 0-15,1-4 0 0,4-8 0 0,-4 0 0 16,4-4 0-16,0-4 0 0,1-8 0 0,3 0 0 15,1-4 0-15,9-4-12 0,-5-5 0 0,5-3 0 16,0 0 12-16,-5-5 0 0,1-3 0 0,3-1 10 16,6-3 8-16,-1-1 2 0,1-3 0 0,-5-1 0 15,-1 1-7-15,-3 7-1 0,4 5 0 0,-10 4 0 0,6 4-3 16,-1 3-1-16,-4 9 0 0,-5 4 0 0,5 0-8 0,-5 4 0 16,0 8 0-16,0 12 0 0,5 4 0 0,-5 13 0 15,1-1 0-15,-1 9 0 0,0 11 9 0,0 5 0 16,-4 4 0-16,-5 3 0 0,0 1-9 0,-9 0-17 15,5 4 4-15,-10-5 1 0,-9 9 20 0,-4-4 4 16,5 0 0-16,-10 4 1 0,0-9-13 0,-4 5-13 16,-5-8 2-16,0 0 1 0,-4-5 34 0,-1-3 6 15,-4-9 2-15,5-3 0 0,-1-9-32 0,5 1 0 16,5-13 0-16,4 0 0 0,-4-8 23 0,9-4 1 16,4 0 1-16,1-8 0 0,-1-4 11 0,5-4 3 15,4-4 0-15,1-4 0 0,8-4-39 0,5-9 0 16,0-3 0-16,14-4 0 15,5-5-22-15,3-7-6 0,10-1 0 0,0 0-1 16,5-3-95-16,-1-1-18 0,1-3-4 0,-1 7-674 0,-4 9-134 16</inkml:trace>
          <inkml:trace contextRef="#ctx0" brushRef="#br0" timeOffset="51201.9117">14825 8454 2350 0,'0'0'104'0,"0"0"22"0,0 12-101 0,9 0-25 15,-5 4 0-15,5 0 0 0,-4 4 87 0,-1 1 12 16,6 7 2-16,-1-4 1 0,0 5-50 0,0-5-9 15,-5 4-3-15,6-7 0 0,-1 3-14 0,-5-8-3 16,1 4-1-16,-5-4 0 0,4-3-22 0,-4-5-15 16,-4 0 3-16,4-8 0 0,4 4 12 0,-4-4-12 15,0 0 12-15,0 0-12 0,0 0 4 0,9-8 8 16,1-4-13-16,3-1 5 0,5-3 27 0,-4-4 5 16,0-8 2-16,8-5 0 0,6 1-16 0,-1 4-10 15,10-5 12-15,-6 1-12 0,6-1 21 0,-1 5-2 16,1 4-1-16,-1 4 0 0,-4 3 16 0,0 13 3 15,-5 0 1-15,-4 8 0 0,0 0-24 0,-1 9-5 16,-3 3-1-16,-1 4 0 0,0 8-8 0,-4 1 0 0,9-1-12 16,-5 4 12-16,0 9-12 0,0-9 12 0,0 5-12 15,1-5 12 1,-6 0-102-16,1 1-13 0,0-5-2 0</inkml:trace>
        </inkml:traceGroup>
      </inkml:traceGroup>
    </inkml:traceGroup>
    <inkml:traceGroup>
      <inkml:annotationXML>
        <emma:emma xmlns:emma="http://www.w3.org/2003/04/emma" version="1.0">
          <emma:interpretation id="{881F38A4-BB69-4F06-88DC-B6376B2E6826}" emma:medium="tactile" emma:mode="ink">
            <msink:context xmlns:msink="http://schemas.microsoft.com/ink/2010/main" type="paragraph" rotatedBoundingBox="3486,10935 27327,9906 27562,15342 3720,163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8D855F0-B86F-40FA-97D1-8F15F992A882}" emma:medium="tactile" emma:mode="ink">
              <msink:context xmlns:msink="http://schemas.microsoft.com/ink/2010/main" type="line" rotatedBoundingBox="3486,10935 27327,9906 27433,12367 3592,13395"/>
            </emma:interpretation>
          </emma:emma>
        </inkml:annotationXML>
        <inkml:traceGroup>
          <inkml:annotationXML>
            <emma:emma xmlns:emma="http://www.w3.org/2003/04/emma" version="1.0">
              <emma:interpretation id="{0659AB86-321F-404D-AFC6-7EE76B948B2E}" emma:medium="tactile" emma:mode="ink">
                <msink:context xmlns:msink="http://schemas.microsoft.com/ink/2010/main" type="inkWord" rotatedBoundingBox="3510,11486 8077,11289 8151,13006 3584,13203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8601.3442">3661 11533 1224 0,'0'0'54'0,"14"-4"11"0,8-8-52 0,-3 4-13 15,-15 0 0-15,5 4 0 0,0-4 129 0,1 4 23 16,-10 4 5-16,0 0 1 0,-5-8-58 0,5 8-12 16,0-8-3-16,0 8 0 0,-9-13-17 0,0 5-3 15,9-4-1-15,-5 4 0 0,-4 0-16 0,-5 0-3 16,10 0-1-16,4 8 0 0,0 0-16 0,-9-4-3 15,-9 0-1-15,4 8 0 0,14-4-3 0,-14 12-1 16,-4 4 0-16,-5 4 0 0,1 1-20 0,-1 7-12 16,-5 8 2-16,-3 5 0 0,-10-1 10 0,9 9 0 15,9-1 0-15,-4 9 0 0,-1 0 0 0,10-5 0 16,5-3 0-16,3-1-8 16,6-7 32-16,-1-1 6 0,10-7 2 0,4-1 0 0,14-4-32 0,-5-7 0 0,-9-5 0 0,0 0 0 15,9-12 0-15,1 0 0 0,-1-4 0 0,0-12 0 16,-4-4 0-16,4-4 0 0,5-9 0 0,-5-7 0 15,-5-5 19-15,6 1 1 0,3-5 0 0,1 1 0 16,0-5 19-16,0-11 4 0,4 7 1 0,0-4 0 16,1 9-28-16,-6 7-6 0,-12 5-1 0,-1 8 0 15,9 7-9-15,-9 5 12 0,-14 8-12 0,5 8 12 16,0 0-12-16,0 0 10 0,-4 12-10 0,-1 4 10 16,-4 5-10-16,5 7-9 0,8-4 9 0,-4 5-13 15,-9 3-26-15,9 0-5 0,5 1 0 0,-1 15-816 16,5 1-162-16</inkml:trace>
          <inkml:trace contextRef="#ctx0" brushRef="#br0" timeOffset="58967.0384">4217 11582 1267 0,'9'-8'112'0,"4"-4"-89"16,-4 0-23-16,0 3 0 0,1 5 201 0,3 0 36 15,1 4 7-15,4 4 2 0,-4 4-112 0,-1 1-22 16,6 3-5-16,-1 8-1 0,5 4-35 0,-1 5-7 16,1-1-2-16,4 4 0 0,-8 1-33 0,-6 3-6 0,-4 0-2 0,-4-7 0 15,-5-5 9-15,5 4 2 0,-1-7 0 16,1 3 0-16,-1-8-32 0,-4 4-15 0,5-8 2 0,-10 5 0 16,5-17 13-16,0 0 13 0,0 0-2 0,0 0-1 15,0 0-10-15,0 0-14 0,-4-8 3 0,-1-5 1 16,1-3 21-16,4-8 4 0,0-8 1 0,0-5 0 15,9 1-1-15,0-1 0 0,14-3 0 0,-1 3 0 16,6 1-3-16,-1 4 0 0,5 7 0 0,-5 5 0 16,0 8 11-16,1 4 1 0,-5 8 1 0,-5 8 0 15,0 4-12-15,0 4-2 0,-4 5-1 0,-5-1 0 16,0 4-10-16,0 0 0 0,-4 5 0 0,-5 3 8 16,4-4-20-16,1 5-5 0,-1-1-1 0,1-4 0 15,-1 1-211-15,1-9-43 0</inkml:trace>
          <inkml:trace contextRef="#ctx0" brushRef="#br0" timeOffset="58044.1229">1690 11376 1497 0,'0'0'133'0,"-9"-5"-106"0,-1 1-27 0,1 0 0 15,0 0 102-15,5 4 15 0,-5 0 3 0,4-4 1 16,5 4-43-16,0 0-9 0,0 0-1 0,0 0-1 16,0 0-30-16,-4 12-5 0,4 1-2 0,4 3 0 15,10 4 1-15,-1 12 0 0,6 5 0 0,8 7 0 16,-4 1 13-16,9 3 2 0,-1 9 1 0,6 12 0 15,-5 0-12-15,-5 3-3 0,5 1 0 0,-5 0 0 16,-4-4-17-16,-5-8-4 0,-4-9-1 0,-5 1 0 16,0-13-10-16,0-3 0 0,-9-5 9 0,5-4-9 15,-5-3 8-15,0-9-8 0,0-4 10 0,0-12-10 16,0 0 14-16,0 0-3 0,0 0-1 0,4-8 0 16,1-8 6-16,-1 0 2 0,1-9 0 0,4-3 0 15,-4-12-2-15,-1-9-1 0,5-4 0 0,0-3 0 0,5-5-7 0,0 16 0 16,-5-3-8-16,9-1 12 0,0 5-12 0,0 3 8 15,-4 5-8-15,0 8 0 0,-1 7 0 0,1-7 0 16,4 16 0-16,-9 4 0 0,-9 8 0 0,19 4-12 16,3 12 12-16,1 8-10 0,-9 9 10 0,4 3 0 15,5 1-9-15,4 7 9 0,-9-3 8 0,5-1 5 16,-14-4 2-16,14-3 0 0,9-5-15 0,-14-4 0 16,-13-3 0-16,8-5 0 0,5-8 0 0,-9 0 0 15,-9-8 0-15,5-4 0 0,9 0 13 0,-5-4 0 16,0-4 0-16,-5-4 0 0,1-9 13 0,4-7 2 15,18-9 1-15,-4-3 0 0,-5-1-10 0,1-3-3 16,8 3 0-16,0-3 0 0,1-1-16 0,-1 1 0 16,0-5 0-16,5-8 0 15,5 5-32-15,-6-5-3 0,-8 0-1 0,0 9-876 0,0 7-175 0</inkml:trace>
          <inkml:trace contextRef="#ctx0" brushRef="#br0" timeOffset="59221.6729">5405 11428 1785 0,'0'0'159'0,"0"0"-127"16,0 0-32-16,0 0 0 0,0 0 155 0,9 4 25 15,5 0 4-15,4 0 2 0,9-4-108 0,-4-4-22 16,9 4-4-16,4-8 0 0,1-4 0 0,4-4 1 16,9 4 0-16,0-9 0 0,0 9-17 0,0-4-3 15,-9 0-1-15,4 4 0 0,-4 4-24 0,-9 0-8 16,5-1 0-16,-5 9 0 16,-5 0-22-16,-4 0-8 0,-5 5-2 0,-5 3 0 15,6 0-52-15,-10 0-12 0,0 4-1 0,0 4-1 16,-4-4-142-16,-1 0-29 0</inkml:trace>
          <inkml:trace contextRef="#ctx0" brushRef="#br0" timeOffset="59480.7951">5833 10590 1094 0,'0'0'97'0,"-9"-4"-77"0,0 0-20 0,-1 0 0 0,1 4 136 0,0 0 23 16,9 0 5-16,-4 12 0 0,-1 1-28 0,1 7-5 16,4 12-2-16,0 9 0 0,-5 7-31 0,5 13-6 15,-5 8-2-15,1 12 0 0,4 4-1 0,-5 8 0 16,1 8 0-16,-1 8 0 0,1-12-35 0,-1 0-7 16,-4 1-2-16,5 3 0 0,4-16-33 0,-5-4-12 15,0-9 9-15,5-19-9 16,0-4-144-16,0-9-35 0</inkml:trace>
        </inkml:traceGroup>
        <inkml:traceGroup>
          <inkml:annotationXML>
            <emma:emma xmlns:emma="http://www.w3.org/2003/04/emma" version="1.0">
              <emma:interpretation id="{5B27F20F-E58F-458C-819F-05C551E4123E}" emma:medium="tactile" emma:mode="ink">
                <msink:context xmlns:msink="http://schemas.microsoft.com/ink/2010/main" type="inkWord" rotatedBoundingBox="9646,11230 11282,11159 11352,12775 9716,12845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0083.4475">7768 11137 1497 0,'0'0'133'0,"0"0"-106"0,0 0-27 0,0 0 0 15,13 8 174-15,6 0 30 0,8 0 5 0,9 0 2 16,10 0-112-16,8-4-23 0,6 4-4 0,8-8 0 16,0 4-38-16,1-4-7 0,-6 0-2 0,6-4 0 15,-6 0-10-15,-3-4-3 0,-1 0 0 0,-9 0 0 16,-9-4-12-16,0 4-18 0,-5-4 4 0,1 4 1 16,-6-5-101-1,-3 5-20-15,-1-4-4 0</inkml:trace>
          <inkml:trace contextRef="#ctx0" brushRef="#br0" timeOffset="60348.9367">8587 10598 979 0,'-13'-28'43'0,"8"16"9"0,-4-4-41 0,4 0-11 16,-4-1 0-16,5 5 0 0,-5 0 158 0,-1 0 30 15,6 8 5-15,4 4 2 0,0 0-53 0,0 0-10 16,0 0-3-16,9 16 0 0,-4 8-57 0,-1 9-11 16,-4 11-2-16,5 5-1 0,-5 8 10 0,-5 7 3 15,-4-3 0-15,0 12 0 0,0 8-18 0,-9 4-3 16,-1 4-1-16,-3 0 0 0,-6 4-29 0,-4-4-5 16,1 0-2-16,-1-4 0 0,0 0-26 0,0-4-6 15,5-4-1-15,-5 0 0 16,4-4-198-16,6-9-40 0,-1-7-8 0</inkml:trace>
          <inkml:trace contextRef="#ctx0" brushRef="#br0" timeOffset="60676.7775">9097 11691 2034 0,'0'0'90'0,"0"0"18"0,0 12-86 0,-4 0-22 15,4 1 0-15,0 7 0 0,0 4 72 16,0 4 11-16,0 1 1 0,0-1 1 0,4 9-53 0,1-5-12 16,-5-4-1-16,9 1-1 0,0-5-18 0,0-8 0 15,5 0-8-15,-1-8 8 0,1 0-16 0,0-8 2 16,4 0 1-16,5-8 0 16,-5-4 13-16,0 0 0 0,5-4 0 0,0-4 0 0,-1-1 0 0,1-7 0 15,-9 4 9-15,4-5-9 0,-4 1 34 0,-5-4 1 16,-5 3 0-16,1-3 0 0,4-4-12 0,-4 3-3 15,-5 5 0-15,-10 0 0 0,1-5 20 0,-9 13 3 16,0 0 1-16,-5 8 0 0,-4 3-20 0,4 1-4 16,-9 8-1-16,5 4 0 0,-10 0-19 0,6 9 0 15,-6-1 8-15,5 0-8 16,-4 8-141-16,4-4-32 0,5 5-7 0</inkml:trace>
        </inkml:traceGroup>
        <inkml:traceGroup>
          <inkml:annotationXML>
            <emma:emma xmlns:emma="http://www.w3.org/2003/04/emma" version="1.0">
              <emma:interpretation id="{E30606A0-31E7-4546-8FE4-297782B3F8EF}" emma:medium="tactile" emma:mode="ink">
                <msink:context xmlns:msink="http://schemas.microsoft.com/ink/2010/main" type="inkWord" rotatedBoundingBox="13117,10519 16266,10383 16359,12519 13209,12655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1741.2108">12325 11303 2574 0,'-9'24'56'0,"9"-12"12"0,0 8 3 0,-5 5 1 15,5 3-57-15,-4 4-15 0,4 9 0 0,-5 3 0 16,5-3 51-16,-4 7 7 0,-1-3 2 0,1-1 0 0,-1-7-46 0,5-5-14 16,-4 5 8-16,4-9-8 15,0-4-146-15,4-8-33 0,-4-16-6 0,9 4-2 0</inkml:trace>
          <inkml:trace contextRef="#ctx0" brushRef="#br0" timeOffset="61793.1248">12667 11011 2131 0,'0'-24'94'0,"0"16"20"0,4-8-91 0,1 4-23 16,-5-1 0-16,4 5 0 0,5-4 44 0,0 4 4 15,1 0 0-15,-1 4-1044 0</inkml:trace>
          <inkml:trace contextRef="#ctx0" brushRef="#br0" timeOffset="62120.1374">12803 11400 2016 0,'0'0'89'0,"9"0"19"0,5 0-87 0,4 4-21 0,-4 0 0 0,-1 8 0 16,10 0 92-16,0 4 13 0,-5 5 3 0,5 3 1 16,0 0-50-16,-10 4-11 0,-4-3-1 0,1-1-1 15,-1 0-37-15,-9 1-9 0,0-5 0 0,-5 0 0 16,1-4-13-16,-6 0-5 0,1-3-1 0,5-5 0 15,-10-4 19-15,14-4-12 0,0 0 12 0,0 0-10 16,0 0 10-16,0-8 8 0,0 0-8 0,0-9 11 16,9 1 21-16,0-4 5 0,5-4 1 0,0-1 0 15,4 1 11-15,5-4 3 0,-1-1 0 0,1 1 0 0,5 0-11 16,-6 3-1-16,1 9-1 0,-5 0 0 0,-4 8-16 0,0 0-3 16,-1 4-1-16,1 8 0 0,-5 0-19 0,0 8 0 15,0 0 0-15,0 4 0 16,0 5-71-16,1-1-14 0,-1 0-3 0,0 0-1 15,0 1-127-15,4 3-26 0</inkml:trace>
          <inkml:trace contextRef="#ctx0" brushRef="#br0" timeOffset="62602.8117">14151 11501 403 0,'0'0'36'0,"9"-12"-36"0,-5 0 0 0,6 0 0 16,-6-5 382-16,1 1 70 0,4 0 13 0,-5-4 3 16,1 4-278-16,-5-5-56 0,0 1-11 0,0 0-3 0,0 0-68 0,0-1-13 15,-9 1-3-15,4 4-1 16,1 4-26-16,-5 0-9 0,-5 4 0 0,0 8 9 16,-9-4 6-16,5 12 1 0,-9 4 0 0,-5 8 0 15,0 4-39-15,-4 5-7 0,-1 11-2 0,1-3 0 16,-5 3 32-16,5 4 0 0,4-3 0 0,0-5 0 15,14 5 0-15,-1-9 0 0,1-3-8 0,9-1 8 16,5 0 0-16,4-4 0 0,0-3 0 0,4-5 0 16,5 0 0-16,0-4 0 0,5-8 0 0,0 0 0 15,4 0 26-15,5-8 5 0,-1-8 1 0,6 0 0 16,-1 0-32-16,0-8 0 0,1-1 0 0,3-7 0 0,-3 0 12 16,-1-13-3-16,0 1-1 0,1-9 0 0,4-11 3 0,-5-5 0 15,0-4 0-15,1-4 0 0,-1-4 0 0,-4 0 0 16,-1-4 0-16,-3 5 0 0,8 3-11 0,0 8 0 15,-9 4 0-15,1 13 0 0,-6 11 34 0,1 9 5 16,0 4 1-16,-10 7 0 0,-4 5-26 0,0 12-5 16,0 0-1-16,0 21 0 0,-9 7-8 0,-5 8 0 15,1 13 0-15,-5 4 0 0,4 3 0 0,-4 9 0 16,-1 4 0-16,-3 0 0 0,-1 3-8 0,9 1 8 16,-4 0 0-16,9-4 0 15,0 4-67-15,9-5-9 0,0-7-1 0,4 0-1 16,6-4-118-16,8-5-24 0,9-7-5 0,-4-13-1 0</inkml:trace>
          <inkml:trace contextRef="#ctx0" brushRef="#br0" timeOffset="61336.3164">11296 11339 1440 0,'0'0'128'0,"-9"0"-103"0,0 0-25 0,9 0 0 16,0 0 99-16,0 0 14 16,0 0 3-16,9-12 1 0,0 4-8 0,5-4-1 15,9 0-1-15,-1-5 0 0,6-3-61 0,8-4-12 0,-4 0-2 16,4-9-1-16,1 5-12 0,8-9-3 0,-4 5 0 15,-4 0 0-15,4-9-16 0,-9 1 0 16,-1 3 0-16,1-7 0 0,-4-5 0 0,-1 1-9 0,-4-5 9 0,-1-8-8 16,-3 5-2-16,-1-5 0 0,0 4 0 0,-4-3 0 15,-10-1 10-15,5 0 0 0,1 1 0 0,-6 3 0 16,1-4 0-16,-5 9 17 0,0-5-2 0,-5 8-1 16,1 5 7-16,-1-1 2 0,-4 9 0 0,0 8 0 15,4 3-4-15,1 5-1 0,-1 8 0 0,-4 0 0 16,4 12-8-16,5 0-2 0,0 0 0 0,-4 12 0 15,-5 8-8-15,0 13 0 0,4 11-10 0,1 9 10 16,-1 7 0-16,0 9 0 0,-4 8 11 0,0 4-3 16,0 8 22-16,0 8 5 0,-5 8 1 0,1-3 0 0,-5 3-23 15,-5-4-4-15,0 0-1 0,-9 4 0 0,5-4-8 0,-5 1 0 16,0-9 0-16,0-8 0 0,5 0 0 0,4-8 0 16,-4-5 0-16,-1-7 0 15,6-4-179-15,4-8-31 0,-1-9-6 0,6-3-784 0</inkml:trace>
          <inkml:trace contextRef="#ctx0" brushRef="#br0" timeOffset="61501.6952">11342 11509 2242 0,'0'0'100'0,"0"0"20"0,0 0-96 0,13-4-24 15,1-4 0-15,4 8 0 0,0-4 76 0,5 0 10 0,0 0 2 0,0 0 1 16,4 0-30-16,5 0-7 0,0-4 0 0,0-1-1 31,0 1-99-31,-1 4-20 0,1-8-4 0</inkml:trace>
        </inkml:traceGroup>
        <inkml:traceGroup>
          <inkml:annotationXML>
            <emma:emma xmlns:emma="http://www.w3.org/2003/04/emma" version="1.0">
              <emma:interpretation id="{7B813446-453E-4EEE-9927-6A4305311AB9}" emma:medium="tactile" emma:mode="ink">
                <msink:context xmlns:msink="http://schemas.microsoft.com/ink/2010/main" type="inkWord" rotatedBoundingBox="18102,10869 21319,10730 21387,12313 18171,12452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65128.075">18294 11007 2246 0,'9'-4'49'0,"-4"0"11"0,-1-8 1 0,5 8 3 0,0 0-52 0,-9 4-12 0,0 0 0 0,0 0 0 16,0 0 52-16,-4 0 8 0,-5 8 2 0,0 0 0 16,-5 4-26-16,0 4-4 0,-4 5-2 0,-5 3 0 15,-4 0-18-15,4 9-4 0,9-1-8 0,-4 4 12 16,5 1-12-16,-6-1 0 0,1 1 0 0,9-1 0 16,5-4 0-16,-6 1 0 0,-8-5 0 0,9 0 0 15,0-3 28-15,0-5 4 0,0-4 0 0,-9 0 0 0,-5 1-32 0,0-1 0 16,-4 0 0-16,-5-4 0 15,-18 4-42-15,4-4-8 0,10 1-2 0,-10-1-720 16,1 0-144-16</inkml:trace>
          <inkml:trace contextRef="#ctx0" brushRef="#br0" timeOffset="65536.4761">19022 10032 2145 0,'-13'-12'95'0,"13"12"20"16,0 0-92-16,0 0-23 0,0 0 0 0,-5 20 0 15,-4 0 58-15,9 13 7 0,0 7 2 0,0 13 0 0,0 3-6 0,0 9-1 16,0 0 0-16,0 12 0 0,-5-4-3 0,-4 3-1 15,0-3 0-15,-4 4 0 0,-6 0-12 0,1-4-4 16,-9 4 0-16,-5 0 0 16,-4 0-57-16,-1-9-12 0,-4 5-3 0,-4-4-822 15,-5-8-165-15</inkml:trace>
          <inkml:trace contextRef="#ctx0" brushRef="#br0" timeOffset="65332.5021">18717 10744 2595 0,'9'4'57'0,"10"-4"12"0,8 4 3 0,0 0 0 0,5-4-57 0,9 4-15 15,5-4 0-15,4 0 0 0,0-4 10 0,0-4-1 0,4 0 0 0,1 0 0 32,-9-4-32-32,-1 0-6 0,1 0-2 0,-10-1 0 15,-4 1-125-15,0-4-26 0,-5 0-5 0</inkml:trace>
          <inkml:trace contextRef="#ctx0" brushRef="#br0" timeOffset="64534.2072">16628 10368 1134 0,'-5'-37'50'0,"10"25"10"0,-5-8-48 0,4 0-12 15,1 0 0-15,-5-1 0 0,4 5 104 0,-4-4 17 0,0 0 4 0,5 3 1 16,-5 1-20-16,0 8-4 0,4-4-1 16,-4 8 0-16,0 4-13 0,0 0-2 0,0 0-1 0,0 0 0 15,0 0-57-15,0 0-11 0,0 0-2 0,0 16-1 16,-4 4 0-16,-1 5 0 0,1 7 0 0,-1 9 0 15,-4 11 18-15,0 9 3 0,0 8 1 16,4 8 0-16,-8 8-23 0,-1 0-4 0,0-5-1 0,1 5 0 16,-6-4-8-16,1-8 0 0,-5 0 0 0,5 0 0 15,-5-4 0-15,1-5 0 0,3-3 0 0,-3 0 0 16,-1-13 0-16,5-7 12 0,-1-1-2 0,6-11 0 16,-1 3-2-16,5-8 0 0,0-3 0 0,0-5 0 15,4-4-8-15,5-12 10 0,0 0-10 0,0 0 10 16,0 0-10-16,0 0 12 0,14 0-12 0,0-4 12 15,-1-8-12-15,5-4 12 0,1-5-12 0,8-7 12 0,5-4-12 16,0-5-12-16,0-3 2 0,4-5 1 0,0 5 9 0,5-1 0 16,0 1 0-16,0 3 0 0,5 9 0 0,-1 4 0 15,-4 4 0-15,-4 7 0 0,-1 9 0 0,1 4 0 16,-5 8 0-16,-10 5 0 0,-13 3-11 0,1 4 11 16,-1 0-13-16,-5 9 5 0,-13-5 8 0,-5 4 0 15,-4 5 8-15,-5-1-8 0,-8 0 0 0,-6 1 0 16,-4-1 0-16,0-4 0 0,-9 1 0 0,5-5-8 15,-10 0 0-15,5-3 0 16,0-1-31-16,0-8-5 0,9 0-2 0,9-4 0 16,0 0-68-16,5 0-14 0,-1-4-2 0,15 0-501 15,-1 0-100-15</inkml:trace>
          <inkml:trace contextRef="#ctx0" brushRef="#br0" timeOffset="64865.312">16951 11582 1872 0,'0'0'83'0,"9"-4"17"0,0-4-80 0,14 0-20 0,9 0 0 0,-5-1 0 16,-9-7 44-16,14 4 6 0,14-4 1 0,-10 0 0 15,5-4 1-15,-5-1 1 0,5-3 0 0,-4 0 0 0,-1-5-13 0,1 1-4 16,-10 0 0-16,9-1 0 0,-4 5-1 0,-9 0-1 15,-9 0 0-15,-1 7 0 0,-4 1-2 0,-4 0 0 16,0 4 0-16,-5 4 0 0,-10-4-6 0,1 8-2 16,9 4 0-16,-13-4 0 0,-10-1-15 0,5 10-9 15,-1-1 10-15,1 4-10 0,0 0 0 0,-9 8 0 16,-1 0 0-16,6 8 0 0,3 1 0 0,-8 3 0 16,-5 0 0-16,5 5 0 15,13-1-27-15,1 5-5 0,-10-5 0 0,9 4-1 0,-4-3 9 0,13 3 1 16,1-8 1-16,-1 5-733 15,-4-1-146-15</inkml:trace>
        </inkml:traceGroup>
        <inkml:traceGroup>
          <inkml:annotationXML>
            <emma:emma xmlns:emma="http://www.w3.org/2003/04/emma" version="1.0">
              <emma:interpretation id="{CFFB40A6-2990-4973-97F2-3EC25AD361F0}" emma:medium="tactile" emma:mode="ink">
                <msink:context xmlns:msink="http://schemas.microsoft.com/ink/2010/main" type="inkWord" rotatedBoundingBox="22828,10224 27333,10030 27434,12367 22929,12561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66134.3488">20994 11149 2372 0,'0'0'52'0,"0"0"12"16,0 0 1-16,0 0 1 0,4-8-53 0,1 0-13 0,-1 4 0 0,10-4 0 15,0-1 48-15,-1-3 6 0,10-4 2 0,0 0 0 16,13-12-23-16,5-1-4 0,0 1-1 0,0-4 0 0,0-1-12 0,0 1-4 16,0-9 0-16,-4 1 0 0,-1-5-12 0,0-3 0 15,-4-5 0-15,5-8 0 16,-5 5-23-16,-1-5-7 0,-3 0-2 0,4-7 0 0,-5-5 32 16,0-4 0-16,-4 0 11 0,4-8-3 0,-4 4-8 0,0 4 0 15,-5 8 0-15,5 9 0 0,-5-1 21 0,0 12 3 16,-4 5 1-16,0 7 0 0,-1 5-25 0,-8 8 0 15,-5 4 0-15,0 7 0 0,0 1 0 0,-5 4 8 16,1 8-8-16,-5 0 8 0,-1 12-8 0,-8 9 0 16,-5 7 0-16,-4 8 0 0,0 9 0 0,0 3 0 15,-5 13 0-15,0 4 0 0,4 4 12 0,1-1-4 16,0 5 0-16,0 8 0 0,-1-8-8 0,1 4 0 16,4 0 0-16,0 0 0 0,1 0 0 0,-1-9 0 0,9 5 0 15,1-4 0-15,-1-4 0 0,5-8 0 0,4-5 0 16,5 1 0-16,0-9-20 0,5-3-2 0,4-1-1 0,0-3 0 31,0-1-143-31,5-4-29 0,13 37-5 0,0-36-787 0</inkml:trace>
          <inkml:trace contextRef="#ctx0" brushRef="#br0" timeOffset="66300.7012">22045 11072 2746 0,'0'0'60'0,"0"0"13"0,0 0 3 0,0 12 1 16,0 4-61-16,-4 9-16 0,4-1 0 0,0 0 0 0,0 4 0 0,4-3 8 16,1-5-8-16,-5 4 0 15,9-3-28-15,-9-1-12 0,5-4-3 0,4-4-748 16,-5-4-149-16</inkml:trace>
          <inkml:trace contextRef="#ctx0" brushRef="#br0" timeOffset="66446.5414">22273 10319 2602 0,'0'-8'57'0,"-5"0"12"0,1-4 3 0,-1 4 1 0,1 0-58 0,4 8-15 16,0 0 0-16,0 0 0 16,-9 4-98-16,4 0-22 0,-4 4-5 0,0 4-1 0</inkml:trace>
          <inkml:trace contextRef="#ctx0" brushRef="#br0" timeOffset="66852.4768">22619 10752 1609 0,'41'-8'71'0,"-23"4"15"15,0-4-69-15,1 4-17 0,3 0 0 0,1 0 0 16,-5 8 103-16,1 0 17 0,3 4 3 0,-8 4 1 15,0 0-42-15,-5 9-8 0,4-1-2 0,1 0 0 0,-9 4-12 0,4 1-4 16,-5 3 0-16,1 4 0 0,-1-3-25 0,1 3-6 16,-5-4-1-16,0 5 0 0,0-5 7 0,0-4 1 15,0 1 0-15,0-1 0 0,-9-8-32 0,0 4 0 16,4-8 0-16,-4 5 0 16,5-5-20-16,-1-4-9 0,0 0-3 0,5-8 0 0,0 0 32 0,0 0-9 15,0 0 9-15,0 0 0 0,5-16 22 0,4 0 10 16,5-5 1-16,4 1 1 0,0-4-18 0,10-9-3 15,-1 5-1-15,5-4 0 0,4-1-3 0,1 5-1 16,4 4 0-16,-5 4 0 0,-4-1 4 0,0 9 0 16,0 0 0-16,-5 8 0 0,-9 0 16 0,0 4 3 15,-4 8 1-15,0 0 0 0,-5 0-32 0,4 8 0 16,-8-3 0-16,-1 7 0 0,1 0 0 0,0 0 0 16,-5-4 0-16,9 5 0 15,-5-5-41-15,5 0-11 0,-4 0-3 0,4-4 0 16,0-4-191-16,0 5-38 0,14 7-8 0,-9 0-2 0</inkml:trace>
          <inkml:trace contextRef="#ctx0" brushRef="#br0" timeOffset="67275.867">23748 11214 2329 0,'0'0'51'0,"9"-4"10"0,0-5 3 0,5 1 2 0,4 4-53 0,5-4-13 15,4 4 0-15,10-4 0 0,4-4 0 0,0 4 0 16,0-4 0-16,4-4 0 0,-4 3 0 0,0-7 0 16,-4 4 0-16,-1 4-10 0,0-4 10 0,-4-1 0 15,-4-3 0-15,-1 4-8 0,-4 0 8 0,-1 0 16 16,1-1-4-16,-5 1-1 0,1 0 22 0,-6-4 5 15,1 4 1-15,0-1 0 0,-10 1 5 0,5 4 2 16,-4 0 0-16,-1 0 0 0,-4 4-15 0,0 0-3 16,-4 0-1-16,-1 4 0 0,5 4-17 0,-9-4-10 15,-4 4 12-15,-6 4-12 0,-8 0 0 0,4 4 0 16,-4 0-15-16,-5 0 5 0,5 4 10 0,-5 8-13 16,-5-4 5-16,6 5 8 0,-1 3 0 0,4 4 0 0,-4 1 0 15,1 3 0-15,-1 0 8 0,9-3-8 0,0 3 8 16,5 4-8-16,0-3 0 0,9-1 0 0,-5 1-12 0,14-1 12 31,0-4-41-31,5 1-1 0,4-1 0 0,0 0 0 16,0-3-18-16,5-1-3 0,8-4-1 0,1 4-658 0,0-3-132 0</inkml:trace>
          <inkml:trace contextRef="#ctx0" brushRef="#br0" timeOffset="67649.3746">25460 10922 1209 0,'0'0'108'0,"0"0"-87"16,0 0-21-16,0 0 0 0,0 0 132 0,0 0 21 0,0 0 5 0,0 0 1 15,0 0-29-15,0 0-6 0,0 0 0 0,-5 8-1 16,5-8-55-16,0 12-12 15,-4-3-1-15,-5 3-1 0,4-4-33 0,-4 4-6 0,5-4-2 0,4 8 0 32,-5-4-125-32,0 1-26 0,1 3-5 0,4-4-809 0</inkml:trace>
          <inkml:trace contextRef="#ctx0" brushRef="#br0" timeOffset="67797.7575">25483 11582 1958 0,'-5'8'43'0,"5"-8"9"0,0 0 1 0,5 8 3 16,-1 4-45-16,5 0-11 0,1-8 0 0,3 5 0 16,-4-5 53-16,-9-4 9 0,0 0 2 0,0 0 0 15,0 0-64-15,0 0-28 0,0 0 3 0,0 0-923 16</inkml:trace>
        </inkml:traceGroup>
      </inkml:traceGroup>
      <inkml:traceGroup>
        <inkml:annotationXML>
          <emma:emma xmlns:emma="http://www.w3.org/2003/04/emma" version="1.0">
            <emma:interpretation id="{8A11F6BB-14AD-4CF7-A88A-5BFC95DE8D10}" emma:medium="tactile" emma:mode="ink">
              <msink:context xmlns:msink="http://schemas.microsoft.com/ink/2010/main" type="line" rotatedBoundingBox="5104,13650 24687,12464 24848,15121 5265,16307"/>
            </emma:interpretation>
          </emma:emma>
        </inkml:annotationXML>
        <inkml:traceGroup>
          <inkml:annotationXML>
            <emma:emma xmlns:emma="http://www.w3.org/2003/04/emma" version="1.0">
              <emma:interpretation id="{FA7EA469-1F49-4A3A-8385-EB9C6E43C023}" emma:medium="tactile" emma:mode="ink">
                <msink:context xmlns:msink="http://schemas.microsoft.com/ink/2010/main" type="inkWord" rotatedBoundingBox="5143,14285 8481,14083 8604,16105 5265,16307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9902.0033">5428 15010 2343 0,'0'0'52'0,"0"0"10"0,0 0 2 0,0 0 2 0,0 0-53 0,13 0-13 16,1 0 0-16,4 0 0 0,5 0 54 0,4 0 8 15,5 0 2-15,0 0 0 0,9 0-20 0,-5 0-3 16,10-4-1-16,-1 4 0 0,5-4-32 0,5 4-8 15,-9-4 0-15,4-1 0 0,9 1-16 0,-4-4-6 16,-1 4-1-16,1-4 0 16,4 0-135-16,0-4-27 0,5 0-6 0,0-4-788 0</inkml:trace>
          <inkml:trace contextRef="#ctx0" brushRef="#br0" timeOffset="69614.7825">5614 14386 2073 0,'0'0'92'0,"-9"4"19"0,5-4-89 0,4 0-22 15,0 0 0-15,0 0 0 0,4 13 103 0,5-1 16 0,0-4 3 0,5 0 1 16,4 0-74-16,5-4-14 0,4 4-3 0,1-4-1 16,3 0-3-16,10-4 0 0,5 4 0 0,-5 0 0 15,4-4-8-15,-4 4-3 0,5-4 0 0,0 0 0 16,-1 0-17-16,-4 4 10 0,0-4-10 0,0 5 8 16,-5-5-8-16,5 0 0 0,0 0 0 0,-4 0 0 31,-1 4-40-31,1-4-3 0,-6-4-1 0,1 4 0 15,0-5-100-15,0 1-21 0,-5 4-4 0,-4-8-834 0</inkml:trace>
          <inkml:trace contextRef="#ctx0" brushRef="#br0" timeOffset="69342.113">3279 13573 1440 0,'-28'-12'128'0,"19"8"-103"0,9 4-25 0,0 0 0 15,0 0 187-15,0 0 32 0,0 0 6 0,0 0 2 16,0 0-131-16,0 0-25 0,-4 8-6 0,4 0-1 16,9 4-50-16,-5 4-14 0,1 5 0 0,-5-1 0 15,-5 4 0-15,5 8 0 0,14 9 0 0,-9 3 0 16,-5 5 8-16,0 0 0 0,9 11 0 0,0-3 0 16,-5 0-8-16,5-5-16 0,1-3 4 0,-1-5 1 0,9-3 11 15,-5-9-10-15,-8-4 10 0,9-3-10 0,4-5 10 16,0-8 0-16,-9-8-9 0,0 0 9 0,10-4 0 15,-1-8 0-15,5-4 0 0,-5-4 0 0,4-4 9 0,6-9-9 16,4-3 10-16,0-5-10 0,-10-3 0 0,6-5 0 16,8 1 0-16,0-1 0 0,-4 1 12 0,0-1-3 15,-9 1-1-15,9 3 0 0,9 1-8 0,-9 8-9 16,-10-1 9-16,1 9-13 0,0 0 13 0,0 7 10 16,-10 5-2-16,6 8 0 0,-6 0 8 0,1 8 2 15,0 0 0-15,4 8 0 0,-5 9-18 0,1-1 0 16,0 8 8-16,4 13-8 0,-9 7 0 0,0 5 0 15,5 8 8-15,-10-1-8 0,1 5 0 0,0 4 0 16,-10 4 0-16,0 0 0 0,1 3 8 0,-5 1-8 0,-9 0 0 16,-1 4 0-16,-3 0 15 0,-6-4-4 0,-13-4-1 0,0 0 0 15,-4 4-10-15,8-5 8 0,1-3-8 0,-5 0 8 16,-5 0-8-16,1-13 0 0,13-11 0 0,0-1 0 16,5-7 0-16,-5-5 0 0,5-3 0 0,8-9 0 15,1-8 0-15,0 0 0 0,0-8 9 0,0-4-1 16,4 0 20-16,0-8 5 0,1-8 1 0,-6-4 0 15,1-5 0-15,9-3 0 0,-5-8 0 0,10-5 0 16,-5 1-12-16,9-1-2 0,13-7-1 0,1-5 0 16,4 0-29-16,5 1-6 0,13-5 0 0,15 0-1 15,8 5-23 1,4-5-5-16,-3 5-1 0,13 3 0 0,4 0-121 0,5 5-24 16,-9-1-5-16,4 5 0 0</inkml:trace>
        </inkml:traceGroup>
        <inkml:traceGroup>
          <inkml:annotationXML>
            <emma:emma xmlns:emma="http://www.w3.org/2003/04/emma" version="1.0">
              <emma:interpretation id="{3DC9FBBF-74C4-4BB9-89A9-B1EDED59BCE9}" emma:medium="tactile" emma:mode="ink">
                <msink:context xmlns:msink="http://schemas.microsoft.com/ink/2010/main" type="inkWord" rotatedBoundingBox="9942,13357 16360,12968 16509,15430 10091,15818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1221.3847">9766 14221 2649 0,'5'-13'236'0,"9"-3"-189"0,-1-4-38 0,10-4-9 16,0-1 43-16,9 1 6 0,0 0 2 0,-1 0 0 15,10-1-17-15,-4 1-3 0,-1 4-1 0,1 8 0 16,-1-1-14-16,1 5-4 0,-10 8 0 0,5 4 0 15,0 5-12-15,-5 3 0 0,0 8 0 0,-4 8 0 16,4 5 0-16,-4 3 0 0,0 4 0 0,0 1 0 16,-1 3 0-16,1-3 0 0,-5 3 0 0,5 1 0 15,-5-5 0-15,5 5-8 0,0-5 8 0,0 1 0 16,-1-5-35-16,6-3-3 16,-6-1-1-16,10-8 0 0,-4-3-85 0,-1-1-16 15,-4-4-4-15,-1 0-969 0</inkml:trace>
          <inkml:trace contextRef="#ctx0" brushRef="#br0" timeOffset="71434.3719">11242 13840 2188 0,'-5'-4'195'0,"-4"0"-156"15,4 0-31-15,-4 0-8 0,0 4 39 0,-5 0 6 16,5 0 2-16,-9 8 0 0,0 4 16 0,-5 4 3 15,-4 9 1-15,-10 3 0 0,1 12-27 0,-14 1-6 16,-5 11-1-16,1 1 0 0,-6 8-33 0,-3-5-19 16,-1 5 3-16,0 0 0 0,1 0 25 0,-1-1 6 15,0 1 1-15,5-4 0 16,0-1-104-16,-1-3-20 0,6-5-4 0,4-3-983 0</inkml:trace>
          <inkml:trace contextRef="#ctx0" brushRef="#br0" timeOffset="71695.4587">11510 14212 2188 0,'0'0'195'16,"18"0"-156"-16,10-4-31 0,4 8-8 15,4 0 128-15,5 1 25 0,9 3 5 0,0-4 1 16,0 0-93-16,5-4-18 0,-1 4-4 0,10-4-1 0,0 0-23 0,0 0-5 16,-1 0-1-16,6 0 0 0,-6 0-14 0,1 0 0 15,0 0 8-15,-9 0-8 16,-5 4-35-16,0-4-9 0,-5 4-3 0,-4 0 0 16,0-4-160-16,-4 0-32 0</inkml:trace>
          <inkml:trace contextRef="#ctx0" brushRef="#br0" timeOffset="71975.5844">12302 13727 2181 0,'0'0'96'0,"0"0"21"0,-9-4-93 0,0 0-24 0,9 4 0 0,0 0 0 16,0 0 79-16,0 0 11 0,-9 12 2 0,0 12 1 16,0 4-29-16,0 1-7 0,0 11-1 0,-1 5 0 15,1 7-19-15,0 5-4 0,-4 4-1 0,-1 3 0 16,-4 1 0-16,-5 4 0 0,5 0 0 0,-10 0 0 16,6 3-32-16,-6-3 0 0,6-4 0 0,-1 0 0 31,5-9-130-31,-5-7-33 0,9-4-6 0,1-5-971 0</inkml:trace>
          <inkml:trace contextRef="#ctx0" brushRef="#br0" timeOffset="70873.8603">8123 14051 2170 0,'0'0'96'0,"0"0"20"0,9-5-92 0,5 1-24 0,-5 4 0 0,4 0 0 16,-4 0 75-16,5 4 10 0,0 1 3 0,4 3 0 16,-4 4-52-16,-1 8-9 0,6 0-3 0,-6 9 0 15,1 3-24-15,-5 4 0 0,0 5 0 0,5 3 0 16,-5-3 12-16,0 7-4 0,-5-3 0 0,6-1 0 16,-1 1-8-16,0-1 0 0,0-3 0 0,-5-1 8 15,1-3-8-15,0-5 0 0,-5-8 0 0,0 1 0 16,0-5-11-16,0-4 3 0,0 0 0 0,-5-3 0 15,5-5 0-15,0-8 0 0,0 0 0 0,0 0 0 16,0 0 19-16,0 0 4 0,-5-4 1 0,1-13 0 0,4 1 19 16,-5-4 4-16,5-4 1 0,5-9 0 0,-5-3-13 0,4-5-3 15,6 1 0-15,-1-1 0 0,0 1-12 0,4 0-4 16,-3-9 0-16,8 4 0 0,0 1-8 0,5-1 0 16,-5 1 0-16,5 3 0 0,-1 1 0 0,1 4 0 15,5 3 0-15,-1 5 0 0,0 4 0 0,-9 7-16 16,1 5 4-16,-1 4 1 0,0 4 11 0,5 8 0 15,-10 0 0-15,1 8 0 0,0 13 0 0,-5-1 0 16,0 8 0-16,-4 1 8 0,4 7-8 0,-9 1 0 16,0-1 0-16,-5 1 0 0,1-1 0 0,-1 0-12 0,0-3 4 15,1-1 0-15,-1 1-4 0,-4-5 0 0,5-4 0 16,4-3 0-16,-5-1 12 0,1-8-8 0,-1 4 8 0,5-7-8 16,0-5 0-16,0 0 0 0,0-8 0 0,0 0 0 15,0 12 8-15,0-12 11 0,0 0-3 0,0 0 0 16,0 0 2-16,5-12 0 0,-1-4 0 0,5-5 0 15,-4-3 3-15,8-4 1 0,1-5 0 0,4-3 0 16,5-1 2-16,4-7 1 0,1-1 0 0,4 1 0 16,-1-5-17-16,1 9 8 0,0-1-8 0,0 5 0 15,0 4 16-15,-5 3-3 0,1 5-1 0,-6 12 0 16,-3 8-4-16,-1 0 0 0,-5 8-8 0,-4 4 12 16,1 8-12-16,-1 4 11 0,-5 5-11 0,-4 3 10 15,0 4-10-15,0 5 0 0,0 3 0 0,-4 1 0 16,-1 3 0-16,5 1-11 0,-4-5 1 0,-1 5 0 15,5-1-124-15,-5-3-25 0,-4 3-5 16</inkml:trace>
          <inkml:trace contextRef="#ctx0" brushRef="#br0" timeOffset="72529.381">14010 12290 2361 0,'9'-12'210'0,"0"4"-168"15,0 4-34-15,5 4-8 0,-5 0 36 0,0 8 6 0,4 4 1 16,1 12 0-16,-5 9-15 0,5 11-4 0,-5 13 0 0,0 12 0 16,0 12 18-16,-9 4 3 0,-4 8 1 0,4 4 0 15,-5 8 2-15,-4 4 1 0,-5 1 0 0,1 3 0 16,-6 0-33-16,6-8-8 0,-5 5 0 0,-1-9-8 15,6 0 15-15,-1-8-4 0,0-4-1 0,1-12 0 16,-1-4-10-16,0-8 0 0,5-9 9 0,-4-3-9 16,-1-9 8-16,5-3-8 0,0-9 8 0,4-3-8 15,-4-9 0-15,5 0 0 0,-1-8 0 0,1 0 0 16,-1-4 0-16,5 1-8 0,0-9 8 0,0 0 0 16,0 0 0-16,0 0 0 0,-5-17 0 0,5 1 0 15,0-8 12-15,5-8-1 0,4-1-1 0,0-3 0 16,9-5 1-16,1 1 0 0,8-5 0 0,0-3 0 15,5-1-19-15,0-3-4 0,13-1-1 0,1 4 0 16,0 9 13-16,-1 3-12 0,-4 5 12 0,-5 8-12 16,5 8 12-16,-9 3-9 0,0 5 9 0,-4 8-8 0,-1 0 8 15,-4 8 0-15,-5 5 0 0,0 3 0 0,-4 4 0 16,-1 0 0-16,-4 9 0 0,1-1 0 0,-10 0 0 16,0 1 0-16,0-1 0 0,-10 0 0 0,1 1 0 0,-9-5 0 15,4 0 0-15,-8-4 0 0,3 1 0 0,-8-1-8 16,-9-4 8-16,4 4-12 15,0-4-11-15,0 5-2 0,-13-5-1 16,-5 0 0-16,-5 0-117 0,-4-4-23 0,-10 1-5 0,-3-1-586 16,-10 0-118-16</inkml:trace>
        </inkml:traceGroup>
        <inkml:traceGroup>
          <inkml:annotationXML>
            <emma:emma xmlns:emma="http://www.w3.org/2003/04/emma" version="1.0">
              <emma:interpretation id="{19C79DE9-769E-4BEB-86E7-3697D2702724}" emma:medium="tactile" emma:mode="ink">
                <msink:context xmlns:msink="http://schemas.microsoft.com/ink/2010/main" type="inkWord" rotatedBoundingBox="17771,14077 21634,13843 21702,14964 17839,15198"/>
              </emma:interpretation>
              <emma:one-of disjunction-type="recognition" id="oneOf29">
                <emma:interpretation id="interp33" emma:lang="" emma:confidence="0">
                  <emma:literal>a,</emma:literal>
                </emma:interpretation>
                <emma:interpretation id="interp34" emma:lang="" emma:confidence="0">
                  <emma:literal>a</emma:literal>
                </emma:interpretation>
                <emma:interpretation id="interp35" emma:lang="" emma:confidence="0">
                  <emma:literal>a.</emma:literal>
                </emma:interpretation>
                <emma:interpretation id="interp36" emma:lang="" emma:confidence="0">
                  <emma:literal>an</emma:literal>
                </emma:interpretation>
                <emma:interpretation id="interp37" emma:lang="" emma:confidence="0">
                  <emma:literal>as</emma:literal>
                </emma:interpretation>
              </emma:one-of>
            </emma:emma>
          </inkml:annotationXML>
          <inkml:trace contextRef="#ctx0" brushRef="#br0" timeOffset="81162.2213">19377 13363 1382 0,'0'0'123'0,"0"0"-99"0,0 0-24 0,5-9 0 15,4 5 46-15,-4-4 4 0,-1 0 1 0,5-4 0 16,-9 12-15-16,5-8-4 0,4 0 0 0,-4 0 0 16,-1-4 0-16,1 4 0 0,-5-1 0 0,4 1 0 15,-4 0-1-15,5 0-1 0,-5 8 0 0,0-8 0 16,-5 0 19-16,5 0 4 0,0 0 1 0,0 0 0 15,-4 4-30-15,-5-4-7 0,4 4-1 0,0-1 0 16,-4 1 8-16,0 0 0 0,0 0 1 0,0 0 0 16,-5 0-25-16,-4 0 0 0,4 0 0 0,-4 4 0 15,-5-4 0-15,5 4 0 0,-4 0 0 0,3-4 0 16,-3 4 10-16,-1 0 0 0,-5 4 0 0,6-4 0 16,-1 8-1-16,0-4 0 0,-4 0 0 0,4 4 0 15,0 0-9-15,-4 5 8 0,4-1-8 0,-4 4 8 16,0 8-8-16,4 1 12 0,-4-1-12 0,-5 4 12 0,4 5 5 15,-4-1 2-15,-4-4 0 0,0 5 0 0,-1 7 1 0,1-4 1 16,-1 1 0-16,10-5 0 0,13 5-9 0,-8-1-3 16,-1 1 0-16,5-1 0 0,4 4-9 0,5-7 10 15,0 3-10-15,0-3 10 0,0-1-10 0,9-4 8 16,4-7-8-16,1-1 8 0,-10-4-8 0,10 0 0 16,8-4 9-16,1-4-9 0,0-4 8 0,4 0-8 15,0-4 8-15,9-4-8 0,1 0 0 0,-1-8 9 16,0 0-9-16,10-4 0 0,-1-8 9 0,5-5-9 15,-4 5 0-15,4-8 9 0,-5 3-9 0,5-7 0 16,0 4 0-16,0-5 0 0,0-3 0 0,4-1-11 0,-4-3 11 16,5-5-8-16,-5 5 8 0,-5 3-8 0,-4 1 8 0,0 7-8 15,-9 5 8-15,0 0 0 0,-5 7 8 0,-5 5-8 16,-3 0 9-16,-1 4-9 0,-5 0 12 0,-4 12-12 16,0 0 32-16,0 0 0 0,0 0 0 0,0 0 0 15,0 0-32-15,0 16 0 0,-4 4 0 0,4 4 0 16,0 1 12-16,-5 3-4 0,1 4 0 0,-1 1-8 15,5-1 11-15,0 1-11 0,-5-1 10 0,5 4-10 16,-4-7-11-16,4 3-8 0,-5 4-1 0,5-3-1 16,-4-1-95-16,-5-3-20 0,0 7-3 15,-1 0-573-15,1-3-114 0</inkml:trace>
          <inkml:trace contextRef="#ctx0" brushRef="#br0" timeOffset="81439.9971">19646 13783 2718 0,'0'0'60'0,"0"0"12"0,0 0 2 0,0 0 2 0,9 13-60 0,0 3-16 15,0 0 0-15,0 4 0 0,1 4 19 0,3 1 1 0,-4 3 0 0,0 0 0 16,1 1-8-16,-6-1-2 0,1 0 0 0,4-3 0 16,-5-5-10-16,5 4 0 0,-4-4 0 0,0 1 0 31,-1-1-44-31,1-4-2 0,-1 0 0 0,1-4 0 16,-1 1-148-16,-4-1-30 0</inkml:trace>
          <inkml:trace contextRef="#ctx0" brushRef="#br0" timeOffset="74647.8454">15922 14289 2134 0,'0'0'95'0,"0"0"19"0,0 0-91 0,9 0-23 16,5 0 0-16,-1 0 0 0,5 0 73 0,5 0 11 15,5 0 1-15,3 0 1 0,10 4-29 0,5-4-5 0,9 0-2 0,-1 0 0 16,10 0-28-16,4-4-6 0,-4 4 0 0,0 0-1 15,-1 0-25-15,1 0-5 0,-5 0-1 16,1 0 0 0,3-4-187-16,1 4-37 0,45-4-8 0,-18 0-2 0</inkml:trace>
          <inkml:trace contextRef="#ctx0" brushRef="#br0" timeOffset="74286.0642">15917 14059 864 0,'0'0'76'0,"0"0"-60"15,0 0-16-15,0 0 0 0,0 0 92 0,0 0 15 16,0 0 3-16,0 0 1 0,0 0-1 0,0 0 0 0,-4-8 0 0,4 8 0 15,0 0-34-15,0 0-6 0,0 0-2 0,0 0 0 16,13-5-20-16,1 1-4 0,0-4 0 0,-1 4-1 16,6 0-19-16,3 0-4 0,6 0-1 0,-1 0 0 15,9 0 5-15,5-4 0 0,5 0 1 0,4-4 0 16,5 4-1-16,-1-4-1 0,1-5 0 0,0 9 0 16,-1-4-6-16,-4 4-1 0,0 0 0 0,0 0 0 15,-9 0-16-15,5-4 8 0,-1 8-8 0,-4-1 0 16,-4-3 0-16,-1 4 0 0,5 0-12 0,-4 4 3 15,-1-4-12-15,-4 8-3 0,-9 0 0 0,4 0 0 32,0-4-61-32,-4 4-13 0,-9 0-2 0,-1 1-1 0,1-1-105 15,0 4-21-15,-14-8-4 0,0 0-377 0</inkml:trace>
        </inkml:traceGroup>
        <inkml:traceGroup>
          <inkml:annotationXML>
            <emma:emma xmlns:emma="http://www.w3.org/2003/04/emma" version="1.0">
              <emma:interpretation id="{6CFC15A8-A3BF-46BA-A410-67E59224A348}" emma:medium="tactile" emma:mode="ink">
                <msink:context xmlns:msink="http://schemas.microsoft.com/ink/2010/main" type="inkWord" rotatedBoundingBox="22167,13903 24765,13745 24825,14743 22227,14900"/>
              </emma:interpretation>
            </emma:emma>
          </inkml:annotationXML>
          <inkml:trace contextRef="#ctx0" brushRef="#br0" timeOffset="81760.314">20283 13533 2300 0,'5'-17'51'0,"0"-3"10"0,-1 0 3 0,5-4 0 0,5-1-52 0,0-3-12 15,4 0 0-15,0 3 0 0,5 1 44 0,-1-4 7 16,1 3 1-16,5 5 0 0,-10 4-16 0,9 8-4 16,-4 0 0-16,0 4 0 0,-5 0 3 0,0 8 0 15,0 8 0-15,-4 4 0 0,9 8-11 0,-5 5-3 16,0 3 0-16,5 9 0 0,-5 7 15 0,0-3 4 16,1 3 0-16,-1 1 0 0,0-1-40 0,0 1 0 15,0 0 0-15,-4-5 0 0,4 1 0 0,0-1 0 16,1 1 0-16,3-1 8 15,-8-7-58-15,4-1-11 0,5-4-3 0,-5-3 0 16,0-5-84-16,5-4-16 0,-9-8-4 0,4 0-872 0</inkml:trace>
          <inkml:trace contextRef="#ctx0" brushRef="#br0" timeOffset="81984.3967">21308 13132 1382 0,'0'0'123'0,"4"-8"-99"0,-4 0-24 0,0 8 0 16,0-4 155-16,0 4 25 0,0 0 6 0,-9 0 1 16,-4 4-99-16,-6 8-20 0,6 4-4 0,-10 12-1 15,-4 5-35-15,-10 3-6 0,1 17-2 0,-5-1 0 16,0 9 10-16,-5 0 2 0,1-5 0 0,-5 1 0 16,0 4-6-16,4-5-1 0,-4-3 0 0,0 0 0 15,4-1-36-15,5-3-7 0,0-5-2 0,5 1 0 16,0-5-184-1,4-3-36-15</inkml:trace>
          <inkml:trace contextRef="#ctx0" brushRef="#br0" timeOffset="82228.205">21786 13654 2520 0,'23'-8'56'0,"9"-4"11"0,4 0 2 0,9 3 1 0,6-3-56 0,3 4-14 0,10-4 0 0,-5 4 0 15,5 0 47-15,-5 0 6 16,5-4 2-16,-10 4 0 0,6 4-55 0,-6-5-8 0,-4 1-4 0,0 4 0 31,-4 0-15-31,-5 4-3 0,0-4-1 0,0 0 0 16,-9 0-26-16,0 4-6 0,-14-4-1 0,5 4-656 0,-14 0-132 0</inkml:trace>
          <inkml:trace contextRef="#ctx0" brushRef="#br0" timeOffset="82464.5163">22250 13116 2102 0,'0'0'93'0,"0"0"19"15,0 0-89-15,0 0-23 0,0 0 0 0,0 0 0 0,5 16 48 0,4 4 6 16,-5 12 1-16,6 1 0 0,-6 11-14 0,1 1-2 16,-1 3-1-16,1 1 0 0,-1 4 9 0,1-5 1 15,4 1 1-15,-4-5 0 0,-1 1-30 16,-4-5-7-16,0-3 0 0,0-1-1 16,-9 1-36-16,4 3-7 0,-4-4-2 0,0-3 0 15,-4-1-119-15,3-3-24 0,-3-5-5 0</inkml:trace>
        </inkml:traceGroup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19:12.24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989 441 2156 0,'5'-12'48'0,"9"3"9"0,-1 1 3 0,1 4 0 0,0-4-48 0,-1 0-12 0,1-4 0 0,0 4 0 16,-5 0 24-16,0-4 2 0,0 4 1 0,-5-5 0 15,1 1-27-15,-1 0 0 0,-4-8-14 0,0 4 5 0,0-4 29 0,0 3 5 16,0 1 2-16,0 0 0 0,0 0 12 0,-9 0 2 16,5-1 1-16,-5 1 0 0,0 0-15 0,-5-4-3 15,0 4-1-15,1-1 0 0,-6 1-15 0,1 0-8 16,-5 4 10-16,1 4-10 0,-1 0 9 0,0 4-9 16,-9 0 8-16,5 4-8 0,-5 0 0 0,-4 8 0 15,-10 4 0-15,5 12 0 0,-4 4 0 0,-10 9 12 16,0 3 0-16,1 13 0 0,-5 8-12 0,-1 3 0 15,6 1 0-15,-1 0-11 0,5-4 35 0,4-5 6 16,6 1 2-16,3-4 0 0,10-1-32 0,4-3 0 16,-4-9 0-16,13 1 0 0,5-9 0 0,0 0 0 15,13-7 0-15,1-1 0 0,-1 0-10 0,10-8-8 16,0 1-2-16,4-5 0 0,0-8 20 0,10 0 0 0,-1 0 0 16,5-8 0-16,4-4 12 0,1-4 7 0,4-5 1 15,0-3 0-15,4-8-20 0,1-4 0 0,-1-1 0 0,1-7 0 16,4-5 0-16,0-7 0 0,0-1 0 0,-5-4 0 15,1-3 0-15,-5-5 0 0,4-4-11 0,-4 0 11 16,0-4 0-16,-4 9 16 0,-1 7-2 0,1 4 0 16,-10 9-3-16,0 11-1 0,-4 9 0 0,0 4 0 15,-10 8 14-15,1 8 2 0,-5 4 1 0,0 12 0 16,-4 8-19-16,-1 8-8 0,-4 5 0 0,-4 7 8 16,-1 9 6-16,-4 3 1 0,-4 9 0 0,-1 0 0 15,-9 0-15-15,5-5 0 0,0 1 0 0,-5 0 0 16,-4-5-27-16,-1 1-8 15,1 3-1-15,4-3-1 0,-4 4-92 16,0-5-19-16,4-7-3 0,0-1-590 0,0-3-119 0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19:12.68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0 202 2134 0,'32'-37'95'0,"-14"21"19"0,5-4-91 0,-5 0-23 0,0-1 0 0,5 1 0 16,-9 4 88-16,4 4 12 0,-4-4 4 0,-5 8 0 15,0-1-55-15,0 1-10 0,-9 8-3 0,0 0 0 16,0 0-27-16,0 0-9 0,0 0 0 0,0 17 0 15,-5 3 0-15,5 8 0 0,-4-4 0 0,-1 5 0 16,1 7 0-16,-1-3 0 0,1-1 0 0,-1-4 0 16,0 5 0-16,5-13 0 0,0 4 0 0,0-4 0 15,5 1 8-15,0-5-8 0,4-4 0 0,0 4 0 16,-5-8 9-16,10 4-9 0,-5-4 0 0,0-3 9 16,0-5 5-16,5 0 1 0,0-5 0 0,-1 1 0 15,1 0-15-15,0-8 0 0,-1 4 0 0,1-8 0 16,0 0 0-16,-1 0 0 0,1-1 0 0,-5-3 0 15,0 0 16-15,5 0 1 0,-10-5 0 0,5 9 0 16,-4-4-1-16,-1 4-1 0,-4 4 0 0,0-1 0 16,0-3 13-16,-4 8 4 0,-5-4 0 0,0 4 0 15,0-4-32-15,-5 4 0 0,-4 0 0 0,0 4 0 16,-10 4-48-16,-4 0-16 16,-9 4-4-16,-9 4-764 0,-4-4-154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52.30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3EEC829-66B4-4570-96D8-2B80A21753D3}" emma:medium="tactile" emma:mode="ink">
          <msink:context xmlns:msink="http://schemas.microsoft.com/ink/2010/main" type="writingRegion" rotatedBoundingBox="2242,619 33092,-838 33936,17032 3086,18489"/>
        </emma:interpretation>
      </emma:emma>
    </inkml:annotationXML>
    <inkml:traceGroup>
      <inkml:annotationXML>
        <emma:emma xmlns:emma="http://www.w3.org/2003/04/emma" version="1.0">
          <emma:interpretation id="{6122D65F-297E-401B-8415-054F852AB876}" emma:medium="tactile" emma:mode="ink">
            <msink:context xmlns:msink="http://schemas.microsoft.com/ink/2010/main" type="paragraph" rotatedBoundingBox="2254,560 33142,-154 33211,2814 2323,35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8F2261-469C-4F21-BEBF-757D3F816F9F}" emma:medium="tactile" emma:mode="ink">
              <msink:context xmlns:msink="http://schemas.microsoft.com/ink/2010/main" type="line" rotatedBoundingBox="2254,560 33142,-154 33211,2814 2323,3529"/>
            </emma:interpretation>
          </emma:emma>
        </inkml:annotationXML>
        <inkml:traceGroup>
          <inkml:annotationXML>
            <emma:emma xmlns:emma="http://www.w3.org/2003/04/emma" version="1.0">
              <emma:interpretation id="{1F6A509E-E68F-4160-BBFE-3DB2EE5162D3}" emma:medium="tactile" emma:mode="ink">
                <msink:context xmlns:msink="http://schemas.microsoft.com/ink/2010/main" type="inkWord" rotatedBoundingBox="2254,560 7999,427 8053,2750 2308,2883">
                  <msink:destinationLink direction="with" ref="{CAE76481-4DCA-4095-A4D6-4264EA20E927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3022 1080 1440 0,'0'0'64'0,"0"0"12"16,0 0-60-16,0 0-16 0,0 0 0 0,4 12 0 0,5-4 94 0,0 0 16 16,5 0 3-16,4-4 1 0,5 4-72 0,0-4-14 15,-5-8-4-15,9 0 0 0,5-4-13 0,0 0-3 16,-5-8-8-16,1 0 12 0,4-4-4 0,-5-5-8 15,5 1 11-15,-9 0-11 0,-5-1 13 0,5-3-4 16,4 4-1-16,-9-4 0 0,-9-5 18 0,5 5 3 16,9-1 1-16,-10 1 0 0,-4 0-11 0,0-1-3 15,1 1 0-15,-6 8 0 0,5 0-16 0,-9 4 0 16,-4-1 0-16,-1 1 0 0,10 4 0 0,-10 4-9 16,-13 0 9-16,4 4-8 0,1 0 8 0,-1 4-8 15,5 0 8-15,-9 4-8 0,-10 0 8 0,6 4 0 16,8 0 0-16,-4 4-8 0,-5 0 8 0,0 0 0 15,5 9 0-15,4-5 0 0,-4 8 15 0,4-4 1 0,-4 9 1 16,5 3 0-16,3 9 11 0,1 3 1 0,-9 1 1 0,9-1 0 16,0 9-5-16,0-5-1 0,-5 1 0 0,0-1 0 15,1 1-8-15,4-5-1 0,0 1-1 16,0 4 0-16,-1-9-14 0,1 0 0 0,9 1 0 0,0-5 0 16,0-3-12-16,9-1-8 0,1-8-1 0,3-3-1 31,1-5-125-31,4-4-25 0,-4-4-4 0,8-4-699 0</inkml:trace>
          <inkml:trace contextRef="#ctx0" brushRef="#br0" timeOffset="374.9083">4028 886 1616 0,'0'-25'72'0,"0"17"14"16,4 0-69-16,-4-4-17 0,0 8 0 0,0-4 0 0,0 8 92 0,0 0 14 15,0 0 3-15,0 0 1 0,0 0-66 0,0 0-12 16,0 0-4-16,-4 16 0 0,4 0-28 0,-9 4 0 15,4 5 0-15,-8 3 0 0,-1 4 0 0,0 5 0 16,1-1 0-16,-1 1 0 0,-4-1 0 0,4 1-15 16,5-5 3-16,-5 4 1 0,10-3 11 0,-1-1-13 15,1-4 5-15,4 1 8 0,0-9 0 0,4 0 0 16,5 0 0-16,-4-3 0 0,4-5 0 0,5-8 0 16,-1 4 9-16,5-8-1 0,-4-4 18 0,9-4 4 15,-5 0 1-15,5-4 0 0,0-1 1 0,4-3 0 16,0-4 0-16,-4 0 0 0,4 0-22 0,-4-5-10 15,0 1 10-15,0-4-10 0,-1-1 0 0,-3 1 0 0,-1 0-13 16,0-1 4-16,-4-3-5 0,-1 0-1 16,-4-1 0-16,1 5 0 0,-1 4 15 0,-9 3 0 0,0 1 0 0,-5 0-9 15,5 8 9-15,-9 0 16 0,-5 4-4 0,5-1-1 16,-4 5-3-16,-1 0-8 0,-4 4 12 0,0 8-4 16,-1 1-8-16,1 3-14 0,-5 0 3 15,-4 12 1 1,-5 0-177-16,5 5-35 0</inkml:trace>
          <inkml:trace contextRef="#ctx0" brushRef="#br0" timeOffset="765.4471">4838 570 1555 0,'0'0'68'0,"0"0"16"0,0 0-68 0,0 0-16 16,0 0 0-16,9 8 0 0,0 0 108 0,1 8 19 16,3 5 3-16,-4 7 1 0,0 8-56 0,-4 9-11 15,4-1-3-15,-4 9 0 0,4 0-37 0,-9 7-8 16,-9 1-2-16,4 0 0 0,1-5-14 0,-6 1 8 16,1-4-8-16,0-1 0 0,-4-11 0 0,3-1 0 15,6-3 0-15,-5-5 0 0,0-8 0 0,4-4 0 16,-4-7 0-16,5-1 0 0,-6-4 11 0,10-8-11 15,0 0 12-15,-9-4-12 0,0-4 24 0,0 0-1 16,5-9-1-16,-6-3 0 0,6 0 7 0,-1 0 2 0,1-13 0 16,-1 5 0-16,5 0-11 0,0-5-3 0,5 5 0 15,-1-4 0-15,5-5-9 0,1 5-8 0,3-5 9 0,5 1-9 16,1 0 0-16,8-5 0 0,0 1 0 0,5 7 0 16,0-3 0-16,0 3-8 0,0 1 8 0,4 4-10 15,1-5-11-15,-6 9-3 0,1 0 0 0,0 8 0 31,-5 3-128-31,1 5-25 0,-5 0-6 0,-5 8-738 0</inkml:trace>
          <inkml:trace contextRef="#ctx0" brushRef="#br0" timeOffset="1167.8486">5421 1173 1688 0,'0'0'75'0,"0"0"15"16,0 0-72-16,0 0-18 0,0 0 0 0,0 0 0 16,0 0 64-16,9-4 10 0,0-4 2 0,0 0 0 15,5-4-47-15,0 3-9 0,4-3-1 0,-4-4-1 16,4 4-18-16,0-8 0 0,5-9 0 0,-5 5 0 0,-4-4 0 0,4 0 0 16,-5-5 0-16,6-3-9 0,-1 3 9 0,-4-3 0 15,-1 4 8-15,1-5-8 0,-5 1 0 0,0 3 0 16,0 5 0-16,-4 0 0 0,4-1 0 0,-9 9 0 15,4 0 0-15,-8 8 0 0,-1-4 0 0,1 3 8 16,-1 5-8-16,1 4 0 0,-10 0 0 0,5 8 0 16,-9 0 0-16,4 4 0 0,-9 5 0 0,5 7-10 15,0 0 10-15,0 0-10 0,-1 9 18 0,1-1 3 16,0 0 1-16,4 1 0 0,1 3 15 0,4 0 3 16,-1 5 1-16,10-1 0 0,0-3-5 0,5 3-1 15,-5 4 0-15,9 1 0 0,0-5-14 0,5-3-3 16,4-1-8-16,0 0 12 0,0 1-12 0,5-5-13 0,5 0 2 15,-6-3-658-15,6-1-132 0</inkml:trace>
          <inkml:trace contextRef="#ctx0" brushRef="#br0" timeOffset="-1827.693">12 335 1004 0,'0'0'44'0,"0"0"10"0,0 0-43 0,0-8-11 0,-4 0 0 0,4 8 0 16,0 0 63-16,-5-8 10 0,1 0 3 0,4 8 0 15,13-4-29-15,-8 0-6 0,-5 4-1 0,9-4 0 16,9 4-24-16,0 0-4 0,5 0-2 0,0 4 0 16,9-4 14-16,4 8 4 0,5-8 0 0,0 4 0 15,9-4 13-15,0 0 3 0,14-4 1 0,4 0 0 16,1-4-1-16,3-4-1 0,6-1 0 0,-1 1 0 16,1 0-18-16,-10-4-3 0,5 4-1 0,0-8 0 15,-1-1-9-15,6 1-1 0,-10 4-1 0,0 0 0 16,-4 0 7-16,-5 3 2 0,1 1 0 0,-1 4 0 15,-5-4-31-15,-4 4-7 0,-4 0-1 0,4-4 0 16,0 4-44-16,-9 0-8 16,0 3-3-16,-4-3-468 0,-6 4-93 0</inkml:trace>
          <inkml:trace contextRef="#ctx0" brushRef="#br0" timeOffset="-1452.7879">823 408 1407 0,'9'-8'31'0,"0"0"6"0,0 0 2 0,0 0 1 0,0 4-32 0,0 4-8 0,0-4 0 0,1 4 0 16,-10 0 43-16,9 8 7 0,0 4 2 0,-5 4 0 16,5 4-13-16,-9 9-3 0,5-1 0 0,-5 12 0 15,-5 1-3-15,1 11-1 0,-5 5 0 0,0 4 0 16,0 8-12-16,-10 3-4 0,1 5 0 0,0-4 0 16,4 4 0-16,1-4 0 0,-6 0 0 0,1 0 0 15,4-9-16-15,5 1 0 0,0-8 8 0,-4-1-8 16,-1 1 16-16,-4-8 0 0,4-5 0 0,-4 1 0 15,-5-5-52-15,0 1-10 0,5-5-2 0,-9-4-1 16,9-3-130-16,-5-1-25 0,5-4-6 16</inkml:trace>
          <inkml:trace contextRef="#ctx0" brushRef="#br0" timeOffset="-484.2669">2198-102 633 0,'9'-20'56'0,"0"12"-44"0,0-8-12 0,-5 3 0 0,-4 1 68 0,5-4 12 15,4-4 3-15,0 4 0 0,0 0-49 0,0-1-10 16,5-3-1-16,4 4-1 0,1 0-22 0,-10 0 0 15,4-1 0-15,-4 1 0 0,10 8 0 0,-15-4 0 16,-4 12 0-16,0 0 0 0,14-4 10 0,-14 4 4 16,0 0 1-16,0 0 0 0,0 0 41 0,0 0 9 15,0 0 2-15,0 0 0 0,-9 4-31 0,9-4-7 16,0 8-1-16,0 4 0 0,-9-8-17 0,9-4-11 16,0 0 12-16,0 12-12 0,-5 1 8 0,1-1-8 15,-1-4 0-15,5-8 0 0,5 12 8 0,-5 0-8 16,-5 0 0-16,0 4 0 0,5-3 36 0,0 7 0 15,-9 4 0-15,5 4 0 0,-1 9 8 0,1 3 3 0,-1 13 0 0,-9 8 0 16,1 3 11-16,-1 13 2 0,10 4 1 0,-6 8 0 16,-3 4-17-16,-1 4-3 0,10 1-1 0,-6 3 0 15,1-4-12-15,-4-4-2 0,-1 4-1 0,5-12 0 16,4-4-5-16,-4-4 0 0,-9-12-1 0,-5-1 0 16,14-7-19-16,-9-4 0 0,-5-5-13 0,0-3 5 15,-4-5 8-15,9-7 0 0,-5-5 8 0,5-4-8 16,-5 0 8-16,5-11-8 0,4-1 8 0,1-8-8 15,-1 4 8-15,0-8-8 0,5-4 10 0,5-4-10 16,-5-4 11-16,0-5-11 0,4-3 12 0,0-8-12 16,5 4 8-16,0-5-8 0,0-7 0 0,0-5 0 15,10 1 0-15,-6-1 0 0,5-3 0 0,5 3 0 0,-1-3 0 16,6 3-9-16,3-3 9 0,-3 3-12 0,-10 1 12 0,9 4 0 16,9-1 0-16,-4 1-8 0,-9 3 8 15,4 5 0-15,5 0 0 0,-5 7 0 16,0 5 11-16,-4 0-3 0,-5 8 0 0,5 4 0 0,13 0 7 0,-4 8 1 15,-10 0 0-15,5 8 0 0,10 4-16 0,4 5 11 16,-5 3-11-16,-4 0 10 0,0 8-10 0,4-3 0 16,0 3 9-16,-4-4-9 0,-5-3 0 0,0-1 0 15,10 0 0-15,-6-3 8 0,-3-1-8 0,3 0 0 16,1-4 8-16,4 0-8 0,1-3 0 0,-5-5-13 16,-5 0 1-16,5-4 1 15,13 0-18-15,-9-4-4 0,-13-4-1 0,4-4 0 16,5 0-22-16,4-1-4 0,1-3 0 0,-10 0-1 15,-5-8-89-15,6 0-18 0,22-25-3 0,-28 17-1 0</inkml:trace>
        </inkml:traceGroup>
        <inkml:traceGroup>
          <inkml:annotationXML>
            <emma:emma xmlns:emma="http://www.w3.org/2003/04/emma" version="1.0">
              <emma:interpretation id="{3940A603-FB88-4F1E-8C2D-A6702EEDF750}" emma:medium="tactile" emma:mode="ink">
                <msink:context xmlns:msink="http://schemas.microsoft.com/ink/2010/main" type="inkWord" rotatedBoundingBox="8581,1454 10422,1411 10438,2113 8598,2156">
                  <msink:destinationLink direction="with" ref="{CAE76481-4DCA-4095-A4D6-4264EA20E927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58.265">8148 950 2494 0,'-4'-4'55'0,"4"4"11"0,-5-4 2 0,5 4 3 0,0 0-57 0,0 0-14 0,0 0 0 0,9 8-736 16,5 0-151-16</inkml:trace>
          <inkml:trace contextRef="#ctx0" brushRef="#br0" timeOffset="1745.8394">6313 619 1728 0,'9'-17'153'0,"-9"9"-122"0,5 0-31 0,-5 8 0 15,0 0 72-15,0 0 8 0,9 0 1 0,0 0 1 16,5 12-14-16,-5 0-2 0,5 5-1 0,-5 7 0 16,0 0-45-16,-5 4-10 0,6 9-2 0,-1-5 0 15,-9 5-8-15,0-1 0 0,0 5 0 0,-5-1 0 16,1-3 0-16,-6-5 0 0,6 0 0 0,-1-3 0 0,1-5 0 0,-1-4 8 16,1-4-8-16,-5-4 8 0,9 1 0 0,0-13 0 15,0 0 0-15,0 0 0 0,0 0 26 0,0 0 5 16,0 0 1-16,9-13 0 0,0 5-10 0,4-8-2 15,6-4 0-15,3-4 0 0,-3-1-16 0,3-3-3 16,1-4-1-16,4-5 0 0,1 1 20 0,-1-5 3 16,5 1 1-16,4-1 0 0,1 9-32 0,-5-4 0 15,4 3 0-15,-4 1 0 0,4 4 0 0,-4 3-13 16,0 5 1-16,-9 8 0 0,0 4 12 0,-5 8 16 16,9 0-3-16,-4 8-1 0,0 8-12 0,-1 4 0 15,-3 5 0-15,3 7 0 0,-3 0 0 0,-6 9 0 16,-4-1 0-16,1 1 0 0,-6-1 0 0,-4-3 0 0,0-1 0 15,5-4 0-15,-10 1 0 0,5-9 0 0,-4-4 0 0,-1 1 0 16,5-5 0-16,-5-4-16 0,1 0 3 16,4-12 1-16,0 0 12 0,0 0 16 0,0 0-3 0,0 0-1 15,0 0-12-15,0 0 0 0,0 0 0 0,0 0 0 16,0-8 0-16,4-4 0 0,1-4 0 0,0-5 0 16,4-3 0-16,0-8 0 0,0-1 0 0,5-3 0 15,-1-5 0-15,5 5 0 0,1 0 0 0,-1-1 0 16,0 9 0-16,5 4 0 0,-10 3 0 0,1 5 0 15,-5 8 0-15,5 0 0 0,0 8 0 0,-10 4 0 16,5 4 0-16,0 4 0 0,0 0 0 0,-4 13 0 16,0-1 0-16,4 4 0 0,-5 1 0 0,5 7 0 15,0-4 0-15,0 5 0 0,1-1 0 0,-1 1-10 16,0-1-14-16,4 0-4 0,-3-3 0 0,-1 3 0 16,4-3-169-1,-4-1-35-15,1-4-6 0,-1 5-2 0</inkml:trace>
        </inkml:traceGroup>
        <inkml:traceGroup>
          <inkml:annotationXML>
            <emma:emma xmlns:emma="http://www.w3.org/2003/04/emma" version="1.0">
              <emma:interpretation id="{C24F27E9-38F5-47FB-BCF1-58F173386C0B}" emma:medium="tactile" emma:mode="ink">
                <msink:context xmlns:msink="http://schemas.microsoft.com/ink/2010/main" type="inkWord" rotatedBoundingBox="12110,918 14548,862 14603,3245 12165,330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53.6468">10611 1853 907 0,'0'0'40'0,"0"0"8"0,0 0-38 0,0 0-10 0,-4-4 0 0,-1 0 0 16,1 0 74-16,-1-4 13 0,5 8 2 0,0 0 1 16,-5-4-39-16,5 4-8 0,0 0-2 0,-4 8 0 15,-5-4-23-15,9 8-5 0,-5 0-1 0,5 4 0 16,-4 0 23-16,-1 5 4 0,1-1 1 0,4 0 0 0,-5 0-23 0,1 1-4 16,-1 3-1-16,0 0 0 0,5 0 0 0,-4 1 0 15,-1-5 0-15,5 4 0 0,-4-4-12 0,4-3-13 16,-9-9 2-16,4 4 1 0</inkml:trace>
          <inkml:trace contextRef="#ctx0" brushRef="#br0" timeOffset="4114.8094">10657 416 518 0,'0'0'46'0,"0"0"-37"15,0-8-9-15,0 0 0 0,0-4 190 0,4 4 36 16,-4 8 7-16,0 0 2 0,0-8-137 0,5 0-27 15,-1-1-6-15,-4 9-1 0,5-8-49 0,-5 8-15 16,0 0 0-16,9-4 8 0,0-4-8 0,-9 8 0 16,0 0 0-16,0 0 8 0,14-4-8 0,-14 4 0 15,0 0 0-15,0 0 0 0,0 0 0 0,0 0 0 16,4 8 0-16,6 0 0 0,-6 0 12 0,-4 5 8 16,0 3 2-16,-4 4 0 0,-6 8 26 0,6 5 6 15,-1 3 1-15,-4 13 0 0,0-1 1 0,5 13 1 16,-6 4 0-16,6 4 0 0,-1 3-13 0,1 5-2 0,4 0-1 15,-5 0 0-15,1 4-12 0,4-8-2 0,-5 4-1 0,5-4 0 16,-4-1-10-16,4-7-1 0,-5-8-1 0,0-1 0 16,-4-3-6-16,5-4-8 0,4-9 11 0,-9-3-11 15,4-1 0-15,-4-8 0 0,0-3 0 0,4-9-12 32,1-4-17-32,-5 0-3 0,0-8-1 0,0 0-651 0,9-4-131 0</inkml:trace>
          <inkml:trace contextRef="#ctx0" brushRef="#br0" timeOffset="4571.0205">9906 679 864 0,'-14'-4'76'0,"9"4"-60"16,-4-4-16-16,5 0 0 0,-5 0 81 0,-1 4 14 0,10 0 2 0,0 0 1 16,0 0-26-16,0 0-6 0,0 0-1 0,0 0 0 15,0 0-28-15,0 0-5 0,10-4-2 0,3 0 0 16,1 0-6-16,4 4-2 0,5-4 0 0,0 4 0 16,4 0 27-16,5 0 6 0,0 0 1 0,4-4 0 15,1 4-4-15,8-8 0 0,1 0 0 0,4 4 0 16,0-9-16-16,9 5-3 0,5 0-1 0,4-4 0 0,-9 0-22 0,5-4-10 15,-5 4 8-15,5-5-8 16,-5 5-22-16,0-4-10 0,0 0-1 0,-4 4-1 16,0 0-151-16,-5-1-31 0,45-19-5 0,-26 16-2 0</inkml:trace>
          <inkml:trace contextRef="#ctx0" brushRef="#br0" timeOffset="5914.4635">10129 2148 403 0,'0'0'36'0,"0"0"-36"16,0 0 0-16,0 0 0 0,0 0 126 0,0 0 18 15,0 0 4-15,0 0 1 0,0 0-82 0,-5-4-17 16,5 4-3-16,0 0-1 0,0 0-21 0,0 0-4 16,0 0-1-16,0 0 0 0,-9 0 26 0,9 0 5 15,0 0 1-15,0 0 0 0,-9 4 3 0,9-4 1 16,0 0 0-16,0 0 0 0,0 0-14 0,0 0-2 16,0 0-1-16,0 0 0 0,9 8-1 0,0-4 0 0,5 4 0 0,-1-3 0 15,10-1-20-15,5-4-4 0,-1 0-1 0,5 0 0 16,9 0-13-16,0-4 0 0,0-1 0 0,0 1 0 31,4 0-154-31,1-4-27 0,36-8-6 0,-19 0-1 0</inkml:trace>
          <inkml:trace contextRef="#ctx0" brushRef="#br0" timeOffset="7403.5772">10242 2168 403 0,'0'0'17'0,"0"0"5"0,0 0-22 0,0 0 0 0,0 0 0 0,0 0 0 16,0 0 314-16,0 9 58 0,0-9 12 0,0 0 3 16,0 0-279-16,5 12-55 0,4-4-11 0,5 0-2 15,4-12-24-15,5 4-4 0,0 0 0 0,8-8-1 31,1 0-31-31,0 0-7 0,5-1-1 0,4-7-540 0,0 4-109 0</inkml:trace>
          <inkml:trace contextRef="#ctx0" brushRef="#br0" timeOffset="8917.2935">11180 1464 1494 0,'19'-16'66'0,"-15"8"14"0,1-4-64 0,8 4-16 0,-4 0 0 0,10 4 0 16,-1-4 76-16,0-1 13 0,5 1 3 0,0 4 0 16,4 4-61-16,5-4-12 15,0 4-3-15,0 0 0 0,4 0 1 0,-4 0 0 0,9 0 0 0,0 4 0 16,0 0-5-16,4 0 0 0,-4 0-1 0,5 1 0 31,-1-1-83-31,5-4-16 0,0 0-3 0,1 0-1 0</inkml:trace>
          <inkml:trace contextRef="#ctx0" brushRef="#br0" timeOffset="8730.8769">11763 744 288 0,'0'0'25'0,"0"0"-25"0,0 0 0 0,0 0 0 15,0 0 168-15,-4 8 28 0,-6 0 5 0,10-8 2 16,-4 8-86-16,4-8-17 0,0 0-3 0,0 0-1 0,-5 8-38 0,5-8-8 15,0 0-2-15,-4 12 0 0,4-3-3 0,0-9-1 16,0 0 0-16,0 0 0 0,9 4-8 0,0 0-1 16,5-4-1-16,4-4 0 0,-4-4 1 0,4-1 0 15,-5-3 0-15,10 0 0 0,0 0-10 0,4-4-1 16,-4 0-1-16,4-5 0 0,-4-3-23 0,4 4-15 16,1-8 3-16,-5 3 0 0,-1 1 12 0,1-4 0 15,-5-1 0-15,5 1-9 0,-5-4 9 0,0-1 0 16,1 1 0-16,-6 0 0 0,1-1 0 0,0 1 0 15,-5-1 0-15,4 5-8 0,-8-4 8 0,4 3-13 16,-4 1 5-16,-1 4 8 0,-8 4-15 0,4-1 5 16,-5 1 1-16,0 4 0 0,1 0 9 0,-5 4-8 0,-5 3 8 0,5 5-8 15,-9-4 8-15,4 0-8 0,1 4 8 16,-6 4-8-16,6-4 8 0,-6 8 0 0,6-4 0 16,-5 8 0-16,4-4 0 0,-4 4 0 0,4 5 0 0,0-5 0 15,1 4 8-15,-1 0 3 0,5 0 1 0,-5 0 0 16,1 0-12-16,-1 5 0 0,0-1 0 0,1 0 0 15,4-4 0-15,-1 4 0 0,-3 4 0 0,4 5 0 16,0-1 8-16,4 0-8 0,-4 9 12 0,4-1-4 16,-4 9 15-16,5-1 2 0,4 0 1 0,-5 9 0 15,1 0-1-15,4 7 0 0,4-3 0 0,-4 8 0 16,0-1-9-16,0 5-3 0,5 4 0 0,-5 8 0 16,0-4 10-16,0 7 1 0,0 1 1 0,0 4 0 15,9 0 1-15,-5 0 0 0,-4-4 0 0,5 0 0 16,-5-4-10-16,0-8-1 0,0-4-1 0,0-9 0 0,-9-3 4 15,4 0 1-15,1-5 0 0,-1-3 0 0,-4-5-19 0,-5-8 0 16,1 1 0-16,-5-5 0 16,4 1-20-16,-4-1-10 0,-1-8-2 15,6-4-1-15,-1 0-15 0,5-3-4 0,-5-5 0 0,5 0 0 16,-4-4-35-16,4 0-7 0,-1-4-2 0,-3-4-492 16,-1 0-100-16</inkml:trace>
        </inkml:traceGroup>
        <inkml:traceGroup>
          <inkml:annotationXML>
            <emma:emma xmlns:emma="http://www.w3.org/2003/04/emma" version="1.0">
              <emma:interpretation id="{A8ABAE8E-25BE-45FC-88E2-BE7ADB698589}" emma:medium="tactile" emma:mode="ink">
                <msink:context xmlns:msink="http://schemas.microsoft.com/ink/2010/main" type="inkWord" rotatedBoundingBox="16652,708 20469,620 20505,2152 16687,224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823.1022">15701 513 1670 0,'-13'-20'74'0,"8"12"15"0,1 0-71 0,-1 4-18 16,0-4 0-16,5 8 0 0,0 0 44 0,0 0 4 15,0 0 2-15,0 0 0 0,0 0-18 0,0 0-3 16,0 0-1-16,-9 16 0 0,5 0-28 0,-1 8 0 15,1 5 0-15,-1 3 0 0,5 5 0 0,0 7 0 16,0-4 0-16,0 9 0 0,0 4 0 0,5-1 0 16,-1-3 0-16,1-5 0 0,-1 1 0 0,5-9 0 15,1-3 0-15,-1-5 0 0,4-8 0 0,1 0 0 16,0-7 0-16,4-5 9 0,-4-4 20 0,4-4 4 16,0-4 1-16,5-4 0 0,-1-5 18 0,6-3 4 15,-1-4 1-15,0-4 0 0,1 4-21 0,-1-9-4 16,0-3 0-16,-4 4-1 0,-5-5-22 0,5 5-9 0,-5-13 8 15,5 5-8-15,-9 4-12 0,8-9-8 0,-8 5-2 0,0-1 0 32,-1 1-41-32,1 3-8 0,-5 5-1 0,-4 0-575 0,4-1-114 0</inkml:trace>
          <inkml:trace contextRef="#ctx0" brushRef="#br0" timeOffset="11244.8784">17145 525 1609 0,'9'-16'35'0,"-14"8"7"0,1-4 2 0,-6 0 2 0,1 0-37 0,0 4-9 16,9 0 0-16,-9 3 0 0,-5-3 44 0,1 4 6 15,4 0 2-15,-5 0 0 0,-4 4-42 0,0 0-10 16,-5 0 0-16,5 4 0 0,4 0 0 0,-9 0 0 16,-13 0 0-16,9 5 0 0,8-1-14 0,-8 0-2 15,-9 4 0-15,4 4 0 0,0 0 43 0,-5 4 8 16,1 1 1-16,0 3 1 0,-1 4 12 0,5 1 3 15,0 3 0-15,1 0 0 0,-1-3-32 0,4 7-7 0,6 1-1 0,-1-1 0 16,5 4-12-16,4 1 0 0,5-5 0 0,4 1 0 16,1-1 0-16,8-3 0 0,1-1 8 15,4 0-8-15,5-7 0 0,4 3 0 0,5-4-12 16,4-4 12 0,0-3-52-16,10-5-3 0,-1 0-1 0,5-4-528 0,-5-4-105 0</inkml:trace>
          <inkml:trace contextRef="#ctx0" brushRef="#br0" timeOffset="10338.8365">15328 218 748 0,'0'0'67'0,"5"-8"-54"16,-5 0-13-16,4 0 0 0,-4 8 104 0,0 0 19 16,5-13 3-16,-1 5 1 0,-4-4-22 0,5 8-4 0,-5-4-1 0,0 8 0 15,0-8-29-15,-5 0-7 16,1 4 0-16,-1 0-1 0,5 4-51 0,-4-4-12 0,-10 8 0 15,5-4 0-15,-9 4 0 0,-1 0 0 0,-3 0 0 0,-1 4 0 16,-4 0 0-16,-1 4 0 0,-4 4 0 0,5 1 0 16,-9 3 0-16,4 0 0 0,0 4 0 0,0 1 0 15,-4-5 0-15,4 4-16 0,-5 0 3 0,1 1 1 16,4-1 12-16,-4 0 12 0,4 1-3 0,-5-1 0 16,1 0 13-16,4-4 2 0,5 1 1 0,-1-1 0 15,6 0-4-15,8 0-1 0,5-3 0 0,0-1 0 16,4 0-20-16,10 4 9 0,4-4-9 0,4 0 0 15,6 5 0-15,-1-5 0 0,9-4 0 0,-4 4 0 16,9 0 0-16,4 1 0 0,-8-1 0 0,-1 0 0 16,0 4 0-16,1 0 0 0,-10 1 0 0,-5 3 0 15,6 0 16-15,-10 1-4 0,0-1-1 0,0 0 0 0,-5 0 8 16,1-3 1-16,0 3 1 0,-10 0 0 0,0 0-12 16,1-3-9-16,-1-5 12 0,-4 4-12 0,-4 0 12 15,-1 1-12-15,0-9 12 0,1 4-12 0,-1-4 15 0,-4-4-4 16,0 4-1-16,-1 0 0 0,1-3 15 0,0-1 3 15,-5 0 1-15,5-4 0 0,-5 0-29 0,0 0 8 16,1 4-8-16,-6-4 0 16,6-4-20-16,-1 0-6 0,0 0-2 0,5 0 0 15,0 0-45-15,-1-4-10 0,6 0-1 0,-1-8-504 16,0 0-101-16</inkml:trace>
          <inkml:trace contextRef="#ctx0" brushRef="#br0" timeOffset="11666.6508">17709-122 1285 0,'-4'-32'56'0,"8"15"13"0,10 1-55 0,-5 0-14 16,0-4 0-16,0 8 0 0,0-1 35 0,5 9 4 15,-5 0 1-15,-9 4 0 0,0 0 17 16,9 13 4-16,5 3 1 0,-1 12 0 0,-8 4-6 0,-1 9 0 16,6 11-1-16,-6 5 0 0,-4 12 11 0,0 4 2 15,-4 4 1-15,4 0 0 0,-5-1-29 0,0 1-5 16,-8 0-2-16,-1 4 0 0,1 0-12 0,-1 0-2 16,-4 0-1-16,4-8 0 0,-4-8-18 0,9-13 0 15,0-3-13-15,-1-9 5 0,-8-11 8 0,9-5 0 16,5-8 0-16,-1 0-8 0,0-8-13 0,5-8-3 15,0 0 0-15,0 0 0 0,0 0 40 0,0-8 8 0,-4-8 2 0,4-4 0 16,9 0-16-16,-4-9-10 0,4 1 12 0,0-4-12 16,9-1 24-16,0-3-3 0,5-5 0 0,0 5 0 15,0 3-10-15,4 5-3 0,0 4 0 0,-4 4 0 16,-5 7 0-16,0 1-8 0,1 8 12 0,-1 4-4 16,-5 8 5-16,6 0 1 0,-6 9 0 0,5 3 0 15,5 0-6-15,-9 8 0 0,-5 1-8 0,9-1 12 16,5 5-26-16,-5-5-6 0,-9 4 0 0,0-3-1 31,19-1-172-31,-10 0-35 0,18 17-6 0,-8-25-2 0</inkml:trace>
        </inkml:traceGroup>
        <inkml:traceGroup>
          <inkml:annotationXML>
            <emma:emma xmlns:emma="http://www.w3.org/2003/04/emma" version="1.0">
              <emma:interpretation id="{C1C96664-F0CE-4F22-8DDE-74C797394B32}" emma:medium="tactile" emma:mode="ink">
                <msink:context xmlns:msink="http://schemas.microsoft.com/ink/2010/main" type="inkWord" rotatedBoundingBox="23240,489 26911,404 26954,2255 23283,234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839.164">24333 52 2181 0,'0'0'48'0,"0"0"9"0,0 0 3 0,0 0 2 0,0 0-50 0,0 16-12 0,5 0 0 0,-10 5 0 16,1-5 0-16,-1 8 0 0,-4 0 8 0,0 1-8 15,5 3 0-15,-5-4 0 0,-1 5 0 0,1-1 0 16,5-8-20-16,-1 0 4 0,1-3 0 0,4-5 0 16,0 0 0-16,0-4 1 0,0-8 0 0,0 0 0 15,0 0 15-15,13-4 0 0,-4 0 0 0,5 0 0 16,0-4 0-16,4-4 8 0,-4-1 0 0,4-3-8 16,0 0 8-16,5 0-8 0,0 0 0 0,-5-1 0 15,9 5 9-15,0 4-9 0,-4 0 0 0,4 8 9 16,-4-4-9-16,-5 4 0 0,-4 8 9 0,4 4-9 15,-4 0 8-15,-5 9-8 0,-4-1 8 0,4 4-8 16,-5 9 0-16,-4 3 0 0,0 4 0 0,-4 1 0 0,-5 3 9 16,0 5-9-16,-5-4 12 0,-4 3-12 0,-5 5 16 0,0-5-3 15,-9 1-1-15,5-1 0 0,0-3 8 0,-5-5 2 16,4-3 0-16,6-9 0 0,3-4 6 0,6-3 2 16,-5-1 0-16,8 0 0 0,-3-8-10 0,4-4-3 15,0 4 0-15,0-3 0 0,-1-5 2 0,1 0 0 16,9-4 0-16,-9-4 0 0,5 0-3 0,-5-5 0 15,4 1 0-15,0-4 0 0,5 0 0 0,0-4-1 16,0-4 0-16,10-1 0 16,-6-7-33-16,10 4-6 0,-1-4-2 0,10-5-737 15,4 5-147-15</inkml:trace>
          <inkml:trace contextRef="#ctx0" brushRef="#br0" timeOffset="13353.3823">23637-458 1792 0,'0'0'80'0,"0"0"16"0,0 0-77 0,4 12-19 0,6 0 0 0,-6 4 0 16,5 13 68-16,-4 3 11 0,-1 1 1 0,1 7 1 15,-1 9-28-15,1-1-5 0,-10 5-2 0,1 3 0 16,-5 1-29-16,-5 4-5 0,5 0-2 0,0-1 0 0,0 5-10 16,0-4 0-16,0-5 9 0,4 5-9 0,0-12 0 0,1-1 0 15,-1 1 0-15,5-5 0 16,-4 5-167-16,-1-9-28 0,-4 25-5 16,5-25-614-16</inkml:trace>
          <inkml:trace contextRef="#ctx0" brushRef="#br0" timeOffset="12557.0655">20983 141 1555 0,'0'0'138'15,"0"0"-110"-15,0 0-28 0,0 0 0 0,0 0 36 0,13 0 3 16,-13 0 0-16,14 4 0 0,-5 12 6 0,9 4 2 15,-4 9 0-15,-5 3 0 0,5 9-7 0,-1-1-2 16,-4 5 0-16,5 7 0 0,-9 5-4 0,4 8-1 16,-5 3 0-16,-4 9 0 0,5-4-7 0,-5 4-2 15,-5 0 0-15,1-4 0 0,4-4-7 0,-5-9-1 16,5-3-1-16,0-4 0 0,5-9-4 0,-5 1-1 16,4-9 0-16,1-4 0 0,-1-7-10 0,-4-9 0 15,0-4 0-15,0-4 0 0,0-8 0 0,0 8 0 16,0-8 0-16,0 0 0 0,0 0 11 0,0-8-3 15,5-4-8-15,-5-4 12 0,0 0-2 0,0-1-1 16,0-3 0-16,0-4 0 0,0 0 10 0,0-5 1 16,-5-3 1-16,1 0 0 0,-1-1 0 0,1-3 0 0,4-5 0 15,-5 1 0-15,1-5-21 0,-1 1-8 0,1-1 0 0,-1-3 0 16,0 3-4-16,1 1-1 0,-1-5 0 0,5 5 0 16,0-1-5-16,5 5-1 0,-5-5 0 0,9 5 0 15,5-5 3-15,4 1 0 0,0-5 0 0,5 4 0 16,9 1-6-16,-5 3-1 0,5 1 0 0,0 4 0 15,4 7 3-15,1 5 0 0,-1 0 0 0,-4 8 0 16,4-1 7-16,-4 5 1 0,5 4 1 0,-10 4 0 16,0 4 11-16,1 4 0 0,-6 0 0 0,6 0 0 15,-6 8 0-15,1 5 12 0,4-5-2 0,-4 8-1 16,0 0-1-16,-9 8 0 0,-1-3 0 0,1 3 0 16,-9 0-8-16,-5 5 0 0,-5-9 0 0,0 4 8 15,-4 1-8-15,-4-1 0 0,-1 0 0 0,0 1 8 16,-8-5-8-16,-1 0 0 0,0 1 9 0,-4 3-9 0,-5-8-12 15,5 4-6-15,4 1-2 0,-5-1 0 16,1-4-57-16,4 4-12 0,1-3-3 0,3 3 0 0</inkml:trace>
          <inkml:trace contextRef="#ctx0" brushRef="#br0" timeOffset="13050.6818">22594 538 1922 0,'0'0'42'0,"9"-9"9"0,1-3 1 0,-6 4 3 0,5 0-44 0,-9 8-11 0,0 0 0 0,0 0 0 16,0 0 61-16,0 0 11 0,0 0 1 0,0 0 1 31,0 0-42-31,0 0-9 0,0 0-2 0,0 0 0 0,0 0-21 0,-13 0 9 16,-1 4-9-16,0 4 0 0,-4 4 0 0,0 5-12 15,-5-5 0-15,0 8 0 0,5 0 1 0,-5 5 1 16,1-1 0-16,8 0 0 0,0 0-1 0,5 1 0 16,-5-1 0-16,1 0 0 0,4-4-4 0,0 1-1 0,4-5 0 0,5 0 0 15,-5 0-4-15,5-8 0 0,0-8-1 0,5 8 0 16,4 5 21-16,0-5 0 0,14 0 0 0,-5-4 0 15,10 0 0-15,-1-4 0 0,0-4 0 0,5 4 0 16,0 0-21-16,0-8 0 0,0 0 0 0,-5-5 0 16,-4 1 7-16,-1 0 2 0,-3 0 0 0,-1-4 0 15,0-4 45-15,-9-5 10 0,5 1 1 0,0 4 1 16,-5-4 7-16,-5-1 0 0,1 5 1 0,-5-4 0 16,0-1-33-16,-5 5-6 0,-4 0-2 0,-5 0 0 15,-4 4-3-15,-5-1-1 0,-4 5 0 0,0 4 0 16,-5 0-8-16,-4 0 8 0,-1 4-8 0,-4 4 8 15,0 0-25-15,5 4-6 0,-10 0-1 0,5 0 0 16,0 4-160-16,0 4-32 0,9-8-6 0,1 0-2 0</inkml:trace>
        </inkml:traceGroup>
        <inkml:traceGroup>
          <inkml:annotationXML>
            <emma:emma xmlns:emma="http://www.w3.org/2003/04/emma" version="1.0">
              <emma:interpretation id="{E3A11A9D-6E45-40FB-B399-CD18DACC9BC3}" emma:medium="tactile" emma:mode="ink">
                <msink:context xmlns:msink="http://schemas.microsoft.com/ink/2010/main" type="inkWord" rotatedBoundingBox="27745,962 30544,898 30558,1533 27760,1598"/>
              </emma:interpretation>
            </emma:emma>
          </inkml:annotationXML>
          <inkml:trace contextRef="#ctx0" brushRef="#br0" timeOffset="14244.3201">25531 109 1724 0,'0'0'76'0,"0"0"16"0,9 16-73 0,-4 4-19 0,4-4 0 0,-5 17 0 16,5-5 55-16,0 8 7 0,-4 5 2 0,0-5 0 15,-1 1-13-15,-4 3-3 0,0-3 0 0,-4-1 0 16,-1 0-25-16,0-3-6 0,1-5-1 0,-10 0 0 15,10-7-16-15,-5-1 0 0,-1 0 0 0,1-8 0 16,0 0 16-16,0-4 4 0,0 1 0 0,9-9 0 16,0 0-6-16,0 0-1 0,-5-4 0 0,5 4 0 0,-4-17 1 0,4 5 0 15,0-4 0-15,4-4 0 0,6 0-14 0,-1-1 0 16,0-3 0-16,4 0 0 16,6-9 0-16,-1 1 0 0,5-4 0 0,4-5 9 0,5-3-9 15,0 3 0-15,4 1-12 0,1 3 12 0,-6 9-20 0,-3 0 3 16,-1 7 1-16,-4 5 0 0,0 8 5 0,-5 0 2 15,-5 4 0-15,-3 4 0 0,3 8 21 0,-13 0 4 16,9 12 0-16,-4 1 1 0,-1 3-9 0,-4 4-8 16,0 5 12-16,0-5-12 0,-4 0 9 0,4 1-9 15,0-1 0-15,0-4 9 0,0 4-9 0,4-3 0 16,-4-9-12-16,5 4 12 16,0-4-124-16,-1 1-16 0,-4-5-4 0,14-4-1 0</inkml:trace>
          <inkml:trace contextRef="#ctx0" brushRef="#br0" timeOffset="14587.9863">26901 44 2257 0,'0'0'49'0,"0"0"11"0,0 0 1 0,0 0 3 0,0 0-51 0,5 12-13 0,-5 4 0 0,0 8 0 16,0 1 0-16,-5 3-12 0,1 4 3 0,-5 9 0 15,-5-1 9-15,9-3 11 0,-4-1-3 0,-4 1 0 16,4 3-8-16,-1-8 0 0,6-3-10 0,-1-1 10 16,1 0 0-16,4-3 0 0,0-5-8 0,4 0 8 0,1-12 0 15,-1 0 0-15,6 1 9 0,-1-5-9 0,4-4 0 0,-4-4 0 16,5-5 0-16,0 1-10 0,4-4 10 0,-4 0 16 16,-5-4-4-16,13-4-1 0,-8-1 4 0,4 1 1 15,-4-4 0-15,-5-4 0 0,5 3-5 0,-5-3-1 16,0-4 0-16,-4 3 0 0,-5 1-10 0,0 4 0 15,0-1 0-15,-10 5 0 0,-3 4 0 0,-1 4-9 16,-4-4 9-16,-5 7 0 0,0 1-11 0,-4 4 11 16,0 0-10-16,-10-4 10 15,5 8-36-15,1 0 0 0,3 4-1 0,-4 0-631 16,1 4-127-16</inkml:trace>
          <inkml:trace contextRef="#ctx0" brushRef="#br0" timeOffset="15197.2197">27543 84 2091 0,'0'0'46'0,"5"12"10"0,4 1 1 0,5 3 2 0,-1 4-47 0,1 0-12 0,0 0 0 0,-1 9 0 15,-4-5 43-15,5 4 6 0,0-3 2 0,-10-1 0 16,10 0-30-16,-1-3-5 0,-3-1-2 0,-1-4 0 16,-9 0-14-16,0 0 9 0,13-4-9 0,-13-3 8 15,0-9-8-15,0 0 0 0,0 0 0 0,0 0 8 0,0 0-8 16,0 0 0-16,0 0 9 0,0 0-9 0,0 0 11 0,0 0-3 16,0 0 0-16,0 0 0 0,5-13 4 0,-5 1 1 15,4 0 0-15,1 0 0 0,0-8-5 0,8 4 0 16,-4-5-8-16,5 1 12 0,-5-4-12 0,14 4 0 15,0-5 0-15,-5 5 0 0,5 4-10 0,-5 0-2 16,0-1 0-16,0 1 0 16,-4 4-15-16,4 4-3 0,-4 0-1 0,-1 8 0 0,-13 0 31 0,0 4 0 15,0-4-8-15,14 16 8 0,-14 4 0 0,5 9 0 16,-5-1 0-16,0 0 0 0,-5 5 8 0,5-1-8 16,-4-3 0-16,-6-1 0 0,6-4 8 0,-5 0-8 15,4 1 0-15,5-9 0 0,-4 0 0 0,-1-4 0 0,5-12 8 16,5 12-8-16,-5-12 10 0,0 0-2 0,0 0 0 0,4 12 0 15,-4-12-8-15,0 0 0 0,0 0 9 0,5 5-9 16,8-10 0-16,6 1-8 0,-10 0 0 0,4-4 0 16,1 0 8-16,-5-4-10 0,5 0 10 0,4-4-10 15,-4 0 10-15,-1-1 0 0,6-3 0 0,-6-4 0 16,5 4 0-16,-4-1 0 0,4 1 0 0,-4 4 8 16,0 4-8-16,-5 0 0 0,0 4 0 0,0 4 8 15,-9 4-8-15,0 0 11 0,0 0-11 0,4 4 12 16,6 8-12-16,-6 0 0 0,1 4 0 0,-5 0 0 15,0 0 0-15,0 5 0 0,0-5 0 0,4 4 0 16,-4-4 0-16,0 4 0 0,5-3 0 0,-1 3 0 16,-4-4-132-16,0 4-18 15,0-3-4-15</inkml:trace>
        </inkml:traceGroup>
        <inkml:traceGroup>
          <inkml:annotationXML>
            <emma:emma xmlns:emma="http://www.w3.org/2003/04/emma" version="1.0">
              <emma:interpretation id="{50CEA431-CFA1-4745-8B51-024AC51CDA34}" emma:medium="tactile" emma:mode="ink">
                <msink:context xmlns:msink="http://schemas.microsoft.com/ink/2010/main" type="inkWord" rotatedBoundingBox="31287,625 33159,581 33183,1595 31310,1638"/>
              </emma:interpretation>
            </emma:emma>
          </inkml:annotationXML>
          <inkml:trace contextRef="#ctx0" brushRef="#br0" timeOffset="15431.5448">29091 109 2131 0,'0'0'189'0,"0"12"-151"16,0 0-30-16,0 8-8 0,0 4 29 0,-4 9 5 15,-1 3 1-15,5 1 0 0,-9 3-22 0,9 1-4 16,-14-5-1-16,10 0 0 0,-5 1-8 0,9-9 0 15,-5-4 0-15,1 1 0 16,4-1-36-16,0-8-10 0,0-4-2 0,4-4 0 16,-4 5-32-16,0-13-8 0,0 0 0 0</inkml:trace>
          <inkml:trace contextRef="#ctx0" brushRef="#br0" timeOffset="15587.7528">29401-175 1695 0,'0'0'37'0,"0"0"8"15,0 0 2-15,0 0 1 0,0 0-39 0,0 0-9 0,0 0 0 16,13 21 0-16</inkml:trace>
          <inkml:trace contextRef="#ctx0" brushRef="#br0" timeOffset="16290.7143">30307 327 1785 0,'-9'-28'79'0,"9"12"17"0,0-1-77 0,0 1-19 0,0-4 0 0,-5 4 0 16,5 0 92-16,-9-1 14 0,9 1 3 0,-5 0 1 16,-4 0-68-16,5 4-14 0,-1 4-2 0,-4-4-1 15,-4 3-25-15,3 1 0 0,-3 0 0 0,-1 4 0 16,-4 4 0-16,-5 0 0 0,5 8 0 0,-5 0 0 16,-4 9 0-16,0-1 0 0,4-4-9 0,-5 12 9 15,1 0-16-15,-5 5 1 0,14-1 0 0,0 0 0 31,-5 1-26-31,14-9-6 0,0 4-1 0,-5-3 0 0,14-5 10 16,0 0 2-16,14-8 0 0,-5 0 0 0,0 0 36 0,5-4 0 0,-1 0 0 0,6-4 0 16,3 0 50-16,1 0 5 0,-5-4 1 0,10 0 0 15,-1 0-12-15,-4-4-1 0,4 4-1 0,5 0 0 16,-5 4-30-16,1 0-12 0,-6 0 11 0,6 4-11 0,-10-4 0 16,0 4 8-16,5 4-8 0,-5-4 0 0,-4 4-9 0,-5-4-5 15,4 0-1-15,-3 4 0 0,-6 1 15 0,10-5 0 16,-14-4 0-16,4 8 10 0,-4-8-10 15,14 4-17-15,-14-4 4 0,9 0 1 0,-4 0 21 0,13 0 5 16,-9-4 1-16,-5-4 0 0,6 4-15 0,-1-5 0 16,4-3 0-16,1 0 0 0,13 0 0 0,-8-8 12 15,-1 0-3-15,9-5-1 0,-9 1-8 0,14 0 0 16,-18-1 0-16,18-3 0 0,-14 0 0 0,9-1 0 16,-9 1 0-16,-4-4 0 15,4-5-27-15,-4-3-1 0,4-1 0 0,-4 5 0 0,-1 0 12 0,-3-1 3 16,-1-3 0-16,4 11 0 0,-13-3-3 0,14 12 0 15,-14-5 0-15,0 9 0 0,0 0 16 0,5 8-12 0,-10-4 12 16,5 12-12-16,0 0 12 0,0 0 0 0,-5 8 12 0,-8 4-12 16,-1 0 22-16,0 4-2 0,1 5-1 0,-5-1 0 15,-1 4 10-15,1 0 3 0,5 5 0 0,-1-1 0 16,-4 0-10-16,-10 5-2 0,10-1 0 0,-9 9 0 16,13-5-8-16,-9 5-3 0,1-5 0 0,3 8 0 15,6 1-9-15,-1 4 0 0,5-1 0 0,0-7 8 16,4 3-20-16,5-3-5 0,5 3-1 0,4-8 0 31,-4 1-149-31,13-1-29 0,14 37-7 0,-5-32-1 0</inkml:trace>
        </inkml:traceGroup>
      </inkml:traceGroup>
    </inkml:traceGroup>
    <inkml:traceGroup>
      <inkml:annotationXML>
        <emma:emma xmlns:emma="http://www.w3.org/2003/04/emma" version="1.0">
          <emma:interpretation id="{CB5EEC39-3022-4D61-97AF-1BFA5454E98C}" emma:medium="tactile" emma:mode="ink">
            <msink:context xmlns:msink="http://schemas.microsoft.com/ink/2010/main" type="paragraph" rotatedBoundingBox="3249,3692 31015,2114 31286,6880 3520,84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B7F050-7D58-4F92-BAB4-E0B05D5156DD}" emma:medium="tactile" emma:mode="ink">
              <msink:context xmlns:msink="http://schemas.microsoft.com/ink/2010/main" type="inkBullet" rotatedBoundingBox="3314,4827 3820,4798 3855,5401 3348,5430"/>
            </emma:interpretation>
            <emma:one-of disjunction-type="recognition" id="oneOf5">
              <emma:interpretation id="interp5" emma:lang="" emma:confidence="0">
                <emma:literal>•</emma:literal>
              </emma:interpretation>
            </emma:one-of>
          </emma:emma>
        </inkml:annotationXML>
        <inkml:trace contextRef="#ctx0" brushRef="#br0" timeOffset="17399.8307">1551 3961 1152 0,'0'0'102'0,"0"-8"-82"0,0 0-20 0,0 0 0 16,0 8 55-16,0 0 6 0,0-8 2 0,0 8 0 16,0-4-15-16,0 4-4 0,0-8 0 0,0 8 0 15,0 0-22-15,0 0-5 0,0 0-1 0,0 0 0 16,-9-4-16-16,9 4 0 0,-9 4 0 0,-5-4-9 15,-4 8-6-15,-5 0-1 0,5 4 0 0,0 4 0 16,-5 5-19-16,0-5-4 0,-4 4-1 0,-5 4 0 0,5 1 25 0,0 3 5 16,-1 0 1-16,1 1 0 0,0-1 25 15,4 0 6-15,0 0 1 0,0 1 0 16,5 7 17-16,4-7 3 0,1 3 1 0,8-4 0 0,1-3-18 0,-1 3-3 16,10-8-1-16,-1 4 0 0,5-7-22 0,0-5 8 15,5 0-8-15,-5-4 0 0,0-4 8 0,9-4-8 16,-4-4 8-16,0 0-8 0,-5-4 12 0,5 0-3 15,-1-4 0-15,1-5 0 0,0 1-1 0,-1-4 0 16,1 0 0-16,0 0 0 0,-5-1 4 0,0-3 1 16,0 4 0-16,0 0 0 0,0 3-13 0,-4-3 9 15,-10-4-9-15,5 4 8 0,0-1 0 0,-5 5 0 16,1-4 0-16,-5 4 0 0,0 0 4 0,0-1 0 16,0 5 0-16,-5 0 0 0,0 0 9 0,5 4 3 0,0 0 0 0,0 4 0 15,0 0-14-15,9 4-2 0,0 0-8 0,0 0 12 31,0 0-117-31,0 0-24 0,-9 4-5 0</inkml:trace>
      </inkml:traceGroup>
      <inkml:traceGroup>
        <inkml:annotationXML>
          <emma:emma xmlns:emma="http://www.w3.org/2003/04/emma" version="1.0">
            <emma:interpretation id="{E75524C6-9AF3-4896-AA52-BE1A9681EB72}" emma:medium="tactile" emma:mode="ink">
              <msink:context xmlns:msink="http://schemas.microsoft.com/ink/2010/main" type="line" rotatedBoundingBox="3998,3649 31015,2114 31151,4512 4135,6048"/>
            </emma:interpretation>
          </emma:emma>
        </inkml:annotationXML>
        <inkml:traceGroup>
          <inkml:annotationXML>
            <emma:emma xmlns:emma="http://www.w3.org/2003/04/emma" version="1.0">
              <emma:interpretation id="{D4AD0DA9-CD76-412D-8778-F91D73E846AA}" emma:medium="tactile" emma:mode="ink">
                <msink:context xmlns:msink="http://schemas.microsoft.com/ink/2010/main" type="inkWord" rotatedBoundingBox="4021,4050 5166,3985 5280,5983 4135,604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884.091">2521 3864 1497 0,'27'-28'66'0,"-18"16"14"0,-4-9-64 0,-1-3-16 16,6 4 0-16,-1-4 0 0,0-5 150 0,-5 1 26 15,1 0 6-15,-1-1 1 0,1 5-125 0,-5-4-25 16,-9-1-5-16,4 5 0 0,1-4-28 0,-1-1 0 15,-8 1 8-15,-1 0-8 16,0-1-20-16,-4 1-7 0,4 0-1 0,1 4 0 0,-10-5 13 0,5 1 3 16,4 4 0-16,0 7 0 0,-4 1-10 0,5 4-2 15,-1 0 0-15,5 4 0 16,0 0-1-16,-5 4-1 0,5 4 0 0,0-4 0 0,0 4 16 0,4 0 10 0,-4 4-12 0,4 0 12 16,5-4-8-16,0 0 8 0,0 12 0 0,-4 0 0 15,-5 0 28-15,4 4 12 0,10 5 2 0,-10 3 1 16,-4 4-2-16,5 5 0 0,-1 7 0 15,0 5 0-15,-4 3-16 0,0 9-3 0,5-1-1 0,4 5 0 16,0 8-5-16,-5 4 0 0,1 4-1 0,4 4 0 16,9 4-5-16,-5 4-1 0,-13 4 0 0,9 0 0 15,5-4-9-15,-1 0 10 0,-4-8-10 0,0-4 10 16,-9-4-10-16,0-1 10 0,4-7-10 0,-8-4 10 16,-5-9-10-16,-1 1 0 0,10-8 0 0,-4-9 0 15,-6 0-114 1,-12-7-25-16,-10-1-5 0</inkml:trace>
          <inkml:trace contextRef="#ctx0" brushRef="#br0" timeOffset="18087.168">1824 4439 1555 0,'0'0'68'0,"0"0"16"0,0 0-68 0,0 0-16 16,0 0 0-16,14 4 0 0,4-4 137 0,14 0 24 15,14 0 5-15,-1-4 1 0,1 0-111 0,13-4-23 16,18-4-4-16,1 3-1 0,-6-3-39 0,10 4-8 16,0-8-1-16,0 0-1 15,5 0-152-15,-5-1-31 0,50-19-5 0,-27 12-2 0</inkml:trace>
        </inkml:traceGroup>
        <inkml:traceGroup>
          <inkml:annotationXML>
            <emma:emma xmlns:emma="http://www.w3.org/2003/04/emma" version="1.0">
              <emma:interpretation id="{5955850A-A917-4EF4-89F1-123DCEE195B2}" emma:medium="tactile" emma:mode="ink">
                <msink:context xmlns:msink="http://schemas.microsoft.com/ink/2010/main" type="inkWord" rotatedBoundingBox="6634,3854 11198,3595 11314,5638 6750,589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52903.706">6787 4010 460 0,'14'-24'20'0,"-10"11"5"16,5-7-25-16,0 4 0 0,0-4 0 0,-4 4 0 16,9-5 182-16,-10 1 31 0,1 4 7 0,-1-4 0 0,-4-1-120 15,0 5-24-15,0 0-4 0,0 4-2 0,0 0-26 0,-9 0-4 16,5 0-2-16,-1 3 0 0,-4-3-22 0,0 4-5 15,0 4-1-15,-5 0 0 0,5-4-10 0,-5 4 0 16,1 4 0-16,-6 0 0 0,6 0-11 0,-5 0 3 16,-1 4 0-16,1 0 0 0,0-4 8 0,0 4 0 15,4 0 0-15,-4 0-8 0,-5 0 19 0,5 4 4 16,0 0 1-16,-1 5 0 0,1-5 24 0,-5 4 6 16,5-4 1-16,-4 8 0 0,3 0-9 0,1 5-2 15,0-1 0-15,0 4 0 0,4 0-8 0,0 5-3 16,1 3 0-16,4 0 0 0,4 1-15 0,0-1-10 15,-4 5 12-15,5-5-12 0,4 4 8 0,0-3-8 16,4-9 0-16,-4 4 0 0,0 5 0 0,0-5 0 0,-4-8-8 16,4 1 8-16,0-1-15 0,4-8 3 0,1 0 1 0,-5-12 0 15,0 0 11-15,0 0 0 0,9-4-9 0,9-8 9 16,-4 0 0-16,4-4 0 0,0-1 0 0,5-3 0 16,0-8 8-16,0-1-8 0,-1-3 8 0,1 4-8 15,0-1 0-15,0 1 0 0,-5 4 0 0,-4 4 0 16,4-1-9-16,-5 5 9 0,-3 0-12 0,-1 4 12 15,0 8 0-15,-9 4 0 0,0 0 0 0,0 0 0 16,9 8 20-16,0 4 0 0,0 4 1 0,-4 8 0 0,4 9 9 0,-5-1 2 0,1 5 0 0,-1 3 0 16,-4 9-12-16,0 3-1 0,0-3-1 0,0-5 0 15,0 1-18-15,0-1 0 0,-4 1 8 0,4-9-8 16,-9 1 0-16,4-9 8 0,1 4-8 0,-10-7 0 16,0-1 0-16,1 4 0 0,-6-3-12 0,1-1 3 15,0-8-33-15,-5 4-6 0,0-3-2 0,1-1 0 16,3-4-30-16,1 0-7 0,0-4-1 0,4 0-761 15</inkml:trace>
          <inkml:trace contextRef="#ctx0" brushRef="#br0" timeOffset="553793.126">7370 3690 2084 0,'0'0'46'0,"9"8"10"0,4 4 1 0,1 5 1 0,0 3-46 0,4 4-12 16,-4 4 0-16,4 1 0 0,5 3 24 0,-5 1 2 15,-5 3 1-15,-3 4 0 0,-1 5-27 0,-5-5 8 0,-4 9-8 0,-4-5 0 16,-1-3 0-16,1-1 0 16,-6 5-12-16,1-9 12 0,0-3-10 0,-4-5 10 15,3-4 0-15,1-3-9 0,-4-5 9 0,4-4 0 0,-1 0 0 0,1-8 8 16,9-4 25-16,-9 0 6 0,0-4 1 0,5 0 0 15,-1-4 8-15,1-4 1 0,-1-8 1 0,5 3 0 16,0 1-35-16,5-4-7 0,4 0-8 0,0-5 11 16,0 5-11-16,4-8 12 0,1 4-12 0,4-1 12 15,1 1-12-15,-1 0-16 0,5-5 4 0,-5 5 1 16,0 4-5-16,0 0-2 0,0 3 0 0,-4 5 0 16,4-4 2-16,-4 0 0 0,0 8 0 0,-5-4 0 15,4 8 8-15,-8 0 8 0,4-9-12 0,-9 13 12 16,0 0-9-16,9 0 9 0,5-4 0 0,-1 4-9 15,-3 4-1-15,8-4 0 0,-5 4 0 0,6 1 0 16,-6-1 10-16,5 0-10 0,1 0 10 0,-1 0-10 0,5 0 1 16,-5 0 0-16,5 0 0 0,-1-4 0 0,-3 0 9 0,3-4 0 15,-3 4 0-15,3-4 0 0,-3-4 0 0,3 8-13 16,1-8 1-16,0-1 1 0,0-3 11 16,-1-4 0-16,6 4 0 0,-1-4 0 0,-4 0 0 0,4-5 8 15,0 1-8-15,-4 0 0 0,-5 0 0 0,-4-9 0 16,-5 5-12-16,0 0 4 0,-4 0 8 0,4-1 0 15,-5 5 0-15,1 0-8 0,0 8 19 0,-5-1 4 16,-10 5 1-16,1 0 0 0,0 4-16 0,-4 0 0 16,-6 4 0-16,6 4 0 0,-10 4 16 0,5 0-2 15,0 5-1-15,-1-1 0 0,1 0-4 0,0 0-1 16,4 4 0-16,1-4 0 0,-1 9-8 0,5-1 10 16,0 0-10-16,4 0 10 0,1 5-10 0,-1-1 0 0,5 4 0 0,0-4 0 15,0 1 0-15,0 3 0 0,0 0 0 0,5 5 0 16,-1-1 0-16,1-4 0 0,-1-3 0 0,5 3 0 15,0-8 0-15,1 1-9 0,3-1 9 0,1-8-13 16,4 0 1-16,5-4 1 0,4-4 0 0,1-4 0 16,-1-4 11-16,9-4 0 0,5-4 0 0,0 0 0 15,5-8 0-15,-1-1 0 0,1 1 0 0,-1-4 0 16,-4-5 0-16,0 1 0 0,-4 0 0 0,-1-9 8 16,-4 5-8-16,4-4 0 0,-8-1 0 0,-6-3 8 15,1 3-8-15,-9 1 0 0,0 3 0 0,-1 9 0 16,-8 4 0-16,-1 4 0 0,-4 4 0 0,0-1 0 15,-4 5 17-15,-5 0-1 0,0 4 0 0,-5 0 0 16,0 4 3-16,1 4 0 0,-6 4 0 0,1 0 0 16,-5 1-9-16,1-1-2 0,3 8 0 0,-8 0 0 15,4 0-8-15,1 4 0 0,-1 1 9 0,0 3-9 0,-4 4 0 0,4 5 9 16,0-1-9-16,5 0 0 0,4 1 8 0,1 3-8 16,-1 1 0-16,5-1 0 0,0 0 0 0,4 1 0 15,5-1 8-15,5 1-8 0,4-9 0 0,0 4 0 16,0 1 0-16,9-9 0 15,5 0-33-15,4-7-1 0,5-1 0 0,5-4-682 16,4-8-137-16</inkml:trace>
          <inkml:trace contextRef="#ctx0" brushRef="#br0" timeOffset="552389.7243">5294 3678 864 0,'-10'-16'76'0,"1"8"-60"16,9-4-16-16,-4 3 0 0,-5-3 102 0,4 4 18 0,1-4 3 0,-6 0 1 16,6 4-68-16,-1 4-14 0,1-8-2 0,4 12-1 15,-9 0-23-15,0-4-5 0,-5 0-1 0,5 4 0 16,-5 8-10-16,-4 0 0 0,4-4 0 0,-8 0 8 16,3 4-8-16,1 0 0 0,-5 0 0 0,1 4 0 15,-6 0 0-15,6 5 0 0,3-1 0 0,-3 0 0 16,-10 0 0-16,4 4 0 0,6 1 0 0,-6 3 0 15,-4 0 0-15,5 1 15 0,0-1-3 0,-1 4 0 16,1 0 2-16,0 1 0 0,-1 3 0 0,6 1 0 16,-6-5 6-16,10 4 2 0,0 1 0 0,0 3 0 15,0 0 7-15,4 5 2 0,5-1 0 0,-5 5 0 16,0 3-9-16,10-3-2 0,-1-5 0 0,1 5 0 0,-1 0-8 16,10-9-3-16,4 0 0 0,5 1 0 0,-1-9-1 15,5-8 0-15,1 1 0 0,3-9 0 0,1 0 4 0,5-8 1 16,3-8 0-16,6 0 0 0,-1-8-5 0,5 0 0 15,0-13-8-15,5 1 12 0,-5-8-12 0,4-5 0 16,-4-7 0-16,0-1 0 0,-4-3 0 0,-1-5 0 16,0-8 0-16,1 1 9 0,-5-5-1 0,0 0-8 15,-1-4 12-15,-3-4-4 0,-1-8-8 0,0 1 0 16,1-1 0-16,-5 4 0 0,-1 4-15 0,1 0 2 16,-5 8 0-16,5 0 0 0,4 5 5 0,1 3 8 15,-10 5-13-15,0-1 5 0,-4 8 28 0,-1 5 5 0,6 4 2 16,-10 3 0-16,0 5-15 0,0 8-4 0,-5-1 0 0,1 5 0 15,-5 8-8-15,0 8 8 0,-5-8-8 0,5 8 8 16,0 0-8-16,0 0 0 0,-9 0 0 0,-4 4 0 16,4 0 0-16,-10 4 0 0,1 4 0 0,-5 4 0 15,5 9 0-15,-5-1 0 0,1 4-8 0,-1 9 8 16,0-5 0-16,0 5-11 0,1-1 11 0,-1 4-8 16,5 1 8-16,-5-1 0 0,5 1 0 0,-1 3 0 15,1-3 0-15,0 7 12 0,0-3-4 0,4 8 0 16,5-1 0-16,-5 1 0 0,5-5 0 0,5 1 0 15,-5-5-8-15,4 5 0 0,1 0 0 0,4-5 0 16,0 1 0-16,0 3 0 0,4-3-8 0,1-1 8 16,-1 1 0-16,5-1 0 0,0-3 0 0,5-1 0 15,0-3 0-15,4-1 0 0,0-8 0 0,9 5 0 16,-4-9 9-16,5 0 1 0,-1-3 0 0,5-9 0 0,4-4 4 16,1-4 1-16,-1-4 0 0,-4-4 0 0,4-8-1 15,1-1 0-15,-5-3 0 0,-1-8 0 0,6 0-3 0,-5-5-1 16,0-3 0-16,-1 0 0 0,-3-5-10 0,-1-3 10 15,0 3-10-15,-4-3 10 0,-5-1-10 0,5 1 8 16,-5-1-8-16,1 1 8 0,-6-1-8 0,1 5 0 16,0-4 0-16,-1 3 0 0,-4 1 0 0,0 3 0 15,-4 5-11-15,-5 0 11 0,0 7 0 0,0 1 0 16,-5 4 0-16,5 4-8 0,-9 4 8 0,5 4 8 16,-5 0-8-16,0 4 11 0,-5 0-11 0,0 4 0 15,1 4 0-15,-6 0 8 0,1 0-8 0,-5 4 12 16,5 4-12-16,-5 1 12 0,1-1-12 0,3 4-11 0,1 0 3 0,0 0 0 15,-5 5 8-15,5 3 0 0,4-4 0 0,-4 5 0 16,5-1 0-16,-1 0 0 0,0 1 0 0,10 3 8 16,-1 9-8-16,1-5 9 0,8-4-9 0,1 9 10 15,4-9-10-15,0 5 0 0,9-5 0 16,0 0 8-16,0 5-8 0,5-9 0 0,0 0 0 0,0 1-11 31,4-9-30-31,5-4-7 0,-5-4 0 0,5 0-1 16,0-7-54-16,0-5-10 0,4-5-3 0,5-7-450 0,-4-4-90 0</inkml:trace>
        </inkml:traceGroup>
        <inkml:traceGroup>
          <inkml:annotationXML>
            <emma:emma xmlns:emma="http://www.w3.org/2003/04/emma" version="1.0">
              <emma:interpretation id="{85B326DE-E16F-48D3-8999-A056087D0E73}" emma:medium="tactile" emma:mode="ink">
                <msink:context xmlns:msink="http://schemas.microsoft.com/ink/2010/main" type="inkWord" rotatedBoundingBox="12379,3620 13519,3556 13594,4876 12454,494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55265.6004">10602 3536 1292 0,'5'-8'28'0,"-5"-4"7"0,0 4 1 0,0 0 0 0,0 0-36 0,0 0 0 0,0 0 0 0,0-4 0 16,-5 3 42-16,1-3 2 0,-6 4 0 0,6 0 0 15,-5-4-36-15,-5 4-8 0,10 0 0 0,-5 0 0 16,-1 4 12-16,1 0 0 0,-9 4 0 0,4 0 0 16,-4 4-12-16,-9 4 0 0,4-4 0 0,-9 8 0 15,5 4 18-15,0 4 2 0,-1 5 0 0,6-1 0 16,-6-4-20-16,10 8 0 0,0-3 0 0,4 3 0 0,1 0 13 15,-1 5-1-15,9-1 0 0,1-4 0 0,-5 1-12 16,9-9 0-16,0 0 0 0,0 1 0 0,4-5 9 16,-4-16-1-16,9 12 0 0,-4-4 0 0,9-8 13 0,-1 0 3 15,5-4 0-15,1 0 0 0,-1-8-8 0,0 4-2 16,5-13 0-16,4 1 0 0,0 0-14 0,1-8 0 16,-6-1 0-16,6 5 0 0,-5 0-10 0,-1-1 10 15,-3 1-8-15,3 0 8 0,-3 4-11 0,-6 7 11 16,1 1-13-16,-1 4 5 0,-13 8 21 0,0 0 5 15,0 0 1-15,5 12 0 0,0 5 5 0,-5 7 0 16,-5-4 1-16,0 8 0 0,1 9 21 0,-5 3 4 16,9 1 1-16,0-1 0 0,-5-7-31 0,5 3-7 0,0-8-1 15,5 5 0-15,-5-5-12 0,9-4 8 0,-5-7-8 0,6-1 0 16,-6-4 0-16,5-4-18 0,0 0 2 0,-9-8 1 16,9-4 5-16,5-4 1 0,0 0 0 0,4-4 0 15,0 0 9-15,-4-5 8 0,4-7-8 0,0-4 11 16,-4-9-11-16,4 1 0 0,0-1 0 0,-4-7-11 15,4-1 11-15,0-7 0 0,5-5 0 0,-5-4 8 16,10 1-8-16,-5-5 0 0,4 4 0 0,0-3-8 16,5-5-29-1,-5 8-6-15,5 4-1 0,-4 1 0 0,-6 3 20 0,-8 5 3 0,0 7 1 0,-1 1 0 16,1 3 20-16,-5 5 8 0,5 3 0 0,-1 9 0 16,-8 0 35-16,4 4 6 0,-4 0 2 0,-1 4 0 15,1 3-11-15,-5 9-3 0,0-8 0 0,0 8 0 16,0 0-9-16,0 0-3 0,0 0 0 0,0 0 0 0,-9 12-37 0,-5 13-7 15,-4 3-1-15,-1 4-1 0,1 5 21 16,-9 7-11-16,4 9 11 0,-4 4-8 0,4 3 8 16,0 1 0-16,5 4 0 0,0 0 0 0,0 3 0 0,9 1 0 15,-1-4 0-15,1 0 0 0,5 3 0 0,-1-7 0 16,10 0 0-16,4-4 0 0,-5-9 0 0,10-3 8 16,0-9-8-16,4-4 0 0,0 1 0 0,0-13 9 15,5 4-9-15,0-12 0 16,0 1-32-16,-1-5-12 0,1-4-4 0,0-4-569 15,4-4-115-15</inkml:trace>
          <inkml:trace contextRef="#ctx0" brushRef="#br0" timeOffset="555531.1575">10456 3164 1861 0,'0'0'82'0,"0"0"18"0,0 0-80 0,0 0-20 0,5-4 0 0,4 0 0 16,5 4 63-16,-1 0 9 0,10-4 1 0,9 0 1 15,4 0-31-15,10-4-7 0,4 0 0 0,14 0-1 16,4-5-43-16,10 1-9 0,3-4-2 0,-3 0 0 15,-1 0-163-15,-4-5-33 16</inkml:trace>
        </inkml:traceGroup>
        <inkml:traceGroup>
          <inkml:annotationXML>
            <emma:emma xmlns:emma="http://www.w3.org/2003/04/emma" version="1.0">
              <emma:interpretation id="{F99BE511-6A6F-4308-9E78-F48BB130AF78}" emma:medium="tactile" emma:mode="ink">
                <msink:context xmlns:msink="http://schemas.microsoft.com/ink/2010/main" type="inkWord" rotatedBoundingBox="17622,3614 18124,3586 18163,4288 17662,4317"/>
              </emma:interpretation>
              <emma:one-of disjunction-type="recognition" id="oneOf9">
                <emma:interpretation id="interp9" emma:lang="" emma:confidence="1">
                  <emma:literal>n</emma:literal>
                </emma:interpretation>
                <emma:interpretation id="interp10" emma:lang="" emma:confidence="0">
                  <emma:literal>N</emma:literal>
                </emma:interpretation>
                <emma:interpretation id="interp11" emma:lang="" emma:confidence="0">
                  <emma:literal>h</emma:literal>
                </emma:interpretation>
                <emma:interpretation id="interp12" emma:lang="" emma:confidence="0">
                  <emma:literal>M</emma:literal>
                </emma:interpretation>
                <emma:interpretation id="interp13" emma:lang="" emma:confidence="0">
                  <emma:literal>^</emma:literal>
                </emma:interpretation>
              </emma:one-of>
            </emma:emma>
          </inkml:annotationXML>
          <inkml:trace contextRef="#ctx0" brushRef="#br0" timeOffset="559490.1748">15446 2877 518 0,'5'-8'46'0,"4"0"-37"0,-4-1-9 0,4 1 0 15,-9 0 128-15,9 0 23 0,-5 0 5 0,5 4 0 16,-9 4-46-16,0 0-10 0,0 0-1 0,0 0-1 15,14 0-50-15,-14 0-9 0,5 12-3 0,4 4 0 16,0 1 0-16,-5 3 0 0,1 8 0 0,0 0 0 16,-5 1 0-16,0 3 0 0,0-4 0 0,-5 9 0 15,-4-5-26-15,0 1-10 0,0-1 0 0,0-4 9 16,-5 1-9-16,0-5 8 0,1 0-8 0,-1-4 8 16,5 1-8-16,0-1 8 0,-5 0-8 0,0-4 8 0,10-4-8 15,-1 1 0-15,5-1 0 0,0 0 0 0,0-12 0 0,0 0 0 16,0 0 0-16,0 12 0 0,-4-4 0 0,4-8 0 15,0 0 0-15,0 0-11 0,0 0 11 0,0 0 0 16,4-12 0-16,-4 0 0 0,5 0 8 0,-1 0-8 16,10-5 10-16,-5-3-10 0,0-4 8 0,5 0-8 15,-5-9 0-15,5 1 0 0,-1-1 0 0,1-7 0 16,0-5 0-16,-1 1 0 0,1-1 0 0,4 1 0 16,0-1-11-16,5 9 11 0,4 4-18 0,-4 3 4 15,5 1 1-15,-6 4 0 0,1 3 13 0,-5 1 0 16,1 4 0-16,-6 4 0 0,1 4 24 0,-5 4 7 0,0 0 1 0,-9 4 1 15,9 8 2-15,-4 4 0 0,4 4 0 0,-5 4 0 16,1 1-10-16,-5 7-1 0,0 0-1 0,0 5 0 16,0-1-6-16,4 4-1 0,-4-3 0 15,5 3 0-15,0-3-16 0,-5 3 0 0,4-4 0 0,1 1 0 32,-5 3-23-32,4-3-8 0,5-5-1 0,0 0-599 0,-4 5-119 0</inkml:trace>
        </inkml:traceGroup>
        <inkml:traceGroup>
          <inkml:annotationXML>
            <emma:emma xmlns:emma="http://www.w3.org/2003/04/emma" version="1.0">
              <emma:interpretation id="{E281BCC7-F520-4C1C-852B-97D217D05CA2}" emma:medium="tactile" emma:mode="ink">
                <msink:context xmlns:msink="http://schemas.microsoft.com/ink/2010/main" type="inkWord" rotatedBoundingBox="18661,3273 24733,2928 24830,4627 18758,497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2922.1401">16462 3557 1954 0,'0'-13'43'0,"0"9"9"0,-5 0 1 0,5 4 3 0,0 0-45 0,0 0-11 16,0 0 0-16,0 0 0 0,0 0 45 0,14 8 7 15,4-3 2-15,5-5 0 0,-1 0-46 0,1-5-8 16,5-3 0-16,8-4-8 0,0 4 8 0,5-8 11 16,-4 0-3-16,-1-4 0 0,10-5-8 0,-10 5 0 15,-4-4-10-15,0-5 10 0,4 1-10 0,-4-4 10 0,0 3-10 0,-5-7 10 16,-4 0 0-16,4-1 0 0,-4 5 0 0,-5-9 0 15,-4 5 0-15,-5-5 0 0,5 5 0 0,0 0 0 16,-10-1 0-16,1 9 0 0,-5-1 0 0,0 5 0 16,0 4-9-16,-5 4 9 0,-4 0-8 0,4 7 8 15,-4 1 10-15,0 4 7 0,-9 0 2 0,4 4 0 16,1 8-10-16,-6 4-1 0,-3-3-8 0,-1 7 12 16,-4 0 0-16,4 0 0 0,0 4 0 0,-4 5 0 15,-14-5-12-15,9 8 0 0,9 5 0 0,-9-1 0 16,-4 8 13-16,-5 1-3 0,9-1-1 0,-4 9 0 15,8 4 3-15,-4-5 0 0,5 5 0 0,4 3 0 16,1 1 0-16,3 0 0 0,6-1 0 0,-1 1 0 16,5-8-12-16,4-1 0 0,1-3 9 0,4-5-9 15,-5-7 0-15,10-1 0 0,4-8 0 0,0-4 0 16,0 1 0-16,5-5 0 0,9-8 0 0,-1 0 0 0,1-4 20 16,4-8 10-16,5 0 2 0,5-4 0 0,4-4-12 0,0-4-1 15,-5-9-1-15,5-3 0 0,9 0 4 0,-4-5 1 16,-14-3 0-16,4-9 0 0,0-3 0 0,5-1 0 15,-9-7 0-15,5 3 0 0,-5 0-23 0,4-3 0 16,5 3 0-16,-5 0 0 0,-4 5-10 0,0 7-6 16,0 1-2-16,-5 12 0 0,-4 7 29 0,-5 5 5 15,0 4 2-15,1 8 0 0,-1 0-8 0,-4 12-2 16,-1 4 0-16,1 4 0 0,9 9-8 0,-5 3 8 16,-4 0-8-16,-1 5 8 0,1 3-8 0,4-4 0 15,-4 9 0-15,4-9 0 0,-4 1 0 0,4-1 0 16,0 0 0-16,0-3 0 0,0-5 0 0,1 0-17 15,8-3 4-15,0 3 1 16,5-8-32-16,-5 0-7 0,1 0-1 0,4-3 0 16,9-5-174-16,-10 4-35 0,1-4-7 0</inkml:trace>
          <inkml:trace contextRef="#ctx0" brushRef="#br0" timeOffset="23218.9494">18192 3120 345 0,'-23'-25'15'0,"18"17"4"15,5 0-19-15,0 8 0 0,-9 0 0 0,0 0 0 0,-4 8 281 0,-1 0 53 16,5 12 10-16,-9 1 3 0,-5 11-185 0,0 9-37 15,5 3-7-15,0 5-2 0,-5-5-28 0,0 9-7 16,0 3-1-16,-4-3 0 0,4 4-44 0,-9-5-10 16,0-3-2-16,5-1 0 0,0 5-24 0,0-12 0 15,-5-1-14-15,0-4 5 16,4 1-44-16,6-9-9 0,-6 0-2 0,6-3-596 16,3-1-119-16</inkml:trace>
          <inkml:trace contextRef="#ctx0" brushRef="#br0" timeOffset="23031.4945">18378 3625 288 0,'-13'-20'25'0</inkml:trace>
          <inkml:trace contextRef="#ctx0" brushRef="#br0" timeOffset="23437.6457">18770 3338 2340 0,'0'0'52'0,"0"0"10"0,0 12 2 0,-5 12 1 0,5 5-52 0,-9 7-13 0,5 9 0 0,-5-1 0 15,0-3 50-15,-1 3 7 0,1 1 2 0,0-9 0 16,0 5-47-16,5-1-12 0,-1-7 0 0,0-5 0 31,1-8-188-31,4 0-42 0,-14 5-9 0,14-25-1 0</inkml:trace>
          <inkml:trace contextRef="#ctx0" brushRef="#br0" timeOffset="23578.2332">19098 2763 2246 0,'-5'-4'200'0,"1"-4"-160"16,4 8-32-16,0 0-8 15,0 0-81-15,-9 12-18 0</inkml:trace>
          <inkml:trace contextRef="#ctx0" brushRef="#br0" timeOffset="23937.524">20122 2946 1785 0,'0'0'159'0,"-9"-5"-127"0,0 1-32 0,-5-4 0 16,5 8 110-16,-5 0 16 0,1 0 3 0,-1 4 1 15,1 0-64-15,-1 0-13 0,-9 5-2 0,5-1-1 16,-5 8-33-16,0-4-6 0,1 8-2 0,-1 0 0 16,0 5-9-16,0-1 0 0,1 4 0 0,3 1 0 15,6-1 8-15,-1 0-8 0,5 1 0 0,4-1 8 16,1 4 1-16,-1-3 0 0,5-1 0 0,0-4 0 16,5 1-9-16,-5-5 10 0,0 0-10 0,0 0 10 15,0 5-2-15,0-5-8 0,-5 0 12 0,1-4-4 16,-1 0 13-16,1-3 3 0,-6 3 0 0,6 0 0 15,-10-4-13-15,5 4-3 0,-5 0 0 0,1 1 0 16,-1-1-24-16,-4 0-4 0,4 0-2 0,-4-4 0 16,-5 5-179-16,-4-5-36 0,-32 4-7 0,9-4-2 0</inkml:trace>
          <inkml:trace contextRef="#ctx0" brushRef="#br0" timeOffset="24171.8454">20523 3087 2512 0,'13'-4'56'0,"15"-4"11"0,-1 4 2 0,9-4 1 0,10 4-56 0,0 0-14 0,4 0 0 0,4 0 0 15,1-4 16-15,0 4 1 0,4 0 0 0,-5-1 0 16,-8-3-17-16,-1 4-11 0,1-8 2 0,-10 4 0 31,1 0-37-31,-5 0-7 0,-5-8-2 0,0 8 0 16,-9-5-162-16,1-3-33 0</inkml:trace>
          <inkml:trace contextRef="#ctx0" brushRef="#br0" timeOffset="24437.4098">21169 2116 2329 0,'0'12'51'0,"0"4"10"0,5 0 3 0,-5 13 2 0,0 7-53 0,0 9-13 16,0 3 0-16,0 9 0 0,0 4 64 0,-9 3 9 15,0 5 3-15,-5 0 0 0,-4 4-29 0,0 4-6 16,-5 4-1-16,5 0 0 0,-1 0-40 0,1-5 0 15,4-3 0-15,5 0 0 0,5 0 0 0,-1-4-16 16,5 0 4-16,5-9 1 16,-5 1-113-16,4-4-24 0,5-5-4 0,-4-7-895 0</inkml:trace>
          <inkml:trace contextRef="#ctx0" brushRef="#br0" timeOffset="25359.068">22462 2784 1094 0,'0'0'48'0,"0"0"11"0,0 0-47 0,0 0-12 0,0 0 0 0,0 0 0 16,0 0 212-16,0 0 41 0,0 0 8 0,0 0 2 16,0 0-192-16,0 0-39 0,-9 0-7 0,-4 4-1 15,-10 0-24-15,9 4 0 0,-4 0 0 0,0-4 8 0,4 0-8 16,0 4 0-16,5 0 0 0,0 0 0 0,-5 0 0 0,14-8 0 16,0 0 0-16,-4 8 0 0,4-8 0 0,-9 9 0 15,9-9-8-15,0 0 8 0,0 0 0 0,0 0 0 16,0 0 0-16,0 0 8 0,0 0 0 0,0 0 0 15,0 0 0-15,0 0 0 0,0 0 19 0,0 0 4 16,0 0 1-16,0 0 0 0,13 4-17 0,-13-4-3 16,0 0-1-16,0 0 0 0,10 0-11 0,-10 0 8 15,0 0-8-15,0 0 8 0,4 12-8 0,1-4 0 16,-5-8 0-16,0 0 0 0,-5 8 0 0,5-8 0 16,0 0 0-16,0 0-11 0,0 12 11 0,0-12 0 15,0 0 8-15,0 0-8 0,0 0 0 0,0 0 0 16,0 0 0-16,0 0 0 0,0 0 0 0,0 0 0 0,-4 8 0 0,4-8 8 15,0 0 5-15,0 0 2 0,0 0 0 0,0 0 0 16,0 0-15-16,0 0 0 0,0 0 0 0,0 0-10 16,0 0 18-16,0 0 4 0,0 0 1 0,0 0 0 15,0 0-13-15,0 0-10 0,0 0 2 0,0 0 0 16,0 0 8-16,0 0-10 0,0 8 10 0,0-8-10 31,0 0-38-31,0 0-7 0,-5 8-1 0,5-8-612 0,-9 4-121 0</inkml:trace>
          <inkml:trace contextRef="#ctx0" brushRef="#br0" timeOffset="27918.7011">22508 2869 874 0,'-5'-21'19'0,"5"21"4"0,5-8 1 0,-5 0 1 0,0 0-25 0,-5 0 0 0,5 0 0 0,0 8 0 16,0-12 24-16,0 12 0 0,0-8 0 0,0 0 0 16,0-1 13-16,0 5 3 0,0 4 0 0,0 0 0 15,0 0 0-15,0 0 1 0,0-8 0 0,0 8 0 16,0-12-5-16,-4 8 0 0,4 4-1 0,-9-4 0 15,-1 0-22-15,1 4-4 0,0 4-1 0,-4 0 0 16,-6-4-19-16,6 0-4 0,-1 4-1 0,-4-4 0 16,-5 4 8-16,0-4 8 0,1 8-13 0,-1-4 5 15,-4 0 8-15,-1 5 16 0,5-5-4 0,5 0-1 16,-5 0 20-16,1 0 4 0,3 0 1 0,6 0 0 16,-5 0 8-16,4 0 1 0,0 4 1 0,1-4 0 15,4 4-30-15,-1-4-7 0,1 0-1 0,5 8 0 16,-1-4-8-16,5-8 0 0,0 0 0 0,5 13 0 15,4-1 0-15,0 4 0 0,0-4 0 0,5 8-11 0,-1-3 11 16,1 7 8-16,4 4-8 0,0-4 11 0,1 1 20 0,-1 3 4 0,5-4 1 0,-5 5 0 0,0-1 15 16,0-4 3-16,1 1 1 0,-1-1 0 0,4 4-21 15,-3-8-4-15,-10 1-1 0,4-1 0 0,1 4 3 0,-9 0 0 16,4-3 0-16,-5-1 0 0,1 4-3 16,-1 0 0-16,-4-3 0 0,-4 3 0 15,-1-4-13-15,-4-4-2 0,5 5-1 0,-1-1 0 0,-9-8-13 0,5 4 0 16,0-4 0-16,-4 0 0 15,-1 1-19-15,-4-1-6 0,-5 0-2 0,0-8-666 16,-4 4-134-16</inkml:trace>
        </inkml:traceGroup>
        <inkml:traceGroup>
          <inkml:annotationXML>
            <emma:emma xmlns:emma="http://www.w3.org/2003/04/emma" version="1.0">
              <emma:interpretation id="{8FCE0D15-F71B-420B-B121-B7D5BE636F05}" emma:medium="tactile" emma:mode="ink">
                <msink:context xmlns:msink="http://schemas.microsoft.com/ink/2010/main" type="inkWord" rotatedBoundingBox="26374,2378 31015,2114 31147,4446 26506,471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8496.6939">24174 2719 1440 0,'0'0'128'0,"0"-8"-103"0,9 4-25 0,5-4 0 15,0-4 91-15,13 3 13 0,0-3 2 0,14 4 1 16,5 4-41-16,4-4-8 0,4 4-2 0,10 0 0 16,-5-8-22-16,5 4-5 0,0 4-1 0,9 0 0 15,-5-4-16-15,5 3-3 0,4-3-1 0,-4-4 0 16,0 4-8-16,-5 0 8 0,0-4-8 0,1 0 8 31,-15 0-34-31,10-1-7 0,-5-3-2 0,1 4-587 0,-10-4-118 0</inkml:trace>
          <inkml:trace contextRef="#ctx0" brushRef="#br0" timeOffset="28840.3589">25636 1566 1465 0,'0'-13'64'0,"-5"9"15"0,0-8-63 0,-4 4-16 16,0 0 0-16,-4 8 0 0,4 0 46 0,-1 4 6 15,-8 0 2-15,5 8 0 0,-6 0-18 0,6 5-3 16,-6 7-1-16,6 8 0 0,-5 1-10 0,-5 7-2 16,5 13-1-16,-5-1 0 0,0 9 29 0,0 12 5 15,-4 4 2-15,-5 8 0 0,0 12 9 0,0 0 1 16,1 0 1-16,-6 8 0 0,-4 1-27 0,-4 3-6 0,-1 4-1 0,1-4 0 15,4-3-4-15,4-9-2 0,-4-8 0 16,5 0 0-16,-5-12-26 0,9-4 0 0,-5-1 0 0,6-11 0 31,-1-4-41-31,4-13-14 0,6-7-2 0,-1-13-1 16,0 0-26-16,9-12-6 0,-4-4-1 0,9-3 0 0</inkml:trace>
          <inkml:trace contextRef="#ctx0" brushRef="#br0" timeOffset="29945.0613">26760 1351 1882 0,'9'0'41'0,"5"-4"9"15,-14 0 2-15,14 0 1 0,-1 8-42 0,-13-4-11 0,9 8 0 0,0 0 0 0,1 0 43 0,-1 4 6 16,-5 5 2-16,5-1 0 0,-9-4-34 0,9 8-6 16,-4 8-2-16,-5 1 0 0,0 3-9 0,-5 9 0 15,-4-1 0-15,0 9 0 0,-14 3 0 0,5 9 0 16,-14 8 0-16,-4 4 0 0,-5 8 36 0,0 4 6 15,-5-1 1-15,-4 6 0 0,5-1-24 16,4-4-5-16,0-5-1 0,0 1 0 0,4 0-13 0,6-4 0 16,3 4 0-16,-4-4 0 0,5-8 9 0,-5 0-1 15,0-9 0-15,14-7 0 0,-9-4-8 0,4-5-11 16,0-7 3-16,10-9 0 0,-6-12 8 0,15-4 8 16,-1 0-8-16,1-12 11 0,4 0 18 0,0 0 4 15,0 0 1-15,4-12 0 0,1-8-3 0,-1-4-1 16,6-5 0-16,3-3 0 0,1-4-5 0,4-5-1 0,0-8 0 0,5 1 0 15,4-1-24-15,5-3 8 0,5 7-8 0,4 5 0 16,4 3 0-16,1 9 0 0,-14 0 0 0,-1 7 0 16,1 9 0-16,-4 4-20 0,-1 8 3 0,-4 0 1 15,-10 4 0-15,10 4 0 0,0 4 0 0,-5 9 0 32,9-1-13-32,-8 0-3 0,13 0 0 0,4-3 0 15,-4 3 0-15,4-4 0 0,1-4 0 0,4 4 0 16,0-8-8-16,4 1-1 0,-4-5-1 0,14 0 0 0,-5-4 32 0,0-4 10 0,-5 0 0 0,1-5 0 15,-1-3 20-15,1 0 12 0,-10 0 1 0,5-4 1 16,-4-4-10-16,-1 3-1 0,-4-7-1 0,0 4 0 16,0-4 14-16,-5-1 4 0,5-7 0 0,-9 4 0 15,9-1-32-15,-5 1-8 0,5 4 0 0,-14 3 0 16,9 1 0-16,-8 4 0 0,-1 4 0 0,-5 0 0 16,-3 0-14-16,-6 4-4 0,1-1-1 0,-5 9 0 0,0 0 19 0,0 0 0 15,-9 0 0-15,-5 0 0 0,0 4-10 0,1 1 10 16,-6 7-8-16,1-4 8 0,-5 0-12 0,5 4 4 15,-5 0 0-15,1 0 0 0,-1 0 8 0,0 5 0 16,0-5 0-16,1 4 0 0,-1 8 0 0,-4 1 9 16,8-1-1-16,-8 4-8 0,13 0 0 0,-4 5 0 15,4-5-10-15,1 5 10 0,-5-1 0 0,4 0 0 16,9 1 14-16,-8-1-4 0,13-4-10 0,-14 5 0 16,14-1 0-16,0 0 0 0,0-11 0 0,0 7 8 15,0-4-8-15,9-3 0 0,-4-5 21 0,4 0-1 16,0-4 0-16,0 0 0 0,-4 0-20 0,13-4 0 0,-5-3 0 15,1-5 0-15,4-5 0 0,-4 1 0 0,9-4 0 0,0 0 0 16,-5-4 11-16,14-4-3 0,-5-4 0 16,5-5 0-16,-5 1 4 0,5-4 1 0,4-5 0 15,-4 1 0-15,-4 4-13 0,3-1 8 0,15-3-8 0,-14 4 0 16,0 7 9-16,4 1-9 0,-9 0 8 0,1 8-8 16,-10 0 0-16,5 4 0 0,-10 4 0 0,-3 4 0 15,3 4 0-15,1 8 0 0,-10 0 0 0,-4 8 0 16,0 0 0-16,0 9 0 0,0-5 0 0,0 4 0 15,-4-3 0-15,4-1 0 0,-5-4 0 0,-4 4 0 16,5-3-8-16,-5-5 8 0,9 0 0 0,0-4 0 16,-10 4 0-16,10-4 0 0,0-12 0 0,0 0 0 15,0 0 0-15,0 0 12 0,10 4-12 0,-1-4 12 16,4 0 12-16,-4-4 2 0,5-4 1 0,4 0 0 0,-4-4 7 16,13-4 2-16,-9-4 0 0,10-1 0 0,-1-3-3 15,-4-4 0-15,18 4 0 0,-5-5 0 0,-4 9-25 0,14 4-8 16,-14 4 0-16,13 0 0 0,-13 3 0 0,13 9 0 15,-13 0 0-15,0 4 0 0,-4 9 0 0,-10 3 0 16,9 0 0-16,-9 8 0 16,0 1-48-16,-4-1-9 0,0 4-3 0,-5 0 0 15,-5-3-108-15,-4 3-21 0,-4 0-5 0</inkml:trace>
        </inkml:traceGroup>
      </inkml:traceGroup>
      <inkml:traceGroup>
        <inkml:annotationXML>
          <emma:emma xmlns:emma="http://www.w3.org/2003/04/emma" version="1.0">
            <emma:interpretation id="{C99BBF91-5C12-4B39-BCB8-BC36A995F4F8}" emma:medium="tactile" emma:mode="ink">
              <msink:context xmlns:msink="http://schemas.microsoft.com/ink/2010/main" type="line" rotatedBoundingBox="4350,6595 19373,5588 19502,7506 4479,8514"/>
            </emma:interpretation>
          </emma:emma>
        </inkml:annotationXML>
        <inkml:traceGroup>
          <inkml:annotationXML>
            <emma:emma xmlns:emma="http://www.w3.org/2003/04/emma" version="1.0">
              <emma:interpretation id="{F35DC4B8-F527-427A-84DB-65871DEF6CEE}" emma:medium="tactile" emma:mode="ink">
                <msink:context xmlns:msink="http://schemas.microsoft.com/ink/2010/main" type="inkWord" rotatedBoundingBox="4350,6595 5988,6486 6109,8295 4472,8405"/>
              </emma:interpretation>
            </emma:emma>
          </inkml:annotationXML>
          <inkml:trace contextRef="#ctx0" brushRef="#br0" timeOffset="31050.1879">2398 6661 1796 0,'0'0'80'0,"-5"-4"16"0,-4 0-77 0,5-1-19 0,4 5 0 16,-5-4 0-16,1 0 44 0,4 4 4 0,0 0 2 0,0 0 0 16,0 0-29-16,0 0-5 0,0 0-2 0,0 0 0 31,0 0-34-31,0 0-8 0,0 13 0 0,0-1-1 0,4 4 19 0,-4 8 10 0,0 0-10 0,-4 13 10 16,-5-1 21-16,-1 13 11 0,6-1 1 0,-10 5 1 15,-4-4-3-15,0 3-1 0,13-3 0 0,-4 3 0 16,-9-3 2-16,0-1 0 0,4-3 0 0,9-5 0 15,1-3-20-15,-1-5-4 0,-8 1-8 0,8-5 12 16,10-8-45 0,-1-4-10-16,-13 1-1 0,9-17-604 0,0 0-120 0</inkml:trace>
          <inkml:trace contextRef="#ctx0" brushRef="#br0" timeOffset="31206.4066">2717 5973 2361 0,'27'0'104'0,"-27"0"23"0,0 0-102 0,0 0-25 15,0 0 0-15,5 12 0 16,4 4-43-16,-9 0-13 0,0 0-4 0</inkml:trace>
          <inkml:trace contextRef="#ctx0" brushRef="#br0" timeOffset="31706.2899">2963 6887 1785 0,'0'0'159'0,"0"0"-127"15,0 0-32-15,9-4 0 0,13 4 79 0,6 4 9 16,-1-4 3-16,5 0 0 0,13-4-42 0,5 0-8 0,1 0-1 16,8-4-1-16,4 0-39 0,10 0 0 0,9-8 0 0,5 4 0 31,-5-5-173-31,0 1-39 0</inkml:trace>
          <inkml:trace contextRef="#ctx0" brushRef="#br0" timeOffset="31487.5911">3718 5604 2070 0,'0'0'45'0,"0"0"10"0,0-4 1 0,0 4 3 0,0 0-47 0,-4 12-12 0,-1 5 0 0,1 7 0 16,-5 8 55-16,-1 13 9 0,6 7 1 0,-5 9 1 16,-9 4-12-16,4 8-2 0,5 4-1 0,-5 12 0 15,-9 12-16-15,10 0-3 0,-1-4-1 0,5 4 0 16,0 0-16-16,-5 1-3 0,-4-5-1 0,9-8 0 16,13-4-26-16,-8-4-5 0,-19-4 0 0,9-5-1 15,1-11-148-15,-5-4-30 0,-14-5-5 0</inkml:trace>
        </inkml:traceGroup>
        <inkml:traceGroup>
          <inkml:annotationXML>
            <emma:emma xmlns:emma="http://www.w3.org/2003/04/emma" version="1.0">
              <emma:interpretation id="{D6B33523-E12D-455E-B0B5-B728A6D20F8A}" emma:medium="tactile" emma:mode="ink">
                <msink:context xmlns:msink="http://schemas.microsoft.com/ink/2010/main" type="inkWord" rotatedBoundingBox="8705,6624 9863,6547 9958,7962 8799,8040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2424.8641">6864 5710 460 0,'0'0'41'0,"0"0"-33"15,0 0-8-15,0 0 0 0,0 0 294 0,0 0 57 16,0 0 11-16,0 12 2 0,5 4-283 0,-1-4-57 16,1 4-11-16</inkml:trace>
          <inkml:trace contextRef="#ctx0" brushRef="#br0" timeOffset="32284.2786">6650 6430 1497 0,'0'0'66'0,"-9"4"14"0,0 4-64 0,-5 0-16 16,1 4 0-16,4 9 0 0,-5 7 194 0,0 4 35 15,5 9 7-15,-4-1 2 0,3 9-162 0,-3-5-32 16,8 9-6-16,1-5-2 0,4 5-28 0,0-8-8 15,4-5 0-15,1-4 0 0,4-3-9 0,0-9-7 16,0 4 0-16,5-7-1 0,-1-1 4 0,1-8 1 16,0-4 0-16,-1-4 0 0,6 0 0 0,-6-4 0 0,6-8 0 15,3 0 0-15,1-8-2 0,4-4 0 0,-4-1 0 0,4-7 0 16,5-8-3-16,-4 3-1 0,3 1 0 0,6-5 0 16,4-3 18-16,4 8 11 0,1-1-2 0,-1 1 0 15,1-9-9-15,0 9 0 0,-1-4 0 0,-4 3 0 16,5-3 13-16,-5 7 1 0,-5 1 0 0,0 4 0 15,-4 4 14-15,0 8 2 0,-9-1 1 0,4 5 0 16,-4 8-15-16,0 4-2 0,-5 4-1 0,-4 5 0 16,-1 3-13-16,-8 4 0 0,4-4 0 0,-9 4 0 15,-5 5 0-15,-4-1 9 0,-4 0-9 0,-1 1 8 16,-4 3 6-16,0 0 1 0,-10 1 0 0,1-1 0 16,0 0 0-16,-1-4 0 0,1 1 0 0,0-5 0 15,-1 4-7-15,6 5 0 0,-6-9-8 0,5-4 12 16,1 0-12-16,-6-4-15 0,1-4 3 0,0 1 1 15,-5-14-145-15,-9 1-28 16,0 0-7-16</inkml:trace>
        </inkml:traceGroup>
        <inkml:traceGroup>
          <inkml:annotationXML>
            <emma:emma xmlns:emma="http://www.w3.org/2003/04/emma" version="1.0">
              <emma:interpretation id="{58BD48CE-2AA6-4FFB-BD19-3194B9408971}" emma:medium="tactile" emma:mode="ink">
                <msink:context xmlns:msink="http://schemas.microsoft.com/ink/2010/main" type="inkWord" rotatedBoundingBox="11764,6648 17750,6246 17842,7618 11856,801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3499.1772">10971 6070 2232 0,'0'0'49'0,"0"0"11"0,4-8 1 0,6 4 1 0,-10 4-50 0,13-4-12 16,5 4 0-16,-4 0 0 0,0 4 26 0,-1 0 2 15,1 4 1-15,0 8 0 0,-1 8-21 0,-3 1-8 16,-1 3 0-16,-5 4 0 0,1 5 0 0,-10-1 0 15,1 5 0-15,-1-1 0 0,1-4 0 0,-6 1 0 16,1-5 0-16,0-3 0 0,-4-1 0 0,3-4 0 16,1-4 0-16,0-3 0 0,5-9 16 0,-5 4 0 0,9-12 0 15,0 0 0-15,0 0 16 0,0 0 4 0,0 0 1 0,-5-8 0 16,0-4-16-16,5-5-3 0,5 1-1 0,4-8 0 16,0-4-9-16,9-5-8 0,1 1 12 0,-1-5-12 15,5-3 0-15,-1-1 0 0,-3-3 0 0,-1 8-12 16,9-5 12-16,5 5 0 0,0 3 9 0,0 1-9 15,-5 8 0-15,0-1 0 0,-4 9 0 0,-5 4 0 16,1 8 0-16,-6-4 0 0,1 8 0 0,-5 4 0 16,0 8 0-16,-4 4 0 0,-1 0 0 0,5 9 0 15,-9 3 0-15,0 4 0 0,0 1 0 0,0 7 0 16,5-3 25-16,-5 3 6 0,0-3 1 0,0-1 0 16,4-4-41-16,1 1-8 0,4-5-2 0,-4-4 0 15,4-3-125-15,0-1-24 0,4-8-6 0</inkml:trace>
          <inkml:trace contextRef="#ctx0" brushRef="#br0" timeOffset="33686.6398">12077 6090 979 0,'0'0'43'0,"0"0"9"0,0 0-41 0,0 16-11 16,-4 0 0-16,4 5 0 0,4 7 388 0,-4 4 76 15,5 1 16-15,-1 3 2 0,-4 1-374 0,5 3-74 16,-5 0-15-16,0-7-3 0,0 3-16 0,0-3 0 16,0-5 0-16,0 0 0 15,0-3-151-15,0-9-23 0,4-4-5 0</inkml:trace>
          <inkml:trace contextRef="#ctx0" brushRef="#br0" timeOffset="33833.137">12177 5600 2300 0,'-18'-12'51'0,"18"12"10"0,-9-4 3 0,9 4 0 0,-9 4-52 0,0 4-12 15,0 0 0-15,4 0 0 16,5 5-69-16,0 3-17 0,0 4-3 0</inkml:trace>
          <inkml:trace contextRef="#ctx0" brushRef="#br0" timeOffset="33030.5423">9550 5928 288 0,'0'0'25'0,"0"0"-25"16,0 0 0-16,0 0 0 0,5-8 254 0,-5 8 46 16,0 0 8-16,0 0 3 0,0 0-185 0,0 0-37 15,0 0-7-15,0 0-2 0,0 16-24 0,0 9-6 16,-5 3-1-16,5 8 0 0,-4 5-5 0,4 3 0 16,-5 9-1-16,1 4 0 0,4 7-12 0,0-3-3 0,0-4 0 0,4-5 0 15,5 5-16-15,1-9-4 0,8 1-8 0,-5-9 12 16,6-3-12-16,-1-5 8 0,0 1-8 0,5-9 0 15,0-8 24-15,-1 0 0 16,-3-8-1-16,-1 1 0 0,5-9-7 0,-1-5 0 16,6-3-1-16,-6-4 0 0,6 0 27 0,4-8 6 0,-5-8 0 15,0 3 1-15,1-3-21 0,-1-4-5 0,0-5-1 0,-9-3 0 16,5-1-5-16,-5-7-1 0,1-9 0 0,-1 4 0 16,-5 1-16-16,6-1 10 0,-6 1-10 0,1-1 8 15,0 8-8-15,-5 1-16 0,4 3 4 0,1 5 1 31,-5 4-13-31,0 3-4 0,0 5 0 0,-4 4 0 16,4 4-92-16,0 3-20 0,-4 5-3 0</inkml:trace>
          <inkml:trace contextRef="#ctx0" brushRef="#br0" timeOffset="34395.5107">13616 5948 2307 0,'5'-24'102'0,"-1"12"22"0,5 0-100 0,-4-8-24 0,-1 3 0 0,1-3 0 15,0 4 71-15,-5-4 9 0,4-1 1 0,-4 5 1 16,-4-4-66-16,-1 4-16 0,0 0 0 0,-4-1 0 16,0-3-12-16,-4 8-5 0,-6 0-2 0,1 4 0 15,-5 0-4-15,-4 8-1 0,-5 0 0 0,0 4 0 16,-4 8 24-16,-1 4 13 0,1 4-1 0,-5 5-1 16,0-1-11-16,-4 4 0 0,4 9 0 0,-5-1 0 15,5-3 0-15,-4 7 10 0,8 5 1 0,-4-5 0 16,5 9-11-16,-1-5 0 0,5 1 0 0,1-5 0 0,8-8 0 15,0 1 0-15,5-5 0 0,4-4-11 0,5 1 11 16,0-13 0-16,4-4 0 0,5-8 0 0,5 12 8 0,-5-12-8 16,14 0 8-16,-1-4-8 0,10-4 12 0,4-8-3 15,1-5 0-15,8-3 0 0,5-4-9 0,5 0 10 16,-1-5-10-16,1 1 10 0,8-5-10 0,1 1 0 16,-5 0 0-16,-4-5 8 0,4 5 2 0,-5-1 0 15,-8 5 0-15,-1 4 0 0,-9 3 2 0,1 9 0 16,-10 4 0-16,0 0 0 0,-4 4 9 0,-5 4 3 15,-9 4 0-15,0 0 0 0,0 12-16 0,0 4-8 16,-5 0 8-16,1 12-8 0,-5 1 0 0,-5 7 0 16,0 1 0-16,-4 3 0 0,-9 9 11 0,4 3-3 0,0 5 0 0,0 0 0 15,1-5-8-15,-1 1 8 0,5-1-8 0,0 1 8 16,-1 0 6-16,1-5 1 0,0-3 0 0,0-1 0 16,-1 1-15-16,-3-5 0 0,3 1 0 15,1-5 0 1,-4-8-73-16,3 5-18 0,6-9-3 0,-6 0-1082 0</inkml:trace>
          <inkml:trace contextRef="#ctx0" brushRef="#br0" timeOffset="34692.3141">13971 5920 1951 0,'0'-28'86'0,"5"16"18"0,8-1-83 0,1 1-21 15,4 0 0-15,1 8 0 0,-1 4 65 0,0 0 9 16,0 8 2-16,-4 4 0 0,-1 9-25 0,-3 11-5 16,-1 0-1-16,0 9 0 0,-9 3-13 0,4 5-4 15,-4-1 0-15,0 1 0 0,0-4-16 0,0 3-3 16,0-7-1-16,0-5 0 0,9-8-8 0,-9-7 8 16,5-1-8-16,4-8 8 0,-4 0 14 0,4-8 2 15,0 0 1-15,5-12 0 0,-1-4 15 0,5-4 4 16,1 0 0-16,-1-9 0 0,0 1 2 0,5-8 1 15,-5-5 0-15,5 1 0 0,-5-1-39 0,5 1-8 16,0-5 0-16,4 1 0 16,-4-5-23-16,-5-3-4 0,9-5-1 0,0 1 0 15,1-5-112-15,-1 4-24 0,-4 1-4 0,0-1-927 0</inkml:trace>
          <inkml:trace contextRef="#ctx0" brushRef="#br0" timeOffset="35129.7086">14832 6147 230 0,'0'0'10'0,"4"8"2"0,5 0-12 0,-4 0 0 0,9-4 0 0,-5 0 0 16,4 4 408-16,1 0 80 0,4-4 15 0,5-4 3 15,-5 0-360-15,5-4-72 0,0-4-14 0,4 0-4 16,5-8-56-16,0 0 0 0,-5-5 0 0,10 5 0 15,-6-4 0-15,6 0 0 0,-1 0 9 0,-8-5-1 0,-1 1 0 16,-4-4 1-16,4-1 0 0,-4 5 0 0,-5-4-9 0,-4-1 10 16,4 1-10-16,-5 0 10 0,1-5 2 0,-5 5 0 15,0 0 0-15,-4 7 0 0,-1 1-1 0,1 4 0 16,-10 0 0-16,5 4 0 0,-4 4 13 0,4 8 4 16,-9-4 0-16,-5 0 0 0,0-1-15 0,1 5-2 15,-5 5-1-15,-1-1 0 0,1 4-10 0,0 0 0 16,-5 8 0-16,-4 4 0 0,0 4 12 0,-1 5 0 15,1 3 0-15,0 1 0 0,4 7-2 0,-4-4 0 16,-1 5 0-16,1 3 0 0,4-3 16 0,0 7 3 16,1-3 1-16,3-1 0 0,1 1-18 0,0 0-3 15,9 3-1-15,-5-7 0 0,10-9-8 0,-1 0 8 16,10 1-8-16,4-5 8 0,0 0-8 0,9 1 0 0,5-5 0 16,9-4 0-16,9 0 0 0,9-3 0 0,9-9 0 15,5 0 0 1,4-4-88-16,-4 0-19 0,9-8-4 0</inkml:trace>
        </inkml:traceGroup>
        <inkml:traceGroup>
          <inkml:annotationXML>
            <emma:emma xmlns:emma="http://www.w3.org/2003/04/emma" version="1.0">
              <emma:interpretation id="{EF8642E4-CFD5-4BBB-A40D-56B2A6409A1F}" emma:medium="tactile" emma:mode="ink">
                <msink:context xmlns:msink="http://schemas.microsoft.com/ink/2010/main" type="inkWord" rotatedBoundingBox="19442,6830 19456,6828 19457,6844 19443,6845"/>
              </emma:interpretation>
              <emma:one-of disjunction-type="recognition" id="oneOf14">
                <emma:interpretation id="interp18" emma:lang="" emma:confidence="0">
                  <emma:literal>.</emma:literal>
                </emma:interpretation>
                <emma:interpretation id="interp19" emma:lang="" emma:confidence="0">
                  <emma:literal>v</emma:literal>
                </emma:interpretation>
                <emma:interpretation id="interp20" emma:lang="" emma:confidence="0">
                  <emma:literal>}</emma:literal>
                </emma:interpretation>
                <emma:interpretation id="interp21" emma:lang="" emma:confidence="0">
                  <emma:literal>w</emma:literal>
                </emma:interpretation>
                <emma:interpretation id="interp22" emma:lang="" emma:confidence="0">
                  <emma:literal>3</emma:literal>
                </emma:interpretation>
              </emma:one-of>
            </emma:emma>
          </inkml:annotationXML>
          <inkml:trace contextRef="#ctx0" brushRef="#br0" timeOffset="35317.1692">17172 5944 3110 0,'0'0'276'0,"0"0"-220"16,0 0-45-16,0 0-11 16,0 0-40-16,0 0-9 0,0 0-3 0,0 0-838 15,0 0-168-15</inkml:trace>
        </inkml:traceGroup>
      </inkml:traceGroup>
    </inkml:traceGroup>
    <inkml:traceGroup>
      <inkml:annotationXML>
        <emma:emma xmlns:emma="http://www.w3.org/2003/04/emma" version="1.0">
          <emma:interpretation id="{AC34E06B-A51A-4C3D-ADF4-65E94FB14EF2}" emma:medium="tactile" emma:mode="ink">
            <msink:context xmlns:msink="http://schemas.microsoft.com/ink/2010/main" type="paragraph" rotatedBoundingBox="4140,9250 32679,7902 33112,17071 4573,18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CC08CA-47FC-48B5-86E7-EDB21C2B1516}" emma:medium="tactile" emma:mode="ink">
              <msink:context xmlns:msink="http://schemas.microsoft.com/ink/2010/main" type="inkBullet" rotatedBoundingBox="4133,9265 6532,9131 6661,11444 4262,11578"/>
            </emma:interpretation>
          </emma:emma>
        </inkml:annotationXML>
        <inkml:trace contextRef="#ctx0" brushRef="#br0" timeOffset="37551.0249">1929 9279 2188 0,'-5'-8'195'0,"1"0"-156"15,-1-8-31-15,1-1-8 0,4-3 0 0,0 0 0 16,4 0-8-16,5 4 8 0,5-9 15 0,9 5 8 15,0-4 1-15,4 4 1 0,9-5-25 0,1 1 0 0,8 4 0 16,1-1 0-16,-1 9 0 0,5 4-9 0,5 8 9 16,-9 4-13-16,-1 4 13 0,-4 5 0 0,0 7-10 0,0 4 10 15,-4 4 0-15,-10 5 12 0,0 7-2 0,0-3 0 16,-4 3 27-16,-5-3 6 0,-13 3 1 0,0-4 0 16,-5 5 2-16,-5-1 1 0,-9 1 0 0,-4-1 0 15,-5 1-25-15,1-1-5 0,3-3-1 0,-8-1 0 16,-5 1-16-16,0-5 0 0,5-4 0 0,-5 1 0 31,-9-5-36-31,5 0-10 0,8-8-2 0,-8-4-1 16,4 1-133-16,0-9-26 0</inkml:trace>
        <inkml:trace contextRef="#ctx0" brushRef="#br0" timeOffset="37222.9669">2097 9145 1497 0,'-13'0'133'0,"4"0"-106"0,9 0-27 0,0 0 0 16,-14 5 67-16,5-1 8 0,9-4 1 0,-5 16 1 16,5 4-9-16,-4 8-3 0,4 5 0 0,4 11 0 15,1 1-12-15,4 7-2 0,-9 9-1 0,0 8 0 16,0 4-15-16,-5 0-3 0,-4 7-1 0,5 1 0 15,-5-4-9-15,4 0-2 0,1-4 0 0,-5-4 0 16,-5-4 5-16,9-5 1 0,5 1 0 0,0-4 0 16,-4-1-26-16,4-3 0 0,4-9 0 0,1-3 0 15,-1-9-11-15,-4 1-7 0,0-9-2 0,0-4 0 16,10-8-101-16,-10-4-21 0,0-8-4 0,0 0-771 16</inkml:trace>
        <inkml:trace contextRef="#ctx0" brushRef="#br0" timeOffset="38238.3599">3058 9927 2563 0,'0'0'56'0,"9"-5"12"0,-9 5 3 0,9-4 1 0,10 0-58 0,3-4-14 0,6-4 0 0,3 0 0 16,1 0 8-16,14-4 0 0,13-1-8 0,0 1 12 31,-9 0-172-31,5 0-36 0</inkml:trace>
        <inkml:trace contextRef="#ctx0" brushRef="#br0" timeOffset="38035.2815">3468 9356 1324 0,'0'0'118'0,"0"0"-94"16,0 0-24-16,14-4 0 0,8 4 193 0,-4-4 35 15,-18 4 6-15,23-8 2 0,9-8-163 0,0-1-32 16,-9-3-6-16,4-4-2 0,5 0-17 0,0-5-3 15,0-3-1-15,-5-1 0 0,0-7-12 0,-4 0 0 0,0-1-9 16,-5 1 9-16,-4-5-10 0,-5 5 10 0,4-5-10 0,-8 5 10 16,-5-1 0-16,0 1 0 0,-5-1 0 0,-4 1 0 15,0-5 0-15,0 9 0 0,-9-1 0 0,0-3 0 16,0 3-16-16,-5 5 2 0,0 4 1 0,-4-1 0 16,-1 1-1-16,1 4 0 0,4 12 0 0,1 0 0 15,-6 8-1-15,10-1 0 0,4 5 0 0,1 9 0 16,-6 7 15-16,1 0 0 0,9 4 0 0,5 4 0 15,4 13 22-15,-5 3 7 0,0 9 2 0,5 4 0 16,10 3 25-16,-6 1 6 0,-8 4 1 0,-6 3 0 16,10 1-27-16,0 8-6 0,-4 0-1 0,-5 0 0 15,0 3 4-15,0 1 1 0,4 0 0 0,-4 0 0 16,-5 8-18-16,10-4-3 0,8 0-1 0,-8 0 0 16,-1 0-3-16,-4-4-1 0,9 4 0 0,0-8 0 0,9-5-8 15,-9-3 0-15,-4 0 0 0,-1-8 0 0,19-5-10 0,-14-7 10 16,-14-1-13-16,5-7 5 15,4-5-95-15,-4 0-18 0,0-3-4 16,-4-9-615-16,-6 0-124 0</inkml:trace>
        <inkml:trace contextRef="#ctx0" brushRef="#br0" timeOffset="38388.6335">4351 9829 2476 0,'0'0'220'16,"0"0"-176"-16,0 0-35 0,-4 13-9 0,-1 7 71 0,0-4 12 0,5 0 2 0,5-4 1 31,-5 4-147-31,9-3-30 0,-9 3-5 0</inkml:trace>
      </inkml:traceGroup>
      <inkml:traceGroup>
        <inkml:annotationXML>
          <emma:emma xmlns:emma="http://www.w3.org/2003/04/emma" version="1.0">
            <emma:interpretation id="{D8BD31B8-8B34-4425-8C89-7ECE65C706BA}" emma:medium="tactile" emma:mode="ink">
              <msink:context xmlns:msink="http://schemas.microsoft.com/ink/2010/main" type="line" rotatedBoundingBox="9854,9145 26094,8242 26205,10243 9965,11146"/>
            </emma:interpretation>
          </emma:emma>
        </inkml:annotationXML>
        <inkml:traceGroup>
          <inkml:annotationXML>
            <emma:emma xmlns:emma="http://www.w3.org/2003/04/emma" version="1.0">
              <emma:interpretation id="{6DBFE4DF-CF6E-4FC0-9232-D3C782E6A865}" emma:medium="tactile" emma:mode="ink">
                <msink:context xmlns:msink="http://schemas.microsoft.com/ink/2010/main" type="inkWord" rotatedBoundingBox="9884,9677 15814,9348 15895,10816 9965,11146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9358.1495">8353 8923 1382 0,'-18'-20'61'0,"9"12"13"0,0-1-59 0,0-3-15 16,-1 0 0-16,1 0 0 0,-4-4 48 0,-1 8 8 16,5-4 0-16,-5-1 1 0,1 5-19 0,-6 0-4 15,1 0-1-15,0 4 0 0,-5 0-33 0,0 0 0 0,-4 4 0 0,4 8 0 16,-4-4 0-16,0 4 0 16,-5 0-12-16,5 5 3 0,-1 3 33 0,1 0 6 0,4 0 2 15,5 4 0-15,0 5-19 0,9-1-3 0,-1 0-1 16,6 4 0-16,-1 1-9 0,5-1 0 0,5 5-12 0,-1-1 12 15,10 0 0-15,0 1 0 0,-1-1 0 0,6-4 0 16,3 1 0-16,1-1 0 0,5-4 0 0,-1 9 0 16,0-9 16-16,-4 4 5 0,4 1 1 0,-4-1 0 15,0 0 14-15,0 5 4 0,-5-5 0 0,0 0 0 16,-4 5-6-16,-1-5-1 0,-4 0 0 0,-4-3 0 16,-1-1 0-16,-4-4 0 0,0 0 0 0,-4-3 0 15,-5-1-8-15,0-4-1 0,0 4-1 0,-5-4 0 16,-4 0-7-16,0 0-2 0,-5-3 0 0,0-1 0 15,-4 0-14-15,-1-4 8 0,-4-4-8 0,5 0 0 16,0-4 0-16,-5 4 0 0,0-8 0 0,0 4 0 16,5-4-21-16,-5-1-1 0,9 1 0 0,-4 4 0 15,4-4-53-15,5 4-10 0,4 0-3 0,5 0-548 16,0 0-109-16</inkml:trace>
          <inkml:trace contextRef="#ctx0" brushRef="#br0" timeOffset="39716.4425">8868 9214 1900 0,'0'0'169'0,"0"0"-135"0,-5 0-34 0,5 0 0 15,0 0 88-15,-9 12 10 0,4 1 2 0,-4 3 1 16,5 0-58-16,4 4-12 0,0 0-3 0,0 5 0 16,0 3-28-16,0-4 0 0,0 5 0 0,4 3 0 15,-4 0 0-15,0-3-10 0,0 3 0 0,0-4 0 16,5-3-3-16,-1-1-1 0,-4-4 0 0,5-8 0 16,4 0 14-16,-4-3-9 0,-5-9 9 0,9 4-8 15,0-4 18-15,0-4 4 0,0-5 1 0,0-3 0 16,5 4 17-16,-5-12 3 0,0 0 1 0,5 0 0 15,-1-1-16-15,1-3-2 0,-5 0-1 0,5-5 0 16,-5 1-29-16,4 0-7 0,1-5-1 0,4 1 0 16,1 4-46-16,-1-5-10 15,4-3-1-15,-3 3-1 0,-1 1-114 0,-4 4-24 0,-1 4-4 16</inkml:trace>
          <inkml:trace contextRef="#ctx0" brushRef="#br0" timeOffset="40230.2478">10001 9166 1940 0,'0'0'43'0,"0"0"9"0,0 0 1 0,0 0 1 0,0 0-43 0,0 0-11 16,0 8 0-16,0 0 0 0,0 4 45 0,0 4 7 0,-4 4 2 0,4 5 0 15,-5 3-17-15,-4 8-3 0,0 5-1 0,0 3 0 16,-5 5-25-16,-4 8-8 16,0-5 0-16,-5 5 0 0,5 4 18 0,-1-5 0 0,-3 1 0 0,-1 0 0 15,9-9 0-15,-4-3 0 0,4-5 0 0,-4-3 0 16,5-5 8-16,-6-8 2 0,1-4 0 0,0-3 0 16,4-1-12-16,1-4-3 0,4-8 0 0,-1 4 0 15,10-8 2-15,0 0 0 0,-9-12 0 0,0 4 0 16,5-8-1-16,-1 0 0 0,5-9 0 0,-4 1 0 15,4-8 6-15,0-5 2 0,4-7 0 0,1-1 0 16,-5-7-22-16,4-1 0 0,1-4 0 0,4 1 0 16,5-1 0-16,4-4 0 0,9-4 0 0,0 1 0 15,10-5-40-15,-1 4-13 0,5 0-3 0,5 5 0 16,-1 3 13-16,1 9 3 0,-1 3 0 0,-4 9 0 0,-4 11 24 16,-1 5 6-16,-4 8 1 0,-5 4 0 0,-4 8 17 15,0 4 4-15,4 4 1 0,-9 4 0 16,-4 4 9-16,0 5 2 0,-5 3 0 0,0 8 0 0,-9 1 0 15,0-1 1-15,-5 0 0 0,-4 5 0 0,0-1-12 0,-5-3-2 16,1-1-1-16,-1 0 0 0,-4-7-10 0,0-1 0 16,0 0 0-16,-1-4 0 15,1 1-20-15,0-5-10 0,0 0-2 0,-1 0 0 16,1-4-129-16,0-4-27 0,-5 0-4 0,0 1-720 0</inkml:trace>
          <inkml:trace contextRef="#ctx0" brushRef="#br0" timeOffset="40667.6366">10707 9065 1987 0,'0'0'88'0,"0"0"18"0,0 0-85 0,9 0-21 0,-9 0 0 0,14 8 0 16,-1 4 72-16,-4 4 9 0,5 8 3 0,0 5 0 15,-5 11-47-15,-5 5-9 0,1 3-1 0,-5 5-1 16,-5 3-14-16,1 5-2 0,-5-4-1 0,0 3 0 15,-10-3 0-15,6 0 0 0,-5-5 0 0,-1-3 0 16,6-5 7-16,-1-7 0 0,-4-9 1 0,4 1 0 16,0-9-1-16,1 0-1 0,-1-4 0 0,-4-8 0 15,4 4-3-15,5-8-1 0,-4-4 0 0,3-4 0 16,-3-4 5-16,8 0 0 0,-4-4 1 0,5-4 0 16,-6-4-6-16,10-5-2 0,0-7 0 0,5 0 0 0,0-1 3 15,4-3 0-15,0-9 0 0,9-3 0 0,5 3-21 0,4-7-4 16,0-1-1-16,5 0 0 0,9-3-9 0,-4-1-1 15,4-4-1-15,4 5 0 16,-4-5-7-16,9 8-2 0,-4 1 0 0,4 11 0 0,-5 5 12 0,-4 8 2 16,-4 3 1-16,-5 13 0 0,-10 8 32 0,1 0 7 15,-5 12 0-15,1 4 1 0,-10 4-10 0,0 5-3 16,-9-1 0-16,-5 8 0 0,1 5 0 0,-5 3 0 16,-5 5 0-16,-9-1 0 0,-4 0-8 0,-5 1 12 15,0 3-12-15,-4-3 12 16,-1-5-32-16,1 1-5 0,8-1-2 0,-3-3 0 15,3-1-157-15,1-4-32 0,-28 25-7 0,19-25-1 0</inkml:trace>
          <inkml:trace contextRef="#ctx0" brushRef="#br0" timeOffset="40995.6909">11631 9081 2016 0,'0'0'89'0,"0"0"19"0,0 0-87 0,0 12-21 0,-4 0 0 0,4 8 0 16,-5 5 56-16,5 3 6 0,-9 0 2 0,4 5 0 16,-4 3-40-16,0-4-7 0,0 5-1 0,4-5-1 15,-8 5-15-15,8-5 8 0,-4-4-8 0,9-3 0 16,-4-1 0-16,8-4 0 0,-4 0 0 0,9-8 0 16,-4 1-8-16,4-5-8 0,9-4-2 0,-4-4 0 15,4-4-2-15,5-4 0 0,0-5 0 0,-1-3 0 16,1 0 20-16,9-8 11 0,0-1-2 0,-9 1 0 0,-5-4 36 15,0-4 7-15,5-1 2 0,-5 1 0 0,0-1 1 0,0-3 0 16,1 0 0-16,-1-1 0 0,-9 5-16 0,0 3-3 16,-4 5-1-16,-5 8 0 0,0 0-6 0,0 4-1 15,-5-1 0-15,-4 5 0 0,-5 4-18 0,-4 4-10 16,0 0 10-16,-5 8-10 16,-9 5-78-16,-4 3-22 0,-5 4-4 0,0 8-675 15,-5-3-135-15</inkml:trace>
          <inkml:trace contextRef="#ctx0" brushRef="#br0" timeOffset="41340.3535">12706 8814 1670 0,'13'-17'74'0,"-13"17"15"0,9-12-71 0,0 0-18 0,1 4 0 0,-1 4 0 16,-9 4 140-16,0 0 25 0,0 0 5 0,0 0 1 16,0 0-92-16,0 0-19 0,0 0-3 0,0 0-1 15,-5 4-36-15,1 8-8 0,-1 4-2 0,0 5 0 16,-4 3-2-16,9 4 0 0,-4 1 0 0,4-1 0 16,0 4-8-16,0 1 12 0,-5-5-12 0,1 8 12 15,-1-3 4-15,-9-5 2 0,1 4 0 0,-1-3 0 16,-9-1-6-16,-4 4 0 0,4-7-1 0,-13-1 0 0,-1 8-11 15,-8-3 0-15,-1-1 0 0,-4 0-11 16,-4 1-28-16,4 3-5 0,-10 0-2 16,10-3 0-16,-4-5-133 0,4 4-26 0,0 1-6 0,22-17-1 0</inkml:trace>
          <inkml:trace contextRef="#ctx0" brushRef="#br0" timeOffset="41667.4066">12924 9409 2214 0,'32'-13'98'0,"-18"9"20"0,8 4-94 0,6-8-24 0,8 4 0 0,5-4 0 16,0-4 58-16,9-4 7 0,-4 0 2 0,4-1 0 16,-5 1-39-16,1-4-7 0,-5 0-1 0,-5-5-1 15,-4 1-19-15,-5 0 0 0,-8-4-13 0,-1 3 5 16,-9-3 8-16,0 0 0 0,-4-1 0 0,-1 1-8 15,-8 4 18-15,-1-1 4 0,-4 1 1 0,0 8 0 16,-5 0 3-16,1 0 1 0,-6 3 0 0,6 5 0 16,-6 0 8-16,-3 8 1 0,-1 0 1 0,0 8 0 15,0 0-29-15,1 5 0 0,-6-1 0 0,-4 4-10 16,5 4 10-16,0 4 0 0,-5 1 8 0,0-1-8 16,5 4 10-16,4 5-2 0,0-5-8 0,0 4 12 15,10 1-12-15,-1-1 9 0,5 5-9 0,4-5 8 16,1 4-8-16,4-3 0 0,4-1 0 0,6 0 0 15,3 1-67-15,5-1-12 0,1 1-2 16,13-5-685-16,8 0-137 0</inkml:trace>
        </inkml:traceGroup>
        <inkml:traceGroup>
          <inkml:annotationXML>
            <emma:emma xmlns:emma="http://www.w3.org/2003/04/emma" version="1.0">
              <emma:interpretation id="{E94D12B3-9558-43C8-B8AB-668ABEDDED07}" emma:medium="tactile" emma:mode="ink">
                <msink:context xmlns:msink="http://schemas.microsoft.com/ink/2010/main" type="inkWord" rotatedBoundingBox="17663,9354 20029,9223 20079,10124 17713,10256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2604.6845">17240 8943 2354 0,'32'-8'104'0,"-23"0"22"0,0 4-101 0,5-4-25 0,9 0 0 0,4-4 0 15,9-1 48-15,-4-3 4 0,-4 0 0 0,-1 0 1 16,14-4-53-16,-5-1 0 0,-13-3 0 0,4 0-8 16,1 0-18-16,-6-1-3 0,1-3-1 0,-5 4 0 0,-8-5 13 15,3-3 2-15,5 4 1 0,-4-1 0 0,-9-3 14 0,-1 8 0 16,1-5 0-16,-5 9 0 0,-5 4 20 0,1 4-4 16,-5 0 0-16,4 3 0 0,-4 1 9 0,-5 8 2 15,-9 4 0-15,5 5 0 0,5 3-17 0,-10 4-10 16,-9 0 12-16,5 4-12 0,4 5 10 0,-4-1-10 15,4 8 8-15,0 1-8 0,-4-1 16 0,-1 4-3 16,1 5 0-16,0-1 0 0,-5 1 19 0,9 3 4 16,9 1 1-16,5 3 0 0,-4-3-20 0,8-1-4 15,5 1-1-15,0-5 0 0,9 5-12 0,0-5-16 16,-4-3 3-16,9-1 1 16,13-7-204-16,0-9-40 0</inkml:trace>
          <inkml:trace contextRef="#ctx0" brushRef="#br0" timeOffset="42214.149">15424 8542 2286 0,'-14'-24'101'0,"9"12"21"0,1 0-98 0,4 0-24 0,0 4 0 0,0 8 0 16,0 0 50-16,0 0 5 0,0 0 1 0,0 16 0 15,0 8-35-15,0 9-6 0,4 3-2 0,-4 4 0 16,5 5-1-16,-5 3-1 0,0 1 0 0,4 0 0 16,1 3-11-16,0-3 8 0,-5-5-8 0,4-3 8 15,5-9-8-15,5 1 0 0,-5-13-12 0,5-4 12 16,4-4 0-16,0-8 0 0,0-4 0 0,5-4 0 16,4-8 0-16,5-4 12 0,0-13-4 0,0 1 0 15,0 0-8-15,4-9 8 0,1 5-8 0,-1-4 8 16,1-5-8-16,-1 1 0 0,-4-1 0 0,0 5 0 15,0-1 8-15,4 5 0 0,0 0 0 0,-4 7 0 0,-4 9 16 16,-6 4 2-16,-3 8 1 0,-6 4 0 0,5 8-5 0,-4 4-1 16,-5 8 0-16,-4 5 0 0,4 3-21 15,0 4 0-15,-4 1 0 0,-1-1 0 0,-4 5 0 0,5-9 0 16,4 0 0-16,-5-4-8 0,5-3 8 0,1-1 0 16,-1-8 8-16,4 0-8 0,6-8 8 0,-1 4-8 15,0-8 8-15,5-4-8 0,-5-4 30 0,9 0 2 16,-4-8 0-16,4 4 0 0,5-8-12 0,-5-1-1 15,1-3-1-15,-1 0 0 0,10-9-6 0,-10 9-2 16,-4-8 0-16,-1 3 0 0,-3-3-10 0,3 0 0 16,6-1 0-16,-10-3 0 15,0 3-111-15,5-3-24 0,9-4-5 0,-5-1-678 16,-13 1-136-16</inkml:trace>
        </inkml:traceGroup>
        <inkml:traceGroup>
          <inkml:annotationXML>
            <emma:emma xmlns:emma="http://www.w3.org/2003/04/emma" version="1.0">
              <emma:interpretation id="{C5A01473-6516-41BE-B792-26061D19EC9D}" emma:medium="tactile" emma:mode="ink">
                <msink:context xmlns:msink="http://schemas.microsoft.com/ink/2010/main" type="inkWord" rotatedBoundingBox="22489,8442 26094,8242 26184,9859 22579,10060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3320.2513">20309 7591 1900 0,'9'-4'169'0,"-5"-4"-135"15,6-4-34-15,3 8 0 16,1-4-17-16,4 4-11 0,0 0-1 0,5 4-1 0,-5 4 47 0,5 8 10 15,0 4 1-15,0 13 1 0,-1 7-3 0,-3 9-1 16,-1 15 0-16,-5 13 0 0,-3 4 4 0,-6 12 1 16,-8 0 0-16,-6 0 0 0,-3 4 6 0,-10 0 2 15,-4-4 0-15,-1-8 0 0,1-4 0 0,4-4 0 16,-4-4 0-16,4-4 0 0,5-1-7 0,4-11-2 16,1-1 0-16,4-7 0 0,-1-5-21 0,6-7-8 0,-1-9 0 0,1-4 0 15,4-3 10-15,0-5-10 0,0-4 10 16,0-8-10-16,0 0 21 0,13-8-1 0,-3-8-1 0,-1-5 0 15,4-3 18-15,1-8 4 0,-5-1 1 0,9-7 0 16,1-5-27-16,-1 1-6 0,-5-5-1 0,6 1 0 16,3 3-8-16,-3 1-11 0,8 3 3 0,-4 5 0 15,-5-5 8-15,5 9 0 0,-1 8 0 0,1-1 0 16,-9 9 15-16,4 0-2 0,-4 4 0 0,4 8 0 16,-9 4-13-16,5 8 0 0,-5 0 8 0,0 4-8 15,5 8 0-15,-5 1-15 0,0-1 3 0,-5 4 1 16,5 4-19-1,-4 1-4-15,-1-1-1 0,1 0 0 0,0-3-42 0,4-1-9 16,4-4-2-16,1 0 0 0,4 1-133 0,5-5-27 0,36 8-6 0,0-8-1 16</inkml:trace>
          <inkml:trace contextRef="#ctx0" brushRef="#br0" timeOffset="43725.4066">22139 8413 1555 0,'0'0'138'0,"-9"-8"-110"16,0 4-28-16,0 0 0 0,0 0 167 0,4 4 28 15,-9 0 5-15,5 0 2 0,0-4-115 0,-9 4-23 16,0 0-5-16,0 0-1 0,-5 0-41 0,-5 0-8 16,1 4-1-16,0-4-8 0,0 4 0 0,-5-4 0 0,0 8-15 0,4 0 5 15,-3 4-1-15,-1 4 0 0,0 5 0 0,0 3 0 16,0 4 11-16,0 5 0 0,0 3 0 0,5-4 0 15,0 5 0-15,-1-5 0 0,10 0 0 0,0-3 0 16,4-5 0-16,1 0 0 0,4-7 0 0,4-1 0 16,0-8 0-16,5-8-8 0,0 0 8 0,0 0-12 15,0 0 12-15,0 0-12 0,14 0 12 0,4-8-12 16,1 0 12-16,8-4 16 0,-4-9-4 0,8 1-1 16,6 0 3-16,-1-4 1 0,-4-9 0 0,0 5 0 15,5-5-3-15,-1-3 0 0,0 0 0 0,5-1 0 16,-4 1-4-16,-5-1-8 0,-1 9 11 0,-3 4-11 15,-5 8 9-15,-5 7-9 0,0 5 0 0,-9 8 9 16,0 5-1-16,-4 7 0 0,-1 4 0 0,1 8 0 16,-5 5-8-16,-5 3 10 0,1 5-10 0,-1-1 10 0,1 0-23 15,-5 1-5-15,-5-1-1 0,5 1 0 16,-5-1-146-16,0-3-30 0,5-5-5 0,-4-4-2 0</inkml:trace>
          <inkml:trace contextRef="#ctx0" brushRef="#br0" timeOffset="44006.5858">22399 8259 518 0,'0'0'46'0,"0"0"-37"16,0 0-9-16,0 12 0 0,-5 5 334 0,5 3 65 0,-9 4 13 16,9 8 2-16,-5 9-263 0,1-1-53 0,-5 1-10 0,4-1-3 15,5 1-50-15,0-9-11 0,-4 5-1 0,-1-9-1 16,5-4-14-16,0-4-8 0,5 1 10 0,4-5-10 15,4 0 11-15,1-8-11 0,4 0 12 0,0-4-12 16,5-4 20-16,0-4-2 0,4 0-1 0,1-4 0 16,3 0 1-16,-3-8 0 0,4 0 0 0,-1-5 0 15,1 1 15-15,5-4 3 0,-5 0 1 0,4-5 0 16,0 1 3-16,1-4 1 0,-1-9 0 0,1 1 0 16,-5 11-12-16,4-11-2 0,-9-1-1 0,5 1 0 31,-4 3-63-31,3 1-13 0,-3 0-2 0,-1 3-787 0,-4 1-157 0</inkml:trace>
          <inkml:trace contextRef="#ctx0" brushRef="#br0" timeOffset="44428.3698">23427 8692 2095 0,'28'-16'92'0,"-15"8"20"0,6 0-89 0,-1-8-23 16,0-1 0-16,9 1 0 0,1-4 80 0,-1 0 12 16,0-4 3-16,-4-5 0 0,0-3-63 0,-5 3-12 0,5-7-2 15,-5 4-1-15,5-5-17 0,-5 1 8 16,0-1-8-16,-4 1 0 0,4 0 0 0,-4-1 0 0,-5 5 0 0,0 3 0 15,-4 9 0-15,-10 0 0 0,0 4-9 0,-8 0 9 16,-1 7-10-16,-4 1 10 0,0 4-12 0,-1 4 12 16,-12 4-9-16,-1 4 9 0,-5 1 0 0,-4 7-9 15,0 8 17-15,5 4 3 0,-5 5 1 0,9 3 0 16,-4 5 16-16,4 3 3 0,0-3 1 0,5 3 0 16,-1-3 0-16,6-1 0 0,8 5 0 0,0-5 0 15,1 1-15-15,8-1-2 0,5-4-1 0,5 1 0 16,4-5-14-16,4 1 0 0,6-5 0 0,3 0 0 15,10-3-82 1,0-1-13-16,9-4-2 0,5 0-1 0,4-8-137 0,0 1-27 0</inkml:trace>
        </inkml:traceGroup>
      </inkml:traceGroup>
      <inkml:traceGroup>
        <inkml:annotationXML>
          <emma:emma xmlns:emma="http://www.w3.org/2003/04/emma" version="1.0">
            <emma:interpretation id="{F0B59523-8177-4C31-988D-FDA54737B992}" emma:medium="tactile" emma:mode="ink">
              <msink:context xmlns:msink="http://schemas.microsoft.com/ink/2010/main" type="line" rotatedBoundingBox="5014,11755 32323,10465 32437,12868 5127,14158"/>
            </emma:interpretation>
          </emma:emma>
        </inkml:annotationXML>
        <inkml:traceGroup>
          <inkml:annotationXML>
            <emma:emma xmlns:emma="http://www.w3.org/2003/04/emma" version="1.0">
              <emma:interpretation id="{A448457C-850F-4FA5-B1E6-B6B55143190F}" emma:medium="tactile" emma:mode="ink">
                <msink:context xmlns:msink="http://schemas.microsoft.com/ink/2010/main" type="inkWord" rotatedBoundingBox="5014,11755 7678,11629 7752,13198 5088,13324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5709.8468">2780 11626 1267 0,'0'0'56'0,"0"0"12"0,0 0-55 0,0 0-13 0,0 0 0 0,0 0 0 16,9 0 127-16,-9 0 22 0,0 0 5 0,0 0 1 15,14 4-103-15,9 4-21 0,0-8-4 0,4 4-1 0,0 0-3 16,10-4-1-16,8-4 0 0,5 0 0 0,-4-4-6 0,9-4 0 15,8 4-1-15,6-8 0 0,-6 0-7 0,10-1 0 16,0 1-8-16,0 0 12 0,0-4-12 0,-5 0 0 16,-4 3-12-16,-10-3 12 15,1 4-42-15,-10 0-2 0,1 4 0 0,-5 0 0 16,-9-1-102-16,0 5-21 0</inkml:trace>
          <inkml:trace contextRef="#ctx0" brushRef="#br0" timeOffset="45985.938">3614 10829 691 0,'-5'0'61'0,"-9"0"-49"15,-8 4-12-15,3 4 0 0,6 4 264 0,-6 4 49 16,1 9 11-16,0 3 1 0,0 13-209 0,-5 3-43 15,9 5-8-15,-4 3-1 0,-5 13-20 0,5 0-3 16,9 8-1-16,0-1 0 0,-5 5-16 0,1 4-3 16,4 0-1-16,4 4 0 0,-4-4-5 0,0-8-2 0,-5 0 0 15,5-4 0-15,9-5-13 0,-9-7 9 0,-9-4-9 0,0-1 8 32,4 1-78-32,0-5-16 0,-9 1-3 0,-4-5-874 0</inkml:trace>
          <inkml:trace contextRef="#ctx0" brushRef="#br0" timeOffset="46470.1982">4042 11796 1897 0,'0'0'84'0,"0"0"17"16,0 0-81-16,4 12-20 0,1 5 0 0,4 7 0 0,-5 8 52 0,-4 5 7 16,5 3 1-16,-5 5 0 0,0-1-25 0,0 1-5 15,0-1-1-15,-5-3 0 0,5-1-17 0,-4 1-4 16,4-9-8-16,0-4 12 0,0-3-12 0,0-5 0 16,0-4 8-16,0-16-8 15,0 0-20-15,0 0-8 0,0 0 0 0,0 0-1 0,9-12 5 0,0 0 2 16,5-13 0-16,-1 1 0 0,1-4 22 0,0-9 0 15,4 5-9-15,-9-8 9 0,0-1 21 0,5-3 8 16,4 3 2-16,-4 1 0 0,-5-1 8 0,4 9 1 0,1-1 1 0,4 9 0 16,-9 8-2-16,5 8-1 0,0 0 0 0,-1 8 0 15,1 8-15-15,-5 4-3 0,5 12-1 0,-5 9 0 16,4-1-7-16,-3 0-2 0,3 5 0 0,-4 3 0 16,5-7-10-16,-5-1-9 0,5 0 9 0,-5-7-13 15,0-1-4-15,0-8-1 0,0-4 0 0,0-4 0 16,-9-8 18-16,9 4-8 0,5-8 8 0,0-4 0 15,-1-8 9-15,1 0 9 0,4-4 2 0,0-5 0 16,-4 1 4-16,4-4 2 0,5-5 0 0,-9 1 0 16,4-4-16-16,-4-1-10 0,4 1 12 0,-5-5-12 15,1 5-12-15,-5-1-8 0,5 1-3 0,-5-4 0 16,-4 7-173 0,-1-3-36-16</inkml:trace>
          <inkml:trace contextRef="#ctx0" brushRef="#br0" timeOffset="46860.7305">5335 11861 1843 0,'0'0'81'0,"0"0"18"0,0 0-79 0,0 0-20 15,0 0 0-15,0 0 0 0,-5 12 96 0,5 4 16 16,-5 5 4-16,1-1 0 0,-1 0-72 0,1 0-15 0,-5 5-2 0,4-1-1 16,-4 0-26-16,4 0 0 15,-4 9 0-15,5-9 0 0,-1 0 0 0,-4 1-11 0,9-1 1 0,-4-4 0 32,4 0-15-32,0-3-3 0,4-5-1 0,-4-4 0 0,0-8 4 0,0 0 1 0,0 0 0 0,14-4 0 15,-10 0 24-15,10-4 0 0,-5-5 0 0,5-3 0 16,-5-4 40-16,5 0 3 0,-5 0 1 0,4-9 0 15,6 1 0-15,-6-4 0 0,-4-1 0 0,5-7 0 16,-5-1-18-16,0 1-3 0,0 3-1 0,0 1 0 16,-4 3-14-16,-1 5-8 0,-4 4 10 0,-4 4-10 15,-5 3 8-15,-5 5-8 0,0 8 0 0,-8 8 9 16,-1 4-9-16,-4 9-17 0,-10 3 4 0,1 8 1 16,-1 9-156-16,1-1-32 0</inkml:trace>
        </inkml:traceGroup>
        <inkml:traceGroup>
          <inkml:annotationXML>
            <emma:emma xmlns:emma="http://www.w3.org/2003/04/emma" version="1.0">
              <emma:interpretation id="{5F7622FE-F56F-4F3B-80EE-B5EE2E04CB75}" emma:medium="tactile" emma:mode="ink">
                <msink:context xmlns:msink="http://schemas.microsoft.com/ink/2010/main" type="inkWord" rotatedBoundingBox="9340,12078 12844,11912 12912,13345 9408,13511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7938.605">8499 11829 864 0,'0'0'76'16,"0"0"-60"-16,0 0-16 0,0 0 0 0,-5 12 186 0,-4 4 34 16,0 4 8-16,-5 0 0 0,1 5-116 0,-1-1-23 15,0 0-5-15,1 5 0 0,8-1-40 0,-4-8-7 16,-5 8-1-16,5-3-1 0,5-5-23 0,-5 0-12 15,4-4 12-15,0 1-12 0,1-9 0 0,4-8 0 16,0 0 0-16,0 0 0 0,0 0 0 0,0 0 0 16,14 4-12-16,-5-4 3 0,-9 0 9 0,9-8 0 15,0 0 0-15,-5-9 0 0,6 1 28 0,-1-4 0 0,0 4 1 16,4-9 0-16,-8 1 15 0,4-4 2 0,0 0 1 16,0-9 0-16,-4 5-3 0,4-9-1 0,-4 1 0 0,-1-1 0 15,1-3-23-15,-1 7-5 0,1 1-1 0,-1 0 0 16,-4 3 1-16,0 13 0 0,0 4 0 15,0 4 0-15,-4 3-15 0,-5 9-16 0,-5 5 3 0,0 3 1 32,-4 0-36-32,-9 8-8 0,-5 8 0 0,0 5-681 0,0-1-136 0</inkml:trace>
          <inkml:trace contextRef="#ctx0" brushRef="#br0" timeOffset="48188.5456">8940 11104 2246 0,'0'0'200'0,"0"0"-160"16,0 0-32-16,5 16-8 0,-1 9 76 0,1 3 13 15,0 8 3-15,-5 5 1 0,4-1-44 0,1 1-9 16,-5 3-1-16,0 1-1 0,-5 3-24 0,5-7-5 15,-4 7-1-15,-1-3 0 0,-4-1-8 0,4 1-17 16,1-5 4-16,-5 1 1 16,0-1-92-16,4-3-19 0,-4-5-3 0,4 1-949 0</inkml:trace>
          <inkml:trace contextRef="#ctx0" brushRef="#br0" timeOffset="48610.3235">9414 11634 1094 0,'0'0'48'0,"0"0"11"0,0 0-47 0,0 0-12 0,0-8 0 0,0 8 0 15,0 0 337-15,0 0 66 0,14 4 13 0,-5 4 2 16,4 0-312-16,-4 5-62 0,0 7-13 0,5 4-3 16,-9 4-19-16,4 1-9 0,0-1 8 0,-5-4-8 15,1 5-41 1,0-5-14-16,-5-8-2 0,0 0-1 0,4-3 10 0,-4-13 3 0,0 0 0 15,0 0 0-15,0 0 45 0,9 0 0 0,5-9 0 0,-5 1 0 16,5-4 29-16,-1 0-1 0,6-4 0 0,3-4 0 16,-3 3-16-16,8-3-4 0,0 4-8 0,-4-4 12 0,0 8-4 15,-1 0 0-15,-3 3-8 0,-1 5 12 0,0 0-12 16,-4 12 0-16,-1 5 8 0,-4 3-8 0,-4 4 20 0,-5 12 2 16,0 1 0-16,-9 3 0 0,0 9 5 0,-5-1 1 15,-4 5 0-15,0-5 0 0,-5 5-12 0,-4-5-1 16,-1 1-1-16,1-5 0 0,0 1-14 0,-1-9 9 15,1 5-9-15,0-9 8 0,-5 0-8 0,5-3 12 16,4-5-12-16,0 0 12 0,0-8-12 0,1 0 0 16,-1 0 0-16,5-8 0 0,4 5 0 0,-4-9 0 15,4 4 0-15,0-8 0 0,5 4 15 0,0-9 1 16,0 1 0-16,0-4 0 0,4-4-33 0,5-4-7 16,5-4 0-16,4-5-805 15,5-3-161-15</inkml:trace>
          <inkml:trace contextRef="#ctx0" brushRef="#br0" timeOffset="47548.0761">7119 11699 1497 0,'-18'-20'66'0,"13"8"14"0,5-4-64 0,-4 3-16 0,4 1 0 0,0 0 0 16,4 4 163-16,1 0 29 0,4-4 5 0,5 8 2 16,-1 0-137-16,6 8-27 0,3 4-6 0,-3 4-1 15,8 12-19-15,-9 9-9 0,5 7 8 0,-5 9-8 16,0 7 22-16,1-3-1 0,-6 4 0 0,-4-1 0 15,0 1 4-15,1 0 1 0,-6-1 0 0,5-3 0 0,-4-5-9 16,-5-3-1-16,0 3-1 0,0-7 0 0,0-9-3 0,0 1-1 16,0-5 0-16,0-4 0 0,-5-8 3 0,5 1 1 15,-4-9 0-15,4-8 0 0,0 0-3 0,0 0 0 16,-9 4 0-16,-1-4 0 0,1-8 11 0,0 0 1 16,0-5 1-16,0 1 0 0,0-8-11 0,4-4-2 15,-4 0-1-15,5-5 0 0,4-7-11 0,0-1 8 16,0-3-8-16,9-1 8 0,0-3-8 0,0-5-14 15,5 1 3-15,4-9 1 16,5 0-14-16,4-3-4 0,0-5 0 0,5 0 0 16,5 1-8-16,4-1-3 0,0-4 0 0,9 12 0 15,-5 1 5-15,5 11 1 0,0 1 0 0,-4 11 0 0,-10 9 19 0,1 8 4 16,-5 4 1-16,-5 8 0 0,-9 0 18 0,5 8 4 0,-10 0 1 16,6 8 0-16,-10 0 8 0,-5 8 2 0,1 0 0 0,-5 5 0 15,-5-1 1-15,-4 8 1 0,-4 1 0 0,-10 3 0 16,-9 5-2-16,0-1-1 0,-9 5 0 0,-4-1 0 31,-10-3-60-31,0 3-12 0,1 1-3 0,4-5 0 16,-5 1-163-16,5-9-33 0,4 0-6 0</inkml:trace>
          <inkml:trace contextRef="#ctx0" brushRef="#br0" timeOffset="48953.9998">10092 11736 1612 0,'18'-5'72'0,"-18"5"14"0,10 5-69 0,-1-1-17 0,4 4 0 0,1 0 0 16,4 8 158-16,0 0 28 0,1 0 6 0,-1 5 0 15,0 3-93-15,-4 0-19 0,-1 4-4 0,1 1-1 16,0 3-39-16,-5 1-8 0,-5-5-2 0,1 0 0 15,-1 1-11-15,-4-5-3 0,0 0 0 0,0-4 0 16,-4-4-12-16,-1-3-16 0,1-1 3 0,-1-4 1 16,1 0 20-16,4-8 4 0,0 0 0 0,0 0 1 15,0 0-13-15,-9-8 0 0,-1-4 0 0,6-4 0 0,8-1 0 0,1-3 0 16,0-4 0-16,4-9-10 0,4-3 10 0,6-4 8 16,-1-5-8-16,9 1 11 0,0 3-3 0,1 5 0 15,4 3 0-15,-10 9 0 0,1 4 5 0,-5 8 1 16,1 8 0-16,-6 0 0 0,1 4 21 0,-5 8 4 15,-5 0 1-15,6 8 0 0,-6 4-40 0,1 0-12 16,-1 9 0-16,-4 3 0 0,5 0 0 0,-5-3 0 16,0 3 0-16,0-4 0 15,-5 1-115-15,10-5-23 0,-5 0-5 0,0-7-1 0</inkml:trace>
        </inkml:traceGroup>
        <inkml:traceGroup>
          <inkml:annotationXML>
            <emma:emma xmlns:emma="http://www.w3.org/2003/04/emma" version="1.0">
              <emma:interpretation id="{CD4D4537-E34F-4103-A4DA-E94987666F7F}" emma:medium="tactile" emma:mode="ink">
                <msink:context xmlns:msink="http://schemas.microsoft.com/ink/2010/main" type="inkWord" rotatedBoundingBox="13474,11444 18042,11228 18115,12773 13547,1298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9845.406">11863 11590 2487 0,'0'0'55'0,"0"0"11"0,0 0 2 0,9 12 2 0,5 4-56 0,-5 0-14 0,9 1 0 0,1 3 0 16,-6-4 54-16,1 8 8 0,0 1 2 0,-1-1 0 16,1 0-42-16,-5 0-8 0,-4-3-2 0,4-1 0 15,-5 4-12-15,1-8-16 0,-1 0 3 0,1-3 1 32,-5-1-32-32,0-12-5 0,0 0-2 0,0 0 0 0,0 0 40 0,0 0 11 0,0 0 0 0,0 0 0 15,4-12 37-15,1 4 12 0,-5-9 3 0,5 1 0 16,-1 0-16-16,1-4-4 0,4-5 0 0,-5-3 0 15,5 4 0-15,0-4 0 0,5-5 0 0,0 5 0 16,4 4-32-16,5-1 0 0,-10 5 0 0,6 4 0 16,-1 4 0-16,0 0-12 0,-4 3 0 0,4 9 0 15,-4-4 12-15,-1 8 16 0,5 0-3 0,-4 5-1 16,0 3-25-16,-1 4-6 0,-3 0-1 0,-1 0 0 0,0 9 6 0,-5-1 1 16,1 0 0-16,-1 0 0 0,1 5 13 15,0-1 0-15,-5-4 0 0,-5 1 0 0,5-5 0 16,0 0-12-16,0-8 3 0,0 0 1 0,0-12 8 0,0 0 0 15,0 0 0-15,0 0-8 0,0 0 8 0,0 0 0 16,0 0 0-16,0 0 0 0,0 0 11 0,9-8-3 16,-4-8 0-16,4 0 0 0,4-4-8 0,1-1 0 15,4-3 0-15,0-8 0 0,5-1 9 0,0 5 0 16,0-8 0-16,4 7 0 0,0 1-9 0,5 4 0 16,-4 8 0-16,-1-1-11 0,-9 9 19 0,0 4 3 15,1 4 1-15,-6 0 0 0,1 8 1 0,0 4 1 16,-5 1 0-16,0 7 0 0,-5 0-14 0,1 8 0 15,-5 5-9-15,0-5 9 16,0 4-36-16,-5 1-2 0,1-1 0 0,-1 1 0 16,5-5-181-16,-9 0-36 0,0-3-7 0,4-9-2 0</inkml:trace>
          <inkml:trace contextRef="#ctx0" brushRef="#br0" timeOffset="49990.5713">13270 11626 2628 0,'0'0'116'0,"0"0"24"0,-4 12-112 0,4 5-28 16,9 7 0-16,0-4 0 0,0 4 71 0,0 5 8 15,5 3 1-15,-1 0 1 0,-4-3-58 0,1 3-12 16,-1 1-3-16,0-9 0 16,0 0-188-16,0-4-39 0,5 5-7 0,-14-25-2 0</inkml:trace>
          <inkml:trace contextRef="#ctx0" brushRef="#br0" timeOffset="50115.5475">13498 11258 2246 0,'-9'-8'200'0,"4"0"-160"0,5 8-32 0,0 0-8 16,0 0 0-16,0 0 9 0,0 0-9 0,0 8 10 15</inkml:trace>
          <inkml:trace contextRef="#ctx0" brushRef="#br0" timeOffset="49235.1808">11267 11748 2559 0,'0'0'56'0,"0"0"12"0,0 0 3 0,0 0 1 0,4 12-58 0,-4 0-14 0,0 8 0 0,0 0 0 16,5 5 8-16,0 3-8 0,-5-4 11 0,0 1-11 16,-5-1 0-16,5 0-12 0,5-4 0 0,-1 1 0 31,1-5-22-31,4-8-4 0,0 0-1 0,0-4 0 0,5 0 16 0,-5-8 3 0,9-4 1 0,-9 0 0 15,5-4 19-15,-1-4 16 0,1-1-4 0,-5-3 0 16,0 0 36-16,0 4 6 0,0-5 2 0,1 1 0 16,-6-4-4-16,5 0 0 0,-9-1 0 0,5 1 0 15,-10 4-25-15,5 4-6 0,-9-5-1 0,0 9 0 0,0 0-20 16,-5 8 0-16,1-8 0 0,-6 8 0 0,-3 4-12 16,-1 0-6-16,-9 0-2 0,5 4-807 15,-5 4-161-15</inkml:trace>
          <inkml:trace contextRef="#ctx0" brushRef="#br0" timeOffset="51037.202">14249 11590 2602 0,'0'0'57'0,"0"0"12"0,0 0 3 0,0 0 1 0,0 0-58 0,0-8-15 16,-5 0 0-16,5 0 0 0,-4-1 35 0,-5 5 4 16,4 0 1-16,-4 0 0 0,0 0-40 0,0 4 0 15,-9 0-12-15,4 4 4 16,-4 8-29-16,0 1-6 0,-5 7-1 0,0 0 0 0,0 4 29 0,5 5 6 16,4-1 1-16,-4 4 0 0,0 1 8 0,4-1 0 15,1-4 0-15,4-3 0 0,4-1 0 0,0-4 0 16,1-8 0-16,4 5 8 0,0-9-8 0,0-8-13 15,0 0 3-15,14-4 1 0,4-4 9 0,0-9-13 0,0-7 5 0,5 4 8 16,9-9 0-16,-5 1 0 0,0-4 14 0,1-1-4 16,4 1-10-16,0 0 10 0,-1-1-10 0,1 1 10 15,0 0 7-15,-5 3 2 0,5 1 0 0,-9 8 0 16,0 3 10-16,-5 5 3 0,0 4 0 0,1 4 0 16,-6 4-16-16,-4 8-4 0,0 4 0 0,-4 1 0 15,-1 3-12-15,1 8 0 0,-5-4 0 0,0 5 0 16,5-1 0-16,-1-4-16 0,-4-4 3 0,5 0 1 31,-1-3-22-31,5-1-4 0,0-4-1 0,5-4 0 0,4-4 23 0,1-8 5 0,3 0 1 0,1-4 0 16,0-5 18-16,4 1 4 0,5-8 1 0,0 0 0 15,4-1 0-15,-4 1 0 0,0-8 0 0,4-1 0 16,-4-3 8-16,0-1 2 0,0-3 0 0,0-1 0 16,4-3-35-16,-4-5-6 0,0 1-2 0,-5-1 0 0,1-3 7 0,4-1 1 15,-5 0 0-15,-9 1 0 0,5-5 12 0,-9 5 0 16,4-5-10-16,-9 0 10 0,5 9 22 0,-10 3 9 15,1 1 1-15,-1 7 1 0,-4 5-33 16,-4 4 0-16,-1 3 0 0,1 9 0 0,4 4 8 0,0 0-8 16,-5 4 0-16,5 0 0 0,0 8 13 0,0 0-4 15,0 0-1-15,-9 8 0 0,-5 0-8 0,5 12 0 16,-5 8 0-16,1 5 0 0,-1 7 0 0,0 9 0 16,-4-1 0-16,5 9 0 0,-6 8 0 0,6 4 8 15,-5 3-8-15,4 5 8 0,0 0 0 0,1 4 0 16,3-8 0-16,-3 0 0 0,8-8-8 0,-4-1 8 15,5-7-8-15,-1 0 8 0,0-5-8 0,1-7 0 16,4-5 0-16,0-3 0 0,0-5 0 0,0-4 0 0,4-3 0 0,-4-9 0 16,10 0 0-16,-6-8 0 0,5-4 0 0,0 0 0 15,0 0 0-15,5-12 0 0,0 0 0 0,4-4 0 16,0-4 0-16,5 0-17 0,4-9 4 0,1-3 1 16,8 0 0-16,-4-1 0 0,4-3 0 0,5 4 0 15,5-1 12-15,-1 9 0 0,-4-4 0 0,-4 8 0 16,-5-1-12-16,-1 9 0 0,-8 0 0 0,0 4 0 15,0 0 32-15,0 4 8 0,-5 4 0 0,-5 0 1 16,6 0-11-16,-6 4-2 0,1 0-1 0,-5 5 0 16,0-1-6-16,-4 4-1 0,-1-4 0 0,1 0 0 15,-5 4-8-15,-5-4-11 0,5 5 3 0,-9-1 0 16,0-8 8-16,0 8 0 0,-9-4 0 0,0 0 0 16,-5 1 24-16,0-5 6 0,-4 4 2 0,-5-4 0 15,-5 4-52-15,-8-4-9 0,4-4-3 16,-5 0 0-16,-4-4 19 0,5 0 3 0,-1 0 1 0,1 0 0 15,8 0-90-15,-4-4-17 0,9 0-4 0,5-4-1004 16</inkml:trace>
        </inkml:traceGroup>
        <inkml:traceGroup>
          <inkml:annotationXML>
            <emma:emma xmlns:emma="http://www.w3.org/2003/04/emma" version="1.0">
              <emma:interpretation id="{77A52A84-7B56-4DEF-9728-9F6C0CF9E040}" emma:medium="tactile" emma:mode="ink">
                <msink:context xmlns:msink="http://schemas.microsoft.com/ink/2010/main" type="inkWord" rotatedBoundingBox="20849,11405 24608,11228 24690,12954 20931,13132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2896.1438">21115 10400 2311 0,'0'0'102'0,"0"0"22"0,0 0-100 0,0 0-24 0,0 0 0 0,0 0 0 16,9 16 48-16,-5 8 4 0,-4 1 0 0,-4 11 1 16,-5 1-6-16,0 3-2 0,-5 9 0 0,-9 3 0 15,0 5-19-15,-4 4-4 0,-5 7-1 0,0 1 0 16,-4 8-13-16,-1-4-8 0,6 0 10 0,-1 0-10 16,4-5 12-16,1 1-4 0,0-8-8 0,9 4 12 15,-5-1-24-15,9 1-4 0,0 0-2 0,1-8 0 16,4-9-238-1,4-7-48-15,-4 27-10 0,4-39-2 0</inkml:trace>
          <inkml:trace contextRef="#ctx0" brushRef="#br0" timeOffset="53177.3264">21306 10950 2199 0,'4'-12'48'0,"1"-12"11"0,9 0 1 0,-1-1 2 0,5 1-50 0,5 0-12 16,5 0 0-16,-1 3 0 0,5 1 13 0,-5 0 0 16,5 4 0-16,-5 4 0 0,-4-1 20 0,4 9 4 15,-8 0 1-15,3 8 0 0,1 4 2 0,0 9 1 16,4 3 0-16,0 8 0 0,1 5 9 0,-5 3 2 16,4 9 0-16,-4 3 0 0,-1 1-28 0,1 7-4 15,0 5-2-15,0-4 0 0,-1-1-10 0,1-3-8 0,5-5 12 0,-1-3-12 16,0-5 0-16,5 1 0 0,0-1 0 0,4-7-9 31,1-1-31-31,-1-8-5 0,-4 1-2 0,-5-5 0 16,5-4-186-16,0-4-38 0</inkml:trace>
          <inkml:trace contextRef="#ctx0" brushRef="#br0" timeOffset="53422.5868">22353 10647 2365 0,'-32'0'104'0,"23"4"23"0,0 4-102 0,0 8-25 0,-5 8 0 0,-4 5 0 16,0 3 84-16,0 9 11 0,-10 3 2 0,5 9 1 15,-4 3-59-15,-5 9-12 0,0 0-3 0,1 0 0 16,-10-5-24-16,4 5 8 0,-4-4-8 0,-4-4 0 15,-1-1-16-15,1-3-8 16,-1-1-1-16,1 1-1 0,4-8-175 0,0 3-35 0,4-3-8 0,5-5 0 16</inkml:trace>
          <inkml:trace contextRef="#ctx0" brushRef="#br0" timeOffset="52271.2943">18588 10699 1440 0,'0'0'128'0,"9"-8"-103"0,-9-8-25 0,4 4 0 15,6 4 11-15,-6 0-3 0,1 4-8 0,4-4 12 16,4 0 51-16,-3 4 9 0,-1 0 3 0,4-5 0 16,1 9-7-16,-5-4 0 0,0 0-1 0,5 4 0 15,-5 4-14-15,5 0-2 0,-5 9-1 0,4 3 0 16,-4 0-6-16,5 8 0 0,-5 5-1 0,0 3 0 16,0 8-14-16,-4 1-2 0,-5 7-1 0,0 5 0 15,-5-4-3-15,1 7-1 0,-5 1 0 0,4 8 0 16,-8-5-12-16,-1 1-2 0,0 0-8 0,1 0 12 15,-1 3-1-15,9 1-1 0,-4 0 0 0,5 0 0 16,-1-5 10-16,-4 1 1 0,9 0 1 0,-4-9 0 0,4-3 3 16,0-5 1-16,0 1 0 0,0-9 0 0,-5 1-11 15,5-5-3-15,0-4 0 0,0 1 0 0,0-9-3 16,0-4-1-16,0 0 0 0,5-8 0 0,-5-8-8 0,0 0-9 16,0 0 9-16,0 0-13 15,0 0-27-15,0 0-4 0,0 0-2 0,-5-8 0 16,0-4-161-16,1-4-32 0,-1 0-6 0,-4-4-2 0</inkml:trace>
          <inkml:trace contextRef="#ctx0" brushRef="#br0" timeOffset="52583.7195">18715 10784 1947 0,'9'-28'43'0,"-4"12"9"0,4-4 1 0,5 4 2 0,-1 3-44 0,-4-3-11 0,10 0 0 0,3 8 0 16,6-4 48-16,4 0 8 0,4 4 2 0,10-5 0 16,-5 5-25-16,4 0-5 0,1 4 0 0,4 0-1 15,4 0-27-15,1 0 0 0,4 4 8 0,0 4-8 16,1 0-12-16,-1 4-4 0,0-4 0 0,-4 8-1 16,-1 5 17-16,-8-1 12 0,-5 0-1 0,-5 4-1 15,-9 0 20-15,-4 1 4 0,0-1 1 0,-9 4 0 16,-5-4 18-16,-9 5 4 0,-5-1 1 0,-8 4 0 15,-6 1-13-15,-8-1-2 0,-5 4-1 0,-13 1 0 16,-1-1-22-16,-4-4-5 0,4 5-1 0,-4-1 0 16,5 1-14-16,-1-1 0 0,1-4 0 0,-1 5 0 15,5-5-42-15,-4-4-2 0,-1 5 0 0,1-5-1137 16</inkml:trace>
        </inkml:traceGroup>
        <inkml:traceGroup>
          <inkml:annotationXML>
            <emma:emma xmlns:emma="http://www.w3.org/2003/04/emma" version="1.0">
              <emma:interpretation id="{08A641CB-FA04-4652-A347-E88C662731D5}" emma:medium="tactile" emma:mode="ink">
                <msink:context xmlns:msink="http://schemas.microsoft.com/ink/2010/main" type="inkWord" rotatedBoundingBox="25529,11096 25696,11088 25775,12755 25607,1276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3703.7746">23259 10210 403 0,'9'12'36'0,"5"4"-36"16,-1 4 0-16,6 9 0 0,-1 15 470 0,0 9 87 0,5 3 18 0,-5 9 3 15,-4-4-403-15,4 4-81 0,-4 3-16 16,-5 5-3-16,-5 0-17 0,1 4-3 0,4 0-1 0,-9 0 0 15,0 0-29-15,-5-4-5 0,1-1-2 0,-1-7 0 16,1 0-8-16,-5-8-2 0,-1 3 0 0,6-7 0 16,-5 0-17-16,0 3-4 0,0-3-1 0,-10-9 0 31,1-3-203-31,0-9-41 0</inkml:trace>
        </inkml:traceGroup>
        <inkml:traceGroup>
          <inkml:annotationXML>
            <emma:emma xmlns:emma="http://www.w3.org/2003/04/emma" version="1.0">
              <emma:interpretation id="{814D6219-A5A1-41D0-B3C6-1A3DC95711E3}" emma:medium="tactile" emma:mode="ink">
                <msink:context xmlns:msink="http://schemas.microsoft.com/ink/2010/main" type="inkWord" rotatedBoundingBox="26651,11151 32343,10882 32437,12868 26745,13136"/>
              </emma:interpretation>
              <emma:one-of disjunction-type="recognition" id="oneOf23">
                <emma:interpretation id="interp31" emma:lang="" emma:confidence="0">
                  <emma:literal>#</emma:literal>
                </emma:interpretation>
                <emma:interpretation id="interp32" emma:lang="" emma:confidence="0">
                  <emma:literal>☺</emma:literal>
                </emma:interpretation>
                <emma:interpretation id="interp33" emma:lang="" emma:confidence="0">
                  <emma:literal>N</emma:literal>
                </emma:interpretation>
                <emma:interpretation id="interp34" emma:lang="" emma:confidence="0">
                  <emma:literal>H</emma:literal>
                </emma:interpretation>
                <emma:interpretation id="interp35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55503.2002">28194 10149 1785 0,'14'-28'79'0,"-5"20"17"0,-4-4-77 0,-5 3-19 15,9 1 0-15,-9 8 0 0,0 0 64 0,0 0 10 16,0 0 2-16,-14 8 0 0,0 9-8 0,-13 7 0 16,9 4-1-16,-14 13 0 0,-9-1-16 0,9 13-3 15,0 8-1-15,-13 3 0 0,4 5-16 0,0 0-3 16,-5 4-1-16,5-5 0 0,5 5-14 0,4-4-2 0,0 0-1 16,5 4 0-16,-5-4-10 0,18-1 12 0,-4-7-12 0,0-4 12 31,4-5-80-31,1-3-15 0,-1-5-3 0,9-3-994 0</inkml:trace>
          <inkml:trace contextRef="#ctx0" brushRef="#br0" timeOffset="56038.0644">29487 10598 2059 0,'-13'-4'91'0,"-1"4"19"15,0 0-88-15,1 8-22 0,-10 0 0 0,-4 13 0 16,-5-1 54-16,-14 12 6 0,-4 5 2 0,-5 3 0 0,1 9-30 0,-5-1-5 16,-14 9-2-16,5 8 0 0,-5-5-10 0,-9 9-3 15,-5 4 0-15,10-4 0 0,-5-4-12 0,9-1-16 16,5 1 3-16,-5-4 1 15,14 0-107-15,-5-9-21 0,14-3-4 0</inkml:trace>
          <inkml:trace contextRef="#ctx0" brushRef="#br0" timeOffset="55803.748">28386 10995 1094 0,'9'-37'48'0,"-9"17"11"0,9-8-47 0,-5 0-12 15,10-5 0-15,-5 1 0 0,0 4 267 0,5-1 51 16,-1 1 10-16,6 4 3 0,-1-5-268 0,-4 9-54 16,-1 0-9-16,5 4 0 0,-4 3-11 0,0 5 3 15,-1 8 0-15,-8 8 0 0,9 9 8 0,-14 3 0 16,0 8 0-16,0 5-8 0,9 7 24 0,-5 5 6 16,-4 3 1-16,-4 9 0 0,-5-1 12 0,9 9 2 15,0 0 1-15,-5 4 0 0,-4-4-11 0,9-5-3 16,0 1 0-16,0-4 0 0,0-5-15 0,14-3-9 0,-14-5 10 15,18-7-10-15,-5-1-12 0,6-4-8 0,-6 1-1 0,10-9-724 16,0-4-145-16</inkml:trace>
          <inkml:trace contextRef="#ctx0" brushRef="#br0" timeOffset="56303.6272">29984 10101 1900 0,'18'28'169'0,"-5"-16"-135"0,-8 8-34 0,9 13 0 16,4 7 116-16,-4 13 17 0,-1 7 3 0,-8 13 1 16,8 4-52-16,-13 8-10 0,0 4-3 0,-13 4 0 15,8 4-32-15,-22 0-6 0,9 5-2 0,-14-1 0 16,0-8-20-16,-9 0-12 0,9-8 12 0,0-4-12 15,-4 0 0-15,4-8 0 0,-9-9-12 0,9-7 3 16,-13 4-96 0,-1-13-19-16,0-3-4 0,-8-5-613 0,-10-7-123 0</inkml:trace>
          <inkml:trace contextRef="#ctx0" brushRef="#br0" timeOffset="54031.8355">25048 10950 345 0,'23'0'31'0,"-23"0"-31"16,0 0 0-16,0 0 0 0,0 0 483 0,5 21 90 16,-1 7 19-16,-4 12 3 0,-4 9-447 0,-10 8-90 0,-4 3-18 0,-14 5-3 15,0 0-18-15,-14 4-4 0,-4-5-1 0,-4 5 0 31,-10 0-33-31,-9 0-6 0,-4-13-2 0,-5 1-748 0,4-8-149 0</inkml:trace>
          <inkml:trace contextRef="#ctx0" brushRef="#br0" timeOffset="55237.6356">26792 10461 1785 0,'5'-8'159'16,"-5"-9"-127"-16,9-3-32 0,0 4 0 15,-5-4 24-15,5 8 0 0,-9-5-1 0,14 5 0 16,-14 0 17-16,5-4 3 0,-5 4 1 0,0 0 0 16,0 0-27-16,-5-1-5 0,1 5 0 0,-6 0-1 0,10 0 1 0,-9 0 0 15,5 0 0-15,-5 4 0 0,0-4 22 0,-5 4 5 16,-4 0 1-16,4 4 0 0,-4 0-40 0,-9 0 0 15,8 4 0-15,-3 0 0 0,-1 0 0 0,-5 4 0 16,6-4 0-16,-6 4 11 0,-3 4-11 0,-6 4 0 16,1-7 0-16,-1 11 0 0,-4 0 0 0,5 0 0 15,-1 0 0-15,1 5 0 0,4-1 9 0,0 4 3 16,0 1 1-16,1 3 0 0,3 0-1 0,-4 9-1 16,0-5 0-16,1 5 0 0,-1-1-11 0,0 9 10 15,0-5-10-15,-4 5 10 0,4-5-10 0,0 5 0 16,-5-5 0-16,15 1 0 0,-6 0-13 0,1-5-2 0,18-4 0 15,-5 1 0 1,5-9-21-16,5 1-5 0,4-5-1 0,4-4 0 16,1-4 13-16,4 0 2 0,4-8 1 0,6 1 0 0,3-5 26 0,6 0 0 0,-6-8 0 0,10 0 0 15,0-9 18-15,5 1 2 0,-1-4 1 0,1 0 0 16,-1-8 10-16,0-1 1 0,1-3 1 0,-5-4 0 16,4-5-17-16,0-3-3 0,1-5-1 0,4 1 0 15,0 3 8-15,0-3 0 0,4-1 1 0,1-3 0 16,-5-1-21-16,0 1 0 0,4-1 0 0,1 4 0 0,-14 1 0 15,9 3 17-15,-5 5-2 0,-4 0-1 16,-5 11-14-16,-8-3 0 0,3 8 0 0,-13 4 0 0,14 3 19 0,-14 1 1 16,0 0 0-16,-4 8 0 0,-5 4-20 0,0 0 0 15,0 0 0-15,0 0 0 0,0 0 0 0,0 12 0 16,0 4 0-16,-5 5 0 0,-4-1 0 0,9 4 0 16,-4 0 0-16,-5 5 0 0,0 3 0 0,-1 1-9 15,-3 3 1-15,-5 0 0 0,4 9 19 0,-4-1 4 16,-5 13 1-16,-13 4 0 0,4 8-8 0,0 3 0 15,0 13-8-15,-14-4 12 0,1 8 1 0,4 0 0 16,-5-4 0-16,-4 0 0 0,0 0-13 0,14 0 9 16,-10-12-9-16,5 0 8 0,5-8-8 0,-5-13 0 15,9-3 0-15,5-9 0 0,4-7 0 0,-4-9 0 0,13-4-9 16,-4-7 9-16,4-5 0 0,5-8 0 0,-5 0 0 16,5-4 9-16,9-9 7 0,0 1 0 0,0-8 1 15,0 0 0-15,14-13 14 0,-5 5 2 0,0-12 1 0,14 7 0 16,-10-7-17-16,10 3-3 0,-5-3-1 0,14 3 0 15,-4 1-13-15,-1 4 0 0,-4 3 0 0,4 5 0 16,-9 0 0-16,10 8 0 0,-10 7 0 0,0 5 0 16,-4 4 0-16,-1 0 0 0,1 9-12 0,-5 3 12 15,0 0-12-15,5 4 12 0,-5 4-12 0,0 5 12 32,-9-5-97-32,9 0-13 0,0 0-2 0,5 0-647 0,0-3-129 0</inkml:trace>
        </inkml:traceGroup>
      </inkml:traceGroup>
      <inkml:traceGroup>
        <inkml:annotationXML>
          <emma:emma xmlns:emma="http://www.w3.org/2003/04/emma" version="1.0">
            <emma:interpretation id="{30CF1360-F244-4C7B-B07C-058CD0B7EF81}" emma:medium="tactile" emma:mode="ink">
              <msink:context xmlns:msink="http://schemas.microsoft.com/ink/2010/main" type="line" rotatedBoundingBox="6020,13817 32970,13392 33009,15839 6059,16264"/>
            </emma:interpretation>
          </emma:emma>
        </inkml:annotationXML>
        <inkml:traceGroup>
          <inkml:annotationXML>
            <emma:emma xmlns:emma="http://www.w3.org/2003/04/emma" version="1.0">
              <emma:interpretation id="{2F3F1F74-84A6-4546-B520-B9957910E80A}" emma:medium="tactile" emma:mode="ink">
                <msink:context xmlns:msink="http://schemas.microsoft.com/ink/2010/main" type="inkWord" rotatedBoundingBox="6028,14332 9142,14283 9166,15807 6052,15856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7397.1197">4128 13779 1566 0,'-18'0'69'0,"13"0"15"0,-8-4-68 0,-1 4-16 0,-4-4 0 0,4 4 0 0,0 4 64 15,-4-4 10-15,5 4 2 0,-6 0 0 0,6-4-21 0,-1 8-4 16,-4-4-1-16,4 5 0 0,0-5-38 0,1 4-12 16,-1 0 0-16,1 0 0 0,3 0 12 0,1 4-12 15,0-4 12-15,-4 4-12 0,-1 4 8 0,5 5-8 16,0-5 0-16,0 0 0 0,-1 4 0 0,6 1-9 16,-1-1-1-16,5 0 0 0,0 0 10 0,5 1-13 15,-1-5 5-15,6 4 8 0,3 4-10 0,5-4 10 16,1 5 0-16,3-1-9 0,1 4 9 0,4 1 0 15,1-1 0-15,-1 0 0 0,5 1 0 0,4-1 0 16,-4 0 0-16,5-3 0 0,-1-9 0 0,1 0 0 16,-6 0 8-16,1 0-8 0,-4-4 17 0,-1 5-1 0,-4-1 0 15,-5-4 0-15,-4 0 2 0,-5 8 0 0,-5-3 0 0,-4 3 0 16,-9 0 16-16,0 4 3 0,-9-3 1 0,0 3 0 16,-10 4-15-16,-4-4-3 0,5 5-1 0,-9-1 0 15,-1-4-19-15,-4 5 10 0,0-5-10 0,5 0 8 16,-1-3-24-16,6-5-4 0,-1 0-2 0,0-8-658 15,9-4-132-15</inkml:trace>
          <inkml:trace contextRef="#ctx0" brushRef="#br0" timeOffset="57709.5498">4820 14216 1670 0,'0'0'148'0,"0"0"-118"16,0 0-30-16,0 12 0 0,9 5 96 0,-4 3 14 15,4 4 2-15,0 9 1 0,5 3-53 0,-1-4-10 16,5 1-2-16,-4-1-1 0,4 4-15 0,1-3-4 16,3-1 0-16,1-3 0 0,-5-1-8 0,5-8-3 15,-5-4 0-15,0-4 0 0,1 1 7 0,-6-5 2 16,1-8 0-16,0 0 0 0,-1-4 11 0,1-8 3 15,-9-1 0-15,8-7 0 0,-4-4-5 0,0-4-1 16,0-5 0-16,1-3 0 0,-1-1-21 0,-5 1-4 0,5-5-1 16,0-3 0-16,-4 3-8 0,4-3-9 0,-4-5 9 15,-1 5-13 1,-4-1-103-16,5 1-20 0,-5-1-4 0</inkml:trace>
          <inkml:trace contextRef="#ctx0" brushRef="#br0" timeOffset="58019.65">5999 14111 345 0,'0'0'15'0,"-4"-8"4"0,-5 0-19 0,4-4 0 0,-4 8 0 0,4 0 0 16,5 4 452-16,0 0 88 0,0 0 16 0,-4 4 4 16,-5 4-411-16,4 8-82 0,-4 0-17 0,5 8-3 15,-6 5-35-15,6 3-12 0,-10 5 0 0,1 3 9 0,3 5-9 16,-8-1 0-16,5 1 0 0,-6-5 0 0,1 5 0 0,4-1 0 16,5-3 0-16,0-5 0 0,0-4 0 0,9-3 0 15,5-5-14-15,4-4 5 16,4-4-105-16,1-8-21 0,4 5-4 0,1-13-839 15</inkml:trace>
          <inkml:trace contextRef="#ctx0" brushRef="#br0" timeOffset="58378.9453">6509 13524 1843 0,'-9'-32'164'0,"9"16"-132"16,0 0-32-16,0-1 0 0,5 5 40 0,-1 0 2 0,1 4 0 0,-1 0 0 15,-4 8 43-15,0 0 9 0,9 12 2 0,0 4 0 16,1 4-47-16,-1 13-9 0,0 3-1 0,-5 17-1 16,-4 8-13-16,0 3-2 0,-4 13-1 0,-1 0 0 15,1 0-10-15,-5 0-3 0,-1 0 0 0,1 4 0 16,-4-4-9-16,4-1 0 0,-1-3 0 0,6-4 0 16,-5-4 0-16,4-13-17 0,-4-3 4 0,9-13 1 15,-4-3 12-15,-1-13 0 0,1-4-10 0,-1 0 10 16,5-3 0-16,0-13 13 0,0 0-1 0,0 0-1 15,0 0 2-15,0 0 1 0,0-17 0 0,5 1 0 16,-1-8 5-16,5-4 1 0,5-5 0 0,-1 1 0 16,1-5-5-16,4 1-1 0,5 4 0 0,0-1 0 15,-5 1-14-15,5 12 0 0,-5 3 0 0,5 5-10 16,-9 8 10-16,4 8 0 0,-5 4 0 0,6 9 0 0,-6 3 0 16,1 4 0-16,0 0 0 0,-1 1 0 0,5 7-15 0,5-4-1 15,0 1 0-15,4-1-784 16,1 0-156-16</inkml:trace>
        </inkml:traceGroup>
        <inkml:traceGroup>
          <inkml:annotationXML>
            <emma:emma xmlns:emma="http://www.w3.org/2003/04/emma" version="1.0">
              <emma:interpretation id="{E52AA94E-A2B8-4F32-A917-DF4A48030D55}" emma:medium="tactile" emma:mode="ink">
                <msink:context xmlns:msink="http://schemas.microsoft.com/ink/2010/main" type="inkWord" rotatedBoundingBox="10928,13740 14684,13681 14716,15686 10959,15746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58882.4787">9236 13435 1850 0,'0'0'82'0,"0"0"17"0,0 0-79 0,-4 8-20 15,-1-4 0-15,1 9 0 0,-1 3 110 0,1 12 18 16,-6 0 4-16,6 9 1 0,-5 3-65 0,0 13-12 0,0 4-4 0,-14 7 0 16,5 5-31-16,-5 4-6 0,-4 0-2 0,-1 4 0 15,-4 0-2-15,-4 8-1 0,-5-5 0 0,4 1 0 16,6-4-10-16,-6-8 0 0,10-4 0 0,4-8 0 31,0-9-28-31,5-7 0 0,0-9-1 0,9-4 0 16,-5-3-207-16,-4-5-42 0</inkml:trace>
          <inkml:trace contextRef="#ctx0" brushRef="#br0" timeOffset="58644.4995">8717 14152 2610 0,'0'0'116'0,"0"0"23"0,5-4-111 0,4-1-28 0,5 1 0 0,8 0 0 16,6 0 29-16,8-4 1 0,10 4 0 0,4-4 0 16,4 0-30-16,10-4 0 0,4 0 0 0,1 4-10 31,-10-5-20-31,5 5-4 0,-10 0-1 0,1 0 0 0,-1 0-149 15,-13-4-31-15,0 4-5 0,-9 0-702 0</inkml:trace>
          <inkml:trace contextRef="#ctx0" brushRef="#br0" timeOffset="59288.6352">9833 12836 1900 0,'0'0'169'0,"0"0"-135"15,9 8-34-15,9 0 0 0,-4 5 64 0,4 7 5 16,0 4 2-16,0 4 0 0,-4 9-7 0,0 3 0 16,-1 13-1-16,1 8 0 0,0 7-20 0,-10 5-4 15,-4 4-1-15,0 12 0 0,-9 0-18 0,0 4-4 16,-9 4-1-16,0 1 0 0,-5-5-4 0,5-4-1 16,-5 0 0-16,5-4 0 0,-5-4-2 0,5-8-8 15,9-1 12-15,-10-7-4 0,1-8-8 0,4-5 0 16,-4-7-12-16,5-13 12 0,-1-3 0 0,0-9 0 15,1-4 0-15,3-4 0 0,1-4 13 0,5-8-2 16,-5 0-1-16,9 0 0 0,-5-8-10 0,1-4 12 16,-1-8-12-16,5-4 12 0,9-1-12 0,0-7 0 15,5-5 0-15,0-3 0 0,8-1 0 0,-3 1 0 16,8-4 0-16,0 7 0 0,5 1 0 0,-5 7 0 0,5 9 0 0,-4 0 0 16,-1 8 10-16,-4 4-10 0,-1 4 12 0,-3 4-12 15,3 8 11-15,-3 0-11 0,-1 8 10 0,-5 0-10 16,6 8 0-16,-1 1-20 0,0 3 4 0,-4 0 0 31,4 1-122-31,5-1-24 0,-5 0-5 0</inkml:trace>
          <inkml:trace contextRef="#ctx0" brushRef="#br0" timeOffset="59897.8608">11235 14095 2246 0,'14'-20'200'0,"-14"8"-160"0,4 3-32 0,-4-3-8 16,5 4 72-16,-5-4 12 0,-5 4 4 0,5 8 0 0,0 0-26 0,0 0-5 16,-4 0-1-16,-5 0 0 0,-1 0-39 0,1 8-8 15,-4 0-1-15,-6 8-8 0,-3 9 0 0,-6-1 0 16,-8 8 0-16,4 1 0 0,-4-1 0 0,-1 4 0 16,5 1 0-16,1-1-9 0,3 1 9 0,1-9-12 15,4 0 12-15,5-3-12 16,4-1-23-16,5-12-5 0,-5 0 0 0,10-4-1 15,4-8 7-15,0 0 2 0,0 0 0 0,9-12 0 16,0-4-8-16,5 0 0 0,4-8-1 0,0-1 0 0,10-3 41 0,-6-4 16 16,10 7-1-16,-5-3 0 0,5 4 24 0,-4-1 5 15,-1 5 0-15,0 4 1 0,-4 4-1 0,0 4-1 0,-10 4 0 0,6 8 0 16,-1 4-18-16,0 4-3 0,-4 4-1 16,-1 4 0-16,1 5-21 0,0-1 0 0,-1 4 0 0,1-3 0 15,-5-1-16-15,5 0-2 0,-5 0 0 0,5-7 0 31,-1-5-17-31,1 0-3 0,0-4-1 0,4 0 0 0,-5-4 22 0,6-4 4 0,-1-4 1 0,5-4 0 16,-1-4 25-16,-3-4 6 0,8-1 1 0,0-3 0 16,1-8 14-16,-1 0 3 0,5-9 1 0,4 1 0 15,1-5-20-15,-1-3-4 0,-4-9-1 0,4-4 0 16,5-7-13-16,0-1 0 0,0-4 0 0,0 0 0 16,-4-4 0-16,4 1-8 0,-10-5-1 0,6-4 0 15,-5 4-7-15,-5-4 0 0,0 0-1 0,-4 4 0 16,0 8 17-16,-9 9 0 0,-1 7 11 0,1 13-11 15,0 7 0-15,-10 9 0 0,1 4 0 0,-5 12-9 0,0 8 27 16,0 0 6-16,-5 16 0 0,-9 8 1 0,5 12-7 0,-4 13-2 16,-1 12 0-16,-4 3 0 0,4 5 5 0,1 4 1 15,-6 0 0-15,1 0 0 0,0 0-3 0,0 4-1 16,-1 3 0-16,1-3 0 0,5 4-18 0,-1-4 0 16,0-8 0-16,5 0-9 15,0-8-35-15,5-1-6 0,-6-7-2 0,10-5 0 16,-4-7-201-16,8-9-41 0,-4 25-8 0,10-33-2 0</inkml:trace>
          <inkml:trace contextRef="#ctx0" brushRef="#br0" timeOffset="60085.3136">11640 13484 2131 0,'0'0'94'0,"0"0"20"0,0 0-91 0,0 0-23 0,0 0 0 0,0 0 0 16,0 0 141-16,14 0 24 0,9 0 5 0,4-8 1 16,14 4-135-16,14-4-26 0,8-5-10 0,10-3 0 31,9 0-24-31,9 0-12 0,9-8-3 0,5 3-754 0,4 1-151 0</inkml:trace>
        </inkml:traceGroup>
        <inkml:traceGroup>
          <inkml:annotationXML>
            <emma:emma xmlns:emma="http://www.w3.org/2003/04/emma" version="1.0">
              <emma:interpretation id="{C64E730B-82CB-41DE-99C4-443627E5FB4D}" emma:medium="tactile" emma:mode="ink">
                <msink:context xmlns:msink="http://schemas.microsoft.com/ink/2010/main" type="inkWord" rotatedBoundingBox="16389,14105 20781,14036 20811,15936 16419,16005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2198.3045">14973 14293 748 0,'0'0'33'0,"0"0"7"0,0 0-32 0,0 0-8 15,0 0 0-15,-9 4 0 0,-5-4 120 0,5-4 21 16,9 4 5-16,0 0 1 0,-9 0-83 0,0-4-16 16,9 4-3-16,0 0-1 0,-5-4 10 0,5 4 2 15,0 0 0-15,0 0 0 0,0 0 11 0,0 0 2 16,-9-4 1-16,0 8 0 0,0-4-22 0,-5 4-4 16,1 0 0-16,-1 4-1 0,-9 4-3 0,0-3-1 15,1 3 0-15,-10 4 0 0,-5-4 1 0,1 0 0 16,0 8 0-16,-5 1 0 0,0-5-15 0,0 0-2 15,0 0-1-15,4 0 0 0,5-4-22 0,0 1 0 16,1-1 0-16,3 4 0 16,1-4-106-16,0-4-26 0,4 0-4 0,0 0-495 0,5-4-98 15</inkml:trace>
          <inkml:trace contextRef="#ctx0" brushRef="#br0" timeOffset="60776.7531">14508 13783 1645 0,'-9'-24'72'0,"5"12"16"0,4-4-70 0,-5-1-18 16,5 1 0-16,0 0 0 0,-4 0 51 0,4 4 6 16,-5 4 2-16,5 8 0 0,0 0-4 0,0 0-1 15,0 0 0-15,0 0 0 0,0 0-30 0,0 12-5 16,-4 4-2-16,-1 8 0 0,1 13 11 0,-1 3 3 15,-4 9 0-15,4 3 0 0,-4 5 27 0,0 4 6 16,-5-5 0-16,5 9 1 0,0-4-1 0,-4 8 0 16,-1-1 0-16,5 9 0 0,-5-4-24 0,5 0-4 15,-5-8-2-15,5 4 0 0,-4-9-18 0,3-7-4 16,6-1-1-16,-5-7 0 0,4 4-11 0,-4-9 0 16,5-4 0-16,-5-3 8 0,4-9-18 0,-4-8-4 0,0 0-1 0,4-3 0 15,-4-5-7-15,0-4-2 0,0-4 0 0,0 0 0 31,0-4-115-31,0-8-23 0,-1-1-5 0,-3-7-873 0</inkml:trace>
          <inkml:trace contextRef="#ctx0" brushRef="#br0" timeOffset="61089.1824">14454 13727 1440 0,'4'-29'64'0,"-4"17"12"0,0-8-60 0,0 0-16 16,5 3 0-16,4 1 0 0,-4 0 171 0,-1 0 31 15,10 0 6-15,4 4 2 0,9-5-126 0,1 5-26 16,4-8-5-16,4 8-1 0,9 0-33 0,1 0-7 16,4 8-2-16,0-5 0 0,0 5 7 0,0 0 2 15,5 8 0-15,-5 0 0 0,5 5-19 0,-1-1-19 16,1 0 4-16,-5 8 1 0,-4 4 32 0,-5-4 6 16,0 9 2-16,-10 3 0 0,-3 4 21 0,-6 5 4 15,-3-5 1-15,-10 5 0 0,-9 3-26 0,-5 1-5 16,-8-1-1-16,-6 4 0 0,-3-3-3 0,-10 3-1 0,-14-3 0 0,1-1 0 15,-5 1-8-15,4-5-8 0,-4 1 9 16,0-5-9-16,0 5-11 0,4-5-8 0,10 0-1 0,-5-3-1 31,4-5-115-31,1 4-22 0,9-12-5 0,-5 1-913 0</inkml:trace>
          <inkml:trace contextRef="#ctx0" brushRef="#br0" timeOffset="62510.732">16612 13180 2145 0,'-37'16'95'0,"24"-3"20"0,-5-1-92 0,-1 4-23 15,-3 4 0-15,-6 8 0 0,1 5 80 0,-5 3 12 16,0 9 3-16,0-1 0 0,-4 9-54 0,0 0-10 16,-1 3-3-16,-4 1 0 0,9 4-13 0,0 7-3 15,1 1-1-15,3 0 0 0,1 0-2 0,4 0 0 16,0-1 0-16,1 9 0 0,-1 0 1 0,0 0 0 16,5 0 0-16,0 0 0 0,-1-4-10 0,6 0 0 15,-1-5-12-15,10-3-785 16,4-4-157-16</inkml:trace>
          <inkml:trace contextRef="#ctx0" brushRef="#br0" timeOffset="62854.3974">16967 13961 1843 0,'-14'-20'81'0,"14"8"18"0,0-8-79 0,5-1-20 0,-10 1 0 0,10 0 0 16,4 4 144-16,0-4 26 0,0 3 5 0,5-3 1 16,-5-4-129-16,9 0-26 0,5-1-5 0,-5 1 0 15,5 0-16-15,0 4 0 0,4-1 0 0,-4 1 0 16,0 4 0-16,4 4 0 0,0 4 0 0,0 0-10 16,5 4 10-16,-9 4 0 0,0 4 8 0,0 4-8 15,4 8 14-15,0 8-2 0,-8 8 0 0,3 9 0 16,1 8-12-16,0 3 11 0,-10 9-11 0,1 4 10 0,-9 3 10 15,8 1 1-15,6 0 1 0,-6 4 0 0,-8-4-22 0,8-1 0 16,1-3 0-16,4 0 0 16,-4-8-24-16,-5-1-2 0,5-3-1 0,4-9 0 15,5 1-25-15,-10-9-4 0,1 1-2 0,4-9 0 16,0-4-90-16,1-7-19 0,-10-1-3 0</inkml:trace>
          <inkml:trace contextRef="#ctx0" brushRef="#br0" timeOffset="63073.097">18092 13516 2530 0,'-19'4'56'0,"1"0"11"0,4 8 2 0,1 1 3 0,-10 11-58 0,0 4-14 0,-9 9 0 0,5 11 0 15,4 1 44-15,-9-1 7 0,-13 9 1 0,-1 0 0 16,5-1-42-16,-9 1-10 0,-4 0 0 0,-5 3 0 15,4 5-8-15,-4 0-4 0,4 0-1 0,-4-1 0 32,-5-3-13-32,14 0-2 0,5-5-1 0,-1-7 0 15,-4-5-100-15,9-3-20 0,14-5-4 0,4-3-1 0</inkml:trace>
          <inkml:trace contextRef="#ctx0" brushRef="#br0" timeOffset="63385.9521">18269 14702 2487 0,'0'0'55'0,"0"0"11"0,0 0 2 0,0 0 2 0,0 0-56 0,0 12-14 16,-4 4 0-16,-1 4 0 0,-13 1 15 0,9-1 0 15,4 0 0-15,-4 9 0 0,-9-5-15 0,9 4 0 0,4-4-12 0,1 1 12 16,4-1-16-16,4 0 4 0,-4-3 1 0,5-9 0 31,8 4-114-31,-4-12-23 0,-9-4-5 0,19 0-795 0</inkml:trace>
          <inkml:trace contextRef="#ctx0" brushRef="#br0" timeOffset="63526.5434">18524 13925 1962 0,'-9'-4'43'0,"-5"0"9"0,5 0 1 0,-4 4 3 16,-1 0-45-16,0 0-11 0,5 0 0 0,9 0 0 0</inkml:trace>
        </inkml:traceGroup>
        <inkml:traceGroup>
          <inkml:annotationXML>
            <emma:emma xmlns:emma="http://www.w3.org/2003/04/emma" version="1.0">
              <emma:interpretation id="{72BA9386-CC9C-4F99-BB58-033ABD6C00A8}" emma:medium="tactile" emma:mode="ink">
                <msink:context xmlns:msink="http://schemas.microsoft.com/ink/2010/main" type="inkWord" rotatedBoundingBox="21445,13937 25393,13874 25426,15958 21477,16020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64182.6421">20732 14305 1497 0,'0'0'133'0,"0"0"-106"16,0 0-27-16,-9-4 0 0,9 4 200 0,0 0 36 16,0 0 6-16,0 0 2 0,0 0-168 0,0 0-32 15,0 0-8-15,0 0 0 0,0 0-26 0,9-4-10 16,9-8 8-16,1 4-8 0,8-4 0 0,5-4-11 16,4-1 1-16,5 5 0 0,5 0-6 0,-1-4-2 15,1 4 0-15,-1 0 0 0,1 0 18 0,-5-1 0 0,0 5 0 0,-5 0 0 16,5 0 0-16,-4 4-20 0,-1 0 4 15,-4-4 0 1,4 8-112-16,-8-4-21 0,-1 4-5 0,0 0-744 0</inkml:trace>
          <inkml:trace contextRef="#ctx0" brushRef="#br0" timeOffset="63792.1131">19175 13051 2300 0,'23'4'102'0,"-9"0"21"0,4 8-99 0,5 8-24 16,4 5 0-16,9 7 0 0,5 4 76 0,5 9 11 15,-1 3 1-15,1 9 1 0,-5-4-38 0,0 7-8 16,0 5-2-16,-5 4 0 0,-4 4 7 0,0 12 2 0,-9 0 0 0,-5 4 0 16,-4 0-30-16,-10 0-7 0,1 4-1 0,-10 0 0 15,-4-4 5-15,-9 0 1 0,-5 0 0 0,-9-4 0 16,-4-8-18-16,-5-4 0 0,0-4 0 0,-5-5 0 31,1-3-119-31,-5-4-24 0,0-5-5 0,4-7 0 0</inkml:trace>
          <inkml:trace contextRef="#ctx0" brushRef="#br0" timeOffset="64385.7199">20536 14581 1612 0,'-27'0'144'0,"13"0"-116"0,5 0-28 0,-4 0 0 0,4 0 156 0,9 0 24 16,0 0 6-16,0 0 1 0,0 0-105 0,0 0-21 15,0 0-4-15,18 4-1 0,0 4-38 0,5-8-8 16,9 4-2-16,0-4 0 16,8-4-31-16,6 0-6 0,4-4-2 0,0-1 0 15,9 5-145-15,1-4-30 0,-1 0-6 0,0 0 0 0</inkml:trace>
          <inkml:trace contextRef="#ctx0" brushRef="#br0" timeOffset="65151.168">23063 13407 1440 0,'5'-20'128'0,"-1"8"-103"0,1-5-25 0,4 1 0 16,0-4 86-16,5 4 12 0,-10-5 2 0,5 1 1 16,-4 8-34-16,-5-4-7 0,0-4-2 0,0 4 0 15,-5-1-24-15,1 5-5 0,-1-4-1 0,-8 4 0 16,4 0-12-16,-1 4-4 0,-3 0 0 0,-5-1 0 15,-1 5-12-15,1 0 0 0,-9 4 0 0,0 4 0 16,-1 9 0-16,-4 7 0 0,-4 4 0 0,-1 8 0 16,1 5 0-16,-5 3-13 0,0 5 2 0,-4 3 1 15,-5 5 10-15,-1 0 0 0,1 3 0 0,0 5-8 0,0 4 8 16,5-1-8-16,4-3 8 0,9-4-8 0,9-5-13 0,5-7-3 16,9-9 0-16,0-7 0 0,9-1 8 0,0-8 2 15,4-8 0-15,1 5 0 0,8-13 14 0,1 4 0 16,4-8 0-16,5 0-9 0,-5-8 32 0,10-4 6 15,3-1 2-15,1-3 0 0,5-8-5 0,-5 0-1 16,9 3 0-16,-5-7 0 0,5 4 0 0,0-9 0 16,-5-3 0-16,5-4 0 0,0 3-13 0,-4-3-4 15,4 3 0-15,-5-3 0 0,1-1-8 0,-6 5 8 16,-3-1-8-16,-5-3 8 0,-1 4 2 0,1-1 0 16,-5 9 0-16,-4-1 0 0,0 1 2 0,-5 4 0 0,0 8 0 0,-5 3 0 15,5 1 21-15,-9 4 5 0,0 8 1 0,0 0 0 16,0 0-39-16,0 0 0 0,0 0 0 0,-4 12 0 15,-1 5-9-15,1-5 0 0,-1 8 0 0,-4-4 0 16,5 8 9-16,-6 1-12 0,-3 7 12 0,4 0-12 16,-10 9 20-16,-3 8 3 0,-1-1 1 0,-4 13 0 15,-5 4 4-15,-9 11 2 0,0 1 0 0,-9 4 0 16,0 8-1-16,-5 0 0 0,0 4 0 0,-4 0 0 16,0 1-17-16,4-9 0 0,1 0-8 0,8-13 8 15,5-3 0-15,0-8 8 0,5-4 1 0,4-9 0 16,5-3-9-16,-1-5-9 0,6-3 9 0,-1-9-13 15,0-8 4-15,5-4 1 0,4-8 0 0,5 0 0 16,-5-12 22-16,10 0 5 0,-1-8 1 0,1 0 0 16,8-4-7-16,1-4-1 0,4-1 0 0,5-3 0 15,-1-4 0-15,10-1-1 0,4 1 0 0,5-4 0 0,5 3 0 16,4 1 0-16,0 4 0 0,0 0 0 0,0 7 1 16,-5 1 0-16,0 8 0 0,1 8 0 0,-5 0-12 0,0 0 0 15,-1 8 0-15,-3 0 8 16,-1 4-28-16,0 1-7 0,1-5-1 0,-6 4-790 15,6-4-158-15</inkml:trace>
        </inkml:traceGroup>
        <inkml:traceGroup>
          <inkml:annotationXML>
            <emma:emma xmlns:emma="http://www.w3.org/2003/04/emma" version="1.0">
              <emma:interpretation id="{1B28C42B-BF6D-43DB-915D-94156BE887BC}" emma:medium="tactile" emma:mode="ink">
                <msink:context xmlns:msink="http://schemas.microsoft.com/ink/2010/main" type="inkWord" rotatedBoundingBox="26231,13900 28443,13865 28471,15633 26259,15668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65447.9694">24484 13006 2354 0,'-14'8'104'0,"5"0"22"0,4 5-101 0,-8 3-25 0,4 8 0 0,-10 8 0 16,1 5 52-16,0 7 6 0,-14 5 1 0,0 8 0 15,0-1-17-15,1 5-3 0,-1 0-1 0,0 3 0 16,0 9-21-16,5-4-4 0,-1 4-1 0,6 0 0 15,-1-4-12-15,5-1 0 0,4-3 0 0,0 0 0 16,5-4 0-16,0-1-10 0,4 1 2 0,1 0 0 16,4-1-182-16,4-11-36 0,1-5-7 15</inkml:trace>
          <inkml:trace contextRef="#ctx0" brushRef="#br0" timeOffset="65744.7756">24816 13860 748 0,'0'-36'67'0,"0"20"-54"15,5-13-13-15,-1-3 0 0,5-1 335 0,0 5 64 16,5-8 13-16,0 7 2 0,-1-3-293 0,6 8-58 16,-1-5-12-16,-5 5-3 0,6-4-23 0,-1 8-5 15,0-1 0-15,5 1-1 0,-5 4-19 0,5 0 0 16,0 0 0-16,-1 7 0 0,-3-3 9 0,3 12-1 0,-3 8-8 15,8 5 12-15,-4 3 1 0,4 8 0 0,-4 8 0 0,-1 9 0 16,1-1 5-16,-5 9 1 0,5 3 0 0,-5 5 0 16,5 12 12-16,-5-8 2 0,5 3 1 0,0-7 0 15,4 0-26-15,-4-5-8 0,4-3 0 0,5-5 0 32,5-3-19-32,-1-5-10 0,0-7-3 0,-4-1 0 15,5-8-149-15,-1-4-31 0,32 5-5 0,-17-17-2 0</inkml:trace>
          <inkml:trace contextRef="#ctx0" brushRef="#br0" timeOffset="66010.3356">26177 13184 2257 0,'0'0'100'0,"0"8"20"0,-9 5-96 0,0-1-24 15,-4 8 0-15,-6 8 0 0,-8 5 56 0,4 3 7 16,-9 9 1-16,-9-1 0 0,-4 9-44 0,-14 7-8 16,-1 1-1-16,1 8-1 0,-9 0 0 0,13 4 0 15,1-1 0-15,-5-7 0 0,8 4-10 0,-3-8 0 16,4-5 0-16,0 1 0 0,4-8-15 0,1-1 2 16,8 1 0-16,-4-5 0 15,9-3-192-15,0-9-39 0,1 0-7 0,8-3-1 0</inkml:trace>
          <inkml:trace contextRef="#ctx0" brushRef="#br0" timeOffset="66291.5261">26186 14390 2718 0,'0'0'60'0,"0"0"12"0,0 0 2 0,-9 12 2 16,9 5-60-16,-4 7-16 0,-5 0 0 0,0 5 0 0,-5 7 0 15,5-4 0-15,-9 1 0 0,4-1 0 16,0-4-25-16,1-3-8 0,-6-5-2 0,15 0 0 15,-1-4-189-15,1-4-37 0,4-12-8 0,0 0-2 0</inkml:trace>
        </inkml:traceGroup>
        <inkml:traceGroup>
          <inkml:annotationXML>
            <emma:emma xmlns:emma="http://www.w3.org/2003/04/emma" version="1.0">
              <emma:interpretation id="{42F886D4-7F8D-496F-939E-380F19D07FBB}" emma:medium="tactile" emma:mode="ink">
                <msink:context xmlns:msink="http://schemas.microsoft.com/ink/2010/main" type="inkWord" rotatedBoundingBox="29259,13923 32978,13865 33005,15591 29286,15649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68621.9222">29801 13006 921 0,'0'0'40'0,"0"0"10"0,-13-4-40 0,-1 0-10 16,14 4 0-16,-4-4 0 0,-10 8 240 0,0 0 45 15,10 4 10-15,-10 0 1 0,0 9-209 0,-4 3-43 16,0 12-8-16,4 5-1 0,-4-1-27 0,4 9-8 0,1-9 0 0,-1 0 0 15,14 1 0-15,-4-1 0 0,4 1 0 0,0-9 0 16,4 0 0-16,5-3 0 0,-4-9-10 0,-1 0 10 16,10 0-27-16,-5-8 3 0,-4 0 0 0,8-4 0 15,-8 0 24-15,9-4-8 0,-1-4 8 0,5-4 0 16,-4 4 13-16,13-4 8 0,-8-4 2 0,8 4 0 16,-4-8 1-16,4 0 0 0,5-5 0 0,0 1 0 15,13 4-4-15,-13-4 0 0,0-5 0 0,9 1 0 16,-5 0-20-16,-4 4 0 0,0-5 0 0,5 9 0 15,-6 0 0-15,-8 8-20 0,-5 0 4 0,-4 8 1 16,0 4 15-16,-1 4-9 0,-13 4 9 0,5 8-8 16,-5 9 8-16,-5-1 8 0,1 8-8 0,-5 5 11 15,-5 3-1-15,0 9 0 0,-4 4 0 0,-14 7 0 16,-4 9-10-16,-5 4 0 0,4 8 0 0,-3-8 0 16,-6 0 0-16,0-4 0 0,15-4 0 0,-1-5 0 0,-5-3 16 15,-4 0-1-15,9-1-1 0,1-11 0 0,-1-1 0 0,-9-3 0 16,9-5 0-16,0-3 0 0,0-9-2 0,-4-3-1 15,-5-5 0-15,9-4 0 0,9-4 2 0,-4-4 1 16,-1-4 0-16,-3-4 0 0,17-4 22 0,0-8 4 16,-4-4 0-16,13 0 1 0,-4-9-1 0,5 1 0 15,-1-4 0-15,10-9 0 0,-1 5-40 0,24-9 0 16,4-7 0-16,-1 7 0 16,15-7-56-16,0-1-3 0,4 1-1 0,-5 3-704 15,14-3-140-15</inkml:trace>
          <inkml:trace contextRef="#ctx0" brushRef="#br0" timeOffset="66713.3049">27270 13152 2120 0,'18'-8'47'0,"5"8"9"0,4 0 3 0,-8 8 0 16,-6 4-47-16,15 8-12 0,-10 5 0 0,0 3 0 15,-9 0 84-15,-4 13 14 0,8 7 3 0,-8 5 1 0,-1 4-30 0,1 3-7 16,-5 9-1-16,-5 24 0 0,-4-4 0 0,-4-4 0 15,-6-4 0-15,1 0 0 0,-5-8-43 0,-8 4-9 16,-1-4-1-16,0-5-1 0,-14-7-10 0,14 0 0 16,-13-5 0-16,8 1 0 15,-3-4-189-15,-1-9-31 0,4-3-5 0</inkml:trace>
          <inkml:trace contextRef="#ctx0" brushRef="#br0" timeOffset="68075.1983">28053 14204 2296 0,'0'0'51'0,"14"0"10"0,-1 4 3 0,6 0 0 0,-1 4-52 0,5 0-12 0,-1-4 0 0,10 1 0 16,-4-1 15-16,3-4 0 0,15-4 0 0,-5-1 0 16,-5 1-169-16,10 0-34 0,4-8-6 0,-4 4-2 15</inkml:trace>
          <inkml:trace contextRef="#ctx0" brushRef="#br0" timeOffset="67846.3494">28240 13921 864 0,'0'0'38'0,"0"0"8"0,0 0-37 0,0 0-9 16,0 0 0-16,0 0 0 0,0 0 148 0,0 0 28 16,0 0 6-16,0 0 1 0,13 4-103 0,-13-4-20 15,10 0-4-15,-1 4 0 0,4 0-9 0,-4-4-2 16,-4 4 0-16,13-4 0 0,-4-4-22 0,13 0-5 0,-9 0-1 0,14-4 0 15,0 0-1-15,0 4 0 0,14-4 0 0,-15-5 0 16,10 5-16-16,-9 0 0 0,5-4 8 0,-10 0-8 31,5 0-21-31,0 0-8 0,0 4-2 0,-10 0 0 16,1-9-19-16,0 9-4 0,-5-4-1 0,0 4 0 16,1 0 13-16,-6 0 2 0,1 0 1 0,0 0-677 0</inkml:trace>
          <inkml:trace contextRef="#ctx0" brushRef="#br0" timeOffset="68965.5978">30157 14374 2199 0,'-14'8'48'0,"0"0"11"0,-4-4 1 0,4 9 2 0,-4-5-50 0,5 8-12 15,-1 0 0-15,-4 0 0 0,4 4 34 0,-4-3 4 16,4-1 1-16,10 4 0 0,-6-4-39 0,10-4-20 16,0 9 3-16,0-13 0 15,14 0-112-15,0 0-23 0,4-4-4 0</inkml:trace>
          <inkml:trace contextRef="#ctx0" brushRef="#br0" timeOffset="69123.3435">30717 13528 1670 0,'-14'0'148'0,"14"0"-118"0,-5 0-30 0,-8 0 0 0,8 0 0 0,-4 8 8 0</inkml:trace>
        </inkml:traceGroup>
      </inkml:traceGroup>
      <inkml:traceGroup>
        <inkml:annotationXML>
          <emma:emma xmlns:emma="http://www.w3.org/2003/04/emma" version="1.0">
            <emma:interpretation id="{F5A3216F-977F-47EE-925B-24E8F6A4381C}" emma:medium="tactile" emma:mode="ink">
              <msink:context xmlns:msink="http://schemas.microsoft.com/ink/2010/main" type="line" rotatedBoundingBox="8709,16518 17957,16557 17951,17983 8703,17944"/>
            </emma:interpretation>
          </emma:emma>
        </inkml:annotationXML>
        <inkml:traceGroup>
          <inkml:annotationXML>
            <emma:emma xmlns:emma="http://www.w3.org/2003/04/emma" version="1.0">
              <emma:interpretation id="{4072E1AD-325F-4536-844E-A0707371F6BB}" emma:medium="tactile" emma:mode="ink">
                <msink:context xmlns:msink="http://schemas.microsoft.com/ink/2010/main" type="inkWord" rotatedBoundingBox="8709,16518 9739,16522 9734,17949 8703,17944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70529.2665">6436 16479 2325 0,'0'0'51'0,"0"0"10"0,5-9 3 0,4 1 2 0,5 4-53 0,4-4-13 15,5-4 0-15,13 0 0 0,0 0-13 0,15-4-6 16,8-5-1-16,4-3-656 15,10 0-132-15</inkml:trace>
          <inkml:trace contextRef="#ctx0" brushRef="#br0" timeOffset="70232.4599">6546 15706 1958 0,'-5'-13'174'0,"5"13"-139"0,0 0-35 0,0 0 0 15,0 0-12-15,0 0-8 0,0 0-3 0,14 9 0 0,-1 3 23 0,-4 12 0 16,10 4 10-16,-6 13-10 0,1 7 15 0,0 1-4 15,-1 8-1-15,1 7 0 0,0 1-10 0,-1 8 0 16,-4 4 9-16,5 0-9 0,0 4 19 0,-5 0-1 16,0-5 0-16,5-3 0 0,-5-4 9 0,9-4 1 15,0-9 1-15,-4-7 0 0,4-4-8 0,0-9-1 16,-4-4-1-16,-1-7 0 0,1-5-2 0,-9-8 0 16,4 0 0-16,0-8 0 0,-5 4-5 0,-4-8 0 15,0 0-1-15,10-8 0 0,-6 0 8 0,1-8 1 16,-1 4 1-16,1-8 0 0,-1-1-10 0,1-7-3 15,4-4 0-15,0-1 0 0,0-3 16 0,-4-13 2 16,4 5 1-16,0-9 0 0,0-4-15 0,0 1-2 16,5-9-1-16,4 0 0 0,-4-8 6 0,13-3 1 0,0-1 0 0,5-4 0 15,5 0-16-15,4 0 0 0,4 0 0 0,-4 12 0 32,0 8-32-32,-4 5-12 0,-1 7-2 0,-4 13-1053 0</inkml:trace>
        </inkml:traceGroup>
        <inkml:traceGroup>
          <inkml:annotationXML>
            <emma:emma xmlns:emma="http://www.w3.org/2003/04/emma" version="1.0">
              <emma:interpretation id="{02E9D11F-FF8B-49BC-8898-73783AEC9CE7}" emma:medium="tactile" emma:mode="ink">
                <msink:context xmlns:msink="http://schemas.microsoft.com/ink/2010/main" type="inkWord" rotatedBoundingBox="10499,16695 14241,16711 14236,17903 10494,17888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71950.82">11854 16458 2563 0,'0'0'113'15,"5"12"24"-15,4 5-109 0,0 7-28 0,0 0 0 0,0 5 0 16,5 3 36-16,-1 0 3 0,1-3 0 0,0 3 0 15,-5 0-22-15,-5-3-4 0,1-1-1 0,-10 0 0 16,-4 5-46-16,-9-9-10 0,-5 4-1 0,-4-3-1 16,0 3-102-16,-10-4-21 0,1 1-4 0,-5-1-800 15</inkml:trace>
          <inkml:trace contextRef="#ctx0" brushRef="#br0" timeOffset="70873.9337">8417 16385 2271 0,'-14'13'100'0,"5"-5"22"16,-9 4-98-16,0 8-24 0,4 0 0 0,-4 9 0 15,0-1 50-15,-1 4 5 0,1 1 1 0,4-1 0 0,1 0-37 0,4 1-7 16,4-5-2-16,1 1 0 0,4-5-10 0,4-4 0 15,5 0-12-15,0-4 12 16,10-3-47-16,-1-9-1 0,9 0-1 0,0-8 0 16,1-4-79-16,4-5-15 0,13-7-3 0,-4-8-1 0</inkml:trace>
          <inkml:trace contextRef="#ctx0" brushRef="#br0" timeOffset="70982.2834">8562 15811 1789 0,'0'0'39'0,"-9"4"8"0,0 4 1 0,5 0 4 0,-1 8-42 0,10 0-10 0,-1 5 0 0</inkml:trace>
          <inkml:trace contextRef="#ctx0" brushRef="#br0" timeOffset="71232.2253">9004 16564 2217 0,'0'0'98'0,"0"0"21"0,-9 4-95 0,9-4-24 0,0 0 0 0,9 12 0 16,0-4 48-16,9 4 6 0,5-8 1 0,9 0 0 15,14 0-19-15,4-4-3 0,9-8-1 0,5 0 0 0,-1-4-24 0,6-4-8 16,3-5 0-16,1 5 0 16,-9-4-23-16,4 4-8 0,-4-4-1 0,0 3-1 15,-10 9-46-15,-3-4-9 0,-10 4-1 0,-5 0-1 16,0 4-40-16,-8 0-8 0,-6 4-2 0,-8 4 0 16,-5 0-89-16,0 4-19 0,-13 4-3 0</inkml:trace>
          <inkml:trace contextRef="#ctx0" brushRef="#br0" timeOffset="71372.8235">9614 16738 230 0,'-18'12'10'0,"4"-12"2"0,5 4-12 0,-4 0 0 16,-1 4 0-16,0-4 0 0,5 0 274 0,0 0 52 0,9-4 10 0,0 0 3 15,0 0-165-15,0 0-33 0,0 0-6 0,0 0-2 16,0 0-50-16,14 8-11 0,4-4-1 0,5 0-1 16,4-4-56-16,5-4-14 0,4 0 0 0,10-4-967 15</inkml:trace>
          <inkml:trace contextRef="#ctx0" brushRef="#br0" timeOffset="71716.4867">11139 16207 2458 0,'-13'0'54'0,"-1"0"11"0,0 4 3 0,1 5 1 16,-5-1-55-16,-1 8-14 0,1 4 0 0,0 4 0 0,0 5 0 0,-1 3 0 15,1 0 0-15,0 5 0 0,-5-1-24 16,10 1 1-16,-1-1 1 0,5-4 0 0,-5 1 2 0,10-5 1 16,4-8 0-16,0-3 0 0,4-1 0 0,1-4 0 15,4-4 0-15,-9-8 0 0,14-4 19 0,-1 0 0 16,5-4 0-16,1-8 0 0,-1-1 21 0,5-3-1 16,-1 0-1-16,1 0 0 0,-5-5-3 0,1 1-1 15,-1-4 0-15,0 0 0 0,5-5 3 0,-10 1 1 16,1-1 0-16,-5 1 0 0,0 0 3 0,-9-1 1 15,0-3 0-15,0 3 0 0,5 1-11 0,-1 4-1 16,-4-5-1-16,-4 9 0 0,-1 4-10 0,-4 0 12 16,5 3-12-16,-6 5 12 15,-8 4-31-15,5 8-5 0,-10 8-2 0,0 9-721 0,0 3-144 16</inkml:trace>
        </inkml:traceGroup>
        <inkml:traceGroup>
          <inkml:annotationXML>
            <emma:emma xmlns:emma="http://www.w3.org/2003/04/emma" version="1.0">
              <emma:interpretation id="{EBCD25C8-81A3-40A8-BDEB-CB7E28FFEA32}" emma:medium="tactile" emma:mode="ink">
                <msink:context xmlns:msink="http://schemas.microsoft.com/ink/2010/main" type="inkWord" rotatedBoundingBox="15104,17053 17954,17065 17951,17864 15101,17852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72169.5061">12833 16604 2574 0,'0'0'56'0,"0"0"12"0,0 0 3 0,0 0 1 0,0 0-57 0,0 0-15 0,14 8 0 0,-5-4 0 31,0 0-164-31,5-4-35 0</inkml:trace>
          <inkml:trace contextRef="#ctx0" brushRef="#br0" timeOffset="72388.2027">13311 16564 748 0,'0'0'67'15,"0"0"-54"-15,0 0-13 0,0 0 0 16,14 0 439-16,-5 0 85 0,0 4 16 0,9-4 4 16,0 4-610-16,10-4-122 0,-1-4-25 0</inkml:trace>
          <inkml:trace contextRef="#ctx0" brushRef="#br0" timeOffset="72435.0676">14008 16422 864 0,'0'0'76'0,"9"4"-60"16,-9-4-16-16,0 0 0 0,0 0 312 0,13 4 60 15,-3 4 12-15,-1 0 3 0,-9-8-254 0,9 8-50 16,4-4-11-16,1 0-782 16,-5 0-157-16</inkml:trace>
          <inkml:trace contextRef="#ctx0" brushRef="#br0" timeOffset="72669.3931">14536 16608 2016 0,'0'0'179'0,"-5"12"-143"0,-4-4-36 0,0 13 0 15,0-1 163-15,-5 8 25 0,-4-4 6 0,0 5 1 16,-5-1-147-16,-4 4-30 0,-5 1-6 0,0-5 0 15,-4 0-110-15,4-3-22 0,-9-1-4 0,0 0-976 16</inkml:trace>
          <inkml:trace contextRef="#ctx0" brushRef="#br0" timeOffset="73373.365">15050 16268 806 0,'0'0'72'0,"0"0"-58"0,0-4-14 0,0 4 0 0,0-8 344 0,0 8 65 16,0 0 14-16,0 0 2 0,0 0-291 0,0 0-58 15,0 0-12-15,5 16-3 0,8 0-45 0,-3 9-16 16,-6-1 9-16,5 8-9 0,0 5 0 0,-4-1 0 15,-1-3 0-15,1-1 0 0,0 4 0 0,-1-3 0 16,-4-5 0-16,0-4 0 0,0 1 11 0,0-5-3 16,0-4-8-16,-4 0 12 0,-1-4 17 0,5-4 3 15,0-8 1-15,0 0 0 0,0 0-10 0,0 0-3 16,0 0 0-16,0 0 0 0,0 0-6 0,0 0-2 16,0-12 0-16,5-4 0 0,-1-4-12 0,5 0 0 0,5-9 0 0,4-3 0 15,5-5 0-15,4 1 0 0,5-4 0 0,0-1 0 16,4-3 0-16,-4 3-12 0,0-3 12 0,0 11-13 15,9 1 13-15,-9 8-9 0,-5 3 9 0,-4 9-8 16,-5 4 8-16,0 4 0 0,-4 4 8 0,0 8-8 16,-5 4 19-16,0 4-1 0,0 5 0 0,0 3 0 15,-4 4-18-15,4 5-12 0,0-5 1 0,-5 8 1 16,1 1-2-16,-1-1 0 0,-4 1 0 0,5-1 0 16,0-3-160-16,-5-1-32 15,4-4-6-15,-4-8-2 0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19:19.3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BF28FC7-2741-486B-BDFB-C29A1599136B}" emma:medium="tactile" emma:mode="ink">
          <msink:context xmlns:msink="http://schemas.microsoft.com/ink/2010/main" type="writingRegion" rotatedBoundingBox="1974,199 30884,-303 31069,10341 2159,10845"/>
        </emma:interpretation>
      </emma:emma>
    </inkml:annotationXML>
    <inkml:traceGroup>
      <inkml:annotationXML>
        <emma:emma xmlns:emma="http://www.w3.org/2003/04/emma" version="1.0">
          <emma:interpretation id="{026554C9-9195-43D3-A1B1-8BEE3AB1FF9E}" emma:medium="tactile" emma:mode="ink">
            <msink:context xmlns:msink="http://schemas.microsoft.com/ink/2010/main" type="paragraph" rotatedBoundingBox="3031,108 10103,61 10114,1675 3042,17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37808C-B212-4491-A152-B59A994684DE}" emma:medium="tactile" emma:mode="ink">
              <msink:context xmlns:msink="http://schemas.microsoft.com/ink/2010/main" type="line" rotatedBoundingBox="3031,108 10103,61 10114,1675 3042,1722"/>
            </emma:interpretation>
          </emma:emma>
        </inkml:annotationXML>
        <inkml:traceGroup>
          <inkml:annotationXML>
            <emma:emma xmlns:emma="http://www.w3.org/2003/04/emma" version="1.0">
              <emma:interpretation id="{05433159-CF5E-40A7-9BBD-C0A3F534653F}" emma:medium="tactile" emma:mode="ink">
                <msink:context xmlns:msink="http://schemas.microsoft.com/ink/2010/main" type="inkWord" rotatedBoundingBox="3033,435 4424,426 4432,1560 3041,156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1256 292 1612 0,'9'-4'144'15,"0"-8"-116"-15,-4 4-28 0,-5 0 0 16,-10 0 116-16,10 8 18 0,5-4 3 0,4-4 1 16,0 4-49-16,-9 4-9 0,0 0-3 0,0 0 0 0,0 0-41 0,0 0-9 15,-13 16-2-15,3 0 0 0,-3 8-13 0,-5 5-2 16,-1 7-1-16,-3-3 0 0,-1 7-9 0,5 1 0 16,-1 3-12-16,6-3 12 0,4-5 0 0,0 4 0 15,4-3 0-15,5-1 0 0,-5-3 0 0,10-9 0 16,9 0 0-16,-5-4 0 0,-5 1 0 0,5-13 0 15,10 4 0-15,3-8 0 0,6-4 0 0,-5 0 0 16,-5-4 9-16,0-8-1 0,5-4 8 0,-1 3 3 16,1-11 0-16,-9 4 0 0,-5 0 13 0,0-5 2 15,0-3 1-15,0 4 0 0,-4-9-19 0,-5 9-4 16,-5-8-1-16,5 3 0 0,0 1-1 0,-4 0 0 16,-5-1 0-16,-5 5 0 0,9 4-2 0,-8 0 0 15,-5-9 0-15,4 17 0 0,5-4-19 0,0 4-4 16,-10 0-1-16,-3 8 0 15,8 4-20-15,-4 0-5 0,-5 8-1 0,0 0-749 16,1 8-149-16</inkml:trace>
          <inkml:trace contextRef="#ctx0" brushRef="#br0" timeOffset="-402.2908">491 82 1094 0,'0'0'97'0,"9"-16"-77"0,5 0-20 0,-1 4 0 15,1 3 58-15,-5-7 8 0,0 12 2 0,-9 4 0 16,5-12 21-16,-5 12 5 0,0 0 1 0,0 0 0 16,0 0-15-16,0 0-4 0,0 0 0 0,0 0 0 15,0 0-19-15,0 0-4 0,-9 0-1 0,0 0 0 16,-1 4-10-16,1 4-2 0,-4-8-1 0,-5 8 0 15,-1 4-21-15,-3-8-4 0,3 9-1 0,-8 7 0 16,-5-4-13-16,0 4 0 0,0 5 8 0,-4-5-8 16,4 0 0-16,-4 0 0 0,-5 5 0 0,13-5 0 15,-3 0 12-15,8 0-3 0,-5-4-1 0,10 5 0 16,5-13 0-16,-1 8-8 0,5-8 12 0,4 8-4 0,1-8-8 16,4-8-12-16,13 17 2 0,10-1 1 0,0 4 21 15,13-12 5-15,5 4 1 0,-4-4 0 0,8 4-10 16,5 1-8-16,0-1 9 0,5 0-9 0,-5 0 16 15,0-4-4-15,-9 4 0 0,-4 0 0 0,-10 1-29 16,-4 3-7-16,-1 4 0 0,-12-8-1 0,-10 4 25 0,-5 4-10 16,-4 5 10-16,-9-1 0 0,-1 8 18 0,-12-3 10 15,-1 3 3-15,0 5 0 0,-5-5-2 0,1 0 0 16,0 1 0-16,-1-5 0 0,1 0-13 0,-1 1-2 16,5-9-1-16,10 4 0 0,-10-4-13 0,14-3-15 15,-1-1 3-15,10 0 1 16,-9-8-148-16,14 0-29 0,-6 0-7 0</inkml:trace>
        </inkml:traceGroup>
        <inkml:traceGroup>
          <inkml:annotationXML>
            <emma:emma xmlns:emma="http://www.w3.org/2003/04/emma" version="1.0">
              <emma:interpretation id="{0A0838EE-ED3C-4117-989F-8FDA8B679D12}" emma:medium="tactile" emma:mode="ink">
                <msink:context xmlns:msink="http://schemas.microsoft.com/ink/2010/main" type="inkWord" rotatedBoundingBox="6446,85 10103,61 10114,1675 6457,170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64.2662">3409 212 1328 0,'0'0'29'0,"0"0"7"0,0 0 0 0,0 0 1 0,0 0-29 0,0 0-8 0,0 0 0 0,0 0 0 16,5 4 78-16,-5-4 14 0,0 0 4 0,9 12 0 15,0-8-22-15,0 0-4 0,5 0-1 0,9-4 0 16,4 0 18-16,5 0 3 0,4 0 1 0,5-4 0 16,5-4-43-16,-1-4-9 0,5 4-2 0,10-5 0 15,-1-3-8-15,4 4-1 0,1-4-1 0,0 4 0 16,-9 0-47-16,-5 3-8 16,-5 9-3-16,-8-12-1041 0</inkml:trace>
          <inkml:trace contextRef="#ctx0" brushRef="#br0" timeOffset="882.5475">4074-3 1209 0,'0'0'53'0,"-14"-8"12"0,5-8-52 0,-4 4-13 15,4 4 0-15,-1-5 0 0,6 5 111 0,-1 4 19 16,5 4 4-16,-4-12 1 0,8 4-35 0,-4-4-6 15,5 4-2-15,-1 0 0 0,1 0-51 0,-5 8-10 0,5-4-3 16,-5 4 0-16,0 0 0 0,0 0-1 16,0 0 0-16,0 0 0 0,-10 12 9 0,-3 4 3 15,4 4 0-15,-10 4 0 0,1 13-2 0,0-1 0 0,-5 9 0 16,0-5 0-16,1 5-2 0,-1 7-1 0,0 5 0 16,0 4 0-16,5 3-6 0,-5 1 0 0,1 8-1 0,3 4 0 15,1-4-15-15,0 0-4 0,-5 0 0 16,5-9 0-16,4 1-8 0,1-8 0 0,4-5 0 0,0-3 0 31,-1-1-51-31,1-7-12 0,9-17-2 0,-4 4-709 0,-1-3-142 0</inkml:trace>
          <inkml:trace contextRef="#ctx0" brushRef="#br0" timeOffset="1326.842">4998-221 288 0,'0'0'25'0,"14"-9"-25"15,-5-3 0-15,5-8 0 0,-5 12 212 0,0-8 38 16,0 0 7-16,-4 7 2 0,-1-3-101 0,1 4-20 16,-5 8-4-16,0 0-1 0,0 0-17 0,0 0-3 15,0 0-1-15,0 0 0 0,-9 8-35 0,-1 4-7 16,-3 9-2-16,-5-1 0 0,4 12-23 0,-4 5-5 15,-1 3 0-15,-3 5-1 0,4 11-22 0,-1 5-4 16,1 4-1-16,0 8 0 0,-9-4-12 0,8-5 8 16,10 1-8-16,-4 4 0 0,-1-8 8 0,-4 3-8 15,-5-3 0-15,-4-4 9 0,-1-1-9 0,1-3 0 16,0-5 9-16,-1-15-9 0,6-1 8 0,-1-8-8 0,0-3 8 16,5-9-8-16,0 0 36 0,4-8 2 0,0 0 1 15,5-8 0-15,0 0-6 0,5-4-1 0,4-8 0 16,0 0 0-16,4-9 0 0,5-3 0 0,9-4 0 15,1-5 0-15,8 5-32 0,5-9 0 0,4 13 0 0,5-4 0 16,-4 3 0-16,4 9-17 0,-9 12 1 0,-5-4 1 16,0 12-1-16,0 4-1 0,-4 8 0 0,-5 8 0 0,1 0 17 0,-6 13 0 15,6 3 0-15,-6 5 0 16,-4-1-20-16,0 5 0 0,5-5 0 0,0 1 0 16,-5-5-152-16,4-4-32 15,-3 9-5-15</inkml:trace>
          <inkml:trace contextRef="#ctx0" brushRef="#br0" timeOffset="2030.2754">5827 758 1036 0,'0'-12'92'0,"4"-4"-73"15,-4-5-19-15,10 1 0 0,-10 0 198 0,9 0 36 16,0-1 7-16,-5 5 2 0,5-4-119 0,-4 4-23 15,0 0-5-15,4 3 0 0,-5 1-48 0,-4-4-10 16,0 4-2-16,0 4 0 0,0-4-5 0,-4 4-2 16,-1 0 0-16,1 4 0 0,4 4-3 0,-10-5-1 15,1 1 0-15,-4 8 0 0,-1 5-12 0,-4 3-2 16,-5 4-1-16,0 4 0 0,-4 8-10 0,0-3 0 16,-1-1 0-16,1 4 0 0,9 5-8 0,0-9 8 15,-1 4 0-15,6 1 0 0,4-5 0 0,4-4 0 0,0 4-9 0,10-3 9 16,0-1 0-16,8-12 0 0,-4 4 0 0,10-4 0 15,-6-4-16-15,5 4 3 0,1-8 1 0,3 0 0 16,-3 0 12-16,3-12 0 0,1 4-10 0,0 0 10 16,0-4 0-16,-1-8 0 0,1 4 0 0,0-9 0 15,-5 1 8-15,5 0-8 0,-5 3 12 0,0-11-4 16,1 8 7-16,-10 4 1 0,4 3 0 0,-4 1 0 16,-4 8 3-16,-5 8 1 0,0 0 0 0,5 12 0 15,-10 0-5-15,0 9-1 0,5 3 0 0,-4 8 0 16,-5 5-14-16,4-5 0 0,1 4 0 0,4-7 0 15,0 3 0-15,0-4 0 0,4 1-8 0,5-9 8 0,-4 0-11 16,4-8 2-16,0 1 0 0,5-5 0 0,-1 0 9 16,1-8-13-16,4 0 5 0,0-4 8 0,1 0 0 0,-6-8 8 15,6 3 2-15,-6-3 0 0,1-4-10 0,4-4 12 16,0 0-12-16,5-1 12 0,-5-7 1 0,0 0 1 16,5-5 0-16,-5-3 0 0,1 0-6 0,-1-5-8 15,5-8 11-15,-1 1-11 0,1-9 13 0,0 1-4 16,-5-1-1-16,9-12 0 0,-8 8-8 0,3-11 0 15,1-5 0-15,0 4 0 0,-5 0 28 0,0 8 3 16,1 5 1-16,-1 3 0 0,-5 12-32 0,1 9-13 16,0 8 1-16,-5 3 0 0,-5 5 21 0,-4 12 5 15,5-8 1-15,-5 12 0 0,0 4-15 0,0 0 8 0,0 0-8 16,0 0 0-16,-9 12 0 0,0 16 0 0,-9 1-8 16,-1 11 8-16,1 5 0 0,-5 11 0 0,5 5 10 15,-5 12-2-15,5 0-8 0,-5-1-10 0,5-3 10 0,5 12-13 16,3-12 13-16,6 0 0 0,-5-4 0 0,4-1 0 31,5-3-28-31,0 0-4 0,0-13 0 0,0 5 0 16,5-17-17-16,-1 5-4 0,1-9-1 0,-5-4 0 0,4-7-118 15,6-5-24-15,-10-4-5 0</inkml:trace>
          <inkml:trace contextRef="#ctx0" brushRef="#br0" timeOffset="2252.5488">6369 98 2502 0,'0'0'55'0,"0"0"11"0,-9-8 2 0,4 4 3 0,5 4-57 0,0 0-14 16,0 0 0-16,0 0 0 0,0 0 51 0,0 0 7 16,0 0 2-16,14-4 0 0,4 0-48 0,0-4-12 15,14 4 0-15,9 0 0 0,0 0 0 0,4-4 0 16,10 4 0-16,9 0 0 0,-5-5-14 0,5 5-5 15,4-4-1-15,0 4 0 16,-4 0-153-16,-5 0-31 0</inkml:trace>
        </inkml:traceGroup>
      </inkml:traceGroup>
    </inkml:traceGroup>
    <inkml:traceGroup>
      <inkml:annotationXML>
        <emma:emma xmlns:emma="http://www.w3.org/2003/04/emma" version="1.0">
          <emma:interpretation id="{4B23E5F2-06B5-4CE0-9154-2A09D12B94B7}" emma:medium="tactile" emma:mode="ink">
            <msink:context xmlns:msink="http://schemas.microsoft.com/ink/2010/main" type="paragraph" rotatedBoundingBox="1948,3253 30882,1413 31035,3825 2102,56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872AEC-95E8-4D67-9C9F-171F2CB7DF1F}" emma:medium="tactile" emma:mode="ink">
              <msink:context xmlns:msink="http://schemas.microsoft.com/ink/2010/main" type="line" rotatedBoundingBox="1948,3253 30882,1413 31035,3825 2102,5664"/>
            </emma:interpretation>
          </emma:emma>
        </inkml:annotationXML>
        <inkml:traceGroup>
          <inkml:annotationXML>
            <emma:emma xmlns:emma="http://www.w3.org/2003/04/emma" version="1.0">
              <emma:interpretation id="{66977446-4B26-47DF-9E23-E48E689DF2F6}" emma:medium="tactile" emma:mode="ink">
                <msink:context xmlns:msink="http://schemas.microsoft.com/ink/2010/main" type="inkWord" rotatedBoundingBox="1966,3528 3252,3446 3347,4935 2061,501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184.4474">-638 3129 1450 0,'0'0'64'0,"0"0"14"0,0 0-62 0,0 0-16 0,4-8 0 0,-4 8 0 16,0 0 60-16,0 0 8 16,0-4 3-16,0 4 0 0,0 0 7 0,0 0 2 0,-9-4 0 0,9 4 0 15,-9 8-31-15,-4 4-5 0,3 9-2 0,-8 3 0 16,5 12 1-16,3 9 0 0,-3 12 0 0,-1 7 0 15,-4 9 5-15,9 4 0 0,4 4 1 0,1 0 0 16,-1 0-33-16,5-4-6 0,-4 0-2 16,-1 0 0-16,5-5-8 0,0-7 0 0,0 0 0 0,0-8 0 31,-4-5-26-31,-6-7-10 0,1-5-3 0,0 1-681 0,5-9-136 0</inkml:trace>
          <inkml:trace contextRef="#ctx0" brushRef="#br0" timeOffset="3478.4454">-761 3231 1792 0,'0'0'40'0,"-9"-9"8"0,-5 9 1 0,5-8 1 0,-5 0-40 0,1 4-10 15,-5 0 0-15,8-4 0 0,1 4 53 0,9 4 9 16,0 0 2-16,0 0 0 0,0 0-35 0,0 0-6 15,0 0-2-15,9-8 0 0,10 0-4 0,-1-4-1 16,9 4 0-16,10-4 0 0,4 3 8 0,4-3 0 16,5 0 1-16,5 0 0 0,-5 0-13 0,5 4-2 15,-1 0-1-15,1 0 0 0,-1-1-1 0,6 5 0 16,-15 0 0-16,1 0 0 0,-1 0-8 0,1 0 0 16,-10 4-10-16,5 0 10 15,-9 0-42-15,0 0-2 0,-9 0-1 0,-1 0 0 16,-3 0-48-16,-1 4-10 0,5 0-1 0,-10-4-737 0</inkml:trace>
          <inkml:trace contextRef="#ctx0" brushRef="#br0" timeOffset="3740.1093">-620 3975 1422 0,'0'0'63'0,"0"0"13"0,0 0-61 0,0 0-15 0,0 0 0 0,0 0 0 16,0 0 112-16,0 0 20 0,9-8 4 0,5 4 1 0,-14 4-52 0,9-8-10 15,5 0-3-15,4 0 0 16,0 4-25-16,9-4-6 0,-4 4-1 0,4 0 0 0,10-5-27 0,4 5-5 16,0-4-8-16,4 0 11 0,5 4-11 0,0-4 0 15,-4 4 0-15,-5-4 0 16,0 0-34-16,-5 0-6 0,1 0 0 0,-5 0-628 15,0-1-124-15</inkml:trace>
          <inkml:trace contextRef="#ctx0" brushRef="#br0" timeOffset="4009.9185">-975 4513 1267 0,'-9'5'112'0,"9"-10"-89"0,0 5-23 0,0 0 0 15,0 0 90-15,0 0 14 0,0 0 2 0,0 0 1 16,0 0-6-16,0 0-1 0,9 5 0 0,5-5 0 16,-1 0-25-16,5 0-6 0,5 4-1 0,0 0 0 15,-5 0-29-15,10 4-7 0,3-4 0 0,6 0-1 16,4 0 1-16,4-4 1 0,5 4 0 0,0-4 0 15,5 0-49-15,4-8-9 0,5 0-3 16,0-4-692-16,4-1-138 0</inkml:trace>
        </inkml:traceGroup>
        <inkml:traceGroup>
          <inkml:annotationXML>
            <emma:emma xmlns:emma="http://www.w3.org/2003/04/emma" version="1.0">
              <emma:interpretation id="{DB1969F6-8607-4538-8CDD-32A0F277F928}" emma:medium="tactile" emma:mode="ink">
                <msink:context xmlns:msink="http://schemas.microsoft.com/ink/2010/main" type="inkWord" rotatedBoundingBox="4089,3117 7253,2915 7365,4675 4201,487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171.3984">2740 3417 921 0,'23'-12'40'0,"-10"4"10"0,-8-1-40 0,0-3-10 16,-1 0 0-16,5 0 0 0,-4 0 171 0,-1 0 32 16,-4-4 6-16,5-1 2 0,-5 1-79 0,0 4-16 15,0-4-4-15,-5 0 0 0,5 3-53 0,-4-3-11 16,-5 4-3-16,0-4 0 0,-1 4-13 0,-3-4-2 15,4-1-1-15,0 5 0 0,-5-4 5 0,-4 4 1 16,4 12 0-16,0-12 0 0,-4 8-35 0,0 4 0 16,-5 0-15-16,5 8 5 0,0 0 10 0,-10 8 0 15,-3 0 0-15,-1 9-8 0,-5 7 8 0,1 13 0 16,-5 3 0-16,0 9 0 0,5 3 9 0,4 5 4 16,0 0 1-16,9-21 0 0,0 9-5 0,1 0-1 15,17-9 0-15,0 9 0 0,10-1-8 0,-5-15 0 16,5 3 0-16,4 9-11 0,4-9 11 0,-4-7-8 15,0-9 8-15,5-4-8 0,9-8-12 0,-9 1-1 16,-1-9-1-16,5-8 0 0,1-5 12 0,8-7 10 16,-9-8-13-16,9 0 5 0,-4-5 8 0,9 1 0 0,0-12 0 15,0-1 0-15,-9-7 0 0,4 3 0 0,9-8 8 0,1-3-8 16,-14-1 9-16,-1-4-9 0,1-3 12 0,9 7-12 16,-5 4 22-16,-4 9-2 0,-9 7-1 0,4 9 0 15,5 4 1-15,-10 4 0 0,-13 11 0 0,0 9 0 16,0 0-7-16,0 0-1 0,0 17 0 0,-13 3 0 15,-10 0-12-15,14 8 0 0,4 5 0 0,1 7 0 16,-15-3 0-16,6-5 0 0,13 5 0 0,0-1 0 16,0 0-15-16,0 5 4 0,-5-5 1 0,14 1 0 15,10-1-143-15,-1 1-29 0,-14-5-6 16,5 0 0-16</inkml:trace>
          <inkml:trace contextRef="#ctx0" brushRef="#br0" timeOffset="4367.2508">1743 2757 230 0,'-23'-16'20'0,"14"8"-20"0,9-4 0 0,-4 0 0 15,-1 3 328-15,-4 1 62 16,4 0 12-16,-4 0 2 0,9 0-215 0,-9 0-43 15,-5-4-9-15,5 8-1 0,9 4-66 0,-9 4-13 0,-9 0-2 16,-5 0-1-16,5 4-22 0,-5 4-4 0,5 4 0 0,-14 13-1 16,-4 3-6-16,8 9-1 0,10 7 0 15,-4 5 0-15,-19 7-4 0,4 9-2 0,1 8 0 0,4 4 0 16,5 0 8-16,-1 4 2 0,1 4 0 0,9 0 0 16,4 0 0-16,0 0 1 0,5-8 0 0,14-4 0 15,4 4-9-15,14-8-3 0,-1-5 0 0,10-3 0 16,-4-4-57-16,8 0-11 15,19-5-2-15,-1-7-741 0,1-1-148 0</inkml:trace>
          <inkml:trace contextRef="#ctx0" brushRef="#br0" timeOffset="5511.4287">3400 3935 1152 0,'0'0'51'0,"0"0"10"0,0 0-49 0,0-8-12 16,-4 0 0-16,4 8 0 0,0 0 188 0,0 0 34 16,-9 0 7-16,9 0 2 0,-5 4-131 0,-4 4-27 15,4 0-5-15,1 4 0 0,-5 0-43 0,9 0-8 16,0 4-1-16,0 1-1 0,0-5-15 0,4 0 0 15,5 0 0-15,-4-8 0 0,-5-4 0 0,9 8 0 16,5-8 0-16,-5 4 0 0,4-4 0 0,-13 0-15 0,5-8 2 0,4 0 0 16,5 0 13-16,-1-4 8 0,1 0 0 0,0-5-8 15,-1-3 22-15,-4 4-2 0,10-4-1 0,-6 0 0 16,-4 3-7-16,-4-3 0 0,4 4-1 0,-4-4 0 16,-5 4-11-16,0-1 0 0,0 5 0 0,-5 0 0 15,-4 4 35-15,-5 0 5 0,-4 4 0 0,0 4 1 16,-5 0-41-16,0 8 0 0,5 0 0 0,0 4 0 15,-5 0 0-15,5 0 0 0,-5 5-12 0,0-5 12 16,10 4-219-16,-1 0-36 16</inkml:trace>
          <inkml:trace contextRef="#ctx0" brushRef="#br0" timeOffset="5738.7903">4147 3647 2016 0,'9'-4'179'0,"0"4"-143"15,0-4-36-15,5 4 0 0,0 8 80 0,4 1 8 16,-5 7 3-16,6 0 0 0,-6 0-28 0,1 8-6 16,-10 1-1-16,6 3 0 0,-6 4-32 0,-8 5-6 15,-6-1-2-15,-3 9 0 0,-5-1-16 0,-1-3-16 16,-8-1 4-16,-5 1 0 15,-4-1-145-15,-1 1-29 0,-4-5-6 0</inkml:trace>
        </inkml:traceGroup>
        <inkml:traceGroup>
          <inkml:annotationXML>
            <emma:emma xmlns:emma="http://www.w3.org/2003/04/emma" version="1.0">
              <emma:interpretation id="{332D10E5-B2E7-4CE9-BE3D-7FF2D14C0978}" emma:medium="tactile" emma:mode="ink">
                <msink:context xmlns:msink="http://schemas.microsoft.com/ink/2010/main" type="inkWord" rotatedBoundingBox="8001,3274 11916,3025 12005,4432 8090,468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569.7566">5627 3332 1465 0,'0'0'64'0,"0"0"15"0,9-12-63 0,0-1-16 0,-5 1 0 0,5 0 0 16,-4 0 83-16,0 4 13 0,-1-4 4 0,-4 0 0 15,-4 0-28-15,-1-1-4 0,0-3-2 0,-4 4 0 16,5 0-38-16,-1-4-7 0,-4 4-1 0,0-5-1 15,-5 5 16-15,1 0 3 0,-1 0 1 0,0 4 0 16,-4 0-11-16,4 4-1 0,1-8-1 0,-1 8 0 16,1-5 5-16,-6 9 1 0,6 5 0 0,-10-5 0 15,0 4-32-15,0 0-8 0,5 8-1 0,-5-4 0 16,5 4 9-16,-5-4 0 0,-4 8-9 0,4 9 9 16,-4-5 0-16,4 8 0 0,-4 9 0 0,4 3 0 0,-4 0 0 15,4 5 16-15,0 0 0 0,5 7-1 16,0-3-15-16,4-1 0 0,1-3 0 0,8-1 0 15,0-3 0-15,5-1 0 0,5-3 0 0,0-1 0 16,4-4-24-16,0-11-8 0,4 3-2 16,1-8 0-16,0 0 21 0,4-8 4 0,5-4 1 0,-1-4 0 0,1-4 8 0,5-8 0 15,3 0 0-15,1-8 0 0,-4 0 16 0,8-1 1 16,0-7 1-16,-4-4 0 0,-9-1 9 0,4-7 1 16,1-1 1-16,4-11 0 0,-5 3-13 0,-4-3-2 15,4 3-1-15,0 1 0 0,-4 7-13 0,0 1 11 16,-5 7-11-16,0 5 10 0,-4 4-10 0,0 3 0 15,-5 9 0-15,0 4 0 0,-9 8 8 0,0 0 0 16,4 8 0-16,1 16 0 0,-1-3-8 0,-4 11 0 16,0 0 0-16,-4 13 0 0,-5 4 0 0,0 7 0 15,0-3 0-15,-5 3 0 0,5-3 0 0,-5 0-12 16,1-5 2-16,3 1 1 16,6 3-65-16,-5-11-13 0,4-5-2 0,5 1-963 0</inkml:trace>
          <inkml:trace contextRef="#ctx0" brushRef="#br0" timeOffset="6770.6166">6123 3635 1947 0,'0'0'86'0,"0"0"18"16,4-8-83-16,-4 8-21 0,0 0 0 0,0 0 0 15,9 8 83-15,1 8 12 0,3 5 2 0,-4 3 1 0,0 4-30 16,-4 9-5-16,-5-1-2 0,5 5 0 0,-1 7-21 0,1-3-4 15,-1-5 0-15,1 1-1 16,-1-1-49-16,1-3-10 0,-1-9-1 0,1-8-1125 16</inkml:trace>
          <inkml:trace contextRef="#ctx0" brushRef="#br0" timeOffset="7038.6824">6951 2713 2023 0,'0'0'89'0,"0"0"19"0,0 0-86 0,14 8-22 15,0 4 0-15,-5 12 0 0,5 13 63 0,-5-1 8 0,4 13 1 0,-4 3 1 16,0 1-4-16,1 3-1 0,-10 5 0 0,4 4 0 16,-4-4-38-16,5 3-8 0,-5 1-2 0,0 0 0 15,0-4 10-15,-5-1 2 0,5-3 0 0,-4 4 0 16,-6-13-32-16,6 1 0 0,-5-5 0 15,0-3 0 1,-5-5-16-16,5-8-10 0,-5 1-2 0,5-5 0 16,-4 0-51-16,-1-7-10 0,5-1-3 0,0 4 0 0,-10-4-115 15,6 4-23-15,-28 17-5 0,13-13-1 0</inkml:trace>
          <inkml:trace contextRef="#ctx0" brushRef="#br0" timeOffset="8222.7066">7812 3805 1216 0,'-18'-8'54'0,"9"8"11"0,4 4-52 0,-4-4-13 0,9 0 0 0,0 0 0 16,0 0 90-16,0 0 15 0,0 0 3 0,0 0 1 16,0 0 15-16,0 0 4 0,0 0 0 0,14-4 0 15,-1-4-43-15,1 4-8 0,9 4-1 0,4 0-1 16,5-4-27-16,0 4-6 0,4 4-1 0,5 0 0 16,9-4-41-16,0 4 0 0,-4 0 0 0,13 0-11 15,-4 0-13-15,4-4-4 16,0 0 0-16,5 0-1040 0</inkml:trace>
          <inkml:trace contextRef="#ctx0" brushRef="#br0" timeOffset="7991.0673">7871 3303 1422 0,'0'0'63'0,"0"0"13"16,-4-4-61-16,4 4-15 0,-5 0 0 0,5 0 0 0,0 0 116 0,0 0 20 15,0 0 4-15,0 0 0 0,0 0-61 0,14 4-13 16,4 0-2-16,9 1-1 0,5-1-27 16,9 0-6-16,5 0-1 0,8 0 0 0,5-4-4 0,1 0-1 15,3-4 0-15,6 0 0 0,-6 0-5 0,-3-5-2 16,-10-3 0-16,0 4 0 0,-5 4-17 0,-4 0 0 16,-4 4 0-16,-1-4 0 0,-4 0-15 0,-5 0 3 15,1-4 1-15,-6 4 0 0,-3 4-9 0,-1 0-3 16,-5 0 0-16,1 0 0 15,0 0-134-15,-10 4-27 0,-4-4-6 0</inkml:trace>
        </inkml:traceGroup>
        <inkml:traceGroup>
          <inkml:annotationXML>
            <emma:emma xmlns:emma="http://www.w3.org/2003/04/emma" version="1.0">
              <emma:interpretation id="{564D736A-20D6-4F4C-8238-FBA388ED89A3}" emma:medium="tactile" emma:mode="ink">
                <msink:context xmlns:msink="http://schemas.microsoft.com/ink/2010/main" type="inkWord" rotatedBoundingBox="12814,2741 18672,2368 18814,4602 12956,497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9481.269">10229 2959 1375 0,'0'0'60'0,"0"0"14"0,0 0-59 0,0 0-15 15,0 0 0-15,0 0 0 0,0 0 76 0,0 0 13 16,0 0 3-16,0 0 0 0,0 13-14 0,0-5-2 16,10 0-1-16,-1 0 0 0,4 4 2 0,1-4 1 15,9 4 0-15,4-4 0 0,-4 0-50 0,4-4-11 16,14 5-1-16,0-5-1 0,5-4 2 0,-5 4 1 16,4 4 0-16,-4-8 0 0,0 0-8 0,-4 0-2 15,-6 4 0-15,1-4 0 0,-9 4-8 0,4-4 0 16,-8 4 0-16,-1 4 0 0,-5-4 0 0,1 4 8 15,0 0-8-15,-5 4 0 0,0 1 10 0,-5-1-10 0,1 8 12 16,-5 0-12-16,0 12 9 0,-9-7-9 0,-5 7 0 16,1 5 9-16,-10-5-9 0,-4 8 0 0,-1 1 0 0,1-1 0 15,-10 1 0-15,6-5 0 0,-1 5 0 0,-5-5 0 16,-4 1 8-16,0 3 4 0,0-4 0 0,0 5 0 16,5-5-12-16,4 1 0 0,-9-1-10 0,5 1 10 15,-5 3 0-15,4-3 0 0,1-1 0 0,-1 4 0 16,6-3 8-16,-1-1 8 0,0 1 2 0,5-5 0 15,-1 4 1-15,5-3 0 0,-4-5 0 0,9 5 0 16,4-9-19-16,1 0 0 0,-1-4 0 0,5 1 0 16,4-5 24-16,1-4 7 0,8 4 1 0,5-4 1 15,1-4-21-15,8 4-4 0,0-3 0 0,9-5-8 0,5 0 18 16,5-4-3-16,13-4-1 0,4 0 0 0,5 0-3 0,5-5-1 16,9 1 0-16,14-8 0 0,-10 4-10 0,0-4-9 15,1 0 9-15,-1-1-13 16,1 1-102-16,-1-4-20 0,9 4-4 0,5-8-965 15</inkml:trace>
          <inkml:trace contextRef="#ctx0" brushRef="#br0" timeOffset="8933.9483">10111 2684 345 0,'-4'-8'31'0,"-6"0"-31"15,6 0 0-15,-5 0 0 0,0 0 252 0,0-4 44 16,4 4 8-16,0-1 3 0,1 1-169 0,4 0-34 15,0-4-6-15,4 4-2 0,6 4-51 0,-1 0-10 16,0 0-3-16,4 0 0 0,6-4 10 0,3 4 2 16,1 4 0-16,4-4 0 0,5 4 10 0,9 0 2 15,0-4 1-15,9 0 0 0,0 0-25 0,1-1-4 16,8 5-2-16,0-4 0 0,0-4 6 0,5 0 0 16,-5 0 1-16,9 0 0 0,1-4-16 0,-1 4-3 15,0 0-1-15,10 0 0 0,-10 0-1 0,5-1-1 0,0 5 0 16,4 0 0-16,-4-4-11 0,-19 4 0 15,10 4 0-15,-5-8-11 0,1 8 11 0,-1-4-8 0,-9 4 8 16,0-4-8-16,-5 0-8 0,6 4-2 0,-15-4 0 0,-4 4 0 31,-9-4-16-31,-5 4-3 0,-5 0-1 0,-13 0 0 16,0 0-34-16,0 0-6 0,-13 4-2 0,-10 0-881 0</inkml:trace>
          <inkml:trace contextRef="#ctx0" brushRef="#br0" timeOffset="10044.8286">13375 2178 1638 0,'14'-16'36'0,"-9"8"7"0,-1-4 1 0,5 0 3 0,0 0-38 0,1 0-9 16,-6 3 0-16,5-3 0 0,-4 8 51 0,4-4 8 16,-9 8 1-16,0 0 1 0,0 0-1 0,0 0-1 15,-9 0 0-15,-5 4 0 0,-4 0-28 0,0 0-6 16,-10 12-1-16,-4 5 0 0,1 7 1 0,-10 4 0 16,0 13 0-16,-5 4 0 0,-4 3 13 0,14-3 2 15,-10 7 1-15,5 9 0 0,0 4 7 0,5 8 2 16,-5-4 0-16,4 8 0 0,1 0-8 0,-10 20-2 15,10-4 0-15,0 4 0 0,4-12-25 0,9-4-6 16,14 0-1-16,0 0 0 0,4-12-8 0,5 4-11 0,14-17 3 16,4 1 0-1,0-4-148-15,10-13-30 0,8-7-6 0</inkml:trace>
          <inkml:trace contextRef="#ctx0" brushRef="#br0" timeOffset="10671.4017">13876 2462 1382 0,'0'0'123'0,"9"-8"-99"16,-9 8-24-16,0 0 0 0,0 0 152 0,0 0 24 16,0 0 6-16,0 0 1 0,0 0-102 0,0 12-20 15,0 0-4-15,5 8-1 0,-5 0-36 0,4 9-8 0,1-5-2 0,4 0 0 16,-4 5-10-16,4-5 0 15,0 4 0-15,5 0 0 0,-1-3 8 0,1-5-8 16,4 4 8-16,0-3-8 0,1-5 0 0,-1-4 0 16,0 0 0-16,0-8-11 0,0 0 11 0,5-4 8 0,-5-4-8 0,10 0 11 15,-6-8-3-15,1 0 0 0,0-4 0 0,4-5 0 16,-4-3 29-16,0 0 6 0,4-5 1 0,-4 1 0 16,0 4-20-16,-5 4-4 0,0-5-1 0,0 5 0 15,5-4-7-15,-5-1 0 0,0 9-1 0,1 0 0 16,3 0-11-16,10 8 0 0,-9-4 0 0,0 12 0 15,0 0 0-15,4 12 0 0,-4 12 0 0,-1 8 0 16,-3 5 0-16,-6 11 0 0,1 5 0 0,-9 12 0 16,-1 4 0-16,-8-1 0 0,-1 5 8 0,-9 0-8 15,-4-4 0-15,-9 4 0 0,-5-9 0 0,0 5 0 0,5-8 0 16,-5-4 0-16,0-1 0 0,-4-7 0 0,-1-5 28 16,1-3 3-16,4-9 1 0,0-3 0 0,5-1-20 0,-1-8-3 15,6-8-1-15,3 0 0 0,1-8 13 0,5 5 3 16,3-13 0-16,1-1 0 0,0-3 6 0,9-8 2 15,-4 0 0-15,8-4 0 0,5-9-20 0,0 1-3 16,5-12-1-16,9-9 0 16,4-4-40-16,10-3-8 0,-1-5-1 0,10-8-1 15,4 5-35-15,9-5-7 0,0 4-2 0,9 0-700 16,-4 5-140-16</inkml:trace>
          <inkml:trace contextRef="#ctx0" brushRef="#br0" timeOffset="11035.4144">15356 3401 403 0,'0'-17'36'0,"0"17"-36"0,-5-8 0 0,5 8 0 16,0 0 376-16,0 0 69 0,0 0 14 0,0 0 2 0,0-4-298 0,0 4-60 16,0 0-12-16,0 0-3 0,-4 0-44 0,-1 8-8 15,-4 4-3-15,0 5 0 0,0 11-4 0,-5 4-1 16,1 5 0-16,-1 3 0 0,5 1 0 0,-5-1 0 15,5 5 0-15,5-9 0 0,-1 1-20 0,0-13-8 16,1 0 0-16,4 4 9 16,0-11-43-16,9 3-9 0,0 0-1 0,5-8-733 15,4 0-147-15</inkml:trace>
          <inkml:trace contextRef="#ctx0" brushRef="#br0" timeOffset="11191.6682">15685 2773 2253 0,'-5'-16'100'0,"1"8"20"0,-1 8-96 0,-4-4-24 0,9 4 0 0,0 0 0 15,0 0 57-15,0 0 7 0,0 0 0 0,0 8 1 32,0 0-186-32,0-8-38 0,0 0-7 0,0 0-2 0</inkml:trace>
        </inkml:traceGroup>
        <inkml:traceGroup>
          <inkml:annotationXML>
            <emma:emma xmlns:emma="http://www.w3.org/2003/04/emma" version="1.0">
              <emma:interpretation id="{5F32A364-0875-4476-82EA-C100CE3DDD01}" emma:medium="tactile" emma:mode="ink">
                <msink:context xmlns:msink="http://schemas.microsoft.com/ink/2010/main" type="inkWord" rotatedBoundingBox="19399,3268 20174,3219 20178,3277 19402,332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434.7081">16358 2834 2156 0,'31'8'48'0,"-31"-8"9"0,0 0 3 0,14 0 0 0,4 4-48 0,1 0-12 15,-1 4 0-15,4-4 0 16,10 0 76-16,5 0 12 0,4-4 4 0,0 0 0 0,-9 0-38 0,4 0-7 16,10-4-2-16,4 0 0 0,-9 0-36 0,0 4-9 15,4-8 0-15,5 8 0 16,-4-4-152-16,-1-4-32 0,-4 0-6 0,-9-4-2 0</inkml:trace>
        </inkml:traceGroup>
        <inkml:traceGroup>
          <inkml:annotationXML>
            <emma:emma xmlns:emma="http://www.w3.org/2003/04/emma" version="1.0">
              <emma:interpretation id="{DE9BF185-8ED2-4908-BA0F-77F8783A2E82}" emma:medium="tactile" emma:mode="ink">
                <msink:context xmlns:msink="http://schemas.microsoft.com/ink/2010/main" type="inkWord" rotatedBoundingBox="21118,2317 25108,2064 25208,3644 21218,389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7373.8611">21657 1903 1558 0,'18'-28'34'0,"-9"16"7"0,-4 4 2 0,4-9 1 0,-4 5-35 0,-1 0-9 0,1 4 0 0,-5 8 0 16,0 0 76-16,0 0 12 0,0 0 4 0,0 0 0 15,0 0-21-15,0 12-4 0,-5 8-1 0,-4 9 0 16,-5 7-15-16,-8 9-3 0,-6 3-1 0,-8 9 0 16,-1 0 5-16,-8 7 0 0,-1-3 1 0,-4 4 0 15,0-9-26-15,5 5-6 0,-1 4-1 0,1 0 0 16,-1-13-20-16,10 5 0 0,-1-4 0 0,1-5 0 15,9-7-140 1,-1-5-32-16,5-4-6 0</inkml:trace>
          <inkml:trace contextRef="#ctx0" brushRef="#br0" timeOffset="17091.5433">21138 2409 691 0,'0'0'30'0,"0"-8"7"0,5-4-29 0,-1 4-8 0,-4-4 0 0,9-5 0 16,-9 1 205-16,5 4 40 0,-1 0 8 0,1-4 2 16,-1 0-121-16,1-1-24 0,0 1-5 0,4 0-1 15,0 0-22-15,-5 0-5 0,5-1-1 0,1 9 0 16,-1-4-9-16,0 0-3 0,0 8 0 0,0 0 0 15,0 0-32-15,0 8-6 0,5 0-2 0,-5 4 0 16,5 12-12-16,-5 1-4 0,4 3 0 0,1 12 0 16,-5-3-8-16,5 3 0 0,-1-4 0 0,1 5 0 15,-5-1 0-15,5 9 0 0,-5-17 0 0,-4 9 0 16,-1-9-24-16,-4 0-1 0,9 1 0 0,-9-9 0 16,0 4-59-16,-4-8-11 0,4-4-2 15,-5 5-1-15,5-1-46 0,0-4-8 0,5 0-3 0,-1 0-647 16</inkml:trace>
          <inkml:trace contextRef="#ctx0" brushRef="#br0" timeOffset="17651.363">21866 2899 1882 0,'19'-12'41'0,"-15"4"9"0,5-1 2 0,-4-3 1 0,-1 4-42 0,-4 8-11 16,0 0 0-16,0 0 0 0,0 0 56 0,0 0 10 15,0 0 2-15,5 16 0 0,0 5-20 0,-5 3-3 16,0 8-1-16,0-7 0 0,0 7-17 0,-5-4-4 15,-4 5-1-15,4-1 0 0,1-8-22 0,-1 5 0 16,5-5 0-16,0-4 0 16,5 0-14-16,-5-8-7 0,4-7-2 0,-4-5-1005 0</inkml:trace>
          <inkml:trace contextRef="#ctx0" brushRef="#br0" timeOffset="17829.5251">22112 2405 2127 0,'0'0'94'0,"0"0"20"0,0 0-91 0,0 0-23 0,0 0 0 0,0 0 0 16,0 0 51-16,0 0 5 0,0 0 2 0,0 0 0 15,0 0-99-15,0 0-20 0,0 0-4 0,5 8-1 16</inkml:trace>
          <inkml:trace contextRef="#ctx0" brushRef="#br0" timeOffset="12275.4237">18953 1948 288 0,'0'0'25'0,"4"-8"-25"0,-4 0 0 0,5-1 0 0,-5 1 238 0,0-4 42 15,0 4 9-15,0 0 2 0,0 0-131 0,0 4-27 16,0-12-5-16,-5 12 0 0,1-9-52 0,-1 9-9 16,-4 0-3-16,0 0 0 0,-5 4-24 0,5 0-6 15,-9 4-1-15,0 4 0 0,-5-3 7 0,5 7 0 16,-5 4 1-16,-4 12 0 0,-5 5 4 0,-5 11 1 16,1 9 0-16,-5 3 0 0,-5 9 0 0,-4 20 0 15,0 8 0-15,-9 4 0 0,9-8-7 0,4 0-2 16,6-4 0-16,-1 0 0 0,9-8-18 0,9-4-4 15,0-8-1-15,14 4 0 16,0-9-34-16,13-3-6 0,6-4-2 0,8-5 0 16,0-11-196-16,9-5-39 0,28 17-8 0,-5-29-657 0</inkml:trace>
          <inkml:trace contextRef="#ctx0" brushRef="#br0" timeOffset="13026.009">19991 2450 1267 0,'0'0'112'0,"0"0"-89"16,0 0-23-16,13-9 0 0,-4-3 55 0,1 4 6 16,-1-4 2-16,0 4 0 0,4 4 23 0,-8-4 5 15,4 0 1-15,0 0 0 0,0 0-52 0,-4-9-11 16,4 5-1-16,-4 0-1 0,-5 0 11 0,4 4 2 0,-4-4 1 16,0 0 0-16,-4-1-5 0,-1 1 0 0,0-4-1 0,1 8 0 15,-10-4-2-15,5-4 0 0,0 8 0 0,-5-9 0 16,-4 5-15-16,-5 4-3 0,1 0-1 0,-6 4 0 15,1 0-14-15,0 4 0 0,-5 0 8 0,-5 0-8 16,-4 8 0-16,0 0 0 0,-4 8 0 0,-5 5 0 16,-5-1 12-16,5 12 0 0,5 5 0 0,-6 7 0 15,6 1 4-15,4 7 1 0,5 5 0 0,-1 0 0 16,5-1-17-16,5 1 0 0,0-9 8 0,8 5-8 16,6-8 0-16,-1-5 0 0,5 1 0 0,4-5 0 15,5-8-28-15,5-8-13 16,0 1-3-16,-1-5 0 0,5-8 20 0,5 0 3 0,4-4 1 0,5-8 0 15,0-4 10-15,8 0 10 0,1-4-13 0,5-8 5 0,-1 3 16 16,5-7 4-16,-4 0 1 0,8-9 0 0,-4-3 0 16,0 0 0-16,0-5 0 0,5-7 0 0,-5-1-1 0,-5-4-1 15,0-3 0-15,1-1 0 0,-5 4-11 0,4 5 0 16,-4-1 0-16,0 5 8 0,-5 7 18 0,0 9 3 16,1 8 1-16,-10 4 0 0,-4 12-8 0,-5-5-2 15,4 18 0-15,-3-1 0 0,-6 12-9 0,-4 8-3 16,-4 1 0-16,4 15 0 0,-5-12-8 0,0 9 0 15,-4 3 9-15,0 9-9 0,0-8 0 0,0-5 0 16,0 5 0-16,0-1 0 16,0-3-104-16,0-5-15 0,4 0-3 0,0 1-902 0</inkml:trace>
          <inkml:trace contextRef="#ctx0" brushRef="#br0" timeOffset="16343.8589">20410 2879 1555 0,'0'0'138'0,"0"0"-110"0,0 0-28 0,0 0 0 16,0 0 109-16,0 0 17 0,0 0 3 0,0 0 1 15,0 0-52-15,0 0-10 0,0 0-3 0,0 0 0 16,0 8-32-16,-5 4-6 0,0 4-2 0,1 4 0 16,-5 4 11-16,0 1 3 0,0-1 0 0,0 4 0 0,-5 9-26 0,0-9-5 15,5 0 0-15,0 5-8 16,4-5 10-16,-4 4-10 0,5-15 8 0,4 3-8 0,-5-4 0 0,5 0-14 16,0-16 2-16,0 0 0 15,0 0-190-15,0 0-38 0,0 0-7 0,0 0-1 0</inkml:trace>
        </inkml:traceGroup>
        <inkml:traceGroup>
          <inkml:annotationXML>
            <emma:emma xmlns:emma="http://www.w3.org/2003/04/emma" version="1.0">
              <emma:interpretation id="{B2A670A0-0C11-40CE-AC66-43FFB73E7732}" emma:medium="tactile" emma:mode="ink">
                <msink:context xmlns:msink="http://schemas.microsoft.com/ink/2010/main" type="inkWord" rotatedBoundingBox="25601,1874 29639,1617 29776,3779 25738,4036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2527.1179">26069 1268 1321 0,'0'0'28'0,"0"0"7"0,0-8 1 0,-5-4 2 0,1 3-30 0,4 9-8 0,0 0 0 0,0 0 0 15,0 0 113-15,4-8 22 0,1 0 4 0,-5 8 1 16,0 0-51-16,9-4-9 0,0 0-3 0,5 4 0 16,4 4-26-16,0 0-6 0,5 0-1 0,-5 4 0 15,5 1-13-15,4 3-3 0,5 8-1 0,0-8 0 16,4 8-10-16,-4 9-1 0,0-1-1 0,4 4 0 15,-4 5 5-15,0-1 0 0,-5 5 1 0,1 3 0 16,-5 5-10-16,-5 7-3 0,0 9 0 0,-4-4 0 16,-1 16 10-16,-4 0 2 0,1 8 0 0,-6 0 0 15,-4 4 12-15,-4 0 4 0,-1 0 0 0,0 0 0 16,-4 0-21-16,-4 0-4 0,4-8-1 0,-5-4 0 0,-4-9-2 16,-5 5 0-16,0-16 0 0,-4 0 0 0,4-5-8 15,-4-7 8-15,4-5-8 0,-4-3 8 0,-1-9-8 0,-4 0 8 16,5-8-8-16,0 1 8 0,-5-1-22 0,5-4-5 15,-1-4-1-15,1-8 0 16,0-4-178-16,-1-4-36 0,6 0-7 0</inkml:trace>
          <inkml:trace contextRef="#ctx0" brushRef="#br0" timeOffset="18079.9901">22627 2486 518 0,'0'0'46'0,"0"0"-37"15,0 0-9-15,0 0 0 0,0 0 366 0,0 0 71 16,0 0 15-16,9 0 2 0,5 8-310 0,-1-8-63 16,5 0-12-16,10 0-2 0,4 0-48 0,0 0-10 0,4 4-1 0,0-4-8 15,1 0 0-15,4 0 0 16,4 4 0-16,1-4 0 0,-5 8 0 0,4-4 0 0,1 0-15 0,-10 0-697 16,-4 0-140-16</inkml:trace>
          <inkml:trace contextRef="#ctx0" brushRef="#br0" timeOffset="18976.9586">22804 2280 172 0,'0'0'16'0,"0"0"-16"0,5-9 0 0,-5 1 0 16,0-4 184-16,4 0 35 16,1 0 6-16,-5 4 2 0,5-4-81 0,-1 4-16 0,1 4-3 0,-1-9-1 15,-4 13-22-15,0 0-5 0,5 0-1 0,-5 0 0 16,0 0-28-16,0 0-6 0,0 0 0 0,0 0-1 15,0 0-27-15,0 0-6 0,0 0-1 0,9 0 0 16,5 0 9-16,-5 13 2 0,-9-9 0 0,-5 12 0 16,1-8-10-16,-1 12-2 0,-4 0 0 0,-5 9 0 15,5 3 13-15,-9 9 3 0,4-9 0 0,1 4 0 0,-6 5-22 0,6-5-4 32,-1 5-1-32,5-1 0 0,4-3-30 0,-4-1-7 15,9 0 0-15,0-3-1 0,5-5-159 0,-1 5-31 16,1-9-6-16</inkml:trace>
          <inkml:trace contextRef="#ctx0" brushRef="#br0" timeOffset="19624.4041">24375 2239 1209 0,'41'-8'53'0,"-32"4"12"0,-4-4-52 0,8 4-13 0,15-8 0 0,-1 8 0 15,0 0 118-15,-4-5 21 0,-5 5 4 0,5-4 1 16,4 0-74-16,-8 0-14 0,-10-4-4 0,4 4 0 16,6 0-2-16,-6-4-1 0,-22 0 0 0,0-1 0 15,4 1-13-15,1-4-4 0,4 4 0 0,-5 4 0 16,-8-8-32-16,4-1 0 0,13-3 0 0,-13 4-9 16,-14 4 9-16,5 0 0 0,9 0 0 0,-5 4 0 15,1-5 29-15,-6 9 8 0,-8-8 2 0,0 8 0 16,4 4-19-16,-4 0-3 0,4 0-1 0,-4 4 0 15,-5 8-8-15,4-4-8 0,-8 13 12 0,0 3-12 0,-5 4 8 16,-5 9-8-16,1 3 0 0,-5 13 0 0,-1-1 8 16,6 5-8-16,-10 0 0 0,5-1 0 0,5 1 0 0,-1 0 0 15,10-9 0-15,-1 1 0 0,10-5 0 0,4 1 0 16,5-9 0-16,4 1 0 16,1-1-48-16,8-8-12 0,1-7-4 0,4-5 0 0,0 0 49 0,4-4 15 15,5-4 0-15,5-8-10 16,4 0-18-16,5-4-3 0,4 0-1 0,5-4 0 15,-5-4 3-15,5-4 0 0,9-4 0 0,-4-1 0 0,-5-11 74 0,13-9 15 16,-4-3 4-16,0-5 0 0,9-3-32 0,-4-5-5 16,-5-4-2-16,-5 13 0 0,14 3 2 0,-4-7 0 0,-1-1 0 15,1 9 0-15,-5 3-12 0,0 5-3 0,0-1 0 16,4 1 0-16,-18 3 22 0,-8 13 4 0,3 8 1 16,-8 4 0-16,-9 0-15 0,-5 8-2 0,0 12-1 0,0 16 0 15,-9-3-21-15,-5 11 0 0,-13 0 0 0,-5 5 0 16,0 12-12-16,0-9 2 0,-9 1 1 0,5 7 0 31,4 1-134-31,0-1-26 0,4 1-6 0</inkml:trace>
          <inkml:trace contextRef="#ctx0" brushRef="#br0" timeOffset="19989.3661">24858 2842 1612 0,'9'-12'144'0,"-9"12"-116"0,0-8-28 0,9 4 0 0,9-4 83 0,-9 4 10 16,-9 4 3-16,0 0 0 0,0 0-40 0,0 0-7 15,0 0-1-15,-9-4-1 0,-5 4-32 0,1 4-7 16,-1 0 0-16,5-4-8 0,0 8 0 0,4-4 0 16,-4 4-15-16,0 0 5 15,0 0-28-15,5 0-6 0,4 0 0 0,4 0-1 16,10 5 6-16,-5-5 2 0,-9-8 0 0,4 4 0 15,5 4 8-15,1-4 1 0,-10-4 1 0,13 4 0 0,1-4 73 0,4 0 14 16,-4 0 4-16,9-4 0 0,-5-4-52 0,0 4-12 16,0 0 0-16,5-8 0 0,-9 3 33 0,8-3 4 15,-3 0 1-15,-6 0 0 0,1-4-10 0,-5 4-1 16,5 0-1-16,-5-1 0 0,-5 5 30 0,1-4 7 16,-5 0 1-16,0 8 0 0,0 4 0 0,-5-4 0 0,1-4 0 15,-10 4 0-15,0 4-64 0,1-4-18 0,-5 0-1 0,-5 4 0 31,0 0-68-31,0 0-13 0,-4 0-4 0,0 0 0 0</inkml:trace>
          <inkml:trace contextRef="#ctx0" brushRef="#br0" timeOffset="31728.8852">25427 1757 1324 0,'0'0'118'0,"0"0"-94"15,-5-8-24-15,5 8 0 0,-4-4 76 0,4 4 10 16,0 0 2-16,0 0 1 0,0 0-8 0,0 0-1 16,0 0-1-16,0 0 0 0,0 0-31 0,0 0-5 15,0 0-2-15,0 0 0 0,0 0-4 0,4-8-1 16,-4 8 0-16,14 8 0 0,-5-8-6 0,0 4-2 16,0 0 0-16,0 9 0 0,-9-13-9 0,9 4-3 15,1 0 0-15,-10-4 0 0,0 0-4 0,4 8 0 0,-4-8-1 16,0 0 0-16,5 8 0 0,-1 0 0 0,-4-8 0 0,0 0 0 15,0 0-11-15,5 8 8 0,-1 0-8 0,1 0 8 16,4 0-8-16,0 4 0 0,0 1 0 0,0-1 8 16,9 0-8-16,-4-4 0 0,4 4 0 0,1 4 0 15,-6 1 14-15,5-5-2 0,1 4-1 0,-1-4 0 16,-4 8-11-16,4-4-11 0,0 5 3 0,-4 3 0 16,-5 4 8-16,0 1 0 0,-5 7 0 0,1 0 0 15,-1 1 0-15,-4 3 0 0,-9 1 10 0,5 7-10 16,-5-3 18-16,4 3-2 0,-4 5-1 0,0-8 0 15,4-1 1-15,-4 1 0 0,0-5 0 0,-4 1 0 16,-1 3-8-16,9-3-8 0,5-13 11 0,0 8-11 16,-9-3 8-16,0-1-8 0,-5-8 0 0,1 5 0 0,-5-5 22 15,4 0-2-15,-9 5-1 0,5-9 0 0,0 0-19 16,0-12-17-16,-5 8 3 0,5-4 1 0,4-3 13 0,0 3-11 16,1-4 11-16,3 0-10 15,-3-4-30-15,4 0-7 0,4-8-1 0,-4 4 0 16,4 0-103-16,5 0-21 0,-4-8-4 0</inkml:trace>
        </inkml:traceGroup>
        <inkml:traceGroup>
          <inkml:annotationXML>
            <emma:emma xmlns:emma="http://www.w3.org/2003/04/emma" version="1.0">
              <emma:interpretation id="{1310962E-4F2A-4DAF-A237-52518197371C}" emma:medium="tactile" emma:mode="ink">
                <msink:context xmlns:msink="http://schemas.microsoft.com/ink/2010/main" type="inkWord" rotatedBoundingBox="30312,1453 30882,1416 30928,2135 30358,2172"/>
              </emma:interpretation>
              <emma:one-of disjunction-type="recognition" id="oneOf9">
                <emma:interpretation id="interp9" emma:lang="" emma:confidence="1">
                  <emma:literal>2</emma:literal>
                </emma:interpretation>
                <emma:interpretation id="interp10" emma:lang="" emma:confidence="0">
                  <emma:literal>Z</emma:literal>
                </emma:interpretation>
                <emma:interpretation id="interp11" emma:lang="" emma:confidence="0">
                  <emma:literal>z</emma:literal>
                </emma:interpretation>
                <emma:interpretation id="interp12" emma:lang="" emma:confidence="0">
                  <emma:literal>?</emma:literal>
                </emma:interpretation>
                <emma:interpretation id="interp13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3143.5736">27280 1154 1497 0,'13'-16'133'0,"-8"8"-106"0,4-8-27 0,-4 8 0 0,8-4 35 0,-4 0 1 15,1 4 1-15,-1-1 0 0,0 5 14 0,0-4 2 16,-9 8 1-16,0 0 0 0,4-8-14 0,6 4-4 16,-1 0 0-16,-5-4 0 0,-4 8-1 0,9-4-1 15,5 0 0-15,-5 0 0 0,5 4-18 0,4-8-3 16,-4 4-1-16,4 4 0 0,5 0-12 0,-1 0 0 16,-3 0 8-16,8 0-8 0,0 0 0 0,-4 4 0 15,4 4 8-15,-4-8-8 0,-5 4 0 0,5 0 0 16,-9 8 0-16,-1 0 0 0,-4 0 13 0,-4 1-3 15,4 7-1-15,-9 0 0 0,-4 12 7 0,-6-7 2 0,-3 7 0 16,-1 0 0-16,-9 9-2 0,-4-1-1 0,-5-3 0 0,5 3 0 16,-5-7-1-16,5 7 0 0,-1-16 0 0,1 9 0 15,0-9 6-15,-1 4 0 0,6-7 1 0,3-1 0 16,-3 0 9-16,8-12 2 0,0 8 0 0,5-3 0 16,0-1-13-16,9-4-3 0,-4 4 0 0,4-12 0 15,0 0-16-15,0 0 10 0,13 4-10 0,1 0 8 16,4 0 23-16,5 4 4 0,0-8 1 0,8 0 0 15,10 0-23-15,0-8-4 0,14 0-1 0,0 4 0 16,4-4-83 0,0-4-17-16,-4 0-3 0,-1-1-1036 0</inkml:trace>
        </inkml:traceGroup>
      </inkml:traceGroup>
    </inkml:traceGroup>
    <inkml:traceGroup>
      <inkml:annotationXML>
        <emma:emma xmlns:emma="http://www.w3.org/2003/04/emma" version="1.0">
          <emma:interpretation id="{915A941E-9580-4AFA-9C84-C5D9AAD4091B}" emma:medium="tactile" emma:mode="ink">
            <msink:context xmlns:msink="http://schemas.microsoft.com/ink/2010/main" type="paragraph" rotatedBoundingBox="3345,5788 15019,5585 15050,7381 3376,75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1645A0-41E6-4FC9-B4DB-5BAC3B1925CD}" emma:medium="tactile" emma:mode="ink">
              <msink:context xmlns:msink="http://schemas.microsoft.com/ink/2010/main" type="line" rotatedBoundingBox="3345,5788 15019,5585 15050,7381 3376,7585"/>
            </emma:interpretation>
          </emma:emma>
        </inkml:annotationXML>
        <inkml:traceGroup>
          <inkml:annotationXML>
            <emma:emma xmlns:emma="http://www.w3.org/2003/04/emma" version="1.0">
              <emma:interpretation id="{3D9A835C-AC31-4175-A32F-5F2BE4C73414}" emma:medium="tactile" emma:mode="ink">
                <msink:context xmlns:msink="http://schemas.microsoft.com/ink/2010/main" type="inkWord" rotatedBoundingBox="3346,5876 3975,5865 3997,7103 3368,7114"/>
              </emma:interpretation>
            </emma:emma>
          </inkml:annotationXML>
          <inkml:trace contextRef="#ctx0" brushRef="#br0" timeOffset="35041.8378">427 6015 1864 0,'5'-4'41'0,"4"-4"9"0,-9 8 2 16,4-8 0-16,6 0-42 0,-10 8-10 0,0 0 0 0,0 0 0 0,4 12 57 0,1 4 10 16,-5 4 1-16,-5 4 1 0,-4 9-32 0,-5 7-6 15,5 5-2-15,-4-1 0 0,-1 9-17 0,0-5-3 16,1 1-1-16,3 0 0 0,1-9-8 0,0 1 8 16,0-5-8-16,5-4 8 0,4-3-8 0,0-1 12 15,-5-4-12-15,10-8 12 0,-5-3 2 0,0-13 1 16,0 0 0-16,0 0 0 0,13-4 4 0,-4 0 1 15,0-9 0-15,5 1 0 0,4-4 0 0,5-4 1 16,0-4 0-16,4-1 0 0,1-3-21 0,-1 0 0 16,5-5 0-16,4 5 0 0,1 4 0 0,4-5 0 15,-5 9-8-15,0 0 8 0,-4 8 0 0,-4 0-8 16,-1 7 8-16,0 1 0 0,-9 0 0 0,1 8-10 16,-6 0 10-16,5 5 0 0,-8 3 0 0,-1-4 0 15,0 8 0-15,-9 0 0 0,-5 0 9 0,1 1 9 16,-5-1 2-16,-1 4 0 0,-8 0 5 0,0 0 2 0,-5-3 0 15,-4 3 0-15,0-4-27 0,-5 0 0 0,-5 0 0 0,5 1 0 16,1-1 0-16,-6-4 12 0,1 0 0 0,-1 0 0 31,5 0-35-31,1-4-6 0,-1-3-2 0,0-5-734 0,0-9-147 0</inkml:trace>
          <inkml:trace contextRef="#ctx0" brushRef="#br0" timeOffset="35162.5475">609 5436 2260 0,'0'0'50'0,"0"0"10"16,0 0 3-16,0 0 0 0,0 0-51 0,0 0-12 0,0 0 0 0,0 0 0 15,0 0-94-15,0 0-22 0</inkml:trace>
        </inkml:traceGroup>
        <inkml:traceGroup>
          <inkml:annotationXML>
            <emma:emma xmlns:emma="http://www.w3.org/2003/04/emma" version="1.0">
              <emma:interpretation id="{417E3E60-0285-40B3-AAE7-A838E967227E}" emma:medium="tactile" emma:mode="ink">
                <msink:context xmlns:msink="http://schemas.microsoft.com/ink/2010/main" type="inkWord" rotatedBoundingBox="5504,6466 6908,6442 6920,7167 5517,719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6184.7188">2549 6343 1558 0,'-37'-12'69'0,"28"3"15"0,5 1-68 0,-1-4-16 16,-4-4 0-16,5 0 0 0,-6-4 108 0,6-1 17 0,13-3 4 0,-4 4 1 15,-1 0-87-15,5-1-18 0,19 1-3 0,-1 0-1 16,5 4-9-16,0-4-3 0,-5-1 0 0,9 5 0 15,10 12 20-15,-5 8 4 0,-9 4 1 0,0 4 0 16,9 5-26-16,-14 3-8 0,-4 8 0 0,-1 8 0 16,-8 1 12-16,0 3-2 0,-10 1 0 0,1-1 0 15,-14 1-2-15,4-1 0 0,1-3 0 0,-10-1 0 16,0 1 0-16,-4-1-8 0,4 0 12 0,1 1-4 16,-1-9-8-16,0 0 0 0,-4-7 0 0,5-1 0 15,13-8 0-15,-5 0 0 0,-9 0 0 0,5-4 8 16,9-8-8-16,0 0 0 0,0 0 9 0,-9 0-9 15,0-8 37-15,4 0 3 0,10-8 1 0,0-4 0 16,-10-4-20-16,14-5-4 0,14-7-1 0,4-1 0 0,1-7-4 16,8-1-2-16,0-3 0 0,5-1 0 0,0 1-10 15,-4 3 0-15,4 5 0 0,-5 7 0 0,5 5 0 0,-14 8 0 16,-4 8 0-16,0 3 0 0,0 9 0 0,-5 9-11 16,0-1 11-16,5 4-8 0,-9 8 8 0,-1 8 0 15,1 1 0-15,0-1-8 0,-5 4 8 0,4 1-10 16,-8-5 10-16,-1 5-10 0,1-1 10 0,0 4 0 15,-5-3 0-15,0-5 0 0,0 4 0 0,0-3-13 16,-5-5 3-16,-4-4 1 0,9 0 9 0,-5-3 0 16,-4-5 0-16,5 0 0 0,-5 0 0 0,4-4 0 15,5-8 0-15,0 0 0 0,-5 4 10 0,5-4 4 16,0 0 1-16,0 0 0 0,0 0 9 0,0 0 3 16,0-28 0-16,5 0 0 0,0-1-10 0,8 1-1 15,1-13-1-15,4 1 0 0,9-1-7 0,1-3-8 16,8 4 11-16,-4-1-11 0,4 1 0 0,1 7-9 0,-5 5-1 15,-5 4 0-15,5 3 10 0,-9 9 0 0,-1 0 0 0,-3 16-8 16,-1 4 8-16,0 4 0 0,-4 9 0 0,-5 3-8 16,0 4 8-16,-5 1 0 0,1 3 0 0,-5 0 0 15,0 9-12-15,5-5-4 0,-5 1-1 0,4-1 0 16,1 4-191-16,-1 1-37 16</inkml:trace>
        </inkml:traceGroup>
        <inkml:traceGroup>
          <inkml:annotationXML>
            <emma:emma xmlns:emma="http://www.w3.org/2003/04/emma" version="1.0">
              <emma:interpretation id="{366F9564-E9CA-4B3A-8F67-DEF72675310E}" emma:medium="tactile" emma:mode="ink">
                <msink:context xmlns:msink="http://schemas.microsoft.com/ink/2010/main" type="inkWord" rotatedBoundingBox="7593,6094 10471,6043 10490,7103 7611,715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6964.32">5057 6331 1558 0,'0'-9'69'0,"0"9"15"0,0 0-68 0,0 0-16 15,0 0 0-15,0 0 0 0,0 0 115 0,0 0 19 16,0 0 4-16,10 13 1 0,-1 3-71 0,0 0-13 15,-5 0-3-15,5 4-1 0,5 1-29 0,-9-1-6 16,8 0 0-16,-8-4-1 0,-1 0-15 0,1 1 8 16,-5-1-8-16,0-4 0 0,0 0 11 0,0-4-11 15,0-8 12-15,-5 12-12 0,1-4 9 0,-5-3-9 16,9-5 0-16,-9 4 9 0,9-4-9 0,0 0 8 16,-5 0-8-16,5 0 8 0,-9-9 5 0,4 1 1 15,1-4 0-15,8 0 0 0,1-4 8 0,4 0 2 16,0-5 0-16,5 1 0 0,4-8-15 0,5 4-9 15,9-5 12-15,-5 5-12 0,5-4 11 0,0 3-11 0,4 1 10 0,-4 4-10 16,0 4 21-16,-5 4-1 0,-13 3-1 0,4 9 0 16,0 5-19-16,-4 3 0 0,-9 4 0 0,4 4 0 15,-5 8 22-15,1 1 4 0,-1 3 1 0,-8 0 0 16,-1 1-18-16,5-5-9 0,0 4 10 0,0-4-10 16,-4-3-24-16,4-5-12 15,4 4-1-15,10-4-1130 0</inkml:trace>
          <inkml:trace contextRef="#ctx0" brushRef="#br0" timeOffset="37122.2768">5882 6395 2019 0,'0'0'89'0,"0"0"19"0,0 0-86 0,0 0-22 16,0 0 0-16,-5 12 0 0,5 1 76 0,0-1 10 15,0 4 2-15,0 8 1 0,5 5-45 0,-5-1-10 16,0 0-2-16,9 1 0 0,-5-1-32 0,5 4-19 15,0-3 3-15,5-9-1060 0</inkml:trace>
          <inkml:trace contextRef="#ctx0" brushRef="#br0" timeOffset="37269.1723">6155 5889 864 0,'-9'-32'76'0,"9"20"-60"0,-10 0-16 0,6 0 0 16,-5 0 276-16,4-1 52 0,1 5 10 0,4 8 2 15,0 0-221-15,0 0-45 0,0 0-9 0,0 0-1 32,0 16-164-32,0-3-33 0,0 3-7 0,9 0 0 0</inkml:trace>
          <inkml:trace contextRef="#ctx0" brushRef="#br0" timeOffset="36512.4244">4575 5675 2246 0,'-14'-8'100'0,"10"4"20"0,-1 0-96 0,5 4-24 0,0 0 0 0,0 0 0 15,0 0 63-15,0 0 8 0,9 12 1 0,0 0 1 32,-4 0-161-32,9 4-33 0,-1 5-7 0</inkml:trace>
          <inkml:trace contextRef="#ctx0" brushRef="#br0" timeOffset="36408.6443">4584 6387 2113 0,'0'0'93'0,"0"0"20"0,0 0-90 0,0 0-23 16,-5 12 0-16,5 5 0 0,0-1 76 0,0 0 10 15,5 4 2-15,0 4 1 0,-5 5-39 0,4-5-8 16,-4 0-2-16,9 1 0 0,-4 3-40 0,-1-8 0 15,5-4-8-15,0 1-1132 0</inkml:trace>
          <inkml:trace contextRef="#ctx0" brushRef="#br0" timeOffset="37998.0982">6519 6302 403 0,'0'-8'36'0,"0"4"-36"15,-5-4 0-15,5 4 0 0,-4-4 290 0,-1-4 51 16,1 4 11-16,4 0 1 0,0-1-148 0,0 9-29 16,0 0-7-16,0 0-1 0,0 0-85 0,9 0-18 15,4 0-3-15,6 0-1 0,-1 9-34 0,0 3-7 16,5-4-2-16,0 4 0 0,-1 4-18 0,-3 0 0 0,-6 0 0 15,5 5 0-15,-13-5 0 0,0 0-19 16,-1 0 4-16,1 0 1 0,-5-3 4 0,-5-1 1 0,-4-4 0 0,0 4 0 16,4-4-7-16,-4-4-2 0,0 4 0 0,0-4 0 15,0 0 18-15,9-4 14 0,-9 0-2 0,9 0-1 16,0 0 17-16,0 0 4 0,4-12 1 0,5 0 0 16,1-4-13-16,3 4-2 0,1-9-1 0,9 1 0 15,4 0-8-15,0-4-1 0,5-1-8 0,0 1 12 16,-5 4 0-16,1 0 0 0,-6 3 0 0,1 1 0 15,-9 8-12-15,0 4 0 0,-1 4 0 0,-13 0 0 16,9 0 8-16,5 4-8 0,-5 4 0 0,5 4 0 16,-5 1-20-16,4 3-9 0,-3 0-3 15,3 0 0-15,-4 0 32 0,0 1 0 0,1-1 8 0,-1 0-8 0,-5 0 0 16,1-4 0-16,-1 0 0 0,1-4 0 0,-1 5 0 0,-4-13-9 16,0 0 9-16,5 8 0 0,-5 4 0 0,0-12 0 15,0 0 0-15,0 0 0 0,0 0 0 0,0 0 0 16,0 0 0-16,0 0 0 0,0 0 9 0,0 0-9 15,0 0 12-15,9-12-12 0,0 0 25 0,-4-5-1 16,8 1-1-16,1-4 0 0,0-8-23 0,4 3-13 16,0 1 1-16,5-4 1 0,0 3 11 0,-1 1 0 15,1 8 0-15,-5 4 0 0,5 4 0 0,-5 4 0 16,-4 0 0-16,0 12 0 0,-10 0 8 0,1 8-8 16,-1 4 10-16,1 0-10 0,-5 5 12 0,0 3-4 15,0 0-8-15,0 1 12 0,-5-5-12 0,10 8-8 16,-5-3 8-16,0-1-13 15,4 0-33-15,-4-3-6 0,5 3-2 0,4-4-714 0,-4-3-144 16</inkml:trace>
        </inkml:traceGroup>
        <inkml:traceGroup>
          <inkml:annotationXML>
            <emma:emma xmlns:emma="http://www.w3.org/2003/04/emma" version="1.0">
              <emma:interpretation id="{00F52F29-ED00-4B8E-9EEE-C40709EAFC0F}" emma:medium="tactile" emma:mode="ink">
                <msink:context xmlns:msink="http://schemas.microsoft.com/ink/2010/main" type="inkWord" rotatedBoundingBox="10983,5655 13967,5604 13998,7400 11014,745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9157.7211">8681 6161 1638 0,'5'-17'36'0,"0"9"7"0,-5 0 1 0,4 0 3 0,-4-4-38 0,-4 4-9 0,4 0 0 0,-5 0 0 15,5-4 63-15,-5 3 10 0,5-3 3 0,0 4 0 16,0-4-28-16,5-4-4 0,0 4-2 0,4 0 0 0,-5 4-18 0,5-1-3 16,5 1-1-16,0 0 0 15,4 4-20-15,5 0 0 0,-1-4 0 0,6 0 0 0,-5 4 32 0,4 0 1 16,0 4 1-16,0 0 0 0,-8 0-42 0,-1 4-9 15,5 4-2-15,-1 0 0 0,-3 0 19 0,-6 0 0 16,-4 4 0-16,5 5 0 0,-9-1 43 16,-1 4 12-16,-13-4 2 0,4 13 1 0,-8-5-30 0,-1 4-7 15,5 5-1-15,-5 3 0 0,-8-8-5 0,-6 5-2 16,1-5 0-16,0 0 0 0,-1 1-13 0,1-1 0 16,4-4 0-16,5-3 0 0,0-1 0 0,4-4 0 15,5 8 0-15,0-8 0 16,0-3-30-16,4-5-9 0,5-4-1 0,0-4-1 0,5 12 24 0,-1-4 5 15,1-4 0-15,4 0 1 0,0 0 11 0,0 0 0 16,0 0 0-16,5 4 0 0,4-4 0 0,1 0 0 16,-1 0 0-16,0 0 8 0,0 9 0 0,-4-1 1 15,-5 0 0-15,5 4 0 0,-1 4 3 0,-8 1 0 0,4-1 0 16,0 0 0-16,-4-4-12 0,-5 0 0 0,-10 1 0 0,10-1 0 16,0 0 0-16,-4 4-14 0,-5 0 2 0,0-3 0 31,-10-5-20-31,1 4-3 0,-5-4-1 0,5 0 0 0,-4 0-4 0,8 0 0 0,-4-3-1 15,9-1 0-15,-1 4 17 0,1 0 3 0,9-12 1 0,-4 8 0 16,4-8 20-16,0 12 0 0,0-12 0 0,0 0 8 16,0 0 12-16,9 8 1 0,-9-8 1 0,9 8 0 15,-9-8 13-15,9 0 2 0,5 0 1 0,-1 0 0 16,1-12-18-16,0 4-3 0,4-4-1 0,0 0 0 16,5-4 2-16,-5-5 0 0,0-7 0 0,5 4 0 15,9-5-18-15,0 5 0 0,0 0 0 0,9-4 0 0,0-1 10 16,0 1 2-16,-5 0 0 0,5-5 0 0,0 9-12 15,-5 0 0-15,10-5 0 0,-1 1 0 0,1 0 0 0,0-5-17 16,-5 1 4-16,4 0 1 0,-9-1 12 0,1 1 0 16,-5-1 0-16,-5 1 0 0,0 0 8 0,-8-1-8 15,-15-3 12-15,5 8-12 0,-9 3 61 0,0 5 6 16,-9 0 1-16,5 12 0 16,-1-4-55-16,0 8-13 0,1-1 0 0,-5 5 0 0,0 0 0 0,0 0 0 15,-5 9 0-15,-4 3 0 0,0 4 0 0,-5 4 0 16,0 8 0-16,5 1 0 0,0 3 0 0,-1 1 0 15,1 7 0-15,5-4 0 0,-1 1 0 0,0-1 0 16,5 5 0-16,5-1 0 0,-6 1 0 0,6-9 0 16,-5 4 0-16,4-7 0 15,1 3-151-15,8-3-33 0,1-1-6 0</inkml:trace>
          <inkml:trace contextRef="#ctx0" brushRef="#br0" timeOffset="38159.0604">7962 6351 2286 0,'0'0'50'0,"0"0"10"0,0 0 3 0,0 0 1 0,0 0-51 0,0 0-13 0,5 12 0 0,-5 4 0 16,0 4 22-16,4-3 2 0,-4-1 0 0,5 4 0 16,-1 4-24-16,1 1 0 0,-1 3 0 0,-4-8-699 15,10 0-144-15</inkml:trace>
          <inkml:trace contextRef="#ctx0" brushRef="#br0" timeOffset="38351.1209">8290 5752 2307 0,'0'0'51'0,"0"0"10"0,0 0 3 0,0 0 0 0,0 0-51 0,0 0-13 15,0 0 0-15,0 0 0 16,0 0-160-16,0 0-36 0,18 12-6 0,5-12-2 0</inkml:trace>
          <inkml:trace contextRef="#ctx0" brushRef="#br0" timeOffset="39653.7617">10298 6480 1594 0,'45'-32'71'0,"-17"16"14"0,3-4-68 0,1-5-17 0,5 1 0 0,-1-8 0 16,-9 3 74-16,1-3 11 0,-1 4 3 0,-4-1 0 16,-9 5-36-16,-5 0-8 0,4 3 0 0,-8 5-1 15,-5 8-7-15,-5 0-2 0,-8 4 0 0,-1 4 0 16,0 4 24-16,-8 4 5 0,-10 4 1 0,-5 0 0 0,5 5-52 0,-4 3-12 16,-5 4 0-16,-5 0 0 0,6 1 16 15,-6-1 1-15,5 0 0 0,5 5 0 0,-5 3-17 0,9-4-17 16,-5 5 3-16,5 3 1 0,-4-4 0 0,4 1 0 15,5-1 0-15,4 1 0 0,9 3 13 0,1-8 0 16,4-3 0-16,9-5 0 0,0-4 0 0,4 0-9 16,5-4 9-16,0 0 0 0,5 1 0 0,0-13 14 15,4-4-2-15,5-5 0 0,-1-3-12 0,1 0 0 16,5-8-12-16,3 0 12 0,1-9 0 0,5-3 0 16,8 0 8-16,-4-9-8 0,0 1 57 0,0-5 6 0,0-3 1 0,5-13 0 15,-1 0-52-15,-4 1-12 16,-9-9 0-16,0 0 0 0,4 4 0 0,-8 0 0 15,-6-3 0-15,1-1 0 16,-5 4 11-16,5 4-1 0,0-3 0 0,-5-1 0 0,5 8-10 0,-5 1 0 16,5-1 0-16,0 0 0 0,-10 17-11 0,6-1 11 15,-1 9-8-15,-5 4 8 0,-8 3 0 0,-1 13-10 0,1 4 10 0,-5 8 0 16,0 0 0-16,0 8 0 16,-5 12 0-16,1 9 0 0,-1 11 0 0,-8 5 0 0,-1 3 0 15,-9 9 0-15,1 4 0 0,-1 3 0 0,0-3 0 0,0 12 0 16,0-4 0-16,5 4 0 0,0 3 0 0,4 5 0 15,-4 0 0-15,5-4-8 0,3 0 8 0,6 0 0 16,4-4 0-16,0 0 0 0,-5-4 0 0,10 3 0 16,4-15-148-16,0-4-30 15,0-5-6-15</inkml:trace>
        </inkml:traceGroup>
        <inkml:traceGroup>
          <inkml:annotationXML>
            <emma:emma xmlns:emma="http://www.w3.org/2003/04/emma" version="1.0">
              <emma:interpretation id="{9D71E836-640B-4319-8D85-1A5D7C84DD6C}" emma:medium="tactile" emma:mode="ink">
                <msink:context xmlns:msink="http://schemas.microsoft.com/ink/2010/main" type="inkWord" rotatedBoundingBox="15018,6579 15037,6579 15037,6635 15019,6636"/>
              </emma:interpretation>
              <emma:one-of disjunction-type="recognition" id="oneOf13"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/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1</emma:literal>
                </emma:interpretation>
                <emma:interpretation id="interp21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39835.341">11996 6144 2361 0,'0'0'210'0,"0"0"-168"0,0 0-34 0,0 0-8 0,0 0 48 0,0 0 7 15,0 0 1-15,-5 13 1 16,1 3-102-16,-1-4-21 0,1 4-4 0</inkml:trace>
        </inkml:traceGroup>
      </inkml:traceGroup>
    </inkml:traceGroup>
    <inkml:traceGroup>
      <inkml:annotationXML>
        <emma:emma xmlns:emma="http://www.w3.org/2003/04/emma" version="1.0">
          <emma:interpretation id="{057DDFCC-10B0-49E9-B8BA-FF6540DE8C41}" emma:medium="tactile" emma:mode="ink">
            <msink:context xmlns:msink="http://schemas.microsoft.com/ink/2010/main" type="paragraph" rotatedBoundingBox="3561,8745 14980,8694 14989,10700 3570,107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D28F11-3B39-4F56-B5FF-ABCEDCB91F30}" emma:medium="tactile" emma:mode="ink">
              <msink:context xmlns:msink="http://schemas.microsoft.com/ink/2010/main" type="line" rotatedBoundingBox="3561,8745 14980,8694 14989,10700 3570,10751"/>
            </emma:interpretation>
          </emma:emma>
        </inkml:annotationXML>
        <inkml:traceGroup>
          <inkml:annotationXML>
            <emma:emma xmlns:emma="http://www.w3.org/2003/04/emma" version="1.0">
              <emma:interpretation id="{D787E4A7-3B85-458D-A3EE-69AAFC808F3E}" emma:medium="tactile" emma:mode="ink">
                <msink:context xmlns:msink="http://schemas.microsoft.com/ink/2010/main" type="inkWord" rotatedBoundingBox="3561,8745 9303,8720 9312,10726 3570,10751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9392.7164">2635 8755 806 0,'-41'-12'36'0,"28"8"7"0,-1-9-35 0,5 9-8 16,9 4 0-16,-14-4 0 0,-4-8 212 0,4 8 40 15,14 4 8-15,-9 4 1 0,-9 4-149 0,0 4-29 16,4 5-7-16,-4 7 0 16,0 0-48-16,-5 13-10 0,0-1-2 0,5 4 0 0,4 5-1 0,1 4-1 15,-15 3 0-15,10 5 0 0,0-5-2 0,4 5 0 16,-4 4 0-16,0-1 0 0,0-3-12 0,4-4 0 15,10-1 0-15,-10 1 0 16,-9-9-27-16,9 1-11 0,14-5-2 0,0-3-580 16,-9-9-115-16</inkml:trace>
          <inkml:trace contextRef="#ctx0" brushRef="#br0" timeOffset="59586.5915">2808 9131 1036 0,'0'0'46'0,"9"-8"10"0,10 0-45 0,-1 0-11 0,-4 4 0 0,4-4 0 16,9 8 244-16,5-4 48 0,0 4 8 0,9-4 3 16,0 4-209-16,4 0-42 0,5-5-8 0,5 1-1 15,0-4-28-15,-1-4-6 0,-8 0-1 0,4 4 0 16,-5 0-21-16,-4-4-5 0,-9 0-1 0,0-1 0 16,0 5-73-16,-9 0-14 0,-5-8-3 0,0 4-488 15,-9-4-98-15</inkml:trace>
          <inkml:trace contextRef="#ctx0" brushRef="#br0" timeOffset="59799.1352">3596 8301 2055 0,'0'0'45'0,"0"0"10"0,-9-4 1 0,9 4 2 0,0 0-46 0,0 0-12 15,-5 8 0-15,5 5 0 0,0 7 56 0,-4 8 10 16,-5 9 2-16,4 7 0 0,-4 5-10 0,0 7-2 15,-5 9 0-15,1 16 0 0,-6-4-30 0,1 4-6 16,5 8-2-16,-1 4 0 0,-4-8-18 0,4 0 10 16,-4-4-10-16,0 4 8 15,-1-4-36-15,6-12-7 0,-1-5-1 0,5-3-1 16,0-8-138-16,0-9-27 0,4-3-6 0</inkml:trace>
          <inkml:trace contextRef="#ctx0" brushRef="#br0" timeOffset="59950.8567">3947 9192 1728 0,'9'-12'153'0,"0"4"-122"0,0-1-31 0,0 1 0 16,-4 8 116-16,8 0 18 0,-4 4 3 0,5 4 1 15,-5 1-66-15,5 3-12 0,-1 8-4 0,-4 4 0 16,-4 5-38-16,0 3-8 0,4 0-2 0,-5 5 0 16,1-5-121-16,-5 0-25 0</inkml:trace>
          <inkml:trace contextRef="#ctx0" brushRef="#br0" timeOffset="60089.6162">4151 8836 2286 0,'0'0'101'0,"0"0"21"0,0 0-98 16,0 0-24-16,5-8 0 0,-5 8 0 15,9-5-62-15,5 5-18 0,4 5-3 0,0 3-849 16</inkml:trace>
          <inkml:trace contextRef="#ctx0" brushRef="#br0" timeOffset="58348.1344">1288 9030 1094 0,'27'-20'97'0,"-27"12"-77"0,0-5-20 0,0 5 0 15,5 0 128-15,-5-4 21 0,-10 0 5 0,1 4 1 16,9 4-83-16,0-4-16 0,-4 0-3 0,-5 0-1 16,-10 3-42-16,1-3-10 0,14 4 0 0,-5 0 0 15,-10 0-21-15,1 0-4 0,-9 4-1 0,4 0 0 16,0-4 7-16,1 8 2 0,-6 0 0 0,1-4 0 0,4 4 17 0,-4 0 0 15,0 4 8-15,-1-4-8 0,1 5 34 0,-5 3 1 16,5-4 0-16,-1 4 0 0,1 0-12 16,0 0-3-16,-1 0 0 0,6 1 0 0,-6 3-7 0,1 0-1 15,4 0-1-15,1 4 0 0,8 1-11 0,0-1 0 16,1 0 0-16,3 0 0 0,6 5 0 0,8-1-11 16,1-4 11-16,4 4-8 0,0 9 8 0,9-1 0 15,1 0-9-15,8 1 9 0,-9-1-9 0,9 1 9 16,-4 3-12-16,14 4 12 0,-10-3-11 0,-4-1 11 15,-5-7-10-15,0-5 10 0,-4 4 0 0,-10-8 0 16,1 1 0-16,-1-1 0 0,-4 0 19 0,-4-4 3 16,-5 1 1-16,-5-1 0 0,1-4 18 0,-1-4 4 15,0 0 1-15,-4 4 0 0,0-8 1 0,0 0 0 16,-1 0 0-16,-3-4 0 0,-1 0-23 0,0-4-4 16,0-4 0-16,1 4-1 15,3-4-39-15,-3 0-7 0,8-8-1 0,0 8-1 16,1 0-43-16,3-5-9 0,1 1-2 0,9 0-836 0</inkml:trace>
          <inkml:trace contextRef="#ctx0" brushRef="#br0" timeOffset="58762.4647">1397 9467 288 0,'45'0'12'0,"-35"0"4"16,-10 0-16-16,0 0 0 0,18 0 0 0,-9 4 0 15,5 0 316-15,-1 4 60 0,1-4 12 0,4 0 2 0,0 0-292 0,5 0-58 16,-5 0-12-16,5-4-3 0,4 0-25 0,-8-4 0 16,-1 0 0-16,-9-4 0 0,5-4 0 0,-5 4 8 15,4-4-8-15,-4 0 8 0,-4 0-8 0,0-1 12 16,-1-3-12-16,10 0 12 0,-10 4 8 0,5-4 1 16,-9 0 1-16,5-1 0 0,9-3-12 0,-10 0-2 15,-4 4-8-15,-4-1 12 0,4-3-4 0,0 0-8 16,4 4 11-16,-8 0-11 0,-5-1 16 0,4 1-4 15,10 4-1-15,-10 0 0 0,-4 0-11 0,0 4 10 16,9 8-10-16,0 0 10 0,-9-4 1 0,-5 4 0 16,-4 4 0-16,0 0 0 0,8 4-1 0,-8 4 0 15,-14 8 0-15,10 0 0 0,-1 9 13 0,0-1 2 16,0 0 1-16,-4 9 0 0,0 3 2 0,-1 1 1 16,15-5 0-16,-6 5 0 0,-8-5-21 0,14-3-8 15,3 3 0-15,6-4 9 0,-5 1-9 0,4-9 0 0,1 0 0 0,13-4 0 16,4 1 0-16,-3-1-14 0,-20-4 3 0,15-4 1 31,13 0-42-31,-4-8-8 0,-10 1-1 0,10 3-1 16,0-4-30-16,8-8-7 0,6 0-1 0</inkml:trace>
          <inkml:trace contextRef="#ctx0" brushRef="#br0" timeOffset="59158.2673">2103 9135 230 0,'-28'0'10'0,"28"0"2"0,0 0-12 0,0 0 0 15,-13 4 0-15,4-4 0 0,9 0 252 0,0 0 48 16,-19 4 10-16,6-4 2 0,-1 0-152 0,14 0-31 16,0 0-5-16,0 0-2 0,-18 0-62 0,18 0-13 15,0 0-3-15,0 0 0 0,0 0-19 0,0 0-4 16,18 0-1-16,5-4 0 0,0 4-8 0,4-4-3 16,0 0 0-16,10-4 0 0,4 0-9 0,0 0-14 15,-5 4 3-15,5-4 1 0,9 0 10 0,-4-1 0 0,-5 1 0 0,0 4 0 16,-10-4 0-16,6 0 0 0,8 0 0 0,-17 4 0 15,-15-4 0-15,6 0 0 0,12 4 0 0,-12-4 0 32,-6 0-39-32,6 4-9 0,-1-1-1 0,4-3-1 15,1 0-108-15,-5 4-22 0,5-16-4 0,0 8 0 0</inkml:trace>
          <inkml:trace contextRef="#ctx0" brushRef="#br0" timeOffset="60436.3068">4456 9099 288 0,'0'0'12'0,"10"-4"4"0,3 4-16 0,1 0 0 15,0 0 0-15,4 4 0 0,9 4 396 0,0 0 77 16,-4 0 15-16,4 8 4 0,1 0-352 0,-5 5-71 15,-1 7-13-15,-3 0-4 0,-10 5-24 0,0 3-4 0,0 0-2 0,-9 1 0 16,-9-5-9-16,0 1-1 0,-5-1-1 0,0-4 0 16,1 1-11-16,-6-5 0 0,6-4 9 0,-1 0-9 15,-4-7 0-15,9-1 9 0,-5-4-9 0,5 0 0 16,9-8 9-16,0 0-9 0,0 0 0 0,0-8 9 16,0-4 8-16,5-9 2 0,-1 1 0 0,10-8 0 15,-1-9 6-15,6 1 2 0,-1 0 0 0,9-5 0 16,-4 5-3-16,4 3 0 0,5 1 0 0,0 4 0 15,0 7 1-15,-9 1 0 0,-1 12 0 0,-3 0 0 16,3 4-9-16,-3 8-1 0,-1 0-1 0,-5 4 0 16,6 8-14-16,-6 0 0 0,6 1 0 0,-1 3 0 15,-5 0-15-15,1 4-5 0,4-3-2 0,-4 3 0 16,0 0-179-16,-1-4-36 0,1 5-7 0</inkml:trace>
          <inkml:trace contextRef="#ctx0" brushRef="#br0" timeOffset="60989.6594">5913 9208 2300 0,'0'0'51'0,"14"-12"10"0,-5 4 3 0,9-4 0 0,1-1-52 0,-1 1-12 15,0-4 0-15,0 0 0 0,-4-4 12 0,4-1 0 16,0 1 0-16,-9 0 0 0,-4 4-4 0,-1-4 0 15,6 3-8-15,-6 1 12 0,-8 4-12 0,4 0 0 0,-10 4 0 16,6 4 0-16,-5 0 36 0,0 8 4 0,-5 0 0 0,-4 0 1 16,0 4-33-16,-1 4-8 0,-3 0 0 0,-1 4 0 15,0 1 0-15,5 3 0 0,-5-4 0 0,10 4 0 16,-6 0 0-16,6 5-11 0,4-5 3 0,-1 4 0 16,1 1 8-16,0-5 0 0,9 0 0 0,-4 0 0 15,-1 1-28-15,5-1-3 16,0-4-1-16,0-4 0 0,9 0 20 0,-4-4 3 0,-5-8 1 0,9 4 0 15,0-4 8-15,0 0 9 0,0-4-1 0,5 0-8 16,0-4 8-16,-1-4-8 0,5-4 0 0,1 0 0 16,-1-5 29-16,5 1 3 0,4 0 0 0,0 0 0 15,-9-1-32-15,5 9 0 0,0 0 0 0,0 4 0 0,-5 8 14 16,0 0-3-16,0 12-1 0,-9 0 0 0,1 9-1 0,-1 7 0 16,4 8 0-16,1 9 0 0,-5 3-9 0,5 1 10 15,-1 12-10-15,-8-1 10 0,-1 1-10 0,-4 0 0 16,-4 0 0-16,-1-1 8 0,-8-3-8 0,-5 0 0 15,-1 3 9-15,-3-3-9 0,-6-4 0 0,1-5 9 16,-10-3-9-16,6-5 0 0,-6-3 32 0,1-9 0 16,-1-4 0-16,1-4 0 0,0-8 0 0,-1-7 0 15,5-5 0-15,-4-5 0 0,4-7 19 0,0 0 3 16,5-4 1-16,4-4 0 0,0-4-12 0,10-5-3 16,3 1 0-16,10-5 0 0,10-3-32 0,3 4-8 15,10-5 0-15,4 1 0 16,5 3-38-16,9 1-6 0,-4 0-2 0,4 3 0 15,-5 5-69-15,5 4-13 0,0 0-4 0,0 3-1072 0</inkml:trace>
        </inkml:traceGroup>
        <inkml:traceGroup>
          <inkml:annotationXML>
            <emma:emma xmlns:emma="http://www.w3.org/2003/04/emma" version="1.0">
              <emma:interpretation id="{B67015B1-DB57-4C3C-A63C-D9A0541BEE61}" emma:medium="tactile" emma:mode="ink">
                <msink:context xmlns:msink="http://schemas.microsoft.com/ink/2010/main" type="inkWord" rotatedBoundingBox="12056,8990 14981,8977 14988,10438 12063,10451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2854.9844">9055 9111 1224 0,'-27'-16'54'0,"22"12"11"0,5 4-52 0,0-9-13 15,0 1 0-15,0 0 0 0,-5 0 50 0,5 8 7 16,10-8 2-16,-1-4 0 0,0 4 10 0,4-4 3 0,6 4 0 0,8-4 0 16,5 3 16-16,0 1 3 0,-5 0 1 0,9-4 0 15,-4 4-25-15,5-4-5 0,-10 4-1 0,9 0 0 16,-4 0-34-16,-4 8-7 0,-1-9-2 0,0 9 0 15,-4-4-9-15,-5 0-1 0,0 0-8 0,-4 4 12 16,-14 0-12-16,9-4 0 0,-9 4 8 0,0 0-8 16,0 0 0-16,0 0-8 0,0 0 8 0,0 0-13 15,0 0-6-15,0 0-1 0,0 0 0 0,0 0 0 16,0 0 12-16,0 0 8 0,0 0-12 0,0 0 12 16,0 0 0-16,0 0 0 0,0 0 0 0,0 0 0 15,0 0 0-15,0 0 0 0,0 0 0 0,0 0 0 16,0 0 0-16,0 0 0 0,0 0 0 0,0 0 0 0,0 0 0 0,0 0 0 15,0 0 0-15,0 0 0 0,-4 4 0 0,4-4 8 16,0 0-8-16,0 0 9 0,0 0-9 0,0 0 0 16,-5 8 0-16,5-8-11 15,0 0-14-15,0 0-3 0,0 0-1 0,0 0 0 0,0 0 6 0,0 0 2 16,0 0 0-16,0 0 0 0,0 0 5 0,0 0 0 16,0 0 1-16,0 0 0 0,0 0 25 0,0 0 5 15,0 0 1-15,0 0 0 0,0 0 0 0,0 0 1 16,0 0 0-16,0 0 0 0,0 0-8 0,0 0-1 15,0 0-8-15,0 0 12 0,-4-8-1 0,4 8-1 16,0 0 0-16,0-8 0 0,0 8 3 0,0 0 1 16,4-12 0-16,5 4 0 0,-4 0 2 0,4 4 0 15,0-4 0-15,5 8 0 0,-1 0-7 0,5-4-1 0,-4 0 0 16,9 0 0-16,0 8-8 0,-5-4 10 0,0-4-10 16,0 4 10-16,-4 0 2 0,-5 0 0 0,5 0 0 0,4 4 0 15,-4-4-12-15,-5 4 0 0,0 8 0 0,0-4 0 16,0 4 0-16,5 0 0 0,-1 0 0 0,1 5 8 15,0-1-8-15,-5 0 0 0,4 0 0 0,1 4-11 16,0-3 11-16,-1-1 0 0,-4 0 8 0,5 4-8 16,0 0 0-16,-5 1 9 0,0-1-9 0,0 0 0 15,-4 0 27-15,-1 9-2 0,-4-5 0 0,0 8 0 16,-9 5-15-16,0-1-10 0,-5 5 12 0,-4 7-12 16,-5-3 12-16,-4 3-12 0,0 1 12 0,-5 3-12 15,-5-7 10-15,-4-1-10 0,-9 1 8 0,0 0-8 16,0-5 0-16,0-8 0 0,5 5 0 0,-5-9 0 15,9-4 0-15,4-7 0 0,1-1 0 0,-1-8 0 0,1 0 15 16,9-4 1-16,-1-4 0 0,5 0 0 0,-4-8 23 0,9 0 5 16,0 0 0-16,9-4 1 0,0-5-21 0,4-3-5 15,0 0-1-15,15-8 0 0,-1-1-10 0,4 1-8 16,1-4 12-16,9 3-12 0,4-3 0 0,0-1-22 16,5 1 3-16,9-4 1 15,0-1-44-15,9 1-9 0,5-1-1 0,9 1-1 16,-1 0-179-16,1 3-36 0,68-36-8 0,-36 21 0 0</inkml:trace>
          <inkml:trace contextRef="#ctx0" brushRef="#br0" timeOffset="63062.637">10949 8641 2257 0,'0'0'49'0,"0"0"11"0,0 0 1 0,0 0 3 0,4 13-51 0,1-1-13 0,-1 8 0 0,6 12 0 16,-10 5 52-16,4 7 8 0,-4 13 2 0,-4 4 0 15,-1-1-22-15,-4 9-5 0,4 0-1 0,-4 4 0 16,5 0 5-16,-5 3 1 0,-1 1 0 0,1 4 0 16,0-8-29-16,0-4-11 15,0-12 8-15,-5 3-8 0,5-11-30 0,-4-9-11 0,-6-3-3 0,1-1 0 16,0-8-137-16,-5-7-28 0,-18 11-6 16,5-20-1-16</inkml:trace>
          <inkml:trace contextRef="#ctx0" brushRef="#br0" timeOffset="63842.8684">10776 9860 1414 0,'0'0'63'0,"0"0"13"0,-9 0-61 0,9 0-15 0,-9 0 0 0,9 0 0 16,0 0 105-16,0 0 19 0,0 0 3 0,0 0 1 15,0 0-32-15,0 0-5 0,13-5-2 0,10 5 0 16,0-4-29-16,9-4-7 0,4 0-1 0,5 0 0 16,-5 0-24-16,5 0-6 0,10-4-1 0,3 0 0 15,1 0-10-15,-5 3-3 0,0-3 0 0,-5 4 0 16,-4-4-59-16,0 4-12 0,-4-4-2 0,-1 0-1 16,-4 4-144-16,-5-5-29 0,28-11-5 15,-14 8-2-15</inkml:trace>
          <inkml:trace contextRef="#ctx0" brushRef="#br0" timeOffset="63334.4333">10858 8836 1911 0,'0'0'42'0,"0"0"9"0,0-13 1 0,0 5 2 0,0-4-43 0,4 0-11 15,1 0 0-15,-1 0 0 0,1 4 37 0,9-4 6 16,-1-1 1-16,15 1 0 0,-1 0-23 0,5 0-4 15,0 0-1-15,4-4 0 0,10 0 1 0,-1-1 0 16,1 5 0-16,8-4 0 0,-4 4-17 0,0 0 0 16,1 0 0-16,3 3 0 0,-4 1 55 0,0 0 7 15,-4 4 2-15,-1 4 0 0,-8 0-64 0,-1 0 0 16,1 4-16-16,-5-4 3 16,-10 0-15-16,1 4-2 0,4-4-1 0,-4 4 0 15,-5 0-76-15,-4 0-15 0,0-4-3 0,-1 5-755 0</inkml:trace>
          <inkml:trace contextRef="#ctx0" brushRef="#br0" timeOffset="63575.1319">11035 9309 460 0,'-13'24'20'0,"4"-15"5"16,-1 3-25-16,-3-4 0 0,4 0 0 0,0 0 0 15,4 0 225-15,5-8 40 0,0 0 8 0,0 0 2 16,0 0-128-16,9 8-26 0,9-8-5 0,-4 4 0 0,-5-8-54 15,14 4-10-15,0-4-3 0,8 0 0 0,1-4-20 0,0 4-4 16,9-4-1-16,0 0 0 0,5 4-12 0,-1-4-4 16,-4 4 0-16,5-1 0 0,4 1-8 0,-5 0 0 15,-4 0 0-15,0 0 0 16,-4 4-32-16,-1-4-9 0,1 0-2 0,-10 0 0 16,-4 0-129-16,-1 4-25 0,-3 0-6 0,-1 0-1 0</inkml:trace>
        </inkml:traceGroup>
      </inkml:traceGroup>
    </inkml:traceGroup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0:23.82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3C763FA-3B7D-4445-96B3-F9B891BB2930}" emma:medium="tactile" emma:mode="ink">
          <msink:context xmlns:msink="http://schemas.microsoft.com/ink/2010/main" type="writingRegion" rotatedBoundingBox="11646,11029 19259,9129 20782,15232 13169,17132"/>
        </emma:interpretation>
      </emma:emma>
    </inkml:annotationXML>
    <inkml:traceGroup>
      <inkml:annotationXML>
        <emma:emma xmlns:emma="http://www.w3.org/2003/04/emma" version="1.0">
          <emma:interpretation id="{0E426FEB-9DFB-4B54-960B-5CDA63C0C17D}" emma:medium="tactile" emma:mode="ink">
            <msink:context xmlns:msink="http://schemas.microsoft.com/ink/2010/main" type="paragraph" rotatedBoundingBox="11749,11004 19259,9129 19710,10938 12200,12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DCDB1C-3BE8-4E19-956E-1B84C7CEF4E4}" emma:medium="tactile" emma:mode="ink">
              <msink:context xmlns:msink="http://schemas.microsoft.com/ink/2010/main" type="line" rotatedBoundingBox="11749,11004 19259,9129 19710,10938 12200,12812"/>
            </emma:interpretation>
          </emma:emma>
        </inkml:annotationXML>
        <inkml:traceGroup>
          <inkml:annotationXML>
            <emma:emma xmlns:emma="http://www.w3.org/2003/04/emma" version="1.0">
              <emma:interpretation id="{BE292C78-FAB0-402E-AF47-835403208737}" emma:medium="tactile" emma:mode="ink">
                <msink:context xmlns:msink="http://schemas.microsoft.com/ink/2010/main" type="inkWord" rotatedBoundingBox="11749,11004 14834,10234 15285,12042 12200,1281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8709 10572 1836 0,'0'0'81'0,"0"0"17"15,0 0-78-15,0 0-20 0,0 0 0 0,0 0 0 0,0 0 76 16,0 0 12-16,0 0 3 0,4-4 0 0,5 4-32 0,5-4-7 16,4 4 0-16,10-4-1 0,-1 4-3 0,5-4-1 15,9 4 0-15,23 0 0 0,-1 0-19 0,10 0-3 16,0 0-1-16,9-4 0 0,0-1-9 0,14 1-3 16,8-4 0-16,19 0 0 0,-9 0 5 0,9-4 1 15,4 0 0-15,10-4 0 0,-10 0-18 0,1 3 0 16,-10-7 8-16,10 0-8 0,-14 0 0 0,-5-1-14 15,-4 5 2-15,4-4 1 0,-18 0 11 0,-5 4 14 16,-4-5-3-16,0 1-1 0,-9 0-10 0,-5 0 0 16,-4 3 0-16,-9 1 0 0,-14 4-18 0,0 0 1 15,-9-4 0-15,-5 8 0 16,-9-4-88-16,-4 3-18 0,-5 1-3 0,-5 0-923 0</inkml:trace>
          <inkml:trace contextRef="#ctx0" brushRef="#br0" timeOffset="794.4553">9223 11110 2055 0,'0'0'45'0,"5"-8"10"0,-1 0 1 0,1-4 2 0,9 4-46 0,-5-5-12 16,0 5 0-16,4-4 0 0,6 8 72 0,-6-4 12 16,6 0 2-16,-1 0 1 0,5 0-37 0,-1 0-7 15,1 4-2-15,-5-4 0 0,5 4-29 0,0 4-12 16,0-5 11-16,-5 5-11 0,5 0 0 0,-1 0 0 16,1 0 0-16,-5 0 0 0,0 5 8 0,1-5-8 15,-1 0 0-15,0 0 0 0,0 0 0 0,1 8 8 16,-6-8-8-16,1 4 0 0,0 0 16 0,-1-4 1 0,-4 0 0 0,0 0 0 15,0 4-17-15,1-4 0 0,-10 0 0 0,9-4 0 16,-9 4 26-16,9 0 5 0,-9 0 1 0,0 0 0 16,0 0-32-16,0 0 0 0,0 0 0 0,0 0 0 15,9 0 0-15,-9 0 0 0,0 0 0 0,0 0 0 16,0 0 0-16,0 0 0 0,0 0 0 0,0 0 0 16,4 8 0-16,-4-8 0 0,0 0 0 0,5 8 0 15,-5-8 0-15,5 8 0 0,4-4 0 0,-5 4 0 16,-4-8 0-16,9 0 0 0,0 4 0 0,1 0 0 15,3 0 0-15,-4-4 0 0,0 4 0 0,5-4 0 16,-5-4 0-16,0 4 0 0,-9 0 0 0,14 4 0 16,-5-4 0-16,-9 0 0 0,0 0 0 0,9 0 0 0,-9 0 12 15,14 4-3-15,-5 4-1 0,0 1 0 0,5-1-8 0,-1 8-11 16,6-4 3-16,3 4 0 0,1 4 8 0,0 1 0 16,0-1 0-16,-1 4 0 0,1 0 0 0,-5 1 0 15,1-1 0-15,-6 4 0 0,-4 1 0 0,-4-5 0 16,-5 4 0-16,-5 1 0 0,-8-5 0 0,-1 0 0 15,-9 0 0-15,0 1 0 0,-4-1-18 0,0-4-2 16,-5 5 0-16,0-5 0 0,-4-4 31 0,4 0 5 16,-5 0 2-16,-4-4 0 0,0 1-18 0,5-1 0 15,0-4 8-15,-5 0-8 0,9-4 9 0,0-4-1 16,0 0-8-16,9 0 12 0,5-4-1 0,0-4-1 16,4-4 0-16,1 0 0 0,3-1 0 0,6 1 0 15,-1-4 0-15,5-4 0 0,0-4-10 0,9-5 0 16,5 1 0-16,4-9 0 15,5 5-17-15,4-4-9 0,-4 3-2 0,9 5 0 16,-5 4-75-16,5-5-15 0,-5 9-3 0,5 0-965 0</inkml:trace>
          <inkml:trace contextRef="#ctx0" brushRef="#br0" timeOffset="1739.364">11418 11045 1105 0,'0'0'48'0,"9"-4"12"0,0 0-48 0,0-4-12 16,0-4 0-16,-4 4 0 0,8 0 104 0,-4-4 20 15,1-1 3-15,-1-3 1 0,0 0-62 0,0 0-12 16,-5 4-2-16,6-4-1 0,-6-9-6 0,5 5-1 15,-9 4 0-15,5 0 0 0,-5 4 11 0,0-1 1 16,-5-3 1-16,1 4 0 0,-1 4-7 0,1 0-2 16,-6-4 0-16,6 4 0 0,-5-4-28 0,0 3-7 15,-5-3-1-15,-4 4 0 0,4 0-12 0,-4 4 0 16,-5-4 8-16,0 8-8 0,1-4 0 0,-1 0 0 16,-4 4 0-16,-1 4 0 0,-4 0 0 0,10 0 0 15,-6 8 0-15,-4 0 9 0,-4 4-1 0,0 9-8 16,-1 3 12-16,-4 8-4 0,0 5 20 0,5 3 3 15,-1 9 1-15,1 4 0 0,0-5-32 0,8 5 8 16,5-4-8-16,1 3 0 0,3-11 0 0,6 3 0 0,4-7 0 16,0-1 0-1,4-3-29-15,5-9-9 0,0-4-2 0,5-7 0 16,-1-9 8-16,-4-8 0 0,9 4 1 0,5-4 0 0,0-8 8 0,4-5 2 0,0-7 0 0,5 4 0 16,0-8 21-16,8-1 0 0,1-3 0 0,5-4 0 15,4-1 0-15,0-7 0 0,-5-1 9 0,10 1-1 16,-1-1 17-16,5 1 4 0,-4 4 1 0,-1-5 0 15,-4 9 21-15,-4 3 4 0,-5 5 1 0,-1 0 0 16,-3 8-21-16,-10 4-4 0,0 3-1 0,-4 5 0 16,-5 12 3-16,-5 1 1 0,6 7 0 0,-10 4 0 15,0 8-34-15,-5 5 0 0,0 3 0 0,1 5 0 16,-1 3-19-16,-4 1-10 0,5-5-3 0,-5 9 0 16,-1-5-144-16,-3 5-28 0,-19 48-7 0,14-32-1 15</inkml:trace>
          <inkml:trace contextRef="#ctx0" brushRef="#br0" timeOffset="2053.5378">11832 11442 2188 0,'0'0'97'0,"0"0"20"0,5 8-93 0,4 12-24 15,0-4 0-15,0 5 0 0,0-1 29 0,0-4 2 16,5 4 0-16,-5 1 0 0,5-5-22 0,-5 4-9 15,0-8 8-15,-5 0-8 16,5 0-30-16,-4 1-11 0,4-9-3 0,-9-4 0 16,0 0 6-16,5 0 1 0,-5 0 0 0,13 0 0 0,-4-9 37 0,5 1 0 0,0 0 0 0,-1-4 0 15,1-4 0-15,0 4 0 0,-1-4 0 0,6-5 0 16,-6 1 45-16,1-4 14 0,-5 0 2 0,5 3 1 16,-5 1 3-16,-5 4 1 0,5 0 0 0,-4 4 0 15,-5 3-2-15,0 1 0 0,-5 0 0 0,5 8 0 16,-9-12-35-16,0 8-7 0,0 0-2 0,-5 4 0 15,1 0-20-15,-5 0-8 0,4 0 0 0,-9 4 0 16,0 4-97-16,1 0-19 0,-6 0-4 0,-4 5-971 16</inkml:trace>
        </inkml:traceGroup>
        <inkml:traceGroup>
          <inkml:annotationXML>
            <emma:emma xmlns:emma="http://www.w3.org/2003/04/emma" version="1.0">
              <emma:interpretation id="{3E3B4F96-EFE6-49FC-BBE0-FD7810B99117}" emma:medium="tactile" emma:mode="ink">
                <msink:context xmlns:msink="http://schemas.microsoft.com/ink/2010/main" type="inkWord" rotatedBoundingBox="16101,10216 17283,9921 17427,10498 16245,10793"/>
              </emma:interpretation>
              <emma:one-of disjunction-type="recognition" id="oneOf1">
                <emma:interpretation id="interp1" emma:lang="" emma:confidence="1">
                  <emma:literal>=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-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2843.5579">13061 9783 1209 0,'0'0'53'0,"0"0"12"0,0 0-52 0,0 0-13 0,9-4 0 0,5 4 0 16,0-4 191-16,9 4 35 0,-1 4 7 0,10-4 2 15,9 0-143-15,9 0-29 0,0 0-6 0,5-4-1 16,0 4 7-16,-1-5 1 0,1 1 0 0,4 0 0 15,0-4-36-15,-4 0-8 0,-1 4 0 0,1-4-1 16,0 4-19-16,-10 0 8 0,1-4-8 0,-1 4 0 16,-8 0 8-16,4 0-8 0,-9 0 0 0,-1 0 0 15,1 0-12-15,-4 0-10 0,-6-5-2 0,1 1 0 16,-5 4-180-16,-4-4-37 0</inkml:trace>
          <inkml:trace contextRef="#ctx0" brushRef="#br0" timeOffset="3046.3916">13303 10114 2336 0,'0'0'104'0,"0"0"20"0,0 0-99 0,0 0-25 16,9 9 0-16,0-1 0 0,4 0 48 0,10 0 5 15,0 4 1-15,9-4 0 0,0 4-27 0,9-4-6 16,-5 0-1-16,14-4 0 0,0-4 10 0,5-4 2 15,4 4 0-15,0-4 0 16,5-4-52-16,-5 0-9 0,0-4-3 0,1 0-1144 0</inkml:trace>
        </inkml:traceGroup>
        <inkml:traceGroup>
          <inkml:annotationXML>
            <emma:emma xmlns:emma="http://www.w3.org/2003/04/emma" version="1.0">
              <emma:interpretation id="{83FB72E7-B573-43C7-9A2D-3CD46527618D}" emma:medium="tactile" emma:mode="ink">
                <msink:context xmlns:msink="http://schemas.microsoft.com/ink/2010/main" type="inkWord" rotatedBoundingBox="18566,9796 19375,9594 19574,10391 18765,10593"/>
              </emma:interpretation>
              <emma:one-of disjunction-type="recognition" id="oneOf2">
                <emma:interpretation id="interp6" emma:lang="" emma:confidence="1">
                  <emma:literal>o</emma:literal>
                </emma:interpretation>
                <emma:interpretation id="interp7" emma:lang="" emma:confidence="0">
                  <emma:literal>0</emma:literal>
                </emma:interpretation>
                <emma:interpretation id="interp8" emma:lang="" emma:confidence="0">
                  <emma:literal>O</emma:literal>
                </emma:interpretation>
                <emma:interpretation id="interp9" emma:lang="" emma:confidence="0">
                  <emma:literal>,</emma:literal>
                </emma:interpretation>
                <emma:interpretation id="interp10" emma:lang="" emma:confidence="0">
                  <emma:literal>°</emma:literal>
                </emma:interpretation>
              </emma:one-of>
            </emma:emma>
          </inkml:annotationXML>
          <inkml:trace contextRef="#ctx0" brushRef="#br0" timeOffset="3424.8598">16002 9257 2592 0,'-4'-9'230'0,"4"9"-184"0,0 0-37 0,0 0-9 15,0-4-20-15,0 4-7 0,0 0-1 16,0 0 0-16,0 0 28 0,-5 4 0 0,-8 9 12 0,-1 3-4 16,0 8-8-16,-8 0 0 0,-6 9 0 0,-4 7 0 15,5 5 0-15,0 3 0 0,-1 5 0 0,6 4 0 16,-1-5 0-16,5-3 0 0,0-1 0 0,4 1 0 0,5-5 0 0,0-3 0 15,9-1 0-15,4 1 0 0,1-9 0 0,4-4-13 16,5 1 3-16,8-5 1 16,1-4-15-16,9-8-4 0,-5-8 0 0,14-4 0 0,9-4 46 0,0-4 9 15,-13-8 1-15,4-4 1 0,0 0 27 0,0-1 4 16,0-7 2-16,-5 0 0 0,-9-1-29 0,1-3-5 16,4 0-2-16,-5-9 0 0,-9 1 10 0,0-1 3 15,1-7 0-15,-1-9 0 0,-9 4-24 0,-5 1-5 16,-4 3-1-16,0 1 0 0,0 11-9 0,0 5 0 15,-13 4 0-15,-5 3 8 16,-1 5-49-16,-8 4-11 0,-14 4-1 0,-9 0-799 16,-9 8-159-16</inkml:trace>
        </inkml:traceGroup>
      </inkml:traceGroup>
    </inkml:traceGroup>
    <inkml:traceGroup>
      <inkml:annotationXML>
        <emma:emma xmlns:emma="http://www.w3.org/2003/04/emma" version="1.0">
          <emma:interpretation id="{59E6390F-5876-48DD-8BA5-7383AF6655BC}" emma:medium="tactile" emma:mode="ink">
            <msink:context xmlns:msink="http://schemas.microsoft.com/ink/2010/main" type="paragraph" rotatedBoundingBox="12346,13834 15188,13026 15486,14072 12643,148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B2495E-2319-455A-B452-17907420C993}" emma:medium="tactile" emma:mode="ink">
              <msink:context xmlns:msink="http://schemas.microsoft.com/ink/2010/main" type="line" rotatedBoundingBox="12346,13834 15188,13026 15486,14072 12643,14881">
                <msink:destinationLink direction="with" ref="{91A7758C-6870-4B90-871A-C37F0DF677C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144521C-B66C-4356-A124-81687B19D455}" emma:medium="tactile" emma:mode="ink">
                <msink:context xmlns:msink="http://schemas.microsoft.com/ink/2010/main" type="inkWord" rotatedBoundingBox="12346,13834 13276,13570 13568,14596 12637,14861"/>
              </emma:interpretation>
            </emma:emma>
          </inkml:annotationXML>
          <inkml:trace contextRef="#ctx0" brushRef="#br0" timeOffset="4396.3239">9310 13417 2188 0,'0'0'48'0,"0"0"11"0,0 0 1 0,0 0 1 0,0 0-49 0,4-8-12 15,1 0 0-15,9 4 0 0,-1-5 44 0,10 5 7 16,0-4 1-16,4 4 0 0,9-4-40 0,1 0-12 15,8 8 0-15,10-8 0 0,-5 8 0 0,0 0 0 16,5-4 0-16,-1 8 0 16,1 0-39-16,-9 4-11 0,4 4-2 0,-5 4-1 0,1-3 38 0,-10 7 15 15,5 0-11-15,-4 4 11 0,-1 5 0 0,0-1-9 16,1 4 9-16,-5 5 0 0,0-1 0 0,-5 1 19 16,-9-5-3-16,5 13-1 0,-9 3 1 0,-1-3 1 0,-4-13 0 15,-9 4 0-15,-4 5-7 0,-5-9-2 0,4 1 0 16,-13-5 0-16,-9 8-8 0,-5-3 0 0,0-1 0 0,-5-4 0 15,-4 1 0-15,0 3 0 0,-4-12 0 0,-1 5 0 16,-4-5 0-16,5 0 0 0,-10-8 9 0,1 0-9 16,-6-8 26-16,10 1 1 0,5-10 0 0,-1 1 0 15,10-4 11-15,4-4 2 0,9-8 1 0,10 0 0 16,-1-9-20-16,14 5-4 0,4-8-1 0,15-1 0 16,8 1-25-16,9-4-6 0,10-1-1 0,13-3 0 15,0 3-35-15,5-3-7 0,0-1-2 16,4-3 0-16,0 3-138 0,-4 1-28 0,68-41-6 15,-41 20 0-15</inkml:trace>
        </inkml:traceGroup>
        <inkml:traceGroup>
          <inkml:annotationXML>
            <emma:emma xmlns:emma="http://www.w3.org/2003/04/emma" version="1.0">
              <emma:interpretation id="{83BCFC46-E5AB-428B-973F-7D13AC5F591D}" emma:medium="tactile" emma:mode="ink">
                <msink:context xmlns:msink="http://schemas.microsoft.com/ink/2010/main" type="inkWord" rotatedBoundingBox="14187,13586 15261,13281 15486,14072 14413,14378"/>
              </emma:interpretation>
              <emma:one-of disjunction-type="recognition" id="oneOf3">
                <emma:interpretation id="interp11" emma:lang="" emma:confidence="0">
                  <emma:literal>¥</emma:literal>
                </emma:interpretation>
                <emma:interpretation id="interp12" emma:lang="" emma:confidence="0">
                  <emma:literal>E</emma:literal>
                </emma:interpretation>
                <emma:interpretation id="interp13" emma:lang="" emma:confidence="0">
                  <emma:literal>I</emma:literal>
                </emma:interpretation>
                <emma:interpretation id="interp14" emma:lang="" emma:confidence="0">
                  <emma:literal>#</emma:literal>
                </emma:interpretation>
                <emma:interpretation id="interp15" emma:lang="" emma:confidence="0">
                  <emma:literal>*</emma:literal>
                </emma:interpretation>
              </emma:one-of>
            </emma:emma>
          </inkml:annotationXML>
          <inkml:trace contextRef="#ctx0" brushRef="#br0" timeOffset="5442.498">11495 13534 1267 0,'-32'20'56'0,"19"-12"12"0,-1-3-55 0,-4 3-13 16,0 0 0-16,-1 0 0 0,1 0 54 0,4 0 8 15,-4 0 2-15,5-4 0 0,3 0 0 0,1 0 0 0,9-4 0 0,0 0 0 16,0 0 0-16,0 0 0 0,9 4 0 0,5 0 0 16,9-4-8-16,-5 4-2 15,9-4 0-15,5 0 0 0,0-4-29 0,0 4-5 16,4-8-2-16,5 4 0 0,5 0 3 0,-1 0 1 0,1 0 0 0,4 0 0 31,-4-4-42-31,-1 4-8 0,-4-4-1 0,0 4-634 0,0 0-126 0</inkml:trace>
          <inkml:trace contextRef="#ctx0" brushRef="#br0" timeOffset="4993.0079">11272 13259 2127 0,'-4'-24'94'0,"8"16"20"0,1-1-91 0,-1-3-23 15,5 4 0-15,5-4 0 0,4 4 18 0,5-8-1 16,0 4 0-16,9 0 0 0,-1 3 38 0,10-3 7 15,0-8 2-15,5 0 0 0,4 4-52 0,0 4-12 16,5-1 0-16,4 5 0 0,-4-4 0 0,-1 8 0 16,1 4 0-16,-5-4 0 0,-9 0 0 0,0 0 0 15,-5 0 0-15,1 0 0 16,-10 0-36-16,0 4-11 0,-4-8-1 0,0 4-640 0,-10-4-127 16</inkml:trace>
          <inkml:trace contextRef="#ctx0" brushRef="#br0" timeOffset="5181.3553">11550 13283 2181 0,'0'0'48'0,"0"0"9"0,0 0 3 0,0 0 2 0,0 0-50 0,0 0-12 0,0 12 0 0,4-4 0 16,-4-8 35-16,14 5 4 0,0-1 1 0,4 0 0 15,9 0-12-15,0 0-3 0,5-4 0 0,5 0 0 16,4 4-9-16,4-8-3 0,-4 4 0 0,9-4 0 15,-9 0-37-15,0 0-7 0,-4 0-1 0,-5-1-1 16,-1-11-179-16,-8 8-35 0,23-12-7 16,-23 0-2-16</inkml:trace>
          <inkml:trace contextRef="#ctx0" brushRef="#br0" timeOffset="4720.8014">11409 13077 2325 0,'0'0'51'0,"0"0"10"0,0 0 3 0,0 12 2 0,4 0-53 0,-4 0-13 0,5-8 0 0,-1 8 0 16,1 5 36-16,-5 3 4 0,4 4 0 0,1 4 1 15,0 1-41-15,-5 15-16 0,0 1 1 0,0 7 0 16,0 1 63-16,0 0 13 0,0 3 3 0,0 1 0 16,-5-8-52-16,0 3-12 0,1-3 0 0,-5-5 0 31,0-3-103-31,0-9-23 0,-1-4-5 0,1-7-574 0,0-1-115 0</inkml:trace>
        </inkml:traceGroup>
      </inkml:traceGroup>
    </inkml:traceGroup>
    <inkml:traceGroup>
      <inkml:annotationXML>
        <emma:emma xmlns:emma="http://www.w3.org/2003/04/emma" version="1.0">
          <emma:interpretation id="{1ECB64F2-8C93-4267-8151-ECF28140B08C}" emma:medium="tactile" emma:mode="ink">
            <msink:context xmlns:msink="http://schemas.microsoft.com/ink/2010/main" type="paragraph" rotatedBoundingBox="12923,15324 15189,15252 15232,16619 12967,166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9126FE-2978-49C5-B64D-55F576751024}" emma:medium="tactile" emma:mode="ink">
              <msink:context xmlns:msink="http://schemas.microsoft.com/ink/2010/main" type="line" rotatedBoundingBox="12923,15324 15189,15252 15232,16619 12967,16691"/>
            </emma:interpretation>
          </emma:emma>
        </inkml:annotationXML>
        <inkml:traceGroup>
          <inkml:annotationXML>
            <emma:emma xmlns:emma="http://www.w3.org/2003/04/emma" version="1.0">
              <emma:interpretation id="{C47263D7-07BE-4C2D-854C-4D827953457A}" emma:medium="tactile" emma:mode="ink">
                <msink:context xmlns:msink="http://schemas.microsoft.com/ink/2010/main" type="inkWord" rotatedBoundingBox="12928,15472 13614,15450 13640,16272 12954,16294"/>
              </emma:interpretation>
              <emma:one-of disjunction-type="recognition" id="oneOf4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594.124">9924 15068 1497 0,'-4'-4'133'0,"-10"0"-106"16,5-4-27-16,0 4 0 0,9 4 94 0,0 0 14 15,0 0 2-15,0 0 1 0,0 0-75 0,9-4-16 16,5 0-2-16,4 0-1 0,5 4 20 0,9 4 4 16,-1 0 1-16,10 4 0 0,0-4-16 0,5 8-3 15,4 8-1-15,5 0 0 0,-10 1-22 0,1 3 0 16,4 0 0-16,-5 5 0 0,-4 3 35 0,-9-4 2 15,0 1 1-15,-14-1 0 0,0 0-38 0,-8 5 0 16,-10-1 0-16,0 4-8 0,-10 5-8 0,-3-5-2 16,-5 5 0-16,-10 3 0 0,-4-7 2 0,5-1 1 15,4-3 0-15,-4-5 0 0,-5-4 27 0,5 0 4 16,0-7 2-16,4-1 0 0,5-8 19 0,-1 0 4 16,1-4 1-16,9-4 0 0,0-4 10 0,4 0 1 15,1-4 1-15,4-8 0 0,4-1-26 0,1-3-6 16,4 0-1-16,9-8 0 0,5-1-21 0,0-3 0 0,9 4-10 15,-1-5 10-15,-3 1-20 0,4 8 2 0,0 3 1 0,4 1 0 32,-9 0-137-32,10 8-27 0</inkml:trace>
        </inkml:traceGroup>
        <inkml:traceGroup>
          <inkml:annotationXML>
            <emma:emma xmlns:emma="http://www.w3.org/2003/04/emma" version="1.0">
              <emma:interpretation id="{E4C2903E-7FBE-4B02-B6A9-91BD86E223CB}" emma:medium="tactile" emma:mode="ink">
                <msink:context xmlns:msink="http://schemas.microsoft.com/ink/2010/main" type="inkWord" rotatedBoundingBox="14261,15282 15189,15252 15232,16619 14305,16649"/>
              </emma:interpretation>
              <emma:one-of disjunction-type="recognition" id="oneOf5">
                <emma:interpretation id="interp17" emma:lang="" emma:confidence="0">
                  <emma:literal>a</emma:literal>
                </emma:interpretation>
                <emma:interpretation id="interp18" emma:lang="" emma:confidence="0">
                  <emma:literal>q</emma:literal>
                </emma:interpretation>
                <emma:interpretation id="interp19" emma:lang="" emma:confidence="0">
                  <emma:literal>9</emma:literal>
                </emma:interpretation>
                <emma:interpretation id="interp20" emma:lang="" emma:confidence="0">
                  <emma:literal>Q</emma:literal>
                </emma:interpretation>
                <emma:interpretation id="interp21" emma:lang="" emma:confidence="0">
                  <emma:literal>G</emma:literal>
                </emma:interpretation>
              </emma:one-of>
            </emma:emma>
          </inkml:annotationXML>
          <inkml:trace contextRef="#ctx0" brushRef="#br0" timeOffset="7066.3151">11960 15125 2649 0,'0'0'58'0,"0"0"12"0,-5-13 2 0,5-3 4 0,-5-4-61 0,5-4-15 16,0-1 0-16,-4 1 0 0,-1 0-11 0,1 4-5 15,4-5 0-15,-5 9-1 0,1 0 27 0,-5 0 6 16,4 0 0-16,-4 8 1 0,-5-5-17 0,1 9 0 16,-1-4 0-16,0 4 0 0,-4 0 0 0,4 4 0 15,-8 0 0-15,-1 4 0 0,-4 4-15 0,-1 0-6 16,-13 5-2-16,5-1 0 0,-1 8 3 0,-4 0 1 16,0 4 0-16,-4 9 0 0,4-1-2 0,5 9-1 15,-5-1 0-15,4 13 0 0,10-5 69 0,4 1 13 16,5 8 4-16,9-5 0 0,4 1-52 0,5-1-12 15,5 1 0-15,4-4 0 0,5-5 0 0,-1-3 0 0,5-9 0 0,1-4 0 32,3 1-48-32,1-9-13 0,0-8-3 0,0-4 0 0,4-8 52 0,-4-4 12 0,4-8 0 15,0-4 0-15,5-5 48 0,-4-7 13 0,-6-4 3 0,6-5 0 16,-1 1-52-16,-4-1-12 0,-1-3 0 0,1 0 0 16,-5-5 0-16,1 0 0 0,-6 1 0 0,10 8 0 15,-5 7 54-15,-4 5 8 0,-5 4 2 0,5 3 0 16,-1 9-52-16,1 0-12 0,-5 8 0 0,0 0 0 15,0 4 0-15,0 8 0 0,5 5 0 0,0 7 0 16,-10 0-48-16,5 9-13 16,-4 3-3-16,-5 9 0 0,-5-1-153 0,-4 5-31 0</inkml:trace>
          <inkml:trace contextRef="#ctx0" brushRef="#br0" timeOffset="7261.5249">11950 15428 2113 0,'0'0'93'0,"10"0"20"0,3 4-90 0,1 0-23 16,0 4 0-16,4 13 0 0,4-1 54 0,-3 8 6 15,-1 13 2-15,0 7 0 0,5 1 20 0,-9 11 4 16,4 9 1-16,-5-8 0 0,-8-4-70 0,0-5-17 16,4 1 0-16,-5-13 0 0,-4-3 0 0,0-5 0 15,0-8 0-15,0 1 0 16,0-9-201-16,-4-8-44 0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0:29.6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1A7758C-6870-4B90-871A-C37F0DF677C4}" emma:medium="tactile" emma:mode="ink">
          <msink:context xmlns:msink="http://schemas.microsoft.com/ink/2010/main" type="inkDrawing" rotatedBoundingBox="11935,15112 15438,14701 15449,14799 11946,15210" semanticType="underline" shapeName="Other">
            <msink:sourceLink direction="with" ref="{EDB2495E-2319-455A-B452-17907420C993}"/>
          </msink:context>
        </emma:interpretation>
      </emma:emma>
    </inkml:annotationXML>
    <inkml:trace contextRef="#ctx0" brushRef="#br0">24 416 1382 0,'-9'5'123'0,"0"-5"-99"16,0 0-24-16,-1-5 0 0,10 5 73 0,0 0 10 16,0 0 1-16,0 0 1 0,14 5-51 0,4-5-10 15,5-5-3-15,14-3 0 0,4 8 3 0,13-4 0 16,10-4 0-16,4 4 0 0,10 0 29 0,8 4 7 0,5 4 0 16,18-4 1-16,-4 0 15 0,9-4 2 15,0-4 1-15,9-4 0 0,0 0-7 0,-5 4 0 0,0-8-1 0,10-1 0 16,-14 1-25-16,-1-4-5 15,6-4-1-15,8-1 0 0,-13 5-4 0,-5 4 0 0,-4-4-1 0,14-1 0 16,-10 1-35-16,-5 0 0 0,1 4 0 16,0 0 0-16,-14-1 0 0,-5 5 0 0,-4 4 0 15,0-4 0 1,-9 0-122-16,-9 0-31 0,-9 4-7 0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0:31.3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0 122 2574 0,'5'-8'56'16,"-1"0"12"-16,5-1 3 0,5 1 1 0,0 0-57 0,9 4-15 0,4-8 0 0,5 4 0 0,13 0 0 0,1-4 0 16,8 4 0-16,6 4 0 0,-10-5 0 0,4 1 8 15,6 4-8-15,-6 0 0 0,5 4 0 0,-13 4 9 16,-1 0-9-16,-8 0 8 0,4 0-8 0,-9 5-11 15,-5-1 3-15,0-4 0 16,-4 4-30-16,-9-4-6 0,-1-4 0 0,1 4-1 16,-14-4-178-16,0 0-35 0,0 0-7 0,0 0-2 15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0:31.5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65 0 2386 0,'-27'33'52'0,"17"-25"12"0,1 4 1 0,0-4 3 0,5 0-55 0,-1 0-13 16,1 0 0-16,8-4 0 0,1 4 37 0,4 0 5 0,4 1 1 0,10-5 0 15,0 0-34-15,13 0-9 0,5-8 0 0,5 0 0 32,4-9-24-32,9 1-8 0,14 4-3 0,0-8 0 15,-5 4-125-15,-4-8-26 0,4 4-5 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0:31.9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366 150 2487 0,'0'0'55'0,"0"0"11"0,0 0 2 0,0 0 2 16,0 0-56-16,5 8-14 0,-5 0 0 0,-5 12 0 0,-4 4 25 0,5 13 3 15,-15 3 0-15,1 5 0 0,-5 7-28 0,1 5 0 16,-6 0 0-16,1 3 0 0,-5-3-9 0,0 0 9 16,5-1 0-16,0 5 0 0,-1-4-8 0,10-5 8 15,0-3 0-15,0 0 0 0,13-9-13 0,-4-4 4 0,9-7 1 0,0-1 0 16,9-4 8-16,0-7 0 16,5-5 0-16,9-4 0 0,-5 0 0 0,9-8 0 15,5 0 8-15,0-12-8 0,0 4 42 0,0-13 4 16,4 1 1-16,1-4 0 0,-6 4 14 0,1-1 3 15,0-11 1-15,-9 4 0 0,4-1-28 0,-9-7-5 16,10 0-2-16,-5-9 0 0,-5 1 2 0,4-17 0 16,-3 4 0-16,-6-4 0 0,1 5-20 0,-9 3-4 15,-10 1-8-15,-4-1 12 0,-5 0-12 0,-4 1 0 16,-14-5-12-16,-4 9 12 16,-10 3-105-16,-4 0-15 0,-9 1-2 0,-14-1-745 0,0 5-149 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0:39.9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0FF5741-DF45-4792-A337-935B39F7BCF9}" emma:medium="tactile" emma:mode="ink">
          <msink:context xmlns:msink="http://schemas.microsoft.com/ink/2010/main" type="writingRegion" rotatedBoundingBox="2061,628 28294,-972 29186,13635 2953,15237"/>
        </emma:interpretation>
      </emma:emma>
    </inkml:annotationXML>
    <inkml:traceGroup>
      <inkml:annotationXML>
        <emma:emma xmlns:emma="http://www.w3.org/2003/04/emma" version="1.0">
          <emma:interpretation id="{D8B74784-D063-4278-A733-91BAB6F4897C}" emma:medium="tactile" emma:mode="ink">
            <msink:context xmlns:msink="http://schemas.microsoft.com/ink/2010/main" type="paragraph" rotatedBoundingBox="2059,535 8451,242 8514,1615 2122,19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46889C-B4EA-4BC6-82EA-B59EB2219F27}" emma:medium="tactile" emma:mode="ink">
              <msink:context xmlns:msink="http://schemas.microsoft.com/ink/2010/main" type="line" rotatedBoundingBox="2059,535 8451,242 8514,1615 2122,1908"/>
            </emma:interpretation>
          </emma:emma>
        </inkml:annotationXML>
        <inkml:traceGroup>
          <inkml:annotationXML>
            <emma:emma xmlns:emma="http://www.w3.org/2003/04/emma" version="1.0">
              <emma:interpretation id="{4D052229-F152-44B7-B31F-F8B7246DAE8F}" emma:medium="tactile" emma:mode="ink">
                <msink:context xmlns:msink="http://schemas.microsoft.com/ink/2010/main" type="inkWord" rotatedBoundingBox="2069,764 3958,677 4005,1693 2116,178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1552 544 1785 0,'0'0'79'0,"-9"8"17"0,0 5-77 0,4-1-19 0,5-12 0 0,-9 12 0 16,9-4 32-16,5 0 4 0,-1-4 0 0,10-4 0 15,0 0 21-15,4-4 5 0,9-4 1 0,-8-8 0 16,8 0-27-16,-4-5-4 0,4-3-2 0,5 0 0 15,-9-1-21-15,4-3-9 0,-4 8 8 0,-5-12-8 0,0 3 9 16,-4-3-9-16,-5-1 10 0,0 9-10 16,0-8 12-16,-9 3-3 0,0 9-1 0,0 0 0 0,0-4 11 0,0 3 1 15,-9 5 1-15,4 8 0 0,-8-4 7 16,4 4 0-16,-5 8 1 0,0 0 0 0,-4 0-9 0,0 4-1 16,0 4-1-16,-5 4 0 0,0 4-18 0,0-3 0 15,-9 3 0-15,10 4 0 0,-1 4 0 0,5-3 0 16,0 3 0-16,-1 0 0 0,6 8 0 0,4 1 0 15,-1 7 0-15,10 1 0 0,0-1 0 0,10 5 0 16,-6-1 0-16,10 1 0 0,4-1 0 0,0-3 0 16,10 3 8-16,-1-3-8 0,-4-5 9 0,8 5-1 0,1-9-8 0,5 4-758 31,-5-7-158-31</inkml:trace>
          <inkml:trace contextRef="#ctx0" brushRef="#br0" timeOffset="-399.6424">-5-6 1324 0,'-14'0'29'0,"14"0"7"0,0 0 0 0,0 0 1 0,0 0-29 0,0 0-8 16,0 0 0-16,0 0 0 0,0 0 89 0,0 0 17 15,0 0 3-15,0 0 1 0,0 0-29 0,0 0-5 16,0 0-2-16,0 0 0 0,0 0-22 0,10 8-5 16,-1 4-1-16,0 4 0 0,-5 9-12 0,10 3-2 15,-5 4-1-15,5 5 0 0,-1 3-11 0,1 1-3 16,4 7 0-16,1 1 0 0,-10 3-6 0,4-3-2 15,-4 4 0-15,5-5 0 0,0-3-1 0,-5-1-8 16,-9-3 12-16,4-1-4 0,1-7 16 0,-5 3 4 16,-5-8 0-16,1 5 0 0,4-13-16 0,0-4-2 15,-5 4-1-15,5-4 0 0,-4 1-1 0,-1 3 0 16,1-16 0-16,-1 4 0 0,5-8-8 0,0 0 0 16,0 0 0-16,0 0 8 0,0 0 8 0,0 0 0 15,0 0 1-15,9-8 0 0,0 4 9 0,0-12 2 16,5 0 0-16,-5-5 0 0,9-3-28 0,1 0 0 0,3-5 8 15,-3-3-8-15,-1 0 8 0,0-1 0 0,-4 1 0 16,4-9 0-16,-5-3-8 0,1 3-12 0,0-3 2 16,-1-5 1-16,1 9 9 0,0-1 0 0,-1-7 0 0,6 7 0 15,-6 5 0-15,6 4 0 0,-1 7 0 0,-5 5 0 16,6 0 0-16,-6 4-10 0,-4 4 10 0,5 7 0 16,-5 5-9-16,5 5 9 0,-5-1 0 0,-5 8-9 15,6 4 9-15,-1 4 0 0,4 8-9 0,-4 1 9 16,1 3 0-16,-1 5 0 0,4 7 0 0,6 5 0 15,-10-13-10-15,4 9 10 0,1-5 0 0,4 1-9 16,0-9 9-16,-4 0 0 0,0 1-9 0,-1-9 9 0,1-8 0 0,-5 0 0 16,-9-4 0-16,0 1 0 0,9-9 8 0,-4 4 5 15,-5-8 2-15,0 0 0 0,0 0-3 0,0 0-1 16,9-8 0-16,-5-4 0 0,1-5 15 0,0 1 3 16,4 0 1-16,0-8 0 0,0-5 2 0,-5 1 1 15,5-4 0-15,5-1 0 0,9-7-23 0,-5 3-10 16,5 1 8-16,-9-9-8 0,8 5 0 0,-3-9 0 15,3 9-9-15,-8-1 9 16,0 1-92-16,-1 8-12 0,1-5-3 0,0 5 0 16,-1-5-153-16,5 5-30 0</inkml:trace>
        </inkml:traceGroup>
        <inkml:traceGroup>
          <inkml:annotationXML>
            <emma:emma xmlns:emma="http://www.w3.org/2003/04/emma" version="1.0">
              <emma:interpretation id="{FAA93019-7641-47B2-8C4E-114D948301E2}" emma:medium="tactile" emma:mode="ink">
                <msink:context xmlns:msink="http://schemas.microsoft.com/ink/2010/main" type="inkWord" rotatedBoundingBox="5980,355 8451,242 8514,1615 6043,1728"/>
              </emma:interpretation>
              <emma:one-of disjunction-type="recognition" id="oneOf1"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_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1901.6507">5641-75 1177 0,'0'0'52'0,"0"0"11"0,0 0-51 0,0 0-12 15,0 0 0-15,0 0 0 0,0 0 115 0,0 0 20 16,9-4 4-16,-9 4 1 0,0 0-39 0,0 0-7 15,4-8-2-15,10 8 0 0,-5-8-15 0,0 4-3 16,-9 4-1-16,14 0 0 0,0-4-12 0,4 0-2 16,0 4-1-16,5-8 0 0,4 4-58 0,9 4-17 15,5-8-1-15,14 8 0 0,0-9 38 0,8 1 7 16,15-4 1-16,4 0 1 0,0 4-193 16,4-12-40-16</inkml:trace>
          <inkml:trace contextRef="#ctx0" brushRef="#br0" timeOffset="1554.5174">4703 172 1638 0,'0'0'72'0,"0"0"16"0,0-8-71 0,4 0-17 0,-4 0 0 0,5 0 0 16,-5 0 99-16,0-1 16 0,-5-7 3 0,5 4 1 15,0 0-43-15,-4-8-9 0,-5-1-2 0,4 9 0 16,-4-4-39-16,4 4-8 0,-4 0-2 0,0 4 0 15,0 0-16-15,0 0 8 0,-5-1-8 0,1 5 0 16,-5-4 8-16,-1 4-8 0,1 4 0 0,-5 4 0 16,-4 4 0-16,0 1 0 0,-5 3 0 0,0 0 0 15,0 4 0-15,0 4 0 0,-4 5 0 0,8 11 0 16,-3-12 0-16,3 9 0 0,6 3 0 0,-1 5 0 0,5-5 0 16,-1-4 0-16,10 9 0 0,0-5-9 0,5-7 9 15,4-5-10-15,0-8 10 0,4 0-10 0,1 8-11 16,4-15-3-16,0 3 0 0,5-8 0 0,4 0 24 0,5-4 0 15,-1-8-9-15,6 0 9 0,3-5 0 0,-3-3 9 16,-1-4-1-16,5-4 0 0,0-1 9 0,0 1 2 16,0-4 0-16,-1 0 0 0,1-1 23 0,-4-3 5 15,4 4 1-15,-5 3 0 0,-9-3-30 0,0 8-6 16,0 3 0-16,1 1-1 0,-10 8-11 0,4-4 0 0,-8 4 0 16,-5 8 8-16,0 0-8 0,9 8 0 15,-4 4 0-15,-1 8 0 0,1-3-9 0,-10 15 9 0,1 0 0 0,-1 17 0 16,-9-9 0-16,1 9 0 15,-15 0 0-15,1 3 0 0,0 5 0 0,-10-5 0 16,1-3 0-16,-5 4 0 0,5-5 0 0,-5-3 0 0,-5-1 0 16,5-11 0-16,0 3 0 0,0-12 0 0,0 1 0 0,0-9-10 15,5 0 10-15,4-8 0 0,-5-4 0 0,6-4 8 16,8-4-8-16,0 0 11 0,9 0-11 0,1-8 12 16,-1 4-4-16,10-9 0 0,4 9 0 0,0 8 0 15,4-8-8-15,1 0 0 0,8 4 0 0,1 4 0 16,4 0 0-16,0 0-9 0,10 0 9 0,-6 0-13 15,10 4 13-15,0 0 0 0,5-8 0 0,-1 0 0 16,5 0-15-16,-5 0 3 0,5-4 1 0,10 0 0 16,-1-4 11-16,0 4-10 0,-5-13 10 0,5 1-10 15,0 4 10-15,0-4 0 0,-4 4 0 0,4-1-8 0,0 1 8 16,0 0 0-16,0 8 0 0,0-12 0 0,0 8 0 16,-4 3 0-16,0-7 0 0,-5 4 8 0,-10 4 2 0,1 0 1 15,0 4 0-15,-5-4 0 0,-4 0-11 0,-5-4 0 16,5 3 0-16,-9 5 0 0,4-12 0 0,-4 4 8 15,-1 0-8-15,6-8 8 0,-10 8 0 0,4-5 0 16,1-3 0-16,-5 4 0 0,5 0-8 0,-10-4 0 16,10-1 9-16,-9 1-9 0,-5 0 8 0,4 4-8 15,1-5 8-15,-10 5-8 0,5-4 24 0,-4 4 1 16,4 0 0-16,-5 3 0 0,0 1-10 0,1 4-3 16,-1 0 0-16,1 4 0 0,-5 0-3 0,4 0-1 15,-4 8 0-15,0 0 0 0,0-4-8 0,-5 12 0 16,0-8 0-16,1 12 0 0,-5 5 0 0,4-1-11 15,0 0 3-15,1 8 0 0,4 13 8 0,-5-13 0 0,0 9 0 16,10-1 0-16,-10 1 0 0,9-1 0 0,1 0 0 16,-1-11 0-16,5 3 0 0,0 0 0 0,0 1 0 0,0-9 0 15,5 0 0-15,-1-8 0 0,1 0 0 0,4 1 0 16,0-5 0-16,5 0 0 0,0 0 0 0,4 0 0 16,0-8 0-16,0 0-8 0,5-8 8 0,-5 4-8 15,0 0 8-15,5-4 0 0,-5 0 8 0,5-5-8 16,0 1 0-16,-5 0 9 0,5-4-9 0,0-4 0 15,4-1 26-15,-9-3-2 0,5-12 0 0,4 3 0 16,1-7 1-16,-6-9 0 0,-4 9 0 0,1-13 0 16,-1 9-15-16,0-9-10 0,0-3 12 0,1-5-12 15,-10 8 8-15,9-8-8 0,0-3 0 0,0-1 0 16,-4 8 0-16,4 5 0 0,-4 3 0 0,4 5 0 0,0 7-20 0,0-3-4 16,1 7 0-16,-1 5-1 0,0 4 25 0,-9 8 0 15,5-5 0-15,-5 13 0 0,-5-4 0 0,6 8 0 16,-6 0 0-16,-4 4 0 0,0 0 12 0,0 12 8 15,0 4 2-15,-9 9 0 0,0 11-35 0,0 5-7 16,-5 3-2-16,-4 9 0 0,0 7 22 0,4 1 16 16,-4 0-2-16,0 3-1 0,-1 1-13 0,1-4-18 15,0 0 4-15,4 7 1 0,-4-7 23 0,9 8 5 16,0-8 1-16,4-1 0 0,5-3-16 0,-4-4 0 16,8-13 0-16,1 9 0 15,0-21-30-15,4 0-9 0,-5-3-1 0,10-9-1 16,4-4-138-16,0-4-27 0,5-8-6 0</inkml:trace>
        </inkml:traceGroup>
      </inkml:traceGroup>
    </inkml:traceGroup>
    <inkml:traceGroup>
      <inkml:annotationXML>
        <emma:emma xmlns:emma="http://www.w3.org/2003/04/emma" version="1.0">
          <emma:interpretation id="{4BFEBDAE-F95B-4794-9458-7E9A542C8A55}" emma:medium="tactile" emma:mode="ink">
            <msink:context xmlns:msink="http://schemas.microsoft.com/ink/2010/main" type="paragraph" rotatedBoundingBox="4957,3173 26109,1882 26222,3731 5070,50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B566E98-7745-4914-B41D-698C310BA601}" emma:medium="tactile" emma:mode="ink">
              <msink:context xmlns:msink="http://schemas.microsoft.com/ink/2010/main" type="line" rotatedBoundingBox="4957,3173 26109,1882 26222,3731 5070,5022"/>
            </emma:interpretation>
          </emma:emma>
        </inkml:annotationXML>
        <inkml:traceGroup>
          <inkml:annotationXML>
            <emma:emma xmlns:emma="http://www.w3.org/2003/04/emma" version="1.0">
              <emma:interpretation id="{514BCDAE-A1CD-4E57-9721-F873D7C6A71C}" emma:medium="tactile" emma:mode="ink">
                <msink:context xmlns:msink="http://schemas.microsoft.com/ink/2010/main" type="inkWord" rotatedBoundingBox="4973,3427 6445,3337 6539,4866 5066,4956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8954.6639">2954 2887 748 0,'0'0'67'0,"0"0"-54"0,-4-12-13 16,4 12 0-16,14-4 125 0,-14 4 23 0,-5-8 4 0,5 8 0 15,0 0-41-15,9-4-9 0,-9 4-2 0,0 0 0 16,0 0-39-16,0 0-8 0,14-4-1 0,-14 4-1 15,0 0-32-15,0 0-7 0,18 8 0 0,-4 0-1 16,-1-4 0-16,1 8 0 0,4-7 0 0,0 3 0 16,10 4-2-16,-10 0 0 0,-4-4 0 0,8 4 0 15,1-4 3-15,4 4 1 0,-8-4 0 0,3 5 0 16,1-5 4-16,0 0 1 0,4-4 0 0,1 4 0 16,-6 0-5-16,10-4-1 0,5 8 0 0,-1-12 0 15,-13 8-12-15,9-4 11 0,0 0-11 0,-1 5 10 16,-3-5-10-16,-5 4 0 0,-1-4 0 0,6 4 8 15,3 0-8-15,-8 0 0 0,-23-8 0 0,14 12 0 0,4 4 0 0,-9-4 0 16,-9 1 0-16,-4 7 8 0,-5 0 3 16,-5 4 0-16,-4 5 0 0,-5 3 0 0,-18 0 14 15,9 1 3-15,5 3 1 0,-1-3 0 0,-13 7-14 0,5-4-3 16,4-3-1-16,0-1 0 0,10 5-11 0,-10-1 0 16,0-4 9-16,4 5-9 0,6-5 0 0,-6 1 0 15,-3-1 0-15,-1 0 0 0,4-3 0 0,1-1 0 16,-5 0 0-16,0 1 8 0,-4-5-8 0,13 0 0 15,9-3 0-15,1-5 8 0,-15 0 24 0,15 0 6 16,13-4 1-16,4 0 0 0,-4-4-26 0,-4 5-5 16,-5-1 0-16,18-4-8 0,23 0 16 0,-10 4-3 15,-3-8-1-15,13 0 0 0,13 0 27 0,1 4 5 16,-5-4 0-16,4-4 1 0,5 0-7 0,5-4-2 16,4 0 0-16,-4-4 0 0,-10 0-6 0,5 0-2 0,19-4 0 15,-1 4 0-15,-9 0-28 0,-4 4 0 0,-5-5 0 0,4 1 0 31,-8 0-38-31,4-4-10 0,-5 0-3 0,10-8 0 16,4 0-158-16,-4-1-32 0</inkml:trace>
          <inkml:trace contextRef="#ctx0" brushRef="#br0" timeOffset="8255.9783">3018 2758 1368 0,'0'0'30'0,"0"0"6"0,-9-12 2 0,9 12 0 0,9 0-30 0,-9 0-8 15,-13-4 0-15,13 4 0 0,13-4 68 0,-13 4 12 16,0 0 2-16,0 0 1 0,0 0-31 0,0 0-7 15,0 0-1-15,0 0 0 0,0 0-22 0,0 0-5 16,0 0-1-16,-9 0 0 0,-5 0 55 0,5 0 10 16,9 0 3-16,0 0 0 15,0 0-106-15,0 0-21 0,14-8-4 0,0 8-1 0,-1 0 56 0,-13 0 12 16,0 0 1-16,0 0 1 0,0 0 0 0,9-4 0 16,1-4 0-16,3 3 0 0,-8 1-3 0,8-4-1 15,15 0 0-15,-5 8 0 0,-10-4-3 0,10 0-1 16,4 4 0-16,10-4 0 0,-15 4-14 0,6-4 9 15,4 0-9-15,-5 0 8 0,-9 0 0 0,9 4-8 16,1 0 12-16,4 0-4 0,4 0-8 0,-9 0 0 16,1-4 0-16,8 0 0 0,5 0 0 0,5 4 0 15,-10-8 9-15,5 4-9 0,0 0 0 0,0 0 0 16,0-5 0-16,4 5 0 0,1-4 8 0,0 4-8 16,-5-4 8-16,-5 4-8 0,0 0 8 0,-4 0-8 0,-4 4 8 15,-1 0-8-15,-4 0 8 0,-1 0-8 0,-8 0 10 0,4 0-10 16,0-8 8-16,1 8-8 0,-10-4 0 0,4 4 9 15,-3-4-9-15,-1 4-14 0,0-4 3 0,-9 4 1 16,0 0-40 0,0 0-8-16,0 0-2 0,0 0 0 0,0 0-24 0,0 0-4 15,0 0-2-15,0 0 0 0,0 0-6 0,0 0-2 16,-9 0 0-16,-5 4-612 0</inkml:trace>
        </inkml:traceGroup>
        <inkml:traceGroup>
          <inkml:annotationXML>
            <emma:emma xmlns:emma="http://www.w3.org/2003/04/emma" version="1.0">
              <emma:interpretation id="{396B3CA1-397E-48D0-99E5-BDD9A6120FEA}" emma:medium="tactile" emma:mode="ink">
                <msink:context xmlns:msink="http://schemas.microsoft.com/ink/2010/main" type="inkWord" rotatedBoundingBox="7267,3032 10163,2856 10275,4680 7378,4857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9756.3047">5964 2236 288 0,'0'0'12'0,"0"0"4"0,0-8-16 0,-5 4 0 0,1 0 0 0,4 4 0 16,-5-4 245-16,5 4 47 15,0 0 8-15,-4 0 3 0,-10 4-168 0,0 4-34 16,-4 0-6-16,-5 12-2 0,1 0-26 0,-10 13-6 0,0-1-1 0,-5 13 0 16,1 7 3-16,-5 1 0 0,5 8 0 0,-1-1 0 15,-4 9-6-15,0 8-1 0,-4 4 0 16,4 12 0-16,4 4-12 0,1 0-4 0,4 0 0 15,5-4 0-15,4-3-9 0,9-6-3 0,10-3 0 0,4-8 0 16,4-4-28-16,15-4 0 0,3-4 0 16,6-9 0-16,8-7 0 0,0-5 0 0,1-7-11 0,-5-13 11 15,0-4-160 1,4 0-25-16,5-8-5 0</inkml:trace>
          <inkml:trace contextRef="#ctx0" brushRef="#br0" timeOffset="10274.2988">6692 2811 1422 0,'-4'-29'63'0,"-1"13"13"0,5 0-61 0,0-4-15 16,0-5 0-16,-4 9 0 0,4 0 96 0,0 0 16 16,-5 4 3-16,5 4 1 0,0 8-29 0,0 0-6 15,0 0-1-15,0 0 0 0,0 0-32 0,0 0-8 16,-9 8 0-16,-5 8-1 0,1 8-24 0,4 4-5 15,-5 9-1-15,-4 3 0 0,9 9-9 0,0-1 8 16,-1-3-8-16,6 8 8 0,-1-1-8 0,5-11 8 16,5-5-8-16,4 5 8 0,0-9-8 0,0-8 0 15,0-8 0-15,5 1 0 0,0-9 0 0,4-4 0 16,-5-4 0-16,6-4 0 0,-1-8 10 0,0-5 0 16,0-3 0-16,5-4 0 0,0-4 6 0,-5-5 0 15,9-3 1-15,-4-5 0 0,0-3 5 0,4-1 1 0,1-3 0 16,3-5 0-16,-3 5-11 0,-1 3-3 0,5-8 0 0,4 5 0 15,14 11-9-15,-9 5 0 0,5 12 0 0,-5 4 0 16,-5 8 0-16,1 8 15 0,-1 12-4 0,-4 8-1 16,-9 12-2-16,0 1 0 0,-10 15 0 0,-4 13 0 15,0 8 20-15,-9 8 3 0,-9 8 1 0,0 4 0 16,-9-4-32-16,-5-4 0 0,-9-1 0 0,-4 5 0 16,-5-12 0-16,-5 8 0 0,5-8 0 0,1-4 0 15,-6-8 0-15,-9-5 0 0,10-7 0 0,-5-9 0 16,9-7-14-16,0-9 1 0,0-4 0 0,0-12 0 15,0-4 39-15,4-4 8 0,1-4 2 0,4-4 0 16,5-8 6-16,0 0 2 0,4-8 0 0,9-1 0 0,14-3-36 16,5-4-8-16,8-5 0 0,15-3 0 15,8-5-26-15,5-3-4 0,5-5-1 0,8 0 0 16,5 1-4-16,1 7-1 0,3 1 0 0,-4 3-781 16,-8 5-157-16</inkml:trace>
          <inkml:trace contextRef="#ctx0" brushRef="#br0" timeOffset="10725.2744">7835 3588 2041 0,'0'0'44'0,"9"4"10"0,-9-4 2 0,0 0 2 0,0 0-46 0,0 0-12 16,9 4 0-16,-4 4 0 0,-1 0 60 0,1 4 9 16,0 0 3-16,4 4 0 0,-5 5-28 0,-4-1-6 15,5 4-1-15,4 0 0 0,-5 1-17 0,6-1-4 16,-6-4-1-16,5 0 0 0,0 1-15 0,0-5 11 15,-4 0-11-15,4-4 10 16,-4-4-39-16,-5-8-8 0,0 0-2 0,0 0-680 16,0 0-136-16</inkml:trace>
          <inkml:trace contextRef="#ctx0" brushRef="#br0" timeOffset="10867.7526">8127 2944 2372 0,'0'-4'52'0,"-5"-4"12"0,-4 0 1 0,4 4 1 0,5 0-53 0,-4 0-13 0,4 0 0 0,0 4 0 16,0 0 35-16,0 0 4 0,-5-4 1 0,5 4-768 15,0 0-152-15</inkml:trace>
        </inkml:traceGroup>
        <inkml:traceGroup>
          <inkml:annotationXML>
            <emma:emma xmlns:emma="http://www.w3.org/2003/04/emma" version="1.0">
              <emma:interpretation id="{1FCD282C-CFDC-484E-A170-4E78A5B8150E}" emma:medium="tactile" emma:mode="ink">
                <msink:context xmlns:msink="http://schemas.microsoft.com/ink/2010/main" type="inkWord" rotatedBoundingBox="11358,3657 12268,3602 12277,3743 11367,3799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1301.5893">9351 3025 806 0,'-4'0'72'0,"-5"0"-58"16,-5 0-14-16,9-4 0 0,-4 8 196 0,0-4 37 0,0 0 7 0,0-4 2 15,4 4-81-15,5 0-16 0,0 0-3 0,0 0-1 16,0 0-61-16,0 0-12 0,9-8-2 0,14 0-1 16,0 4-1-16,9-4 0 0,4 0 0 0,1-5 0 15,4 1-51-15,4 0-13 0,-4 0 0 0,9 0 0 16,-4 8 0-16,4-4 0 0,0-4 0 0,5-1 0 16,-10 5 0-16,1 0 0 0,4 0 0 0,-5 0 0 15,1 0-100 1,-5 0-22-16,4 4-5 0,1 4-922 0</inkml:trace>
        </inkml:traceGroup>
        <inkml:traceGroup>
          <inkml:annotationXML>
            <emma:emma xmlns:emma="http://www.w3.org/2003/04/emma" version="1.0">
              <emma:interpretation id="{968A0613-8374-431C-860A-DA72148E9E90}" emma:medium="tactile" emma:mode="ink">
                <msink:context xmlns:msink="http://schemas.microsoft.com/ink/2010/main" type="inkWord" rotatedBoundingBox="13177,2820 17468,2558 17567,4182 13276,4444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1485.5958">14651 2224 1220 0,'0'0'54'0,"-5"-8"11"0,-4 4-52 0,0-4-13 16,0 4 0-16,0-1 0 0,-5 10 131 0,0-1 23 16,-4 4 5-16,0 0 1 0,0 8-50 0,-5 0-10 15,5 4-1-15,-5 9-1 0,0 3-3 0,1 4-1 16,-6 1 0-16,1 7 0 0,0 1-50 0,-1-1-11 15,5-3-1-15,1 3-1 0,-6-3-1 0,6-1 0 16,3 1 0-16,6 3 0 16,-5 1-75-16,4-1-15 0,-9 1-4 0,5 3-700 15,-9-3-140-15</inkml:trace>
          <inkml:trace contextRef="#ctx0" brushRef="#br0" timeOffset="41784.3299">15038 2887 1890 0,'0'0'84'0,"0"0"16"0,0 0-80 0,0 0-20 15,0 0 0-15,0 0 0 0,-9 13 96 0,4-5 14 16,-4-4 3-16,4 8 1 0,-4 0-43 0,5 0-9 16,-5 4-2-16,4 1 0 0,5-5-36 0,0 0-8 15,0 0-2-15,0 8 0 0,9-4-14 0,0-3 0 16,0-5 8-16,5 4-8 0,0-4-16 0,4 0-7 16,0-4-1-16,0 0-724 15,1-4-144-15</inkml:trace>
          <inkml:trace contextRef="#ctx0" brushRef="#br0" timeOffset="41943.7089">15420 2459 2329 0,'-4'-9'51'0,"-10"-3"10"0,0 0 3 0,5 0 2 0,0 0-53 0,-5 0-13 0,5 4 0 0,0 0 0 15,5-1 37-15,-5 5 5 0,4 0 1 0,-4 4 0 31,0-4-153-31,0 4-30 0,0 0-7 0,-1 0-1 0</inkml:trace>
          <inkml:trace contextRef="#ctx0" brushRef="#br0" timeOffset="39545.9587">11619 2094 460 0,'0'0'41'0,"0"0"-33"0,0 0-8 0,-5-8 0 16,5 0 110-16,-5 0 20 0,5 8 4 0,-9-4 1 15,0 0-54-15,5 0-10 0,-5 4-3 0,-1-4 0 16,1 0-6-16,0 0-2 0,0 4 0 0,5-4 0 0,-6-4-3 16,-3 4-1-16,4 4 0 0,0 0 0 0,-1 0 4 0,-3 0 0 15,-1 0 0-15,-4 0 0 0,0 0 3 0,0 4 1 16,4 4 0-16,-4 4 0 0,4 4-3 0,-4 0 0 15,0 4 0-15,-1 5 0 0,-3 7 5 0,-1 0 1 16,5 5 0-16,-5-1 0 0,5 5-21 0,-1-5-4 16,1 5-1-16,5 11 0 0,3-7-10 0,6 7-3 15,-5 1 0-15,9-4 0 0,0-1-12 0,9 5-2 16,-5-5-1-16,6 5 0 0,-6-5-13 0,10-7 0 16,-1-1 0-16,1 1 0 15,4-1-60-15,5-3-19 0,0-5-3 0,-5 1-702 16,0-5-141-16</inkml:trace>
          <inkml:trace contextRef="#ctx0" brushRef="#br0" timeOffset="40216.2463">12971 2418 806 0,'22'-8'72'0,"-12"4"-58"16,-1-8-14-16,0 4 0 0,0 0 197 0,5 4 37 16,-5-5 7-16,0-3 2 0,-5 4-118 0,1 0-23 15,-5-4-5-15,0 4-1 0,0 0-25 0,-9-4-6 16,4 4-1-16,-4-1 0 0,0 5-44 0,-5 0-10 16,1-4-2-16,-1 4 0 0,-4 0-8 0,0 0 8 15,-1 0-8-15,-3 4 8 0,-6 0 10 0,6 4 2 16,-10 0 0-16,4 0 0 0,1 4-2 0,0 0 0 15,-5 5 0-15,0-1 0 0,-4 0-4 0,-1 4-1 16,-4 0 0-16,5 4 0 0,-5 5-4 0,0 3-1 16,4 0 0-16,1 1 0 0,0-1 8 0,-1 8 0 15,5 1 1-15,5-1 0 0,4 1-17 0,10-1 0 0,-1 5 0 16,5 3 0-16,9-3 0 0,9-1 0 0,-5 1 0 0,10-9 0 16,0 4 0-16,4-11 0 0,-4-1 0 0,8-8 0 15,6 0-12-15,-1-4 0 0,5-12 0 0,4-4 0 16,1-8 12-16,4 0-12 0,0-8 12 0,4-8-12 15,1-1 12-15,-1-7 0 0,1-1 0 0,-1-3 10 16,1-1-10-16,-10 5 0 0,1-17 0 0,-5 5 8 16,-5-1 5-16,0-7 1 0,-4 7 0 0,-9 9 0 15,-1 15 2-15,-4 1 1 0,0 4 0 0,1 8 0 16,-10 4 11-16,0 8 1 0,0 0 1 0,-5 20 0 16,0 8-15-16,-4 9-3 0,-4 3-1 0,-6 5 0 0,1 7-11 15,0 5 0-15,0-5 0 0,4 5 8 0,1 0-8 0,3-5-11 16,1-3 3-16,5-5 0 15,-5 5-124-15,9-5-24 0,0-3-4 0,0-5-2 0</inkml:trace>
          <inkml:trace contextRef="#ctx0" brushRef="#br0" timeOffset="40892.2418">13276 2985 633 0,'0'0'28'0,"0"0"6"0,0 0-34 0,0 0 0 0,0 0 0 0,0 0 0 16,4 8 168-16,-4-8 28 0,5 4 4 0,-1 4 2 16,-4-8-77-16,0 0-15 0,0 0-3 0,0 0-1 15,0 0-12-15,0 0-2 0,0 0-1 0,0 0 0 16,0 0-34-16,0 0-6 0,0 0-2 0,0 0 0 0,0 0-21 16,0 0-4-16,0 0 0 0,0 0-1 0,0 0-1 15,0 0 0-15,0 0 0 0,0-12 0 0,0 12 0 0,5-8 0 16,0-5 0-16,-5 13 0 15,0 0 0-15,0 0 0 0,4-8 0 0,-4 8 0 0,0 0-6 0,0 0 0 16,0 0-1-16,0 0 0 0,0 0-15 0,0 0 9 16,0 0-9-16,-4-4 8 0,4 4-8 0,0 0 0 15,0 0 0-15,0 0 0 0,0 0 0 0,0 0 8 16,0 0-8-16,0 0 0 0,0 0 0 0,0 0 0 16,-5-8 0-16,5 8 0 0,0 0 0 0,0 0 0 15,0 0 8-15,0 0-8 0,0 0 15 0,0 0 1 16,0 0 0-16,0 0 0 0,0 0-16 0,0 0 0 15,0 0-9-15,0 0 9 0,0 0 0 0,0 0 0 16,0 0 0-16,0 0 0 0,0 0 8 0,0 0-8 0,0 0 0 16,0 0 0-16,0 0 8 0,0 0-8 0,0 0 0 15,0 0 0-15,0 0 0 0,0 0 8 0,0 0-8 0,0 0 0 16,0 0 11-16,0 0-11 0,0 0 10 0,0 0-10 16,0 0 11-16,0 0-11 0,0 0 12 0,5 12-12 15,-1 1 15-15,-4 3-4 0,5 4-1 0,-5 4 0 16,0 5 6-16,0 7 2 0,-5-4 0 0,5 5 0 15,-9-5-2-15,4 5-1 0,-4-1 0 0,5 0 0 16,-5-3-4-16,4-1-1 0,-4-3 0 0,0-5 0 16,0 0-10-16,4-4 0 0,1-4 9 0,-1 5-9 15,1-5 0-15,-1-8 0 0,5-8 0 0,0 8-12 16,-5 0-104-16,5-8-22 0,0 0-4 16</inkml:trace>
          <inkml:trace contextRef="#ctx0" brushRef="#br0" timeOffset="40396.1937">13262 3005 680 0,'0'0'30'0,"0"0"6"0,0 0-28 0,0-8-8 0,0 4 0 0,0 0-301 16</inkml:trace>
          <inkml:trace contextRef="#ctx0" brushRef="#br0" timeOffset="41226.593">13658 2633 1792 0,'14'-21'80'0,"-5"17"16"0,5-16-77 0,-1 8-19 16,5 0 0-16,-4-4 0 0,4-1 93 0,1 1 15 0,3 0 4 0,-8 4 0 16,4 0-27-16,0 0-5 0,5 8 0 0,-5-9-1 15,1 5-34-15,-6 8-6 0,5 0-2 0,-4 0 0 16,4 8-10-16,-4 5-3 0,0-5 0 0,-1 8 0 16,6 8-16-16,-1 4-8 0,0 5 8 0,0 7-8 15,-4-7 11-15,-1 7-3 0,10-3-8 0,-5 3 12 16,1 0-12-16,-1 1 0 0,0-1 0 0,9 1 0 15,-8-9 0-15,8 1 0 0,-9-5-11 0,9 4 11 16,-4-3-60 0,0-9-5-16,-5 0-1 0,0-12-700 0,1 4-140 0</inkml:trace>
          <inkml:trace contextRef="#ctx0" brushRef="#br0" timeOffset="43622.0005">14186 2641 946 0,'0'0'42'0,"0"0"9"0,0 0-41 0,0 0-10 16,0 0 0-16,0 0 0 0,9-4 66 0,1 0 11 16,-10 4 3-16,13 0 0 0,1 0-26 0,-5 0-5 15,5 0-1-15,-5 0 0 0,0 4-3 0,4 0-1 16,-13-4 0-16,0 0 0 0,0 0-20 0,0 0-5 15,0 0-1-15,0 0 0 0,10-4 22 0,-10 4 5 16,0 0 1-16,0 0 0 0,4-9-10 0,-4 9-1 16,0-8-1-16,0 8 0 0,0 0-3 0,0 0-1 15,0-12 0-15,0 12 0 0,0 0-30 0,0 0-13 16,0 0 1-16,0 0 0 0,0 0 12 0,0 0 16 16,0 0-3-16,0 0-1 0,0 0-22 0,0 0-5 15,0 0-1-15,0 0 0 0,0 12 16 0,-4-4 16 0,4-3-3 16,-5 7-1-16,-4-8 0 0,4 4 0 0,1-4 0 15,-5 4 0-15,4-4-12 0,1 4 0 0,-1-4 0 0,-4 4 0 16,4-4 0-16,-4 4 0 0,0-4 0 0,0 0-10 16,0 1 10-16,0-1-8 0,4 0 8 0,1 0-8 15,-5 4 8-15,4-4-8 0,-4 4 8 0,0 4-8 16,0 0 16-16,0 0 3 0,-5 5 1 0,0-1 0 16,1 8 3-16,-5 4 1 0,-5-3 0 0,5 7 0 15,-5 0-16-15,5-3 9 0,-5 3-9 0,0-4 8 16,5 1 8-16,0-5 0 0,4 0 1 0,0 1 0 15,1-5 1-15,8-4 0 0,-9 0 0 0,10-8 0 16,-5 4-18-16,4-4 0 0,5-8 0 0,0 0 0 16,0 0-23-16,0 0-8 0,0 0-1 0,0 0-1 15,0 0-35-15,0 0-8 0,5-8 0 0</inkml:trace>
        </inkml:traceGroup>
        <inkml:traceGroup>
          <inkml:annotationXML>
            <emma:emma xmlns:emma="http://www.w3.org/2003/04/emma" version="1.0">
              <emma:interpretation id="{9226E22F-E296-475A-BEA7-27F3C29E1DD7}" emma:medium="tactile" emma:mode="ink">
                <msink:context xmlns:msink="http://schemas.microsoft.com/ink/2010/main" type="inkWord" rotatedBoundingBox="18143,2748 20983,2574 21059,3814 18219,398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4572.2006">18361 2175 1314 0,'28'-8'58'0,"-6"4"12"0,15-8-56 0,-19 4-14 0,-18 4 0 0,5-8 0 16,-1-5 78-16,5 5 13 0,-9 0 2 0,5 4 1 15,-5-4-24-15,0 0-5 0,0 0-1 0,-9 0 0 16,0-5-19-16,-5 5-4 0,-4 0-1 0,-1-4 0 16,-8 0-3-16,4 4-1 0,-4-1 0 0,-5 1 0 15,0 4-6-15,-4 0-2 0,-1 0 0 0,1 4 0 16,0 0-6-16,-5 4-2 0,-5 4 0 0,1 4 0 15,-1 0-6-15,1 8-2 0,-6 1 0 0,-3 7 0 16,-1 4 16-16,5 9 4 0,0-5 0 0,0 8 0 16,4 5-32-16,1 3 0 0,18-3 0 0,4-9 0 15,-5 5 0-15,10-5 0 0,5 1 0 0,-1-1 0 16,5-3 0-16,0-1 0 0,4-8 0 0,5 9 0 16,9-5-20-16,0-8-9 0,1-8-3 15,8 0 0-15,14-8 32 0,-1-4 0 0,1-8 0 0,5 0 0 0,4-8 0 0,9-4 0 16,4 0 0-16,1-9 0 0,-9-7 0 0,-1-5 0 15,1-3 0-15,-1-9 0 0,-8 1 28 0,4-1 11 16,-5-8 2-16,5-3 1 0,-5 7-16 0,-4 4-3 16,-4 1-1-16,-1 11 0 0,5 9-8 0,-14 12-2 15,-9 3 0-15,0 13 0 0,5 8 7 0,-5 9 1 16,-18 11 0-16,-5 8 0 0,-9 9-20 0,-4 11 0 16,0 5 0-16,-5 16 0 0,-4 0 0 0,-1 4 0 15,10 3 0-15,-5 1 0 16,5-8-32-16,4-8-9 0,5 0-3 0,13-5 0 15,5-11-169-15,0-4-35 0,5-5-6 0,8 0-2 0</inkml:trace>
          <inkml:trace contextRef="#ctx0" brushRef="#br0" timeOffset="42208.9756">16085 2475 2253 0,'23'4'49'0,"-10"-4"11"0,-4-4 1 0,10 8 3 0,-6 0-51 0,10 0-13 16,4-4 0-16,5 4 0 0,0 0 39 0,0-4 5 16,4 4 0-16,5 0 1 0,-4-4-20 0,4 0-4 15,0 0-1-15,4-4 0 0,-4-4-20 0,5-4 0 16,-1 4 0-16,5-4 0 15,-4 3-32-15,-1-3-12 0,-13 0-1 0,5 0-664 16,8 0-133-16</inkml:trace>
          <inkml:trace contextRef="#ctx0" brushRef="#br0" timeOffset="42603.3401">16604 2115 1267 0,'14'-9'112'0,"-5"1"-89"16,0 4-23-16,-5-4 0 0,-4 8 128 0,9-8 22 15,1 4 4-15,-1 0 1 0,-9 4-12 0,0 0-3 16,0 0 0-16,0 12 0 0,0 0-67 0,0 9-13 16,-9 3-4-16,-1 8 0 0,-3 5-3 0,-1 7-1 15,-4 1 0-15,0 3 0 0,-1 5-35 0,1-1-7 16,0-3-2-16,4 0 0 0,1-1-8 0,4-7 8 15,0-1-8-15,4 1 8 0,-4-9-8 0,9-4-17 16,0 1 4-16,4-1 1 16,1 0-176-16,0-4-36 0</inkml:trace>
          <inkml:trace contextRef="#ctx0" brushRef="#br0" timeOffset="44893.5448">18712 2843 403 0,'0'0'36'15,"0"0"-36"-15,0 0 0 0,0 0 0 16,-9 4 323-16,-5 4 57 0,5 0 12 0,0 4 3 0,0 5-252 0,-5 3-51 16,0 0-9-16,1 4-3 0,8-3-32 0,-4 3-6 15,0-12-2-15,0 12 0 0,9-16-32 16,0-8-8-16,0 0 0 0,0 0 0 0,4 12 0 0,6-7 0 16,8-1 0-16,0-8 0 0,0-5 0 0,10 1 0 15,-6 0 0-15,6-12 0 0,-1 8 0 0,-4-4 0 16,4-5 0-16,0 1 0 0,1 0 17 0,-6 4 2 15,-3 0 0-15,-1 7 0 0,-5 1 27 0,-3 0 6 16,-6 0 0-16,1 0 1 0,-5 0 3 0,0 8 0 16,-5-4 0-16,1 0 0 0,-6-4-45 0,-3 4-11 15,-5 0 0-15,-1 0 0 16,1-4-87-16,-9 0-19 0,4 3-4 0,0-3-987 0</inkml:trace>
        </inkml:traceGroup>
        <inkml:traceGroup>
          <inkml:annotationXML>
            <emma:emma xmlns:emma="http://www.w3.org/2003/04/emma" version="1.0">
              <emma:interpretation id="{3722DAD4-245F-49E8-A1EB-87D91A39CC40}" emma:medium="tactile" emma:mode="ink">
                <msink:context xmlns:msink="http://schemas.microsoft.com/ink/2010/main" type="inkWord" rotatedBoundingBox="21699,2265 24171,2114 24277,3849 21805,4000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5674.587">21125 2050 748 0,'-32'-8'67'0,"32"8"-54"15,0 0-13-15,0 0 0 0,0 0 194 0,14 0 36 16,-1 0 7-16,5 4 2 0,5 0-114 0,9 0-22 16,5 4-5-16,13 0-1 0,0 4-10 0,4-4-3 15,1-4 0-15,9 4 0 0,-5-4-43 0,0 0-9 16,0 1-1-16,5-5-1 0,-9 0-13 0,-5-9-2 16,-5 5-1-16,1 0 0 15,-5 0-62-15,0-4-13 0,0-4-3 0,-9 4-614 16,-1 0-123-16</inkml:trace>
          <inkml:trace contextRef="#ctx0" brushRef="#br0" timeOffset="45894.1252">21230 2414 1494 0,'0'0'66'0,"-14"8"14"15,14-8-64-15,-9 8-16 0,13 4 0 0,1-4 0 16,4 1 107-16,5-5 18 0,-1 0 4 0,6 0 1 16,3-4-16-16,6 0-3 0,-1 0-1 0,9-4 0 15,1 0-74-15,4 0-16 0,-5-9-2 0,1 9-1 16,8 0-88-16,10-12-17 0,13 4-4 0,-4 0-1 0</inkml:trace>
          <inkml:trace contextRef="#ctx0" brushRef="#br0" timeOffset="45247.1366">19996 1552 2131 0,'9'-4'189'0,"5"-4"-151"15,-5 8-30-15,0 0-8 0,9 4 38 0,0 12 6 16,0-4 2-16,5 13 0 0,-5 3-10 0,5 8-1 16,0 5-1-16,0 7 0 0,-5 1 23 0,5-1 5 15,-1 9 1-15,1 0 0 0,-9 3-50 0,-1 1-13 16,-3-4 0-16,-15 8 0 0,0-5 36 0,-13 1 1 15,-5 0 1-15,-4-1 0 0,-5-3-25 0,-4-8-5 16,-10-1 0-16,-4 1-8 16,0-5-29-16,0-7-13 0,-5-1-2 0,1 5-1 15,4 3-103-15,4-3-20 0,5-5-4 0,5 0 0 0</inkml:trace>
          <inkml:trace contextRef="#ctx0" brushRef="#br0" timeOffset="66907.8643">20419 1491 633 0,'0'0'56'0,"0"0"-44"16,0-8-12-16,0 8 0 0,0-8 139 0,5 0 25 15,-10 0 6-15,1 4 1 0,-6 0-57 0,10 4-11 16,0 0-3-16,0 0 0 0,0 0-33 0,-4-4-7 16,4 4-2-16,0 0 0 0,0 0-41 0,0 0-8 15,0 12-1-15,0 0-8 0,0 0 0 0,4 0 0 16,6 5 0-16,-1 11 0 0,4-8 0 0,1 8 0 16,-5 1 0-16,9 3 0 0,1 9 24 0,-1-13-1 15,-5 8-1-15,1 1 0 0,0-5 5 0,-10 5 1 16,5-5 0-16,0 4 0 0,-4 5-9 0,-5 3-2 15,-5 9 0-15,-4 4 0 0,-4 3 23 0,-1 1 5 0,-4 4 1 16,-5 8 0-16,5-9-14 0,0 1-2 0,-5 0-1 16,0 0 0-16,0-5-13 0,1-3-4 0,3 4 0 0,-3-5 0 15,-1-3-12-15,5-4 11 0,-5-5-11 16,5-3 10-16,-1-1-10 0,6-8 0 0,-1-7 0 0,1-5 0 31,-1-8-104-31,9 0-24 0</inkml:trace>
        </inkml:traceGroup>
        <inkml:traceGroup>
          <inkml:annotationXML>
            <emma:emma xmlns:emma="http://www.w3.org/2003/04/emma" version="1.0">
              <emma:interpretation id="{09824444-D14F-4EA6-B30C-CFE6CF55BB55}" emma:medium="tactile" emma:mode="ink">
                <msink:context xmlns:msink="http://schemas.microsoft.com/ink/2010/main" type="inkWord" rotatedBoundingBox="25504,2349 26136,2310 26185,3127 25553,316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6234.5846">23670 1633 2188 0,'9'-36'97'0,"0"27"20"0,5 1-93 0,-1-4-24 16,1 4 0-16,0 8 0 0,-5 0 56 0,-9 0 6 16,0 0 2-16,0 0 0 0,0 0-52 0,-9 8-12 15,4 4 0-15,-8 5 0 0,-6 7 0 0,-3 4 0 16,-6 13 0-16,1-1 0 0,0 5 9 0,4-1-1 15,-5 5 0-15,6-5 0 0,-1 1-8 0,5-1-11 16,4-3 3-16,0 3 0 0,10-3 8 0,-1-1 0 0,10 5 0 0,-1-9 0 16,6-4 0-16,-1-3 0 0,13-5 0 0,-3-4 8 15,8-4-8-15,-4-7 0 0,4-1 0 0,5-8-8 16,-5-4 8-16,5-4 0 0,0-5 0 0,4-3 0 16,-4 0 49-16,0-4 12 0,5 0 3 0,-6-13 0 15,1 1-14-15,-4-1-2 0,-1 1-1 0,-4-17 0 16,-5 5-24-16,0-5-5 0,0 1-1 0,-9 3 0 15,-4 5-17-15,-5 7 0 0,-9 5 0 0,-5 0 0 16,-4 8-21-16,-5-1 1 0,-9 5 1 0,0 8 0 16,-8 0-121-16,-11 8-24 15,-3 8-4-15</inkml:trace>
        </inkml:traceGroup>
      </inkml:traceGroup>
    </inkml:traceGroup>
    <inkml:traceGroup>
      <inkml:annotationXML>
        <emma:emma xmlns:emma="http://www.w3.org/2003/04/emma" version="1.0">
          <emma:interpretation id="{D3BE7D63-45EF-48A1-A8B3-CF54921EE2E7}" emma:medium="tactile" emma:mode="ink">
            <msink:context xmlns:msink="http://schemas.microsoft.com/ink/2010/main" type="paragraph" rotatedBoundingBox="5084,5922 28605,4279 28740,6207 5218,78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BE689A-C22A-4432-8627-F7ADFC660F92}" emma:medium="tactile" emma:mode="ink">
              <msink:context xmlns:msink="http://schemas.microsoft.com/ink/2010/main" type="line" rotatedBoundingBox="5084,5922 28605,4279 28740,6207 5218,7850"/>
            </emma:interpretation>
          </emma:emma>
        </inkml:annotationXML>
        <inkml:traceGroup>
          <inkml:annotationXML>
            <emma:emma xmlns:emma="http://www.w3.org/2003/04/emma" version="1.0">
              <emma:interpretation id="{BD14358B-3717-42A5-BE54-74BA08FDFE9E}" emma:medium="tactile" emma:mode="ink">
                <msink:context xmlns:msink="http://schemas.microsoft.com/ink/2010/main" type="inkWord" rotatedBoundingBox="5111,6313 6763,6197 6871,7735 5218,785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7199.7199">3032 5680 1364 0,'18'-4'60'0,"0"-4"13"0,-4 0-58 0,0 4-15 15,-19-4 0-15,14 3 0 0,5 1 118 0,4 0 21 16,-4 0 4-16,-1 4 1 0,10-4-32 0,4 8-7 15,-4 0-1-15,0 0 0 0,4 0-55 0,10 1-11 16,4-5-2-16,4 4-1 0,1 0-16 0,13-4-3 16,9-4-1-16,5 0 0 0,0-5-1 0,0-3 0 15,0-8 0-15,9 0 0 0,-10 8-14 0,1-5 0 16,-4-3-9-16,-6 4 9 0,-4 4 0 0,1-4 0 16,-10 0 0-16,4 7 0 0,-13-3 0 0,0 4 0 15,-9 4 8-15,0-4-8 0,-9 8 0 0,-5-4 0 16,0 0 0-16,-4 4 0 15,-14 0-41-15,4 4-12 0,-4-4-3 0,0 0-993 0</inkml:trace>
          <inkml:trace contextRef="#ctx0" brushRef="#br0" timeOffset="47686.3929">3168 5927 1440 0,'0'0'64'0,"-13"0"12"0,-5 0-60 0,4-4-16 0,14 4 0 0,0 0 0 16,-9 0 87-16,9 0 14 0,0 0 3 0,0 0 1 15,14-4-63-15,-1 0-13 0,-13 4-2 0,14-8-1 16,13-1-18-16,-4 1-8 0,-9 0 0 0,4-4 8 16,9 4-8-16,-4 4-12 0,4-4 2 0,-4 0 1 15,-9 0 9-15,8 0-13 0,6 4 5 0,-1-1 8 16,-9 1 0-16,14 0 0 0,4 4 0 0,5 0 8 0,-4 0 24 0,-1 4 5 15,1 5 1-15,8-5 0 0,1 4-19 16,-1 0-4-16,-4-4-1 0,-4 8 0 0,4-4-2 0,-5 8-1 16,-4 0 0-16,-5-3 0 0,-4 3-11 0,0 4 0 15,-10 0 9-15,1 0-9 0,-14 1 0 0,0 3 0 16,-14 4 0-16,5 5 0 0,-13-5 8 0,-6 4 3 16,-8 5 1-16,4-1 0 0,-4 9 11 0,-10-9 2 15,-9 5 1-15,5-1 0 0,14 5-1 0,-5-1 0 16,-14-3 0-16,5-1 0 0,9-3 4 0,5-1 1 15,-1-4 0-15,6 5 0 0,-1-5-1 0,4 0 0 16,10-3 0-16,0-1 0 0,-5-4-10 0,14 1-3 16,0-1 0-16,4 0 0 0,5-8 0 0,5 5-1 15,0-5 0-15,8-4 0 0,5 4 3 0,5 0 1 16,-5-3 0-16,14-5 0 0,9 0 3 0,9-8 1 16,-4 4 0-16,8-4 0 0,1-4-11 0,13-4-3 0,5-5 0 0,5-3 0 15,-1 0-25-15,10-4-4 0,-6 0-2 0,11 3-809 16,-11-3-161-16</inkml:trace>
        </inkml:traceGroup>
        <inkml:traceGroup>
          <inkml:annotationXML>
            <emma:emma xmlns:emma="http://www.w3.org/2003/04/emma" version="1.0">
              <emma:interpretation id="{E3851946-1564-4CB9-AB16-AB27FF0AD94B}" emma:medium="tactile" emma:mode="ink">
                <msink:context xmlns:msink="http://schemas.microsoft.com/ink/2010/main" type="inkWord" rotatedBoundingBox="7657,5921 10427,5728 10531,7216 7761,7409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9166.4099">6925 5469 1440 0,'0'0'64'0,"-10"-8"12"0,6-4-60 0,-5 0-16 0,4 4 0 0,1 0 0 15,4 8 169-15,0 0 31 0,0 0 7 0,0 0 1 16,0 0-151-16,-5 8-29 0,1 4-7 0,-1 4-1 16,0 5-20-16,5 3 0 0,0 0 0 0,0 8-8 15,0-3 8-15,5 3 0 0,4 1 0 0,-4-1 0 16,4-8 0-16,-5 1 0 0,5-5-9 0,1-4 9 16,3 4-15-16,1-12 2 0,-5 4 0 0,0-12 0 15,-9 0 13-15,18-4-11 0,-4-4 11 0,0-4-10 16,-1 0 34-16,5-4 6 0,1-4 2 0,-1-1 0 15,-4-3-2-15,8 0 0 0,1-1 0 0,4-3 0 16,1 0-3-16,4 4-1 0,-10-1 0 0,10 1 0 16,-4 4-26-16,-1 8 0 0,0 4 0 0,-9 3 0 15,5 5-10-15,-5 9-7 0,1 7-2 0,-6 8 0 0,1 4 19 16,-5 13 0-16,5 3 0 0,-10 9 0 0,1 0 0 0,-1 3 0 16,-8 1 0-16,-1 0 0 0,-4-5-8 0,-5 1 8 15,-4-9 0-15,-5 5 0 0,-4-5 0 0,-5-3 0 16,-4-5 0-16,-1 5 0 0,1-5 13 0,0-8 3 15,8-7 1-15,1-1 0 0,4-4-7 0,-4 0-2 16,4-4 0-16,5-3 0 0,0-5 10 0,-1-8 2 16,10-1 0-16,0-3 0 0,5 0 0 0,4-4 1 15,0-8 0-15,4-4 0 0,5-5-21 0,5-3 8 16,9 0-8-16,-5-1 0 16,9-3-21-16,1-5-9 0,8 9-2 0,10 0 0 15,-1-1-118-15,1 5-24 0,-1 0-5 0</inkml:trace>
          <inkml:trace contextRef="#ctx0" brushRef="#br0" timeOffset="48649.0339">6132 5142 1220 0,'-18'-12'54'0,"14"7"11"0,-6 1-52 0,1 4-13 0,-4-4 0 0,-1 4 0 16,0 4 54-16,-4-4 8 0,0 0 2 0,0 9 0 15,0-1 8-15,-5 4 3 0,0 0 0 0,0 8 0 16,-4 0 8-16,9 5 1 0,0 3 1 0,-1 4 0 15,-8 9-17-15,4-1-3 0,5 9-1 0,0 12 0 16,-5-1-27-16,5 9-5 0,4 0-2 0,1 12 0 0,-1-12-14 0,0 3-4 16,10-3 0-16,-1 4 0 15,5-4-12-15,5 8 0 0,4 0 0 0,4-21 0 16,1 1-82-16,9-8-19 0,-5 3-4 0,5-3-545 16,9-1-109-16</inkml:trace>
          <inkml:trace contextRef="#ctx0" brushRef="#br0" timeOffset="49477.4945">8222 6032 1364 0,'0'0'30'0,"0"0"6"0,-4-8 2 0,-1 0 0 0,0 4-30 0,1 0-8 15,-1-4 0-15,1 4 0 0,-1-5 116 0,-4 5 23 16,9 4 4-16,-4-4 1 0,-1 4-29 0,-4 4-6 16,4 5-1-16,-4-1 0 0,5 4-64 0,-5 4-12 15,4 8-4-15,1 5 0 0,-1 3 7 0,0 0 1 16,5 5 0-16,0-1 0 0,0 5-24 0,5-5-12 15,0 0 12-15,4-3-12 16,-5-5-27-16,1-4-12 0,4 1-2 0,0-9-682 16,0-8-136-16</inkml:trace>
          <inkml:trace contextRef="#ctx0" brushRef="#br0" timeOffset="49620.3251">8381 5567 345 0,'0'0'31'0,"0"0"-31"0,0 0 0 0,0 0 0 16,0 0 406-16,0 0 75 0,0 0 15 0,0 0 4 31,-9 8-500-31,0 0-113 0</inkml:trace>
        </inkml:traceGroup>
        <inkml:traceGroup>
          <inkml:annotationXML>
            <emma:emma xmlns:emma="http://www.w3.org/2003/04/emma" version="1.0">
              <emma:interpretation id="{B3AC8C68-C7F1-41C8-A8CF-1A42386F5DB0}" emma:medium="tactile" emma:mode="ink">
                <msink:context xmlns:msink="http://schemas.microsoft.com/ink/2010/main" type="inkWord" rotatedBoundingBox="11439,6544 12266,6486 12278,6659 11451,671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0944.9715">9410 5927 230 0,'-13'-4'20'0,"8"0"-20"0,1 0 0 0,-1 0 0 16,-4 0 215-16,4 4 38 0,-4 0 8 0,9 0 2 15,0 0-126-15,0 0-25 0,0 0-4 0,0 0-2 16,0 0-33-16,0 0-6 0,5-9-2 0,4 1 0 16,0 4-37-16,5 0-8 0,-5 4-2 0,5-4 0 15,-5 4 22-15,4 0 5 0,-4 0 1 0,5 0 0 0,0 4-21 16,-5 0-4-16,0 0-1 0,5-4 0 16,4 4 8-16,0-4 0 0,0 4 1 0,5-4 0 0,4-4-6 0,5 0-2 15,0 0 0-15,4-4 0 16,10 4-44-16,-5-4-9 0,-9 0-1 0,9 4-621 15,4-4-124-15</inkml:trace>
          <inkml:trace contextRef="#ctx0" brushRef="#br0" timeOffset="50040.3531">9429 5769 403 0,'0'0'17'0,"0"0"5"0,-5 0-22 0,1 4 0 16,-6-4 0-16,10 0 0 0,0 0 326 0,0 0 61 0,0 0 12 15,0 0 2-15,0 0-262 0,0 0-53 0,0 0-10 0,0 0-3 16,0 0-7-16,14 4-2 0,0 0 0 0,4 4 0 16,5-4-14-16,9 4-3 0,-1 4-1 0,10 1 0 15,-4-5-31-15,8 4-7 0,1-8 0 0,4 8-8 16,-4-4 0-16,4 0 0 0,-5 0 0 0,5 0 0 31,-9-8-184-31,5 4-40 0,40-8-8 0,-22-4-1 0</inkml:trace>
        </inkml:traceGroup>
        <inkml:traceGroup>
          <inkml:annotationXML>
            <emma:emma xmlns:emma="http://www.w3.org/2003/04/emma" version="1.0">
              <emma:interpretation id="{7F4CA1B0-696B-483C-AABD-6705581D5BC6}" emma:medium="tactile" emma:mode="ink">
                <msink:context xmlns:msink="http://schemas.microsoft.com/ink/2010/main" type="inkWord" rotatedBoundingBox="13305,5738 18989,5341 19083,6678 13398,707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3347.4471">13321 5789 2286 0,'0'0'101'0,"0"0"21"0,0 0-98 0,9 0-24 16,1 4 0-16,3 0 0 0,-8 8 62 0,4 1 7 15,0 3 2-15,0 4 0 0,-4 4-44 0,4 5-9 16,-5-1-2-16,1 4 0 0,-5-3-16 0,0 3 0 15,0-4 0-15,-5 1 0 16,5-1-185-16,-4-8-31 0,-10 4-7 0,14-24-1 0</inkml:trace>
          <inkml:trace contextRef="#ctx0" brushRef="#br0" timeOffset="53813.6499">13936 5194 1850 0,'4'-4'40'0,"6"-8"9"0,-6 4 2 0,5-4 1 0,-4-4-41 0,4 4-11 16,-5-9 0-16,6 5 0 0,3-4 92 0,1 0 17 15,-5-1 3-15,9 5 1 0,0-8-64 0,1 8-13 16,-1 0-2-16,5 3-1 0,-1 1 5 0,1 4 1 16,0 0 0-16,4 12 0 0,-4 4-23 0,4 8-5 15,1 5-1-15,-6 7 0 0,1 0 3 0,0 9 1 16,-5-1 0-16,5 9 0 0,0-1 14 0,-1-3 4 16,1-1 0-16,0 1 0 0,0-1-32 0,-1-4 0 0,1-3 0 0,-5-1 0 31,1-7-26-31,-1-5-11 0,0-4-3 0,-4 0-741 0,4-8-149 15</inkml:trace>
          <inkml:trace contextRef="#ctx0" brushRef="#br0" timeOffset="52272.7474">11696 4960 172 0,'0'0'8'0,"0"0"1"0,-5-5-9 0,-4 1 0 16,5 0 0-16,4 4 0 0,0 0 321 0,-9-8 63 16,9 8 12-16,-5 0 2 0,-4 0-259 0,0 0-52 15,0 0-11-15,-5 8-1 0,0 9-10 0,1-1-1 16,-5 4-1-16,-5 12 0 0,0 5-4 0,0 11-1 15,-4 13 0-15,0 0 0 0,-1 8-2 0,6-1 0 16,3 5 0-16,6 4 0 0,-6-4-25 0,1-4-6 16,5 4-1-16,-1-5 0 0,0-11-11 0,5-4-2 15,9-5-1-15,9-3 0 0,0-9-26 0,0-3-4 16,-4-5-2-16,9 0 0 16,8-8-146-16,10-3-30 0,-4-5-6 0</inkml:trace>
          <inkml:trace contextRef="#ctx0" brushRef="#br0" timeOffset="53097.5232">13089 5372 403 0,'32'-16'36'0,"-23"8"-36"0,-4-4 0 0,-5-4 0 16,4 4 301-16,-4-5 54 0,0 1 10 0,0 0 3 16,0 4-212-16,0-4-43 0,-4 4-8 0,-5-1-1 15,4-3-65-15,-4 4-13 0,0 4-2 0,-5-4-1 16,-4 4-23-16,0-4 0 0,-5 4 0 0,-4-1 0 15,-5 5 0-15,-5 0 0 0,-4 4 0 0,0 4-12 0,0 0 12 16,0 5-8-16,0-1 8 0,-4 4-8 0,4 0 8 0,-5 4 0 16,10 4 0-16,0 5 0 0,-1-1 26 0,1 8 1 15,4 1 0-15,-5 7 0 0,6 1-15 0,-1 3-2 16,4 5-1-16,1 3 0 0,0-3-9 0,4-1 0 16,0 1 0-16,10 4 0 0,3-13 0 0,10 0 0 15,5-3-12-15,0-5 12 0,8 1-9 0,1-9 9 0,0-4 0 0,4-8 0 31,4 0-28-31,1-7 2 0,0-1 0 0,4-13 0 0,1 1 17 0,4-8 9 16,-1 0-10-16,6-8 10 0,-5-5 0 0,4-7 0 16,-4 0 0-16,4-9 0 0,-4 5 0 0,0-9 15 15,0-4-2-15,0-3 0 0,0-1 14 0,-5 0 2 16,5 1 1-16,-5-1 0 0,-4 9-8 0,0 7-2 16,-5 9 0-16,0 7 0 0,0 9 8 0,-4 4 2 15,-5 12 0-15,-9 0 0 0,14 12-16 0,-10 8-3 16,5 13-1-16,-4 3 0 0,-5 5-10 0,0 7 0 0,0 1 0 0,-9 12 0 15,0 3-9-15,-5 1 9 0,1 8-12 0,-10-4 12 32,0-1-212-32,0-11-35 0</inkml:trace>
          <inkml:trace contextRef="#ctx0" brushRef="#br0" timeOffset="54059.7489">14965 4830 1728 0,'14'-32'76'0,"-14"24"16"0,-5-9-73 15,5 5-19-15,5 0 0 0,-1 0 0 0,-4 12 16 0,0 0-1 16,0 0 0-16,0 0 0 0,0 0 27 0,0 12 6 16,0 4 0-16,-4 5 1 0,-6 3-8 0,-3 12-1 15,-10 9-1-15,-9 3 0 0,0 1 3 0,-9 3 1 16,-4 5 0-16,-5 4 0 0,0-9-18 0,-5 9-3 16,5-4-1-16,0 4 0 0,0-1-21 0,0 1-8 15,0-8 0-15,4-1 0 16,5-7-96-16,5-5-18 0,8-3-4 0</inkml:trace>
          <inkml:trace contextRef="#ctx0" brushRef="#br0" timeOffset="54350.8971">15247 5550 1630 0,'-14'8'72'0,"14"-8"16"0,-9 9-71 0,5-5-17 16,-5 8 0-16,0 4 0 15,0 0 114-15,-1 4 19 0,6 1 4 0,-1 3 1 16,1 0-81-16,-1 0-16 0,5-3-3 0,0 3-1 15,0-8-29-15,0 0-8 0,5-4 0 0,4 5 0 16,-5-5-113-16,-4-12-27 0</inkml:trace>
          <inkml:trace contextRef="#ctx0" brushRef="#br0" timeOffset="54473.7806">15375 5263 2008 0,'4'-16'89'0,"-4"8"19"0,-4 0-87 0,4 4-21 16,9-4 0-16,-9 8 0 16,0 0-70-16,0-9-18 0</inkml:trace>
          <inkml:trace contextRef="#ctx0" brushRef="#br0" timeOffset="59082.6307">16044 5235 1267 0,'0'-4'112'0,"0"4"-89"0,0 0-23 0,0 0 0 15,0 0 68-15,0 0 8 0,0 0 3 0,0 0 0 16,0 0-19-16,0 0-4 0,9-4-1 0,5 0 0 15,-5 0-16-15,0 4-3 0,5 0-1 0,4 0 0 0,-5-5 12 0,1 1 2 16,0-4 1-16,-1 4 0 0,1 4-18 16,9-8-3-16,0 4-1 0,4-4 0 0,0 0 0 0,5 4 0 15,0-4 0-15,4 0 0 0,1 4-28 0,4-4 0 16,0 4-11-16,0 0 11 16,4-9-36-16,-4 5 0 0,0 4 0 0,0 0 0 15,-4 0-16-15,-1 0-2 0,5 0-1 0,-14 4 0 16,-18-4 0-16,5 4 0 0,9 0 0 0,-10-4 0 15,-13 4 11-15,0 0 3 0,10 0 0 0,3-4-677 16</inkml:trace>
          <inkml:trace contextRef="#ctx0" brushRef="#br0" timeOffset="59383.2067">16299 4871 1148 0,'0'0'51'0,"0"0"10"0,0 0-49 0,0 0-12 0,4-13 0 0,-4 13 0 16,14-4 96-16,-14 4 16 0,0 0 3 0,14-4 1 15,-5 4-24-15,-9 0-5 0,13 0-1 0,-13 0 0 16,10 12-8-16,3 1-2 0,-8-1 0 0,4 8 0 15,-5 0-12-15,1 4-4 0,0 5 0 0,-1-5 0 16,-4 0-20-16,-4-3-5 0,4 3-1 0,0 4 0 16,0 1-34-16,0 3 0 0,0-4 0 0,0 1 0 15,0-1-28-15,0 0-13 0,4-4-3 0,-4 1-666 16,0-1-134-16</inkml:trace>
        </inkml:traceGroup>
        <inkml:traceGroup>
          <inkml:annotationXML>
            <emma:emma xmlns:emma="http://www.w3.org/2003/04/emma" version="1.0">
              <emma:interpretation id="{D59D8C75-80CC-4C7C-B44B-4B4C93FDFAD6}" emma:medium="tactile" emma:mode="ink">
                <msink:context xmlns:msink="http://schemas.microsoft.com/ink/2010/main" type="inkWord" rotatedBoundingBox="19660,4904 25003,4531 25135,6416 19792,678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0340.9006">18375 4709 1148 0,'18'-13'51'0,"-18"13"10"0,-4-8-49 0,4 0-12 0,4-4 0 0,1 4 0 15,-10-8 86-15,1 4 14 0,8 0 4 0,-4-5 0 16,-4 5-40-16,-6-4-7 0,1 0-1 0,5 0-1 16,4 4-21-16,-5-5-4 0,-8 9-1 0,8-4 0 15,5 4-10-15,-9 0-3 0,0 0 0 0,-9 0 0 16,-5 0 5-16,5 4 1 0,-1 4 0 0,-3 0 0 15,-10 0-4-15,5 0-1 0,4 4 0 0,-5 8 0 16,-3-4-6-16,-1 8-2 0,0 4 0 0,-5 5 0 16,6 11-9-16,-10-8 8 0,-5 9-8 0,10 3 8 0,8 5 5 15,-4-1 1-15,-4 5 0 0,9 3 0 0,13-3-3 16,0 0-1-16,1-5 0 0,-1 5 0 0,5-9-10 0,9 1 8 16,9-1-8-16,5-4 8 0,-5-7-8 15,4-5 0-15,10-4 0 0,-5-3 8 0,5-5-8 0,-5-4-11 16,1-4 3-16,8-4 0 0,5-8-5 0,-9-8-1 15,-5-1 0-15,0-3 0 0,9-4 5 0,-4-5 1 16,4-7 0-16,-4-4 0 0,-5-5 16 0,10-3 3 16,-1-5 1-16,5-4 0 0,0 1-12 0,0-1 12 15,9 4-12-15,-5-3 12 0,-9 11 10 0,-4 5 2 16,0 11 1-16,0 5 0 0,-5 8-4 0,-9 4-1 16,-9 12 0-16,0 0 0 0,14 4-8 0,-5 8-1 15,-14 8-1-15,1 4 0 0,4 5-1 0,-10 3 0 16,1 1 0-16,-4 7 0 0,-10 5-9 0,9-1 0 0,1 5 0 15,-1-5 0 1,-13 1-28-16,8-5-7 0,1 1-1 0,5-1-643 0,-1-8-128 0</inkml:trace>
          <inkml:trace contextRef="#ctx0" brushRef="#br0" timeOffset="60734.253">18735 5231 1785 0,'0'0'159'0,"0"0"-127"16,0 0-32-16,0 0 0 0,0 0 44 0,0 0 4 16,0 0 0-16,0 0 0 0,0 0-31 0,0 0-5 15,0 0-2-15,0 12 0 0,-5 0-10 0,0 0-14 16,1 0 3-16,-5 4 1 0,4-3 25 0,1 7 5 15,-1 0 0-15,1-4 1 0,-1-4-21 0,1 5 0 16,4-1 0-16,0 0-8 0,0 0-9 0,4-4-2 16,-4-4 0-16,9 0 0 0,-4 1-4 0,-5-9-1 15,9 0 0-15,0 0 0 0,-9 0 24 0,18-9 0 16,0 1 12-16,1-4-4 0,-1 0 36 0,5-4 6 16,-5 0 2-16,5-5 0 0,-5 1 8 0,5-4 1 15,-1 0 1-15,1-5 0 0,-5 9-22 0,0 0-4 16,-4-4 0-16,0 3-1 0,-10 9-24 0,1 0-11 15,-5 12 10-15,0 0-10 0,-5-8 0 0,1 4 8 0,-5 0-8 16,-10 4 0-16,1 0-16 0,-9 8-5 0,0 0-2 16,-10 0-689-16,1 4-137 0</inkml:trace>
          <inkml:trace contextRef="#ctx0" brushRef="#br0" timeOffset="61049.2011">19367 4328 2188 0,'0'0'48'0,"14"-8"11"0,9 4 1 0,0 4 1 0,9 4-49 0,-1-4-12 15,10 0 0-15,-4 4 0 0,-5 4 54 0,0 0 8 16,13 13 2-16,-4 7 0 0,-14-4-12 0,-4 17-1 16,-5 3-1-16,1 9 0 0,-6 8-17 0,-13 3-3 15,-18 9-1-15,0 8 0 0,4 8-29 0,-9-4-18 16,-18 4 2-16,0 4 1 0,5-8 48 0,4 0 10 16,-9-4 1-16,5 0 1 15,-1-12-123-15,1 0-25 0,4-9-5 0,-9 5-659 0,5-8-132 16</inkml:trace>
          <inkml:trace contextRef="#ctx0" brushRef="#br0" timeOffset="62570.3433">20232 4721 1706 0,'0'0'76'0,"5"-8"15"0,4 0-73 0,-4-1-18 0,8-3 0 0,1 4 0 16,4 0 71-16,5 0 10 0,-5 0 3 0,5 0 0 0,-9-4-41 0,4 4-8 15,0-4-2-15,5-1 0 0,0 5-3 0,-1 0-1 16,1 0 0-16,4 0 0 0,-4-4-1 0,0 0-1 15,0 4 0-15,4 4 0 0,0 0-15 0,-8-1-2 16,3 5-1-16,-3 5 0 0,3-1 21 0,1 8 4 16,0 4 1-16,0 4 0 0,4 4-22 0,5 5-4 15,0-1-1-15,9 0 0 0,0 9-8 0,-5-1 0 16,5 1 0-16,0-5 0 0,0 4-24 0,0-3-1 16,-5-5 0-16,-4 5 0 15,0 3-31-15,-14-8-7 0,-4 1-1 0,-5 3 0 16,-9-8-37-16,-4 1-8 0,-6-1-2 0,-3-4-471 15,-1 4-94-15</inkml:trace>
          <inkml:trace contextRef="#ctx0" brushRef="#br0" timeOffset="62860.6843">21525 4340 230 0,'0'0'20'0,"0"0"-20"0,0 0 0 0,-4-4 0 16,-5 0 286-16,9 4 53 0,-9 0 10 0,0 4 3 0,0 0-195 0,-5 0-38 16,0 9-8-16,1 3-2 0,-6 8-34 0,-3 8-7 15,-10 1-2-15,0 11 0 0,-5-3 6 0,1 3 2 16,-5 5 0-16,-5 7 0 0,-4-3-22 0,5 4-5 15,-1-5-1-15,1 9 0 0,-1-8-27 0,5 3-6 16,5-3-1-16,-5-4 0 16,0-1-86-16,5-3-18 0,-5-5-3 0,4-4-965 15</inkml:trace>
          <inkml:trace contextRef="#ctx0" brushRef="#br0" timeOffset="63274.5339">21849 5304 1944 0,'-14'-5'86'0,"14"5"18"0,-4 0-84 0,4 0-20 16,0 0 0-16,0 0 0 0,-10 0 59 0,10 0 7 15,-4 5 2-15,-5 3 0 0,0 8-4 0,0-4 0 16,-10 8 0-16,6 4 0 0,4 1-40 0,-5 3-9 16,0 4-2-16,5 1 0 0,0-1-13 0,4 5-18 15,5-1 4-15,5-4 1 0,-5-11 13 0,5 3 0 16,8-4 0-16,-8 0 0 16,4-11-164-16,0-5-29 0</inkml:trace>
          <inkml:trace contextRef="#ctx0" brushRef="#br0" timeOffset="63427.236">22026 4777 2307 0,'0'0'102'0,"0"0"22"0,0 0-100 0,0 0-24 0,0 0 0 0,0 0 0 31,0 0-21-31,0 0-10 0,5 9-1 0,-5 3-961 0</inkml:trace>
          <inkml:trace contextRef="#ctx0" brushRef="#br0" timeOffset="65148.1395">22564 3968 230 0,'-19'-16'10'0,"15"4"2"0,-1 4-12 0,1-5 0 0,4 1 0 0,0 0 0 16,0-4 259-16,0 4 49 0,0 0 9 0,9 0 3 15,-5-1-211-15,1 1-41 0,4 4-9 0,5 4-2 16,-5-4-65-16,0 0-14 0,5 4-2 0,-1 0-1 16,-4 4 73-16,5 0 14 0,0 4 3 0,-5 4 1 15,4 0-3-15,1 0-1 0,0 4 0 0,-1 0 0 16,1 9 0-16,4 3 0 0,-4 0 0 0,4 13 0 16,0-5-48-16,5 9-14 0,-5-1 0 0,0 9 8 15,1 3 44-15,-1 5 10 0,0 8 2 0,0 7 0 16,-4 1-38-16,0 8-7 0,-5 0-2 0,0 8 0 15,-5-4 24-15,-4-4 5 0,5 8 1 0,-10-4 0 16,-4-8-37-16,0-4-10 0,5-8 0 0,-5-5 0 0,-5-3 18 16,-4-4-1-16,-5-5 0 0,-4 1 0 15,4-13-17-15,-9-3 0 0,-4-1 0 0,-1-8 0 16,1-4-124-16,-1-7-18 0,5-5-4 0,1 0-566 16,-6-8-114-16</inkml:trace>
        </inkml:traceGroup>
        <inkml:traceGroup>
          <inkml:annotationXML>
            <emma:emma xmlns:emma="http://www.w3.org/2003/04/emma" version="1.0">
              <emma:interpretation id="{102BA7C5-9A62-4C71-9D2F-A7005A51230A}" emma:medium="tactile" emma:mode="ink">
                <msink:context xmlns:msink="http://schemas.microsoft.com/ink/2010/main" type="inkWord" rotatedBoundingBox="25706,5443 26862,5363 26888,5747 25733,5828"/>
              </emma:interpretation>
              <emma:one-of disjunction-type="recognition" id="oneOf14">
                <emma:interpretation id="interp18" emma:lang="" emma:confidence="1">
                  <emma:literal>=</emma:literal>
                </emma:interpretation>
                <emma:interpretation id="interp19" emma:lang="" emma:confidence="0">
                  <emma:literal>_</emma:literal>
                </emma:interpretation>
                <emma:interpretation id="interp20" emma:lang="" emma:confidence="0">
                  <emma:literal>-</emma:literal>
                </emma:interpretation>
                <emma:interpretation id="interp21" emma:lang="" emma:confidence="0">
                  <emma:literal>.</emma:literal>
                </emma:interpretation>
                <emma:interpretation id="interp22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67918.2597">23661 5057 1695 0,'0'0'75'0,"0"0"16"0,-9-8-73 0,0-1-18 16,9 9 0-16,0 0 0 0,0 0 93 0,9-12 15 16,0 4 4-16,4 0 0 0,6 0-48 0,8 0-10 15,5 0-2-15,0 0 0 0,0 4-21 0,-1 0-5 16,15 0-1-16,-1-4 0 0,1 3-12 0,4-3-2 16,0 8-1-16,5-4 0 0,-5 0-109 0,5-4-21 0,-1 0-5 15,1 0-1-15</inkml:trace>
          <inkml:trace contextRef="#ctx0" brushRef="#br0" timeOffset="67695.5471">23656 4745 1209 0,'59'-12'53'0,"-40"8"12"15,-10 4-52-15,-9 0-13 0,0-8 0 0,0 8 0 0,-5-4 120 0,5 4 20 16,5-8 5-16,8 4 1 0,1-5-68 0,13 1-14 16,-4 0-2-16,0 4-1 0,-5-4-4 0,14 4-1 0,4-4 0 15,5 4 0-15,0 0-17 0,5 0-4 16,-1 0-1-16,5 4 0 0,-4-4-16 0,-5 4-3 0,0 0-1 0,0 0 0 16,0-4-14-16,4 4 0 0,-4 0 0 0,0 0 0 31,0 0-53-31,0 4-4 0,-4-4-1 0,-1 0 0 15,-9 0-170-15,1-4-35 0,22 4-6 0,-23 4-2 0</inkml:trace>
        </inkml:traceGroup>
        <inkml:traceGroup>
          <inkml:annotationXML>
            <emma:emma xmlns:emma="http://www.w3.org/2003/04/emma" version="1.0">
              <emma:interpretation id="{00B5577D-C717-4EFC-9AAE-8CEF55141C75}" emma:medium="tactile" emma:mode="ink">
                <msink:context xmlns:msink="http://schemas.microsoft.com/ink/2010/main" type="inkWord" rotatedBoundingBox="27796,5101 28659,5040 28719,5908 27856,5968"/>
              </emma:interpretation>
              <emma:one-of disjunction-type="recognition" id="oneOf15">
                <emma:interpretation id="interp23" emma:lang="" emma:confidence="0">
                  <emma:literal>o</emma:literal>
                </emma:interpretation>
                <emma:interpretation id="interp24" emma:lang="" emma:confidence="0">
                  <emma:literal>0</emma:literal>
                </emma:interpretation>
                <emma:interpretation id="interp25" emma:lang="" emma:confidence="0">
                  <emma:literal>O</emma:literal>
                </emma:interpretation>
                <emma:interpretation id="interp26" emma:lang="" emma:confidence="0">
                  <emma:literal>°</emma:literal>
                </emma:interpretation>
                <emma:interpretation id="interp27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68340.899">26178 4336 1958 0,'5'-16'43'0,"0"8"9"0,-1 0 1 0,5 4 3 0,0 0-45 0,-9 4-11 0,0 0 0 0,0 0 0 16,0 0 36-16,0 0 6 0,0 0 1 0,0 0 0 16,0 0-25-16,-13 4-5 0,-1-4-1 0,-4 8 0 15,-5 4-2-15,0 4-1 0,-4 0 0 0,0 13 0 16,-1-1-9-16,-4 13 0 0,1-5 0 0,-1 9 0 16,0-5 27-16,5 5 3 0,-1-1 1 0,5 5 0 15,5-5-31-15,0 5 0 0,4-5 0 0,1 5 0 0,8-5 9 16,1-3-9-16,-1-5 8 0,14-3-8 15,-4-1-23-15,8-8-9 0,6-4-3 0,3 1 0 16,1-9 35-16,4 0 0 0,5-4 0 0,0-4 0 0,0-4 0 0,4 0 0 16,1-4 0-16,-1 0 0 0,1-8 44 0,-1 0 16 15,1-8 4-15,4-5 0 0,-5 1-52 0,0-8-12 16,1 3 0-16,-1-11 0 0,1-1 54 0,-5-3 8 16,-5-1 2-16,5 1 0 0,-10-1-52 0,1 5-12 15,-5 7 0-15,-4 1 0 0,-5 4 0 0,-4-1 0 16,-10 9 0-16,1 0 0 0,-10-4 13 0,-9 3 0 15,0 5 0-15,-8 0 0 16,-1 4-88-16,-9 8-17 0,-9 0-4 0,-5 0-1006 0</inkml:trace>
        </inkml:traceGroup>
      </inkml:traceGroup>
    </inkml:traceGroup>
    <inkml:traceGroup>
      <inkml:annotationXML>
        <emma:emma xmlns:emma="http://www.w3.org/2003/04/emma" version="1.0">
          <emma:interpretation id="{8D9AA430-D3A7-4B37-BFFD-2E9A8D0CB613}" emma:medium="tactile" emma:mode="ink">
            <msink:context xmlns:msink="http://schemas.microsoft.com/ink/2010/main" type="paragraph" rotatedBoundingBox="3409,8650 5185,9250 4800,10388 3025,97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724A68-6820-4915-A531-CD01699D8110}" emma:medium="tactile" emma:mode="ink">
              <msink:context xmlns:msink="http://schemas.microsoft.com/ink/2010/main" type="line" rotatedBoundingBox="3409,8650 5185,9250 4800,10388 3025,9788"/>
            </emma:interpretation>
          </emma:emma>
        </inkml:annotationXML>
        <inkml:traceGroup>
          <inkml:annotationXML>
            <emma:emma xmlns:emma="http://www.w3.org/2003/04/emma" version="1.0">
              <emma:interpretation id="{189670DD-B5C8-437C-A297-5C52F5F08E96}" emma:medium="tactile" emma:mode="ink">
                <msink:context xmlns:msink="http://schemas.microsoft.com/ink/2010/main" type="inkWord" rotatedBoundingBox="3409,8650 5185,9250 4800,10388 3025,9788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4986.5994">1448 8258 1443 0,'0'0'64'0,"0"0"13"0,0 0-61 0,0 0-16 0,-5-4 0 0,0-4 0 15,5 8 61-15,-4-4 10 0,-5-4 1 0,4 8 1 16,-4-5-43-16,9 5-9 0,0 0-1 0,0 0-1 15,-14 5-19-15,5-1 0 0,0 0 8 0,0 4-8 0,-5-4 0 16,1 4 0-16,-5-4 0 0,4 8 0 0,0 0 0 0,1 4 10 16,-6 5-10-16,1-1 8 0,0 4 0 0,0 0 0 15,0 1 0-15,-5 3 0 0,14 4-8 0,-19 1 0 16,10 3 9-16,0 1-9 0,4-1 0 0,-4 0 8 16,0-3-8-16,9-1 0 0,0 5 11 0,0-5-3 15,4-4 0-15,5 5 0 0,5-5 1 0,4 0 0 16,-5-3 0-16,10-5 0 0,-5 0 4 0,9-4 1 15,0 5 0-15,5-13 0 0,0 0 8 0,4-4 2 16,1-4 0-16,-1-4 0 0,5-4-8 0,0 0 0 16,-1-1-1-16,1-7 0 0,5 0 1 0,-5-4 0 0,0 0 0 15,-10 3 0-15,6-3 9 0,-10 0 3 0,0 4 0 16,-4-4 0-16,-5-5-1 0,0 1 0 0,0-4 0 0,-9-1 0 16,0 1 8-16,0-4 1 0,-5-1 1 0,1 1 0 15,-1-1-29-15,1 1-8 0,-5 4 0 0,0-5 0 16,-1 5 0-16,-3 0 0 0,4 3 0 0,0-3 0 15,-5 4-13-15,0 0-7 0,5 7-2 0,-4 1 0 16,-1 8 0-16,0 0 0 0,1 8 0 0,-1 4 0 31,-4 12-101-31,-1 9-20 0,-3 7-4 0</inkml:trace>
          <inkml:trace contextRef="#ctx0" brushRef="#br0" timeOffset="75436.5826">2262 8529 2156 0,'41'-16'96'0,"-31"8"19"0,-15 0-92 0,14-1-23 15,5 5 0-15,-1 0 0 0,-8 0 51 0,-5 4 5 16,18 4 2-16,0 4 0 0,-4 1-21 0,4 7-4 15,-4 4-1-15,4 4 0 0,5 1-24 0,-5 7-8 16,-9 4 0-16,0 5 0 0,0 7 12 0,-4 1-4 0,0 4 0 16,-5-5-8-16,-5 9 16 0,0-5-3 0,5 5-1 0,-4 0 0 15,-10-9-12-15,5 1 11 0,5-5-11 0,-6-3 10 16,-3-5-10-16,-1-7 8 0,5 3-8 0,-9-4 8 16,0-7 0-16,-1-5-8 0,10 0 12 0,0-8-4 15,5 0-8-15,-1 0 12 0,-4-8-12 0,4-4 12 16,5 4 12-16,0-8 2 0,0-8 1 0,-4 0 0 15,-14-17 9-15,13 1 1 0,10-5 1 0,4-7 0 16,-5-5-14-16,10-7-2 0,18-1-1 0,0 0 0 16,-5 1-21-16,5-1-8 0,9 5 0 0,4-5 0 15,1 4-14-15,-1 1-2 0,1 3-1 0,4 9 0 32,14-1-78-32,-5 9-15 0,-13-1-3 0,8 1-1 0,14 4-86 0,-8 3-18 15</inkml:trace>
        </inkml:traceGroup>
      </inkml:traceGroup>
    </inkml:traceGroup>
    <inkml:traceGroup>
      <inkml:annotationXML>
        <emma:emma xmlns:emma="http://www.w3.org/2003/04/emma" version="1.0">
          <emma:interpretation id="{4CFF076A-8766-49FE-9C2B-A9652C06B6BF}" emma:medium="tactile" emma:mode="ink">
            <msink:context xmlns:msink="http://schemas.microsoft.com/ink/2010/main" type="paragraph" rotatedBoundingBox="4936,10410 28348,8460 28496,10232 5084,121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2703B2D-3897-496F-926D-602F1B215DDE}" emma:medium="tactile" emma:mode="ink">
              <msink:context xmlns:msink="http://schemas.microsoft.com/ink/2010/main" type="line" rotatedBoundingBox="4936,10410 28348,8460 28496,10232 5084,12182"/>
            </emma:interpretation>
          </emma:emma>
        </inkml:annotationXML>
        <inkml:traceGroup>
          <inkml:annotationXML>
            <emma:emma xmlns:emma="http://www.w3.org/2003/04/emma" version="1.0">
              <emma:interpretation id="{9BDC3EA4-BB51-478A-BF5E-051B73A3664A}" emma:medium="tactile" emma:mode="ink">
                <msink:context xmlns:msink="http://schemas.microsoft.com/ink/2010/main" type="inkWord" rotatedBoundingBox="4975,10877 7905,10633 7985,11590 5055,11834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3338.6587">4147 10848 1440 0,'0'0'64'0,"0"0"12"0,5-4-60 0,-5-4-16 16,0 0 0-16,0 8 0 0,0-4 82 0,0 4 14 15,4-9 2-15,-4 9 1 0,0 0-37 0,0 0-7 16,0 0-2-16,0 0 0 0,5-8-28 0,-5 8-5 16,0-4-2-16,0 4 0 0,0 0-18 0,0 0 10 15,0 0-10-15,0 0 8 0,0 0-8 0,0 0 0 16,0 0 0-16,0 0 0 0,0 0 0 0,0 0 0 15,0 0 0-15,0 0 0 0,0 0 8 0,0 0-8 16,0 0 12-16,0 0-4 0,-5 8 4 0,5-8 0 16,0 13 0-16,-4-1 0 0,4 0-12 0,0 0 12 15,0 0-12-15,0 0 12 0,4 0-12 0,-4 1 8 16,5-5-8-16,-5-8 8 0,5 8-8 0,-5-8 0 0,9 8 0 0,-9-8 0 16,0 0 0-16,4 4 0 0,1 4 0 0,-5-8 0 15,9 4 8-15,0-4-8 0,0 4 8 0,-9-4-8 16,0 0 0-16,9-4 0 0,0 4 0 0,5-4 0 15,-5 4 0-15,-4-4 8 0,4 0-8 0,0 0 0 16,0 0 0-16,0 0 0 0,0 0 8 0,0 0-8 16,5 0 0-16,-5 0 0 0,0-9 0 0,-4 5 0 15,-1 0 12-15,1 4 1 0,4-4 0 0,-9-4 0 16,4 4 15-16,1-4 2 0,0 4 1 0,-5-9 0 16,4 5-7-16,-4 0-2 0,0-4 0 0,0 0 0 15,0 0-14-15,0 3-8 0,0-3 10 0,5 4-10 16,-1-4 0-16,-4 4 0 0,-4 0 0 0,-1 4 0 15,5 8 0-15,0-13 0 0,-4 5 0 0,4 8 0 16,-14-4 0-16,5 4-10 0,-5 0 10 0,0 4-12 0,1 0 4 0,-1 4 0 16,-4 1 0-16,4-1 0 0,-4 4-3 0,4 4 0 15,-4-4 0-15,5 4 0 16,-1 1-22-16,0-1-5 0,1 0-1 0,8-4-636 16,-4 0-127-16</inkml:trace>
          <inkml:trace contextRef="#ctx0" brushRef="#br0" timeOffset="83411.2753">4794 10245 518 0,'0'-8'46'0,"4"0"-37"0,1-4-9 0,-1-5 0 16,6 5 259-16,-1-4 49 0,0 4 11 0,0 0 1 15,5 4-199-15,-5-4-40 0,0 3-8 0,4 1-1 16,-3 4-27-16,3-4-5 0,1 4 0 0,4 0-1 16,-9 0-16-16,5 8-3 0,4 0-1 0,-4 0 0 0,-1 4-5 0,1 4-1 15,4 5 0-15,-4-1 0 0,4 8-13 0,-4-4 0 16,-5 9 0-16,0 3 0 0,0 0 11 0,-4 1 2 16,-1 3 1-16,-4-3 0 0,5-1-6 0,-1 0-8 15,-4 1 11-15,-4-5-11 0,4 0 12 0,0-3-4 16,0-5 0-16,0 0-8 0,-5-4 9 0,5 5-9 15,0-9 0-15,0-4 9 0,0 0-9 0,0-8 10 16,0 0-10-16,0 0 10 0,0 0-10 0,0 0 12 16,0 0-12-16,0 0 12 0,14-8 4 0,0 0 2 15,-5-4 0-15,0-5 0 0,4-3 6 0,6-4 2 16,-6-5 0-16,1-7 0 0,9 4-26 0,-1-9 0 16,1 5 0-16,5-5 0 0,-6 5 0 0,1-5 0 0,4-3 0 0,5 3 0 15,-4 1 0-15,3 4 0 0,-3-1 0 0,4 5 0 16,-5 3 0-16,5 5 0 0,-5 8-9 0,0 0 9 15,1 8 0-15,-5 8 14 0,-10 0-2 0,5 12-1 16,-4 8 11-16,0 8 2 0,-1 5 1 0,-4 7 0 16,-4 5-9-16,0-1-1 0,-5 5-1 0,0 3 0 15,0-3 4-15,-5 4 1 0,5-5 0 0,0 1 0 16,5-1-19-16,-1 1 0 0,5-9 0 0,0 1 0 31,0-5-180-31,5 1-32 0,9 15-8 0,0-27 0 0</inkml:trace>
          <inkml:trace contextRef="#ctx0" brushRef="#br0" timeOffset="83334.561">3815 10314 864 0,'0'0'76'0,"0"0"-60"0,9-4-16 0,-9 4 0 16,0 0 66-16,0 0 10 0,5-8 3 0,4-1 0 16,-9 9-27-16,4-4-6 0,-4 4-1 0,9-8 0 15,-4 4-17-15,-5 4-3 0,5-8-1 0,-1 0 0 16,-4 8-7-16,5-8-1 0,-5 0-1 0,0 0 0 16,0 0 20-16,-5 0 4 0,5-1 1 0,0 5 0 15,-9-4-16-15,4 0-4 0,5 8 0 0,0-4 0 16,0-4 0-16,-9 0-1 0,0 4 0 0,0 0 0 0,5 0 3 0,-6-4 1 15,-3 4 0-15,4-4 0 0,0 4-12 0,-5 0-3 16,-4 0 0-16,-5-1 0 0,14 1-8 0,-5 4 0 16,5-4 9-16,-9 0-9 0,-5 0 8 0,5 0-8 15,9 0 8-15,-5 0-8 0,-9-4 0 0,10 4 9 16,4 0-9-16,-5 0 0 0,0 0 10 0,1 4-10 16,3-4 8-16,1 0-8 0,0 4 9 0,0-4-9 15,-9 4 10-15,4 4-10 0,5 0 11 0,-4 0-11 16,-1 0 12-16,-4 0-12 0,-1 4 10 0,1 0-10 15,5-4 8-15,-6 8-8 0,-3 0 0 0,-1 1 0 16,5-1 0-16,-5 4 0 0,-4-4 0 0,-1 0 0 16,10 4 8-16,0-3-8 0,0 3 0 0,-5 4 0 15,0 0 0-15,9 0 0 0,10 1 0 0,-10-1 0 0,-4 4 0 0,4 0 0 16,5-3 17-16,5 3 2 0,-10 4 0 0,0-3 0 16,1-1-19-16,-1 0 0 0,14 0-11 0,-5 1 11 15,-8-1 0-15,8 0 0 0,10-3 0 0,-5-1 0 16,-5-4 0-16,5 0 0 0,5 4 0 0,8-3 0 15,6-1 0-15,-10 0 0 0,-9-4 0 0,4 4 0 16,24-4 0-16,-10 5 9 0,-14-5-9 0,6 0 8 16,-1 0 3-16,9-4 0 0,5 0 0 0,-1 0 0 15,-8-4-3-15,4 0-8 0,5 0 12 0,0-8-4 16,-5 0-8-16,-4-4 10 0,4-4-10 0,5 0 10 16,-1-4 11-16,-3-4 3 0,-1-5 0 0,5-3 0 15,8 0 1-15,-8-9 1 0,-5 1 0 0,10-1 0 16,4-7-14-16,-5-1-4 0,-4 5 0 0,4-1 0 15,-4 1-8-15,4-1 0 0,0 9 0 0,-4 4 8 0,-9-1-8 0,0 9 0 16,8 0 0-16,-4 4 0 0,-13 4 0 0,-5-1 0 16,9 9 0-16,-9 4 0 0,9-4 0 0,-9 4 0 15,0 0 8-15,0 0-8 0,0 0 0 0,0 0 0 16,-13 12 0-16,8 1 0 0,5-1 0 0,-5 4 0 16,-4 0-9-16,-4 4 9 0,-5-3 0 0,8 3 0 15,10 0 0-15,-9 0 0 0,0-4 0 0,5 5 0 16,13-5-8-16,-5 4 8 0,-4 0 0 0,0-3 0 15,14 3 0-15,0-4 0 0,4 4 0 0,-5-4 0 16,-3 5 0-16,3-1 0 16,5 0-34-16,1 0 0 0,-10 5 0 0,0-5-630 15,9 0-125-15</inkml:trace>
          <inkml:trace contextRef="#ctx0" brushRef="#br0" timeOffset="81042.8174">3000 10342 691 0,'0'0'61'0,"0"0"-49"0,0 0-12 0,0 0 0 16,0 0 87-16,0 0 14 0,0 0 3 0,0 0 1 15,0 0-55-15,0 0-11 0,0 0-3 0,0 0 0 0,0 0-22 0,0 0-5 16,9-4-1-16,-9 4 0 0,-9-4-8 15,9 4 0-15,0 0 0 0,0 0 8 0,0 0-8 0,0 0 12 16,0 0-12-16,5-4 12 0,13 0-12 0,-18 4 0 16,0 0 0-16,0 0 0 0,18-4 16 0,-9 0 2 15,-9 4 0-15,0 0 0 0,0 0 11 0,0 0 3 16,0 0 0-16,-4-4 0 0,-6 0 0 0,10 4 0 16,0 0 0-16,0 0 0 0,-4-4-7 0,4 4-1 15,0 0 0-15,0 0 0 0,9-9-11 0,-9 9-2 16,0 0-1-16,0 0 0 0,18-4-10 0,-18 4 12 15,-4-8-12-15,4 8 12 0,9-8-12 0,-9 8 10 16,0 0-10-16,0 0 10 0,0 0-10 0,0 0 12 16,0 0-12-16,0 0 12 0,-9-4-2 0,9 4 0 15,0 0 0-15,0 0 0 0,0 0 2 0,0 0 1 16,0 0 0-16,0 0 0 0,0 0-13 0,0 0 0 0,0 0-12 0,0 0 12 16,9-4 0-16,-9 4 0 0,-5 0 0 0,5 0 0 15,0 0 0-15,0 0 0 0,0 0 8 0,0 0-8 16,-9 0 18-16,9 0-2 0,0 0-1 0,0 0 0 15,0 0-5-15,0 0-1 0,0 0 0 0,0 0 0 16,0 0-9-16,0 0 0 0,0 0 0 0,0 0 8 16,14-4-8-16,-14 4 8 0,0 0-8 0,0 0 8 15,0 0-8-15,0 0 0 0,0 0 0 0,0 0-11 16,0 0 11-16,0 0 0 0,0 0 0 0,0 0 0 16,-14 0 0-16,14 0 0 0,0 0 0 0,0 0 0 15,0 0 0-15,0 0 0 0,0 0 0 0,0 0 8 16,0 0 0-16,0 0 0 0,0 0 0 0,0 0 0 15,14 0-8-15,-14 0 0 0,0 0 0 0,0 0 0 0,0 0 0 0,0 0 0 16,0 0 0-16,0 0 0 0,0 0 20 0,0 0 0 16,0 0 0-16,0 0 0 0,-9-4-20 0,9 4-18 15,0 0 3-15,0 0 1 0,0 0 22 0,0 0 4 16,0 0 0-16,0 0 1 0,0 0-13 0,0 0 0 16,0 0 0-16,0 0 0 0,18 0 0 0,-18 0 0 15,0 0 0-15,0 0 0 0,0 0 0 0,0 0-10 16,0 0 2-16,0 0 0 0,-9-4 8 0,9 4 11 15,0 0-3-15,0 0 0 0,-14 0-8 0,14 0-11 16,0 0 3-16,0 0 0 0,0 0 8 0,0 0 0 0,0 0 0 16,0 0 0-16,14 0 0 0,-14 0 11 0,-9 0-3 15,9 0 0-15,0 0-8 0,0 0 0 0,0 0 0 0,0 0 0 16,0 0 0-16,0 0 0 0,0 0 0 0,0 0 0 16,-9 0-14-16,9 0 5 0,0 0 1 0,0 0-584 15,-10-4-116-15</inkml:trace>
        </inkml:traceGroup>
        <inkml:traceGroup>
          <inkml:annotationXML>
            <emma:emma xmlns:emma="http://www.w3.org/2003/04/emma" version="1.0">
              <emma:interpretation id="{A56DC214-C7ED-4379-A331-9FB6814D3490}" emma:medium="tactile" emma:mode="ink">
                <msink:context xmlns:msink="http://schemas.microsoft.com/ink/2010/main" type="inkWord" rotatedBoundingBox="9273,10629 10775,10504 10830,11155 9327,11280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5185.5093">7926 9860 460 0,'9'-4'41'0,"-4"0"-33"0,-1 0-8 0,-4 0 0 15,5 0 232-15,4 0 44 0,0-4 8 0,0 4 3 16,5 0-158-16,-5-4-31 0,0 0-6 0,0 4-2 16,0 0-26-16,0 0-4 0,-9 4-2 0,0 0 0 15,10-4-37-15,-10 4-7 0,0 0-2 0,0 0 0 16,0 0 4-16,0 0 0 0,0 0 0 0,0 0 0 16,0 0 16-16,0 0 3 0,0 0 1 0,0 0 0 0,0 0-36 15,0 0 0-15,0 0 0 0,9 16 0 16,-5 0 12-16,1 4-12 0,-1 0 12 0,-4 9-12 0,5-1 24 0,-5 4-1 15,0-3-1-15,0 3 0 0,0 5 2 16,0-5 1-16,0 0 0 0,0-3 0 0,0-1-5 0,0 0 0 16,0-3-1-16,0-1 0 0,0 0-10 0,0-4-1 15,0-3-8-15,4-1 12 0,-4 0-12 0,0 4 11 16,0-12-11-16,0 4 10 0,0 1-10 0,0-1 0 16,0-12 0-16,5 8 0 0,0 4-19 0,-5-12 1 15,0 0 0-15,0 0 0 16,0 0-162-16,4 8-32 0,1 0-6 0,-5-8-386 15,0 0-78-15</inkml:trace>
          <inkml:trace contextRef="#ctx0" brushRef="#br0" timeOffset="84446.5524">7225 10346 1263 0,'0'0'56'0,"0"0"12"0,0 0-55 0,0 0-13 0,0 0 0 0,0 0 0 16,0 0 83-16,0 0 13 0,0 0 4 0,0 0 0 15,0 0-34-15,0 0-6 0,0 0-2 0,0 0 0 16,0 0-28-16,0 0-6 0,0 0 0 0,0 0-1 15,0 0-12-15,9-8-3 0,-9 8 0 0,0 0 0 16,14-4-8-16,-14 4 0 0,9-4 0 0,9 0 0 16,-4 0 0-16,-5 0 0 0,5 4 9 0,-1-4-9 15,5 0 13-15,-4 4-1 0,4-4-1 0,1 0 0 16,-1-1 11-16,4 1 2 0,1 0 1 0,0 4 0 16,4-8 0-16,1 4 0 0,-1-4 0 0,5 4 0 0,0-4-1 15,0 4 0-15,-1-4 0 0,6 0 0 0,-5 4-8 16,4-4-3-16,5 0 0 0,-4 3 0 0,4 1-13 15,-10 0 11-15,6-4-11 0,-5 4 10 0,4 0-10 0,-4 0 0 16,0 0 0-16,-5 0 0 0,5 0 0 0,0 0 0 16,0 4 0-16,0-4 0 0,0 0 0 0,-1 0 0 15,1-4 0-15,0 4 0 0,5 0 0 0,-6 0 0 16,-3-4 0-16,-1 8 0 0,5-5 0 0,-5 1-9 16,1 0 9-16,-6 4 0 0,1-4-17 0,-5 4 3 15,-4-4 1-15,0 4 0 16,-1 0-14-16,-4 0-2 0,-9 0-1 0,0 0 0 15,0 0-114-15,0 0-24 0,0 0-4 0,0 0-612 0</inkml:trace>
        </inkml:traceGroup>
        <inkml:traceGroup>
          <inkml:annotationXML>
            <emma:emma xmlns:emma="http://www.w3.org/2003/04/emma" version="1.0">
              <emma:interpretation id="{B6173D84-A772-403F-8433-708B94A8DDDB}" emma:medium="tactile" emma:mode="ink">
                <msink:context xmlns:msink="http://schemas.microsoft.com/ink/2010/main" type="inkWord" rotatedBoundingBox="11978,10079 13675,9937 13795,11380 12098,11521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7976.6394">11127 9650 1774 0,'0'0'79'0,"0"0"16"0,0-8-76 0,-5 4-19 0,5-4 0 0,0 0 0 16,0 4 56-16,0-5 7 0,-4-3 1 0,4 4 1 15,0 0-35-15,-5-4-7 0,1 0-2 0,-1 0 0 16,1 0-21-16,-6-1 9 0,1-3-9 0,-4 0 0 15,-1-4 0-15,0 4 0 0,1-5-10 0,-1 1 10 16,-4 0-8-16,0 4 8 0,-5-4 0 0,5 3 0 16,-5 1 0-16,0 0-11 0,0 0 11 0,-4 4-8 15,0 4 8-15,-5-1 0 0,0 1 0 0,-4 4 0 16,-1 0 0-16,5 8 0 0,0-4 0 0,0 4-8 16,-4 4 8-16,4 1 0 0,0 3 0 0,5 0 0 15,-5 4 10-15,5 0-2 0,0 0-8 0,-5 5 12 16,9 7 2-16,-9-4 0 0,5 9 0 0,-1-1 0 15,1 4-3-15,0 1-1 0,-1-1 0 0,1 9 0 16,0-1 13-16,-1 1 2 0,6-1 1 0,-1 5 0 16,5-1-26-16,4-3-20 0,10-1 3 0,-6-3 1 15,6-5 16-15,-1 1 0 0,1-9 0 0,4 0 0 16,13-3 0-16,-3-9 0 0,-1 0 0 0,4-4 0 0,5-4 0 0,5 0 0 16,0-8-9-16,0 0 9 0,4 0 0 0,5-8 0 15,0 0 0-15,-5-4 10 0,5 0 10 0,0 0 3 16,0-8 0-16,0-5 0 0,-5 1 3 0,5-8 1 15,0-1 0-15,4 1 0 0,-9-9-3 0,5 9-1 16,-4-4 0-16,-1-5 0 0,-4 5-11 0,-1-1-3 16,-3 1 0-16,-6 4 0 0,6 3-1 0,-1 1-8 15,0 4 12-15,-4 3-4 0,-1 5-8 0,-4 0 0 16,0 8 0-16,5 4 0 0,-14 4 12 0,0 0-2 16,0 0-1-16,9 8 0 0,0 12-9 0,0 0 0 0,-4 9 9 15,4-1-9-15,-9 4 11 0,0 1-3 0,0 7 0 16,-4 5 0-16,4-5-8 0,4 5 8 0,-4-1-8 0,0 1 8 15,9-1-8-15,0 1-17 0,-4-5 4 0,9 1 1 32,-5-5-122-32,0-7-24 0,4 3-5 0</inkml:trace>
          <inkml:trace contextRef="#ctx0" brushRef="#br0" timeOffset="88311.4621">11669 10164 2246 0,'0'0'100'0,"0"0"20"0,0-8-96 0,0 8-24 16,0 0 0-16,0 0 0 0,-5-8 76 0,5 8 10 15,0 0 2-15,0 0 1 0,0 0-58 0,0 0-12 16,0 0-3-16,0 12 0 0,0 4-16 0,0 4 0 15,0 1-11-15,0 3 11 0,0 0 0 0,0 8 0 16,0 1 0-16,5-1 0 0,-5-3 0 0,0 3 0 16,4 4 0-16,1-3 0 0,-5-5-14 0,0 0 4 15,0-7 1-15,0-1 0 16,0-8-143-16,0 0-28 0</inkml:trace>
        </inkml:traceGroup>
        <inkml:traceGroup>
          <inkml:annotationXML>
            <emma:emma xmlns:emma="http://www.w3.org/2003/04/emma" version="1.0">
              <emma:interpretation id="{D70B4E00-DC6E-45BA-AA9A-6426442FD8BC}" emma:medium="tactile" emma:mode="ink">
                <msink:context xmlns:msink="http://schemas.microsoft.com/ink/2010/main" type="inkWord" rotatedBoundingBox="14480,9750 18614,9405 18749,11029 14615,11373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89149.0607">12629 9391 172 0,'-23'12'8'0,"10"-4"1"0,-1-4-9 0,-4 0 0 0,0 0 0 0,0 0 0 15,-1 4 352-15,6-3 69 0,4 3 14 0,-5 0 2 16,5-4-297-16,9-4-59 0,0 0-12 0,0 0-2 16,-5 8-27-16,5-8-4 0,5 12-2 0,4-4 0 0,5 0-15 15,-1 0-3-15,5 0-1 0,5-4 0 0,5 0-15 0,3 1 11 16,1-5-11-16,9 0 10 0,0 0-10 0,5-5 0 16,-1 5 0-16,-4 0 8 0,0-4-8 0,0 4 0 15,-9-4 0-15,0 4 0 0,-5 0 0 0,-4 0 0 16,-5 0 0-16,0 4 8 0,1-4 0 0,-10 4 0 15,0 5 0-15,-9-9 0 0,4 8 21 0,-4 4 4 16,-9 8 1-16,5 0 0 0,-10 0-6 0,-4 5 0 16,-9 7-1-16,-1 1 0 0,-8 3-6 0,4 0-1 15,-9 5 0-15,5-1 0 0,-10 1-20 0,14-5 0 16,5 1 0-16,0-1 0 0,-1-4 8 0,5 1 1 16,-4-5 0-16,9-4 0 0,0 1-1 0,-1-5 0 15,1 0 0-15,5 0 0 0,-1-3 0 0,0 3-8 16,1-4 12-16,4 0-4 0,4 0 0 0,0 1 0 0,-4-1 0 15,9 0 0-15,0 4-8 0,9-4 12 0,-4 5-12 0,4-5 12 16,9 4 5-16,1-4 2 0,3 0 0 0,10-3 0 16,5 3-19-16,4-8 0 0,13 0-8 15,1-8 8-15,9 0 0 0,-1-4 0 0,1-4 0 0,0 0 10 32,9-4-57-32,-5-1-11 0,0-3-2 0,5-4-709 0,4-4-142 0</inkml:trace>
          <inkml:trace contextRef="#ctx0" brushRef="#br0" timeOffset="88671.2591">12433 9329 2253 0,'0'0'49'0,"0"0"11"0,0-8 1 0,0 8 3 0,5-8-51 0,0 0-13 15,-1 0 0-15,5 4 0 0,5 0 22 0,0 0 2 16,4 0 0-16,0-4 0 0,9 4-24 0,1 0 0 15,3-5 0-15,10 1 0 0,-4 4 8 0,8-4-8 16,10 0 8-16,4 0-8 0,-4-4 0 0,4 0 9 16,-4-4-9-16,4 3 0 0,0-3 11 0,0 4-11 15,0-4 10-15,1 4-10 0,-1-4 0 0,-9 3 0 16,0 1 0-16,0 0 0 0,-4 0 0 0,-5 0 0 0,0 4 0 16,-10-4 0-1,1 4-41-15,-4-1-15 0,-1 1-2 0,-4 0-613 0,-5 0-122 16</inkml:trace>
          <inkml:trace contextRef="#ctx0" brushRef="#br0" timeOffset="89854.4264">15734 8739 1209 0,'-4'-8'108'0,"-1"0"-87"16,5-4-21-16,-4 4 0 0,4 8 260 0,0 0 47 15,0 0 9-15,-9 8 3 0,-5 4-211 0,0 0-41 16,-9 9-9-16,1 3-2 0,-10 12-27 0,-9 5-5 16,-9 3-2-16,-5 13 0 0,-9 8 0 0,1 3 0 15,-10 9 0-15,0-4 0 0,-4 4-22 0,-1-4 0 16,5-4 0-16,0 0 0 0,1-1 0 0,8-3 8 16,5 4-8-16,4-8 8 15,5-1-37-15,4-3-7 0,1-4-2 0,4-5-748 16,5-7-150-16</inkml:trace>
          <inkml:trace contextRef="#ctx0" brushRef="#br0" timeOffset="89555.4352">14459 9464 1843 0,'-9'-12'81'0,"5"0"18"0,-1-1-79 0,-4-3-20 15,5-4 0-15,-1 4 0 0,5 0 113 0,0-5 19 16,0 1 4-16,0 0 1 0,5 0-70 0,4-5-15 16,-5 5-2-16,10-4-1 0,-5-4-29 0,0 3-5 15,5 1-2-15,4 0 0 0,-4-1-13 0,4 5 0 0,5 0-9 16,-1 4 9-16,1 0 0 0,0 3 0 0,4 5 0 0,-4 0 0 15,4 8 0-15,1 4 0 0,4 0 0 0,-10 12 0 16,1 1 12-16,4 7 0 0,-8 4-1 0,8 5 0 16,5 3 19-16,-5 9 4 0,-4 3 1 0,4 1 0 15,0-5-35-15,1 5 0 0,-1-5 0 0,0 1 0 16,-4-5 0-16,5 1 0 0,-1-1 0 0,0-7 0 31,0-1-19-31,1-4-10 0,-1 1-3 0,0-5 0 16,1-4-122-16,-1-8-25 0,0 0-5 0,-8-3 0 0</inkml:trace>
          <inkml:trace contextRef="#ctx0" brushRef="#br0" timeOffset="90125.0333">15825 9808 288 0,'0'0'25'0,"5"-4"-25"0,-5 4 0 0,9-4 0 15,-9 4 440-15,9 0 82 0,-9 0 17 0,5 4 3 16,4 0-394-16,-5 8-80 0,1 4-15 0,-5 0-3 0,0 5-34 16,0 3-6-16,-5 8-2 0,5-3 0 0,-4 7-8 15,-5-4 0-15,4 1 0 0,5-1 8 0,0 0-8 0,-4 5 0 16,-1-9 0-16,10-4 0 0,-1 1-23 0,1-1 3 15,-1-8 1-15,5 4 0 16,5-7-135-16,0-5-27 0,-1-4-6 0</inkml:trace>
          <inkml:trace contextRef="#ctx0" brushRef="#br0" timeOffset="90254.0548">16567 9132 2304 0,'-9'-20'204'0,"0"12"-163"0,5-5-33 0,-5 1-8 16,4 4 59-16,-4-4 9 0,4 4 3 0,5 8 0 16,0 0-31-16,0 0-7 0,0 0-1 0,0 0 0 31,0 0-220-31,0 0-45 0</inkml:trace>
        </inkml:traceGroup>
        <inkml:traceGroup>
          <inkml:annotationXML>
            <emma:emma xmlns:emma="http://www.w3.org/2003/04/emma" version="1.0">
              <emma:interpretation id="{50FEB4BA-CEDE-415E-B363-A74A67E40452}" emma:medium="tactile" emma:mode="ink">
                <msink:context xmlns:msink="http://schemas.microsoft.com/ink/2010/main" type="inkWord" rotatedBoundingBox="20178,9902 21884,9760 21923,10231 20218,10373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91957.8409">18129 9601 2091 0,'0'0'92'0,"0"0"20"0,14 0-89 0,-5 0-23 0,0 0 0 0,9-4 0 16,9 4 39-16,5-4 3 0,-4 0 1 0,4-4 0 16,9 4 0-16,-1-4 0 0,6 4 0 0,-5-4 0 15,5-4-23-15,-1 4-4 0,5 0 0 0,0-1-1 16,0-3-15-16,14 4 0 0,4-4 0 0,10 0 0 15,-5-4-44-15,4 4-3 0,0-5 0 16,5 1-993-16</inkml:trace>
          <inkml:trace contextRef="#ctx0" brushRef="#br0" timeOffset="91701.3443">18166 9241 1796 0,'0'0'40'0,"13"0"8"0,-13 0 1 0,23 0 1 15,0 0-40-15,4 0-10 0,-9 4 0 0,0 0 0 0,10-4 40 0,-1 4 7 16,0-4 1-16,-4 4 0 0,4 0-13 0,5-4-3 15,0 0 0-15,0 0 0 0,0 0-13 0,0 0-3 16,0-4-1-16,9 0 0 0,0 0-7 16,0 0 0-16,4-4-8 0,5 0 12 0,5 0-4 0,-5-4 0 15,5 4-8-15,-1 0 12 0,-4 0-12 0,5-5 0 16,-5-3 8-16,0 4-8 0,-4 0 0 0,4 4 0 16,-9-4 0-16,4 0 0 0,1 3 0 0,-5-3 0 15,-5 4 0-15,5-4 0 16,0 4-21-16,-9 0-4 0,-9-4-1 0,-1 0 0 15,6 4-115-15,-10-1-23 0,5 1-5 0,-10 4-1 0</inkml:trace>
        </inkml:traceGroup>
        <inkml:traceGroup>
          <inkml:annotationXML>
            <emma:emma xmlns:emma="http://www.w3.org/2003/04/emma" version="1.0">
              <emma:interpretation id="{1C9C75A4-9B7B-4450-AF38-AA8A29D3D048}" emma:medium="tactile" emma:mode="ink">
                <msink:context xmlns:msink="http://schemas.microsoft.com/ink/2010/main" type="inkWord" rotatedBoundingBox="23573,8924 25395,8773 25526,10357 23705,10509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92887.4952">21803 8359 1152 0,'-18'-4'51'0,"18"4"10"0,0 0-49 0,0 0-12 0,0 0 0 0,0 0 0 15,0 0 193-15,0 0 36 0,14 4 7 0,-1 0 2 16,-4 0-164-16,5 4-33 0,9-4-6 0,4 0-2 15,5 0-20-15,0 0-4 0,4-4-1 0,1 4 0 16,-1 5-8-16,5-1-14 0,-4 4 3 0,-1-4 1 16,5 0-2-16,-5 0 0 0,5-4 0 0,-4 0 0 15,4 8 12-15,-5-4-10 0,5 0 10 0,-9 1-10 16,-9 3 10-16,4 0 0 0,-9 0 0 0,1 0 0 16,-6 4 0-16,1 0 0 0,-10 1 0 0,-4 3-8 15,-4 4 8-15,-1 5 0 0,-8-5 0 0,-1 4 0 16,-9 0 16-16,-4 5 0 0,-14-1-1 0,0 1 0 15,-9 7-3-15,4-4 0 0,-8 5 0 0,-1 3 0 16,5-3 10-16,0 3 2 0,-5-3 0 0,10-1 0 16,-1 5 12-16,10-5 2 0,-5 1 1 0,0-1 0 0,4-3-18 15,1-1-3-15,0-3-1 0,8-1 0 0,-4-4-17 0,10-3 10 16,-1-1-10-16,9-4 8 0,5 0 0 0,0-8 0 16,4 5 0-16,5-5 0 0,5 0 12 0,9 0 1 15,4 0 1-15,5 0 0 0,4 0 14 0,14-3 4 16,4-5 0-16,6 0 0 0,8 0-26 0,4-4-5 15,6-8-1-15,4-1 0 0,4-3-8 0,5 0-11 16,0-4 3-16,4 0 0 16,1-4-100-16,-5 3-20 0,-5-7-4 0,1 0-592 15,4-4-117-15</inkml:trace>
          <inkml:trace contextRef="#ctx0" brushRef="#br0" timeOffset="92332.6366">21521 8343 2181 0,'4'-12'96'0,"1"8"21"0,0-4-93 0,4-1-24 0,4 1 0 0,1 4 0 16,9 0 40-16,0-4 3 0,8 0 1 0,10 4 0 15,0-4-10-15,5 0-2 0,9 0 0 0,4 0 0 16,4 0-2-16,1-5-1 0,0 1 0 0,4 0 0 16,5-4-16-16,4 8-3 0,1-8-1 0,8 3 0 15,-4 1 0-15,0 0 0 0,-4 0 0 0,-1-4 0 16,-4 8-9-16,4-8 0 0,-4 8 0 0,-5-5-11 15,-4 1-90 1,0 0-19-16,-9 0-3 0,-5 4-913 0</inkml:trace>
        </inkml:traceGroup>
        <inkml:traceGroup>
          <inkml:annotationXML>
            <emma:emma xmlns:emma="http://www.w3.org/2003/04/emma" version="1.0">
              <emma:interpretation id="{874726D2-066C-424B-AA2B-CDEDA1EDF4E7}" emma:medium="tactile" emma:mode="ink">
                <msink:context xmlns:msink="http://schemas.microsoft.com/ink/2010/main" type="inkWord" rotatedBoundingBox="26204,8639 28348,8460 28496,10232 26351,10410"/>
              </emma:interpretation>
              <emma:one-of disjunction-type="recognition" id="oneOf23">
                <emma:interpretation id="interp35" emma:lang="" emma:confidence="1">
                  <emma:literal>y;</emma:literal>
                </emma:interpretation>
                <emma:interpretation id="interp36" emma:lang="" emma:confidence="0">
                  <emma:literal>y i</emma:literal>
                </emma:interpretation>
                <emma:interpretation id="interp37" emma:lang="" emma:confidence="0">
                  <emma:literal>y ;</emma:literal>
                </emma:interpretation>
                <emma:interpretation id="interp38" emma:lang="" emma:confidence="0">
                  <emma:literal>y ,</emma:literal>
                </emma:interpretation>
                <emma:interpretation id="interp39" emma:lang="" emma:confidence="0">
                  <emma:literal>y "</emma:literal>
                </emma:interpretation>
              </emma:one-of>
            </emma:emma>
          </inkml:annotationXML>
          <inkml:trace contextRef="#ctx0" brushRef="#br0" timeOffset="93465.7627">24257 7865 2156 0,'0'0'48'0,"0"0"9"0,5-8 3 0,-5 8 0 0,0 0-48 0,0 0-12 0,0 0 0 0,0 12 0 16,0 0 30-16,-5 13 4 0,1-1 1 0,-5 8 0 15,-1 5-6-15,1 3-1 0,0 1 0 0,-4 3 0 16,3 1-8-16,1-1-3 0,0 1 0 0,0-1 0 0,5 5-4 0,4-9-1 16,0 1 0-16,4-5 0 0,1-3-12 15,-1-5-12-15,5 0 3 0,5-3 0 0,-5-9 9 0,5-4 0 16,-1 0 0-16,1-8 0 0,0-4 0 0,4-4 11 16,5 4-11-16,-1-12 12 0,1-8 0 15,5 3 0-15,3-7 0 0,1-4 0 0,0-5 6 0,0 1 2 16,4-4 0-16,1-1 0 0,4 1-4 0,0-1-1 15,0 5 0-15,0 4 0 0,-5 7-15 0,1 5 0 16,4 4 0-16,-10 8 0 0,-3 4 0 0,-1 4 0 16,-4 8 0-16,4 9 0 0,-9-1 0 0,1 8 0 15,-1 13 0-15,0-1-10 0,-4 9 10 0,-5 3 0 16,-5 9 0-16,5 4 0 0,-9-1 0 0,0 5 0 16,-9 0 0-16,5 0 0 0,-5 0-9 0,-5-1 0 0,-4-7 0 15,0 4 0-15,-5-4 17 0,-4-5 3 0,-5-3 1 16,0-5 0-16,-14-3-12 0,5-5 0 0,-4-3 0 0,-5-1 0 15,4-7-12-15,1-1 1 0,8-8 1 0,1-4 0 16,8 0 33-16,1-7 6 0,4-5 2 0,1-4 0 16,3-4-8-16,6-5-2 0,-1 1 0 0,5-4 0 15,0-4 19-15,9 4 3 0,0-12 1 0,9-1 0 16,0-7-44-16,5 0 0 0,9-5 0 0,4-3 0 16,5-1-19-16,0 1 1 0,13-1 0 0,5 5 0 15,-4 4-29 1,-1-1-5-16,-4 1-2 0,0 7 0 0,0 1-146 0,0 4-28 0</inkml:trace>
          <inkml:trace contextRef="#ctx0" brushRef="#br0" timeOffset="93642.4336">25951 9006 2347 0,'0'0'52'0,"0"0"10"0,9 5 2 0,5-5 2 0,-5 8-53 0,0 4-13 15,0 0 0-15,-5 4 0 0,6 8 0 0,-10 5 0 16,0 7 0-16,0 5 0 0,-14-1 0 0,5 1 0 16,-5-1 8-16,0 0-8 0,5-7 0 0,-4-5-8 15,-1 1 8-15,10-9-13 16,-1-8-111-16,-4 0-21 0,0 0-5 0,9-12-1 0</inkml:trace>
          <inkml:trace contextRef="#ctx0" brushRef="#br0" timeOffset="93763.155">26283 8347 2552 0,'0'0'113'0,"0"0"23"0,9-4-108 0,-4-4-28 0,-1 4 0 0,-4 4 0 32,0 0-56-32,10 8-16 0,-6 4-3 0</inkml:trace>
        </inkml:traceGroup>
      </inkml:traceGroup>
    </inkml:traceGroup>
    <inkml:traceGroup>
      <inkml:annotationXML>
        <emma:emma xmlns:emma="http://www.w3.org/2003/04/emma" version="1.0">
          <emma:interpretation id="{02D98234-D510-4776-86A0-9EEC88E90791}" emma:medium="tactile" emma:mode="ink">
            <msink:context xmlns:msink="http://schemas.microsoft.com/ink/2010/main" type="paragraph" rotatedBoundingBox="4301,12627 28115,11384 28242,13818 4428,150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A51104F-2623-4806-B2F8-93B942B6BC58}" emma:medium="tactile" emma:mode="ink">
              <msink:context xmlns:msink="http://schemas.microsoft.com/ink/2010/main" type="line" rotatedBoundingBox="4301,12627 28115,11384 28242,13818 4428,15061"/>
            </emma:interpretation>
          </emma:emma>
        </inkml:annotationXML>
        <inkml:traceGroup>
          <inkml:annotationXML>
            <emma:emma xmlns:emma="http://www.w3.org/2003/04/emma" version="1.0">
              <emma:interpretation id="{50B24DB5-844F-47F1-B0B3-9FA88648ADD7}" emma:medium="tactile" emma:mode="ink">
                <msink:context xmlns:msink="http://schemas.microsoft.com/ink/2010/main" type="inkWord" rotatedBoundingBox="4324,13058 9204,12803 9297,14593 4417,14847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02916.2394">5554 12701 1904 0,'0'0'84'0,"5"-8"18"0,-5-4-82 0,4 0-20 15,1 0 0-15,-1-4 0 0,1-5 84 0,4 1 12 16,5 0 2-16,-5 0 1 0,4-1-59 0,1 5-11 16,0-4-2-16,-1 0-1 0,1 0-26 0,4 3 0 15,1 1 0-15,-6 0 0 0,1 4 0 0,-1 0-9 16,6 0 9-16,-1-1-10 0,5 1 10 0,-1 8-12 16,-3-4 12-16,3 4-12 0,-3 0 12 0,3 4 0 15,-8 4 0-15,4 0-8 0,-4 4 8 0,0 4 0 16,-1 1 0-16,1 7 0 0,-5 0 0 0,5 8 16 15,-5 1-4-15,0 3-1 0,0 4 6 0,0 5 2 16,0-1 0-16,0 1 0 0,0-1-5 0,0 1-1 16,5-1 0-16,0-3 0 0,-1-5-5 0,-3 0-8 15,3 1 11-15,5-5-11 0,-4 1 9 0,4-9-9 0,-4 4 0 16,0-4 9-16,-1-4-9 0,1 5-17 0,-5-9 4 16,5 4 1-1,-1-4-128-15,-4 0-26 0,1-4-5 0,-1 0-743 0</inkml:trace>
          <inkml:trace contextRef="#ctx0" brushRef="#br0" timeOffset="103162.0448">6447 12317 1785 0,'0'0'159'0,"-10"-4"-127"16,1 4-32-16,0 0 0 15,0 4 116-15,0 4 18 0,0 4 3 0,-5 4 1 0,1 5-74 0,-1 3-14 16,-4 8-3-16,-1 5-1 0,1 11-18 0,-9-3-4 16,4 3-1-16,-4 5 0 0,-5 0-23 0,0-5 0 15,-4 1 0-15,4 3 0 0,0-3 0 0,-4-5 0 16,-1 1 0-16,1-1 0 16,8 1-45-16,-3-1-7 0,-1-3-2 0,-5-1-662 15,5-3-132-15</inkml:trace>
          <inkml:trace contextRef="#ctx0" brushRef="#br0" timeOffset="103578.0118">6865 13462 2070 0,'0'0'92'0,"0"0"18"0,0 0-88 0,0 0-22 15,0 0 0-15,0 0 0 0,0 0 81 0,0 0 12 16,0 0 3-16,0 0 0 0,0 0-49 0,0 0-10 16,0 12-1-16,0 0-1 0,-4 5-17 0,-1-5-3 15,5 4-1-15,-4 0 0 0,-5 4-14 0,4 1 11 16,1-1-11-16,4 4 10 0,0-4-10 0,0 5 0 16,0-1 0-16,0 0 0 0,4-8 0 0,1 5 0 15,-1-5 0-15,1-4 0 0,4 4-11 0,0-4 3 16,0-4 0-16,0 1 0 15,9-5-47-15,1-8-9 0,3-1-1 0,1-3-1013 0</inkml:trace>
          <inkml:trace contextRef="#ctx0" brushRef="#br0" timeOffset="103747.4234">7148 12661 2581 0,'0'0'114'0,"-9"-8"24"0,-1 0-110 0,1 0-28 16,0 4 0-16,9 4 0 16,0 0 0-16,0 0-12 0,0 0 0 0,0 0 1 15,0 0-211-15,0 0-42 0</inkml:trace>
          <inkml:trace contextRef="#ctx0" brushRef="#br0" timeOffset="101096.4341">3114 12463 730 0,'0'0'32'0,"0"0"8"0,0 0-32 0,0 0-8 0,0 0 0 0,0 0 0 16,-9 8 39-16,0 0 6 0,9-8 2 0,0 0 0 15,0 0-47-15,0 0 0 0,0 0 0 0,0 0 0 16,0 0-15-16,0 0-2 0,9 4-1 0,4-4 0 16,-3 4-43-16,-10-4-9 15,0 0-2-15,0 0 0 0,13 4-10 0,-4 0-2 0,-9-4-1 16,0 0 0-16,9 0 85 0,-9 0 23 0,0 0 1 0,0 0 1 0,0 0 95 16,0 0 18-16,0 0 4 0,0 0 1 0,0 0-26 15,0 0-5-15,0 0 0 0,0 0-1 0,0 0-23 0,0 0-5 16,0 0-1-16,0 0 0 0,0 0-43 0,0 0-9 15,0 0-2-15,0 0 0 0,9 8-19 0,-9-8-9 16,0 0 8-16,0 0-8 0,10 8 0 0,-10-8 0 16,0 0 0-16,0 0 0 0,0 0 14 0,0 0-2 15,0 0-1-15,0 0 0 0,-10 4 16 0,10-4 3 16,0 0 1-16,0 0 0 0,0 0 3 0,0 0 1 16,0 0 0-16,0 0 0 0,14 0 4 0,-14 0 1 15,0 0 0-15,0 0 0 0,0 0-8 0,0 0 0 0,-4-12-1 16,4 12 0-16,4-8-14 0,-4 8-2 0,0 0-1 0,0 0 0 15,0 0-14-15,-4-8 0 0,4 8 0 0,-5-4 0 16,-9-4 0-16,5 4 12 0,9 4-3 0,-4-8-1 16,-10 4-8-16,0 0 0 0,10-1 0 0,4 5 0 15,-5-8 0-15,-4 4 0 0,-9 0 0 0,9 4 0 16,9 0 0-16,-5-4 0 0,-13 0 0 0,9 0 0 16,9 4 0-16,-9 0 0 0,-5-8 0 0,-4 8 0 15,4-4 0-15,-4 4 0 0,4-4 0 0,-8 4 0 16,-1-4 0-16,0 4-12 0,14-4 2 0,-5 4 1 15,-8 0-10-15,-1 0-1 0,9 0-1 0,1 4 0 16,-1-4 8-16,0 0 1 0,1 0 1 0,-6 4 0 16,10 0 11-16,-4 0 0 0,-10 4 0 0,5 0-8 15,4 0 8-15,-4 4 0 0,-5 1 0 0,5-1 0 16,-14 0 0-16,9 4 0 0,10 0 10 0,-10 4-10 0,-9 1 12 16,9 3-3-16,5 0-1 0,0 1 0 0,-1 7-8 0,6 0 0 15,-5 1 0-15,4 3 8 0,14 5-8 0,-5-5 0 16,-13 4 0-16,9 1 0 0,9-1 0 0,-4 1 0 15,-6-5 0-15,1 1 0 0,5-5 0 0,4 5 0 16,0-1 0-16,0-8 0 0,-5 1 0 0,10-1 0 16,4-4 0-16,0 1 0 0,-9-1 0 0,0-4 0 15,14 0 0-15,-1 0 0 0,15-7 0 0,-6 3 0 16,-13-4 0-16,14-8 0 0,9 0 0 0,-5 0 0 16,-13-4 0-16,9-4 0 0,0-4 0 0,4 0 0 15,-4-4 0-15,-5-4 0 0,0-1 0 0,5-3 8 16,4-4-8-16,-4 0 8 0,-5-9 3 0,5-3 0 15,4-1 0-15,-4-3 0 0,4-1 1 0,-4 1 1 0,0-1 0 16,0-3 0-16,13-1-13 0,-18 1 0 0,-4-1 8 0,4 1-8 16,14-5 0-16,-5 9 0 0,-8 7 0 0,3 1 0 15,1 4 0-15,-5 3 8 0,5 1-8 0,-5 8 0 16,-9 8 0-16,5 4 0 0,4 0 0 0,-4 4-10 16,-14 0 10-16,0 16 9 0,9 4-1 0,-4 5-8 15,-5-1 9-15,-5 4-9 0,0 9 0 0,1-1 9 16,-1 0-9-16,-4 1 0 0,-9-1 0 0,4 1 0 15,5-1-12-15,-4 1-4 0,-10 3 0 0,5-4-1 16,4-3-169 0,5-5-34-16,0 21-6 0,4-21-2 0</inkml:trace>
          <inkml:trace contextRef="#ctx0" brushRef="#br0" timeOffset="101563.5062">3546 13199 1728 0,'0'0'153'0,"0"0"-122"15,-9 4-31-15,9-4 0 0,0 0 78 0,-4 8 10 0,-5 13 1 0,-1-9 1 16,6 4-29-16,-5 4-5 0,4-4-2 0,-8 5 0 16,-6-5-46-16,10 8-8 0,5-4 0 0,-5 0 0 15,0 1 0-15,-1-1 12 0,10 0 0 0,-4-4-1 16,4 1-11-16,-5 3 0 0,1-8-10 0,4 4 10 16,9-4 0-16,-5 0-9 0,-8 1 9 0,4-13 0 15,14 4-20-15,-14-4 0 0,0 0 1 0,0 0 0 16,9 0 19-16,4 0-12 0,6-4 12 0,-1-5-10 15,-9-3 29-15,4-4 5 0,15 0 2 0,-10 0 0 16,0-5 6-16,5 1 0 0,-5 0 1 0,0-4 0 16,1 3-1-16,-1 1-1 0,-14 0 0 0,6 0 0 15,8 4-19-15,-9-5-3 0,-14 5-1 0,1 0 0 16,4 0 10-16,-5 4 2 0,5 0 0 0,-9 3 0 0,0-3-4 16,0 4 0-16,4 0 0 0,1 4 0 0,-14-4-27 15,-1 4-5-15,15-4-2 0,-5 4 0 16,0 0-30-16,-5 4-7 0,5-4-1 0,9 4-675 15,0 0-135-15</inkml:trace>
          <inkml:trace contextRef="#ctx0" brushRef="#br0" timeOffset="102498.4405">4421 12633 1101 0,'-28'12'48'0,"19"-8"12"0,-9 0-48 0,0 4-12 16,4-4 0-16,-4 4 0 0,4 0 62 0,0-4 10 15,5 0 3-15,0 0 0 0,0 0-19 0,0 0-3 16,9-4-1-16,0 0 0 0,0 0 6 0,0 0 1 16,0 0 0-16,0 0 0 0,0 0-7 0,14-4 0 0,-1 0-1 0,6 0 0 15,-1 0-22-15,0-4-4 0,5 0-1 0,0 0 0 16,8 4-13-16,1 0-3 0,0 0-8 0,0 0 12 16,-5 4-12-16,5 0 0 0,-4-4 0 0,-1 0 0 15,0 4 0-15,-4 4 0 0,0-4 0 0,-5 4 0 16,0 0 0-16,0 0 0 0,1 0 0 0,-6 4 0 15,1 0 0-15,-5 0 0 0,0 4 0 0,-4 0 0 16,4 5 8-16,-9-1 0 0,-5 4-8 0,-4 0 12 16,0 5-12-16,0 3 11 0,-5-4-11 0,-4 4 10 15,-5 1-2-15,-4 3-8 0,4-3 12 0,-9 3-4 16,0 0 4-16,-4 1 1 0,0-5 0 0,-1 4 0 16,1 1 13-16,-1-5 2 0,5 0 1 0,-4 1 0 15,4 3-9-15,0 0-3 0,9 1 0 0,1-5 0 16,-1 0-5-16,5-3 0 0,4-5-1 0,0 4 0 0,1-8-3 0,8 5 0 15,1-5 0-15,-1 0 0 0,10-4 1 16,-5-4 0-16,4 4 0 0,5-3 0 0,5 3 5 0,0-4 1 16,-1-4 0-16,5-4 0 0,10 0-7 0,-1 0-8 15,5 0 11-15,0-4-11 0,13 0 0 0,-4-4-22 16,0 0 3-16,5-1 1 16,-5-3-30-16,4 4-7 0,1-8-1 0,-5 0-639 15,4 0-128-15</inkml:trace>
          <inkml:trace contextRef="#ctx0" brushRef="#br0" timeOffset="101961.2701">4175 12450 2012 0,'0'0'89'0,"0"0"19"0,0 0-87 0,0 0-21 0,0 0 0 0,9 0 0 15,4-4 64-15,1 4 9 0,4-4 2 0,-4 4 0 16,9-4-24-16,-1 0-5 0,6 0-1 0,-1-4 0 15,5 0-9-15,4-4-3 0,1 4 0 0,4-8 0 16,4 3-12-16,1-3-2 0,-1 0-1 0,5-4 0 16,-4 4 6-16,0-1 0 0,-1 1 1 0,1 0 0 15,4 0-25-15,-9 4-17 0,0-4 2 0,-5 3 1 16,0 1-1-16,-4 4 0 0,0-4 0 0,0 4 0 16,-9 0-52-16,0 4-10 0,-5 0-3 0,0 4 0 15,-9-4-138-15,-9 4-28 0,0 0-6 0</inkml:trace>
        </inkml:traceGroup>
        <inkml:traceGroup>
          <inkml:annotationXML>
            <emma:emma xmlns:emma="http://www.w3.org/2003/04/emma" version="1.0">
              <emma:interpretation id="{CB2BF2AF-3C56-49AF-868B-2D87DA296754}" emma:medium="tactile" emma:mode="ink">
                <msink:context xmlns:msink="http://schemas.microsoft.com/ink/2010/main" type="inkWord" rotatedBoundingBox="10250,13449 11000,13410 11040,14168 10290,14207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05047.1579">8177 12977 864 0,'0'0'76'0,"0"0"-60"0,0 0-16 0,0 0 0 15,0 0 181-15,0 0 34 0,0 0 6 0,13 4 2 16,1 0-133-16,-5-4-26 0,5 0-6 0,4 0-1 15,-4 4-24-15,8-4-5 0,1 0 0 0,0-4-1 16,0 0 5-16,4 4 2 0,0-8 0 0,5 8 0 16,-5-9 7-16,1 5 2 0,4-4 0 0,-1 4 0 15,1 0-27-15,0 0-6 0,0-4-1 0,0 0 0 16,0 0-9-16,0 4 12 0,0-4-12 0,-10 0 12 16,6 4-25-16,-6-5-5 0,1 5-1 0,-5-4 0 15,1 4-160-15,-6-4-32 0</inkml:trace>
          <inkml:trace contextRef="#ctx0" brushRef="#br0" timeOffset="105363.9556">8518 12661 288 0,'0'0'25'0,"0"0"-25"0,0 0 0 0,0 0 0 16,0 0 392-16,0 0 72 0,0 0 16 0,9 12 2 15,5 8-346-15,-5 1-68 0,5-1-15 0,-10 8-2 16,-4 4-19-16,5 5-3 0,-5-5-1 0,0 5 0 16,4-1-9-16,-4 5-3 0,0 3 0 0,-9-3 0 15,5-1-16-15,-6 0 8 0,6 1-8 0,-5 3 0 31,0 1-20-31,0-5-12 0,0 1-1 0,4-9-651 0,0 5-129 0</inkml:trace>
        </inkml:traceGroup>
        <inkml:traceGroup>
          <inkml:annotationXML>
            <emma:emma xmlns:emma="http://www.w3.org/2003/04/emma" version="1.0">
              <emma:interpretation id="{316CD471-07A8-499E-86B4-ED89F980C308}" emma:medium="tactile" emma:mode="ink">
                <msink:context xmlns:msink="http://schemas.microsoft.com/ink/2010/main" type="inkWord" rotatedBoundingBox="12245,12622 16668,12391 16774,14417 12350,14648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10954.4006">12825 11734 460 0,'14'-8'20'0,"-14"8"5"0,0 0-25 0,9-4 0 16,0-4 0-16,5 8 0 0,-1-4 300 0,5 4 54 15,1 4 11-15,8 0 3 0,0 4-241 0,5-4-48 16,0 0-10-16,4 0-1 0,10 0-19 0,-1 0-3 16,10-4-1-16,0 0 0 0,4 4-2 0,5-4-1 15,4-4 0-15,5 0 0 0,-5-4-26 0,0 4-6 16,5 0-1-16,-4-4 0 0,8 4 5 0,-9 0 1 16,5 0 0-16,0-4 0 0,0 4-15 0,-5 0-16 0,-9 0 3 15,0-5 1 1,-4 5-45-16,-5 4-9 0,-9-8-2 0,-4 8-597 0,-6-4-120 0</inkml:trace>
          <inkml:trace contextRef="#ctx0" brushRef="#br0" timeOffset="111435.4375">13162 12046 748 0,'0'0'67'16,"0"0"-54"-16,0 0-13 0,0 0 0 16,0 0 149-16,0 0 27 0,0 12 6 0,4-4 1 15,6 4-89-15,-1-4-18 0,4 0-3 0,6 0-1 0,3 5-9 0,1-5-3 16,9-4 0-16,0 4 0 0,4 0-12 0,5 4-4 16,-4-4 0-16,4 0 0 0,0 0-22 0,0 0-5 15,0 5-1-15,0-1 0 0,-5 0-16 0,-4 0 8 16,4 4-8-16,-4 0 0 0,-5 1 0 0,1-1 0 15,-5 0 0-15,-1 0 0 0,-8 0 0 0,0 0 0 16,-1 1 0-16,-4-1 0 0,-9 0 0 0,0 4 0 16,-4-4 8-16,-5 5-8 0,-5 3 15 0,-4 0-1 15,0 1 0-15,-5 3 0 0,0-8 23 0,-4 8 5 16,-5-3 1-16,5-1 0 0,-1 0 3 0,-4 1 1 16,1-1 0-16,-1-4 0 0,4 0-13 0,1 1-2 15,4-1-1-15,1 0 0 0,-1 0-13 0,5 0-2 16,4 5-1-16,-4-1 0 0,4-4-7 0,5 1 0 15,0 3-8-15,4-4 12 0,5-4-12 0,5 4 11 0,4 1-11 16,0-1 10-16,0-4-10 0,5 0 10 0,4-4-10 16,5 1 10-16,4-5-10 0,5-4 0 0,4 4 0 0,1-8 0 15,-1 0 0-15,10 0 0 0,-1 0 0 0,5-4 0 32,5 0-32-32,0 0-11 0,4-4-2 0,5-1-1 15,8 1-80-15,-3-4-16 0,-1 0-3 0</inkml:trace>
          <inkml:trace contextRef="#ctx0" brushRef="#br0" timeOffset="109904.5028">11245 12374 748 0,'0'0'67'0,"0"0"-54"0,5-9-13 0,-5 9 0 16,9-4 86-16,-5-4 14 0,6 0 4 0,-10 0 0 15,0 4-29-15,4-4-6 0,-4 0-1 0,5-4 0 16,-5 0-20-16,0 4-4 0,0-5 0 0,0 1-1 16,0 4-20-16,4-4-4 0,1 0-1 0,-5 0 0 15,0 0-10-15,0 4-8 0,-5-5 12 0,1 1-12 16,-1 0 0-16,1 4 0 0,-10-4 0 0,5 4 0 15,-5-4 0-15,-4-1 0 0,4 5 0 0,-4-4 0 16,-5 4 0-16,0 0-9 0,-4 0 9 0,0 0 0 16,-5 4 0-16,0 4-8 0,0-4 8 0,-4 4 0 0,-1 0 0 15,1 4 0-15,-5 0 0 0,0 0 0 0,5 4 12 16,-5 4 2-16,0 4 0 0,0 5 0 0,-5 3 17 16,1 4 3-16,4 5 1 0,0 3 0 0,0 4 26 0,9 5 6 15,-5-1 1-15,10 9 0 0,0 8-15 0,-1-5-2 16,10 1-1-16,0 0 0 0,4-1-27 0,5-7-6 15,5 0-1-15,4-9 0 0,0 0-7 0,0 1-1 16,9-9-8-16,-5-3 12 0,10-5-12 0,0-4 9 16,-1 0-9-16,1-7 8 0,0-1-8 0,4-8 0 15,5-4 0-15,-1-4 0 0,6 0 0 0,-1-4 0 16,5-9 0-16,0 1 0 0,4-8 0 0,-4 0 0 16,4-5 0-16,1-3 0 0,-5 0 0 0,0-9 0 0,0-3 0 15,-1-1 8-15,1 1 12 0,0-5 3 0,0 4 0 16,0-3 0-16,0 7-23 0,0 1 0 0,4 4 0 15,-4 7 0-15,-5 1 27 0,1 8 4 0,-1 3 1 0,-4 5 0 16,-10 8-8-16,5 4-2 0,-4 8 0 0,0 4 0 16,-10 9-7-16,5 3-2 0,-4 8 0 0,0 9 0 15,-5 3-13-15,-5 9 8 0,0 0-8 0,1 3 0 16,-1-3 0-16,1-1 0 0,-5 5 0 0,4-4 0 16,1-1-142-1,-1 1-22-15,-4 0-4 0</inkml:trace>
          <inkml:trace contextRef="#ctx0" brushRef="#br0" timeOffset="110185.0564">11978 12770 2300 0,'0'0'102'0,"0"0"21"0,0 12-99 0,5 9-24 15,-1 3 0-15,-4 12 0 0,5 9 54 0,-5 7 6 16,0 5 0-16,0 8 1 0,0 0 2 0,-5 7 0 16,5 1 0-16,-4-4 0 0,-1 0-51 0,1-8-12 15,-1-5 0-15,5 1 0 16,-9-5-84-16,9-3-17 0,-5-4-3 0,5-5-1011 0</inkml:trace>
        </inkml:traceGroup>
        <inkml:traceGroup>
          <inkml:annotationXML>
            <emma:emma xmlns:emma="http://www.w3.org/2003/04/emma" version="1.0">
              <emma:interpretation id="{2ACD0955-AC4E-4E1B-B04C-A313867A47D2}" emma:medium="tactile" emma:mode="ink">
                <msink:context xmlns:msink="http://schemas.microsoft.com/ink/2010/main" type="inkWord" rotatedBoundingBox="17346,11946 21999,11703 22102,13667 17448,13910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14016.7189">18716 12414 806 0,'0'0'72'0,"0"0"-58"15,9-12-14-15,5 4 0 0,4 0 351 0,1 4 67 16,3-4 14-16,10-1 2 0,5 1-331 0,4 0-67 15,9-4-12-15,0 0-4 0,9 4-7 0,-4-4-1 16,-1 0-1-16,1 4 0 0,4-5-11 0,-4 5 0 0,-1-4 0 0,1 8 0 16,0-4 0-16,-1 0 0 15,1 4 0-15,-5 0 0 16,5 4-17-16,-5-4-9 0,-5 4-2 0,1 0 0 16,-5 4-137-16,-5-4-28 0,1 0-6 0</inkml:trace>
          <inkml:trace contextRef="#ctx0" brushRef="#br0" timeOffset="114253.107">18735 12766 864 0,'0'0'76'0,"0"0"-60"0,0 0-16 0,0 0 0 16,0 0 285-16,0 0 55 0,0 0 10 0,13 8 2 0,5-4-248 0,10 0-49 15,4-4-11-15,4 0-1 0,10 4-35 0,4-4-8 16,4-4 0-16,6 4 0 0,3 0 0 0,-4-4-11 16,5 0 3-16,0-4 0 15,4 4-184-15,5-4-37 0</inkml:trace>
          <inkml:trace contextRef="#ctx0" brushRef="#br0" timeOffset="112962.5004">16531 12127 1440 0,'0'-21'128'0,"0"-3"-103"16,0-4-25-16,5 0 0 0,-1-1 56 0,1-3 5 15,-1 3 2-15,5 5 0 0,-4 4-15 0,-5 0-4 16,4 4 0-16,-4 7 0 0,0 9-13 0,0 0-3 16,0 0-1-16,-4 0 0 0,-10 9-15 0,5 3-4 15,-9 8 0-15,-5 4 0 0,-4 13 7 0,0 3 1 16,-14 5 0-16,0 3 0 0,-5 5 18 0,-4-1 4 16,0 1 1-16,4 0 0 0,-8-1-16 0,4 5-3 15,0 4-1-15,-1-1 0 0,1-7-19 0,-4 0 0 16,-1-1 8-16,0-3-8 15,5-5-32-15,0-3-9 0,0-1-3 0,5 1 0 16,4-5-123-16,0-4-25 0,-32 29-4 0,27-20-2 0</inkml:trace>
          <inkml:trace contextRef="#ctx0" brushRef="#br0" timeOffset="112565.2424">15406 12268 1818 0,'0'0'80'0,"-4"-8"17"0,-5 0-77 0,4-4-20 16,5 4 0-16,0-4 0 0,0-4 82 0,0 3 13 15,0-3 2-15,9 4 1 0,-4-4-50 0,4 0-9 16,-4 0-3-16,4-5 0 0,4 5-22 0,-4 0-5 16,5 0-1-16,0-4 0 0,4 3-8 0,-4 1 0 15,4 0 0-15,-4 4 0 0,4-4 0 0,4-1 0 16,1 5 0-16,0 0 0 0,0 0 0 0,-5 0 0 16,5 0 0-16,-5 0 0 0,0 4 0 0,0-1 0 15,1 1 0-15,-6 4 0 0,5 0 0 0,-4 8 0 16,0 0 0-16,-1 4 0 0,1 5 0 0,4 3 12 15,-4 4-4-15,0 4 0 0,4 1 6 0,0 7 1 16,0 0 0-16,5 5 0 0,-5-1-1 0,5 5 0 16,4-5 0-16,1 5 0 0,-1-5-6 0,5 4-8 0,-5-3 11 0,10-1-11 15,-10 1 8-15,5-1-8 0,-5 1 0 0,0-1 0 16,1-4 0-16,-1-3-11 0,0 3 0 16,-4-4 0-1,-5 5-89-15,5-1-17 0,-5-8-4 0,1 1-845 0</inkml:trace>
          <inkml:trace contextRef="#ctx0" brushRef="#br0" timeOffset="113108.5612">16791 12742 1555 0,'9'0'138'16,"4"-4"-110"-16,1 4-28 0,4 0 0 16,-13 4 100-16,8 0 16 0,6 4 2 0,-6 0 1 15,-8 4-61-15,4 0-12 0,0 9-2 0,-4-1-1 0,-1 0-14 0,-8 4-2 16,-1-3-1-16,0 3 0 0,1 0-14 0,-1 0-4 15,1-3 0-15,-5-5 0 0,0 0-8 0,4 0 0 16,0-8 0-16,5 4-11 16,-4-3-85-16,4-9-16 0,0 0-4 0</inkml:trace>
          <inkml:trace contextRef="#ctx0" brushRef="#br0" timeOffset="113272.8724">17132 12155 2282 0,'5'-8'50'15,"-5"0"10"-15,-10 0 3 0,6 0 1 0,4 8-51 0,0 0-13 0,0 0 0 0,0 0 0 32,0 0-182-32,0 0-39 0,0 0-8 0,-27 20-2 0</inkml:trace>
          <inkml:trace contextRef="#ctx0" brushRef="#br0" timeOffset="113665.8469">17259 11257 1440 0,'32'-45'64'0,"-18"29"12"0,-5-4-60 0,5-5-16 16,9 1 0-16,-1 8 0 0,1 0 142 0,4 4 26 16,1 3 4-16,8 1 2 0,5 0-98 0,-4 8-20 15,-15 4-4-15,6 0-1 0,3 9-35 0,1-1-6 16,-4 4-2-16,-10 4 0 0,5 8-8 0,-5 1 12 16,0 3-12-16,-4 1 12 0,-10 3-12 0,5-4 0 15,0 1 0-15,1-1 0 0,-10 0 0 0,0-3 0 16,0-5 0-16,-5 0-11 0,5 1 11 0,-9-1 0 15,0-8 0-15,4 4 0 0,10-3 0 0,-10-1 0 16,1 0 0-16,-1 0 0 0,10-4-8 0,-5 4 0 16,4-3 0-16,-4-1 0 0,5 0 8 0,4 0 11 15,9 0-3-15,0-4 0 0,-4 0-8 0,9 0 0 0,4-4 0 16,5 0 0 0,0-4-22-16,9 0-6 0,0 0-2 0,0-4 0 15,13 0-80-15,-4 0-16 0,-4 0-3 0,9-4-1 0</inkml:trace>
        </inkml:traceGroup>
        <inkml:traceGroup>
          <inkml:annotationXML>
            <emma:emma xmlns:emma="http://www.w3.org/2003/04/emma" version="1.0">
              <emma:interpretation id="{FF5C52EB-7D80-4014-A083-14754A37BD91}" emma:medium="tactile" emma:mode="ink">
                <msink:context xmlns:msink="http://schemas.microsoft.com/ink/2010/main" type="inkWord" rotatedBoundingBox="23599,12150 25720,12039 25802,13616 23682,13727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15449.6134">21525 11649 1911 0,'0'0'84'0,"0"0"19"0,0 0-83 0,0 0-20 16,0 0 0-16,0 0 0 0,10-4 69 0,-1 0 10 15,4 0 1-15,6 4 1 0,3 0-47 0,6 0-10 16,-6 0-1-16,15 4-1 0,4 0-22 0,0-4 0 15,-5 4 0-15,5 0 0 0,5 4 0 0,-5 0 0 16,4-4 0-16,1 5 0 0,-1 3 0 0,-4-4 11 16,5 0-11-16,-1 0 12 0,-4 0-12 0,0 0 0 15,0 0 0-15,0 0-11 0,0 4 11 0,-9 1-8 16,-5-1 8-16,-4 0-8 0,-5 4 8 0,-4 4 0 0,-5 1 0 16,-4-1 0-16,-1 4 0 0,-8 0 0 0,-1 9 0 0,-13 3 0 15,-5 5 0-15,-4-1 0 0,0 5 0 16,-5-1 11-16,-5 1 9 0,5-1 3 0,-4 5 0 0,4-5 0 15,0 5 14-15,-4-5 3 0,4 5 1 0,0-9 0 16,0 1-22-16,0-5-5 0,5-3-1 0,0-1 0 16,4-4-5-16,0 1 0 0,0-9-8 0,10 4 12 15,-1-4-12-15,5-3 8 0,0-1-8 0,4 4 0 16,5-8 0-16,-4 4 0 0,4-4 0 0,0 1 0 16,0-5 0-16,4 4 0 0,-4-12 0 0,5 8 0 15,-1 0 0-15,5-4 0 0,5-4 0 0,4 0 0 16,5 0 0-16,9 0 0 0,0-4 0 0,9-4 0 15,4-4 0-15,10 0 0 0,4 0 0 0,9-5 0 16,5 1-8-16,0 0-8 0,0-4-2 0,4 0 0 16,-4-5-107-16,5 5-22 15,-6-12-4-15</inkml:trace>
          <inkml:trace contextRef="#ctx0" brushRef="#br0" timeOffset="114840.6172">21589 11439 1612 0,'18'-4'144'0,"1"-4"-116"16,3-5-28-16,10 5 0 0,9 4 84 0,5-4 10 15,4 8 2-15,0-4 1 0,9 0-33 0,0 4-6 0,10-4-2 16,-1 0 0-16,-4 0-10 0,13-4-2 16,0 0-1-16,1 0 0 0,-5 0-20 0,4 4-4 0,0-5-1 15,1 5 0-15,4-4-10 0,-5 0-8 0,10 4 12 16,-5 0-12-16,0 0 0 0,-5 4 0 0,-4 0 0 0,-5 0 0 31,0 4-16-31,-8-4-11 0,-1 0-1 0,-9 0-668 0,-5 4-132 0</inkml:trace>
        </inkml:traceGroup>
        <inkml:traceGroup>
          <inkml:annotationXML>
            <emma:emma xmlns:emma="http://www.w3.org/2003/04/emma" version="1.0">
              <emma:interpretation id="{03F71CDE-811E-4E10-8CD1-A051F216113C}" emma:medium="tactile" emma:mode="ink">
                <msink:context xmlns:msink="http://schemas.microsoft.com/ink/2010/main" type="inkWord" rotatedBoundingBox="26215,12255 28155,12154 28212,13247 26272,13348"/>
              </emma:interpretation>
              <emma:one-of disjunction-type="recognition" id="oneOf29">
                <emma:interpretation id="interp45" emma:lang="" emma:confidence="0">
                  <emma:literal>Xi</emma:literal>
                </emma:interpretation>
                <emma:interpretation id="interp46" emma:lang="" emma:confidence="0">
                  <emma:literal>X;</emma:literal>
                </emma:interpretation>
                <emma:interpretation id="interp47" emma:lang="" emma:confidence="0">
                  <emma:literal>xi</emma:literal>
                </emma:interpretation>
                <emma:interpretation id="interp48" emma:lang="" emma:confidence="0">
                  <emma:literal>x;</emma:literal>
                </emma:interpretation>
                <emma:interpretation id="interp49" emma:lang="" emma:confidence="0">
                  <emma:literal>X:</emma:literal>
                </emma:interpretation>
              </emma:one-of>
            </emma:emma>
          </inkml:annotationXML>
          <inkml:trace contextRef="#ctx0" brushRef="#br0" timeOffset="116198.8289">24148 11900 1324 0,'4'-16'118'0,"6"4"-94"0,-6-8-24 0,5-1 0 16,5 1 108-16,0 4 16 0,-1-4 4 0,1-1 1 15,4 1-59-15,0 0-12 0,1 0-2 0,3-5-1 16,1 1-34-16,0 4-6 0,0 0-2 0,4-1 0 15,5 1-13-15,0 4 0 0,-5 4 0 0,0 0 0 16,5 0 0-16,-5 3 0 0,-4 5 0 0,5 0 0 16,-1 4 0-16,0 0 11 0,0 8-2 0,-4 1 0 0,5 3 20 15,-1 8 4-15,-4 0 1 0,4 9 0 0,-4-1 7 16,4 4 2-16,-4 1 0 0,0-1 0 0,-1 4-1 16,1 1 0-16,0 7 0 0,4-3 0 0,-4-1-34 15,4-3-8-15,1 7 0 0,-1-3 0 0,5-5 0 0,-5 1-11 16,0-5 3-16,-4 0 0 15,-9-3-136-15,4-1-28 0,0-8-4 0</inkml:trace>
          <inkml:trace contextRef="#ctx0" brushRef="#br0" timeOffset="116458.0958">25382 11447 1036 0,'0'0'92'0,"-5"-8"-73"0,-4 4-19 0,0-4 0 15,9 8 186-15,-14-4 34 0,1 4 6 0,-10 4 2 16,-4 4-140-16,-1 4-27 0,-4 8-5 0,-9 4-2 16,5 5-9-16,-10 7-1 0,1 5-1 0,-1 3 0 15,1 5-14-15,-5 3-2 0,-5 1-1 0,1 4 0 0,-1-1-15 0,0 1-3 16,1-5-8-16,4 5 12 15,-1-8-34 1,-3 3-7-16,8 1-2 0,-4-9-639 0,-4-3-128 0</inkml:trace>
          <inkml:trace contextRef="#ctx0" brushRef="#br0" timeOffset="116722.2202">25614 12171 1958 0,'0'0'174'0,"14"0"-139"16,-5 0-35-16,4 4 0 0,-4 4 64 0,1 0 5 16,-1 5 2-16,4 3 0 0,-4 0-34 0,1 0-6 15,-1 4-2-15,0 1 0 0,-5-1-2 0,5 0-1 0,1 0 0 0,-1 1 0 16,0-5-26-16,4 4-20 0,1 0 3 0,0-4 1 31,-1 1-156-31,6-5-32 0,8 4-5 0,-27-16-2 0</inkml:trace>
          <inkml:trace contextRef="#ctx0" brushRef="#br0" timeOffset="116864.3756">26078 11597 2188 0,'0'0'195'16,"0"0"-156"-16,0 0-31 0,0 0-8 16,0 0-22-16,0 0-6 0,0 0 0 0,0 0-604 15,-9 8-120-15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2:37.47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83 7 1958 0,'5'0'174'0,"4"-4"-139"0,0 0-35 0,0 4 0 16,-4 0 75-16,4 8 8 0,0 4 1 0,-5 8 1 15,1 0-49-15,-1 9-11 0,1-1-1 0,0 4-1 16,-1 1-23-16,1-1 9 0,-5 5-9 0,0-5 0 16,-5 0 0-16,5 5 0 0,0-5 0 0,0-3 0 31,0-5-26-31,5-4-6 0,-1-4 0 0,-4-4-1 0,5 5 9 0,-5-17 3 0,0 0 0 0,0 0 0 16,0 0 21-16,9 0 0 0,5-4 0 0,4-5 0 15,9 1 11-15,-4-8 6 0,0-8 2 0,4 4 0 16,0-5 5-16,1 1 2 0,-1 0 0 0,0 4 0 15,0-1-12-15,-4 5-2 0,5 4-1 0,-6 4 0 16,-3 0 2-16,-1 8 1 0,0 4 0 0,0 4 0 16,-4 8-14-16,4 4 11 0,-4 5-11 0,-5 11 10 15,4 5-10-15,-3 3 0 0,-6 9-10 0,1 3 10 16,-5 1 0-16,-5 4 0 0,5-5-8 0,-4 5 8 16,4-8 0-16,-10 3 0 0,6 1 0 0,-5-4 0 15,0 7 23-15,-5 1-3 0,5-4 0 0,-5 3 0 0,-4-7-20 16,0-4 9-16,-9-1-9 0,4-7 0 0,-9-5 10 15,-5 0-10-15,-4-3 8 0,5-9-8 0,0 0 8 0,-1-3-8 16,-4-9 0-16,5 0 8 0,-5-8 5 0,4-4 1 16,6-4 0-16,3-4 0 0,1-4 26 0,9-1 6 15,-1-3 1-15,6-4 0 0,-1-4-15 0,14-1-4 16,0-7 0-16,9-4 0 0,5-5-28 0,9 5-15 16,4-9 2-16,5-3 0 15,4-1-38-15,10-3-7 0,4-1-2 0,5 0 0 16,-1-3-128-16,1 3-25 0,-5 0-6 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2:37.60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0 2181 0,'0'0'96'0,"0"0"21"16,0 12-93-16,4 4-24 0,-4 4 0 0,5 5 0 0,-5-1 79 0,0 4 11 16,4 1 2-16,1-5 1 0,-1 8-50 0,1-7-11 15,4-5-1-15,-4 4-1 0,4-4-30 0,0-4-8 16,-5 1-1-16,1-1 0 15,0-4-167-15,-5-12-32 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2:37.7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7 26 1036 0,'0'0'92'0,"0"-12"-73"16,5 4-19-16,-1-4 0 0,-4 12 288 0,0 0 55 0,0 0 10 15,0 0 3 1,-9 8-386-16,0 4-77 0,9 0-15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55.4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AE76481-4DCA-4095-A4D6-4264EA20E927}" emma:medium="tactile" emma:mode="ink">
          <msink:context xmlns:msink="http://schemas.microsoft.com/ink/2010/main" type="inkDrawing" rotatedBoundingBox="1964,3475 10409,2990 10418,3151 1973,3635" semanticType="underline" shapeName="Other">
            <msink:sourceLink direction="with" ref="{1F6A509E-E68F-4160-BBFE-3DB2EE5162D3}"/>
            <msink:sourceLink direction="with" ref="{3940A603-FB88-4F1E-8C2D-A6702EEDF750}"/>
          </msink:context>
        </emma:interpretation>
      </emma:emma>
    </inkml:annotationXML>
    <inkml:trace contextRef="#ctx0" brushRef="#br0">0 379 1382 0,'0'0'61'0,"0"0"13"0,0 0-59 0,0 0-15 16,0 0 0-16,0 0 0 0,0 0 121 0,9 4 22 15,9-4 4-15,-4 4 1 0,-1 5-98 0,5-5-19 16,1 0-4-16,8 4-1 0,0 0-14 0,10 0-2 16,-1 0-1-16,10 0 0 0,-1-4-9 0,10 0 8 0,-5 4-8 15,9-4 8-15,5 0-8 0,4-4 0 0,5 0 0 0,9 0 0 16,0 0 0-16,4 0 13 16,5 0-3-16,0 0-1 0,1 0-9 0,-6-4 10 0,10-4-10 0,4 4 10 15,0 0-2-15,-4 0-8 0,-1-4 12 0,1 4-4 16,-1-4 12-16,6 0 1 0,3 0 1 0,1 0 0 15,-5-5 3-15,5 1 1 0,4 4 0 0,0-4 0 16,1-4-15-16,-1 4-3 0,9 0-8 0,1-1 12 16,4 1-12-16,-10 4 8 0,1-4-8 0,0 4 0 15,9 0 0-15,0 0 0 0,-5 0 0 0,-4-4 0 16,0-1 11-16,0-3-11 0,0 4 12 0,-10 4-12 16,1 4 12-16,-5 0-4 0,0 0 0 0,-4-4-8 15,0 4 12-15,-1 0-12 0,-4 4 12 0,0 0-12 16,0 0 8-16,0 0-8 0,0-4 0 0,1 0 0 0,-6 0 0 15,1 0 0-15,-1-1 0 0,-4 1 0 0,-5 0 0 0,1-8 0 16,-1 0 8-16,-4 4-8 0,-5-4 0 0,1 4 0 16,3 0 0-16,1 0 0 0,0-1 20 0,0 1 0 15,-5 4 0-15,-4 0 0 0,0-4-20 0,-1 4 0 16,1 4-8-16,-5 0 8 0,-9-4 0 0,5 0 12 16,0 0-1-16,-5 4 0 0,0 0 2 0,-5 4 1 15,1-4 0-15,-5 0 0 0,0 0-6 0,-5 4-8 16,1-8 11-16,-5 4-11 0,4 4 11 0,-4 0-11 15,0-4 10-15,0 0-10 0,0 0 12 0,-1 4-3 16,1 0-1-16,0-4 0 0,5 0 5 0,-6-4 1 16,1 4 0-16,0 8 0 0,5-4-14 0,-6 0 0 0,6 0 8 15,-5 0-8-15,0 1 0 0,-5-1 0 0,0-8 0 16,1 4-10-16,-10 4-8 0,0-4-2 16,0-4 0-16,-4 4 0 0,0 4 6 0,-1 0 1 0,1-4 0 0,-5 0 0 15,0-8 13-15,-9 8 0 0,0 0 0 0,0 0 0 16,9-5-15-16,-9 5-3 0,0 0-1 0,0 0 0 31,0 0-157-31,0 0-31 0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2:42.78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2006F7E-E51C-4598-A183-1325F8431BF9}" emma:medium="tactile" emma:mode="ink">
          <msink:context xmlns:msink="http://schemas.microsoft.com/ink/2010/main" type="writingRegion" rotatedBoundingBox="1836,635 26208,-769 27112,14917 2740,16323"/>
        </emma:interpretation>
      </emma:emma>
    </inkml:annotationXML>
    <inkml:traceGroup>
      <inkml:annotationXML>
        <emma:emma xmlns:emma="http://www.w3.org/2003/04/emma" version="1.0">
          <emma:interpretation id="{0896D5C0-60C9-49D6-8FBB-A227D2C443C8}" emma:medium="tactile" emma:mode="ink">
            <msink:context xmlns:msink="http://schemas.microsoft.com/ink/2010/main" type="paragraph" rotatedBoundingBox="2318,595 22977,-259 23062,1799 2403,26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E99389-584F-41D3-A1D2-41DF93280CFA}" emma:medium="tactile" emma:mode="ink">
              <msink:context xmlns:msink="http://schemas.microsoft.com/ink/2010/main" type="line" rotatedBoundingBox="2318,595 22977,-259 23062,1799 2403,2653"/>
            </emma:interpretation>
          </emma:emma>
        </inkml:annotationXML>
        <inkml:traceGroup>
          <inkml:annotationXML>
            <emma:emma xmlns:emma="http://www.w3.org/2003/04/emma" version="1.0">
              <emma:interpretation id="{CC3B78FD-6D97-40D3-963B-D6A47979D89F}" emma:medium="tactile" emma:mode="ink">
                <msink:context xmlns:msink="http://schemas.microsoft.com/ink/2010/main" type="inkWord" rotatedBoundingBox="2318,595 4589,501 4665,2360 2395,24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 1 2001 0,'0'0'88'0,"0"0"20"0,0 0-87 0,0 0-21 16,0 0 0-16,0 0 0 0,13 17 54 0,1-9 6 16,0 4 2-16,4 8 0 0,-5 0-22 0,-3 5-5 15,-1 3-1-15,-5 0 0 0,5 1-19 0,-4 3-4 16,-10-4-1-16,-4 5 0 0,5-5-10 0,-5 0 12 15,-5 1-12-15,0-9 12 0,1-4-3 0,-1 4 0 16,5-3 0-16,0-5 0 0,0-8-9 0,9-4 12 16,0 0-12-16,0 0 12 0,0 0-3 0,0 0 0 15,4-8 0-15,5-4 0 0,9-5 5 0,1 1 1 16,3-8 0-16,10-4 0 0,5-5-2 0,-1 1 0 16,1-5 0-16,4 1 0 0,13-1-2 0,-8 5-1 15,-10 4 0-15,-4 12 0 0,-9-5 11 0,4 21 3 16,5-8 0-16,-9 16 0 0,-19 4-4 0,10 9 0 15,4-1 0-15,-4 8 0 0,-5 1-3 0,-5 3-1 16,6 0 0-16,-6 5 0 0,10-5-8 0,-10 5-8 16,-4-9 9-16,5 0-9 0,9 1 0 0,-5-5-10 15,-5 0 0-15,5-7 0 16,5 3-188-16,0-12-38 0</inkml:trace>
          <inkml:trace contextRef="#ctx0" brushRef="#br0" timeOffset="-402.63">-1554 370 864 0,'0'0'38'0,"0"0"8"0,-4 8-37 0,-1 0-9 16,0 4 0-16,1-4 0 0,-1 4 48 0,1 1 7 16,-1-1 1-16,5 0 1 0,0-12-32 0,0 0-6 15,0 0-2-15,0 0 0 0,0 12 16 0,0-12 3 16,0 0 1-16,0 0 0 0,14 0 38 0,0 0 7 16,-1 0 2-16,1 0 0 0,4 0-17 0,0 0-3 15,0-8-1-15,5 8 0 0,0-4 3 0,4 4 1 16,1-4 0-16,3 4 0 0,6 4-4 0,-5-4-1 15,13 0 0-15,-8 4 0 0,8 4-51 0,-8-8-11 16,4 4 0-16,0-4 0 16,4-4-145-16,1 4-27 0,-5-8-4 0</inkml:trace>
          <inkml:trace contextRef="#ctx0" brushRef="#br0" timeOffset="-828.0093">-1413-853 1094 0,'-13'-8'97'0,"-6"-4"-77"15,1-9-20-15,4 5 0 0,5 0 56 0,0-4 8 16,5 4 2-16,4-1 0 0,4 5 17 0,1-8 3 15,13 0 1-15,0-1 0 0,10 1-5 0,-1 0-1 16,5 0 0-16,9-5 0 0,4 5 4 0,5-4 1 16,5 0 0-16,4 3 0 0,9 5-15 0,1 8-3 15,-6 0-1-15,-3 4 0 0,-6 8-59 0,1 4-8 16,-5 0 0-16,0 4-12 16,-9-4-21-16,0 9-4 0,5-1-1 0,-1 0 0 15,1-4-38-15,-5 8-7 0,-5-7-1 0,-4-1-556 16,-9-4-110-16</inkml:trace>
          <inkml:trace contextRef="#ctx0" brushRef="#br0" timeOffset="-1107.5643">-948-926 1652 0,'0'0'36'0,"0"0"8"0,0 0 2 0,0-4 0 0,4-8-37 0,-4 12-9 16,0 0 0-16,0 0 0 0,14-8 68 0,-14 8 12 16,0 0 3-16,0 0 0 0,0 0-27 0,0 0-6 15,0 0-1-15,0 20 0 0,-5-4-9 0,-4 17-1 16,-5-5-1-16,-4 25 0 0,5-5-9 0,-6 17-1 15,6 8-1-15,-1 0 0 0,-9 4 13 0,5 4 2 16,-5-4 1-16,5 0 0 0,4-1-33 0,5 5-10 0,-4-16 0 16,4 0 0-16,4-8 11 0,-4-5-11 0,4-7 10 15,1-5-10 1,-1-7-18-16,1-1-10 0,4-7-1 0,0-5-1 16,0-4-156-16,0-16-31 0</inkml:trace>
        </inkml:traceGroup>
        <inkml:traceGroup>
          <inkml:annotationXML>
            <emma:emma xmlns:emma="http://www.w3.org/2003/04/emma" version="1.0">
              <emma:interpretation id="{CE1F2014-E1AA-44A8-A8F0-1BA7FBC38A57}" emma:medium="tactile" emma:mode="ink">
                <msink:context xmlns:msink="http://schemas.microsoft.com/ink/2010/main" type="inkWord" rotatedBoundingBox="7579,1217 9218,1149 9268,2369 7630,243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78.2412">3609-501 1789 0,'0'-20'79'0,"0"8"17"15,9 4-77-15,0-4-19 0,5 3 0 0,0 1 0 0,4 0 69 0,0 4 11 16,5-8 1-16,-1 0 1 0,1 8-22 0,0 0-5 16,9 4-1-16,-9 4 0 0,-5 8-28 0,0 4-6 15,0 9 0-15,-4 11-1 0,0 4-19 0,-1 1 0 16,-4 12 0-16,-4 7 0 0,-1 5 8 0,-4 4-8 15,-4 0 9-15,4 4-9 0,0-13 0 0,-5-3 8 16,-4 0-8-16,-4-13 0 0,8-3 0 0,-4-1 0 16,4-19 0-16,-4-1 0 0,5-4 29 0,-5-4 0 0,9-4 0 15,0-8 0-15,0 0 3 0,0 0 0 0,0 0 0 16,-5-8 0-16,0-8 2 0,5-4 1 0,-4-5 0 0,8-3 0 16,1-12-12-16,4-9-3 0,-4-4 0 0,8-7 0 15,10-1-20-15,0-4 8 0,9 0-8 0,0 9 0 16,9-5 0-16,-5 12-8 0,0 9 0 0,-4-1 0 15,0 9 8-15,-5 12 0 0,1 3-9 0,-5 9 9 16,-1 4 0-16,1 16 0 0,-5-8 0 0,1 17 0 16,-6 11 0-16,1 5 0 0,-5 11 0 0,0 9 0 15,-4 4-8-15,4 7 8 0,-5 1 0 0,-4 4 0 16,5 0 0-16,-5-4 0 0,0-4 0 0,0-9 0 16,0 9-12-16,0-20 1 0,0-1 1 0,-5-3 0 15,-4-1 2-15,5-11 0 0,-5-5 0 0,4-4 0 16,0-8-3-16,-4 0 0 0,9-12 0 0,0 0 0 0,-9-8 11 0,0-4 0 15,0-4 0-15,0-4 0 0,0-13 24 0,4-3 1 16,-4-5 0-16,9-7 0 0,9-5-13 0,0-12-4 16,10 1 0-16,8-5 0 0,9 8-8 0,1-4 0 15,8 9-10-15,5 7 10 0,9 4 0 0,1 9 0 16,-6 8 13-16,5 7-4 0,-4 9 3 0,-5 4 0 16,-4 12 0-16,-1 12 0 0,1-8-1 0,-5 13 0 15,-5 3 0-15,1 8 0 0,-10 1-11 0,0 3 0 16,-9 1 9-16,1 3-9 0,-1 9-8 0,-4-1-7 15,-1-3-1-15,-4-1-826 16,-4 1-166-16</inkml:trace>
        </inkml:traceGroup>
        <inkml:traceGroup>
          <inkml:annotationXML>
            <emma:emma xmlns:emma="http://www.w3.org/2003/04/emma" version="1.0">
              <emma:interpretation id="{37A7CFE4-2853-442B-BCD9-F08FED430513}" emma:medium="tactile" emma:mode="ink">
                <msink:context xmlns:msink="http://schemas.microsoft.com/ink/2010/main" type="inkWord" rotatedBoundingBox="9894,548 14821,344 14884,1883 9957,208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517.9322">8603-412 1497 0,'5'-20'66'0,"0"12"14"0,-1 0-64 0,5 0-16 0,-4 0 0 0,8 8 0 16,-3 0 96-16,-1 8 15 0,4 4 3 0,-4 4 1 15,0 8-54-15,1 9-10 0,-10-1-3 0,4 5 0 16,-4 7-1-16,0 1-1 0,-9 3 0 0,0 5 0 16,0-8-26-16,0-5-6 0,-5 5-1 0,0-17 0 15,5 4 11-15,-4-11 3 0,4-5 0 0,-1 0 0 16,-3-4 9-16,4-4 1 0,9-8 1 0,-9 0 0 15,-1 0 11-15,6-8 3 0,4-4 0 0,0-4 0 0,0 0 9 0,0-17 3 16,9 5 0-16,5-13 0 0,4 5-45 0,0-9-9 16,9 1-2-16,5-1 0 0,5 5-8 15,8-1 0-15,1 1 0 0,4 3 0 16,0 5-81-16,0-5-19 0,0 5-3 0,9 0-717 16,-9-1-143-16</inkml:trace>
          <inkml:trace contextRef="#ctx0" brushRef="#br0" timeOffset="2683.5495">9332-379 2278 0,'0'0'50'0,"0"8"10"0,0 4 3 0,0 4 1 0,0 4-51 0,4 9-13 16,-4 3 0-16,0 9 0 0,-4-5 46 0,-1 5 6 15,1-1 2-15,-1 1 0 0,5-9-40 0,0 4-14 0,5-3 9 0,-1-9-743 16,-4-8-149-16</inkml:trace>
          <inkml:trace contextRef="#ctx0" brushRef="#br0" timeOffset="2824.1597">9774-821 2325 0,'0'0'51'0,"0"0"10"0,0 0 3 0,0 0 2 0,0 0-53 0,0 0-13 0,0 0 0 0,0 0 0 15,0 0-140-15,9 4-32 0</inkml:trace>
          <inkml:trace contextRef="#ctx0" brushRef="#br0" timeOffset="1528.8164">6327 78 1422 0,'9'-32'63'0,"-9"16"13"16,5-5-61-16,-5 5-15 0,0-4 0 0,0-4 0 16,0 3 64-16,0 1 11 0,-5 0 1 0,1 0 1 0,-1-9-25 0,0 5-4 15,1 8-2-15,-1-4 0 16,-4-1-17-16,0 5-3 0,0 4-1 0,0 4 0 0,0 4 19 0,0 4 3 15,-5 0 1-15,-4 0 0 0,4 12-4 0,-4 0 0 16,4 8 0-16,-4 5 0 0,-5 7-20 0,5 9-5 16,-5-5-1-16,5 9 0 0,0-1-18 0,-5-3 0 15,0 3 0-15,14-7 0 0,0-5 0 0,0-4 0 16,5 1 0-16,-1-9 0 0,10-4 9 0,-1 0-9 16,1-12 0-16,-1 5 9 0,5-9 4 0,10 0 1 15,-1-9 0-15,0 5 0 0,5-16 5 0,4 4 1 16,0-4 0-16,1-5 0 0,-1-7-20 0,5 0 0 15,0-5 0-15,0 9 0 0,-1-17 21 0,1 13 1 16,-4 4 0-16,-6 3 0 0,1 5 22 0,-5 4 4 16,-4 12 0-16,-5 4 1 0,-9 0-22 0,0 0-5 15,5 20-1-15,-5 0 0 0,0 5-12 0,-5-1-9 16,5 0 12-16,-4 4-12 0,4 1 0 0,0-5-19 16,0-4 3-16,9 1-816 0,-5-9-164 0</inkml:trace>
          <inkml:trace contextRef="#ctx0" brushRef="#br0" timeOffset="1775.9979">6974-703 2329 0,'0'0'103'0,"0"0"21"0,-5 4-99 0,5-4-25 16,0 0 0-16,0 0 0 0,5 12 40 0,8 4 4 15,5-12 0-15,5 0 0 0,9-4-11 0,9-4-1 16,5 0-1-16,8 4 0 0,5-12-4 0,5 8-1 16,9 0 0-16,0 4 0 0,-9 4-15 0,-1-4-3 15,-4 0-8-15,-4 4 12 16,-9 8-37-16,-5-12-8 0,0 8-2 0,0-4 0 16,-5 4-150-16,-4-16-31 0,0 4-5 0,0 0-2 0</inkml:trace>
          <inkml:trace contextRef="#ctx0" brushRef="#br0" timeOffset="2164.1902">7643-1193 990 0,'0'0'44'0,"0"0"8"0,0 0-41 0,0 0-11 0,0 0 0 0,0 0 0 15,0 0 103-15,0 0 18 0,0 0 4 0,4-8 1 16,1 0-22-16,-1-5-5 0,-4 5-1 0,5 0 0 16,0 0-59-16,-1-4-12 0,-4 4-3 0,5 4 0 15,4-12-1-15,-5 3-1 0,5 1 0 0,-4 4 0 16,4-4 12-16,0 4 2 0,0 4 1 0,0-4 0 15,-9 8 6-15,14 0 1 0,-5 0 0 0,0 8 0 16,0 4-7-16,0-4-1 0,1 8 0 0,-6 9 0 16,-4-1-3-16,0 8-1 0,5 1 0 0,-10 11 0 0,1 5 24 15,-6-1 4-15,1 13 0 0,0 4 1 0,-4 4-33 16,-1 8-6-16,0-4-2 0,1 8 0 0,-1 4-12 0,0-12-8 16,1 4 8-16,4 4-8 15,-1 0-101-15,-3-5-25 0,8 5-5 0</inkml:trace>
          <inkml:trace contextRef="#ctx0" brushRef="#br0" timeOffset="3060.9309">9842-513 1609 0,'0'0'35'0,"9"-4"7"0,5 0 2 0,4 4 2 0,0 0-37 0,0-8-9 15,5 4 0-15,4-4 0 0,-4 8 63 0,4-8 10 16,1 8 3-16,-1 8 0 0,-4-8-8 0,4 8-2 16,0 4 0-16,-4 8 0 0,0 0-3 0,0-3-1 15,-1 15 0-15,-3-8 0 0,-1 1-8 0,0 7-2 16,-4-8 0-16,-1 9 0 0,6-1-32 0,-6-8-6 16,1-3-2-16,4 3 0 0,-4-4-12 0,4 0 0 15,-4 1 0-15,-1-1 0 16,1-12-104-16,4 4-24 0,-4-12-5 0,0 4-549 15,4-4-110-15</inkml:trace>
          <inkml:trace contextRef="#ctx0" brushRef="#br0" timeOffset="3240.1616">10871-877 1728 0,'-32'-4'76'0,"23"4"16"0,0 0-73 0,0 4-19 0,-10 4 0 0,-3 8 0 16,-1 0 132-16,-5 12 24 0,-8 1 4 0,0 11 0 15,-10 9-78-15,1-5-16 0,-5 9-3 0,-14 8-1 16,0-9-34-16,-4 5-6 0,13 0-2 0,-9 4 0 16,5 3-20-16,0-11 0 0,4 4 0 0,1 3-772 15,8-7-151-15</inkml:trace>
        </inkml:traceGroup>
        <inkml:traceGroup>
          <inkml:annotationXML>
            <emma:emma xmlns:emma="http://www.w3.org/2003/04/emma" version="1.0">
              <emma:interpretation id="{20B46B80-37EE-4964-8EBA-9CAFA49B7755}" emma:medium="tactile" emma:mode="ink">
                <msink:context xmlns:msink="http://schemas.microsoft.com/ink/2010/main" type="inkWord" rotatedBoundingBox="16833,103 21369,-84 21448,1828 16913,201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973.0466">13042-732 460 0,'0'0'41'0,"5"0"-33"16,4-16-8-16,5 4 0 0,-5 0 171 0,0 4 32 15,0-12 6-15,5 7 2 0,-1-3-41 0,1 4-8 16,0-4-2-16,4 0 0 0,-4-1-51 0,4-3-10 16,0 4-3-16,0-4 0 0,0-1-44 0,1 1-10 15,-1 0-2-15,0-4 0 0,0-1-32 0,0 1-8 16,-4-4 0-16,0-1 0 0,-1-3 0 0,1 0-11 16,0 3 3-16,-5-7 0 15,0 3-20-15,0 5-3 0,0 0-1 0,-4 3 0 0,-5-7 32 0,4 4 0 16,-4-1 0-16,0-3 0 0,-4 8 9 0,-1-1 8 15,-8-7 2-15,3 4 0 0,1-1-19 0,-4 9 0 16,-1-8 0-16,5 16 0 0,-5-9 16 0,5 9-3 16,0 8-1-16,0 0 0 15,0 4-36-15,0 0-8 0,-5 8-2 0,5 4 0 0,0 13 43 0,-5 3 9 0,1 8 2 0,3 5 0 16,1 3 4-16,0 9 2 0,0 8 0 0,5 12 0 16,-1-4-5-16,0 12-1 0,1-5 0 0,-1 18 0 15,1-1 36-15,-5 0 6 0,4 8 2 0,-4 0 0 16,0-7-20-16,0-9-3 0,-9 4-1 0,-1 0 0 15,1-12-32-15,-5 0-8 0,1-9 0 0,-6 1 0 16,-4-8-82-16,5-12-18 16,9-5-4-16,0-3-1012 0</inkml:trace>
          <inkml:trace contextRef="#ctx0" brushRef="#br0" timeOffset="4133.4734">12960-501 2232 0,'0'0'49'0,"0"-12"11"0,0 12 1 0,0 0 1 0,0 0-50 0,0 0-12 16,0 0 0-16,0 0 0 0,0 0 52 0,14 4 8 16,0 4 2-16,9-4 0 0,-1 0-33 0,1 0-6 15,9 4-2-15,0-8 0 0,4 4-21 0,5-4-15 16,0-4 3-16,5 4-1101 0</inkml:trace>
          <inkml:trace contextRef="#ctx0" brushRef="#br0" timeOffset="4433.7979">14117-724 1652 0,'0'0'73'0,"0"0"15"0,0 0-70 0,0 0-18 0,0 0 0 0,4 17 0 15,-4 3 93-15,0 0 15 0,-9 4 4 0,0 5 0 16,-4 3-45-16,-1-7-9 0,0 11-2 0,-4-8 0 16,4 5-44-16,1-5-12 0,4 0 0 0,4-3 0 15,1-5 0-15,4-4 0 0,4 0 0 0,1-4 0 16,-5-12 0-16,13 9 0 0,6-5 0 0,-1-4 0 15,4 0-16-15,6-4-4 0,-1-5-2 0,5-3 0 16,0 0 13-16,-5 0 9 16,0 0-12-16,1-4 12 0,-1 4 0 0,-4-9 19 0,0 1-3 0,4-8 0 15,-4 7 33-15,-1-15 7 0,1 4 0 0,-5 3 1 16,-8 1 6-16,-1 4 1 0,-5 3 0 0,1 1 0 0,-10 4-48 0,1 4-8 16,-5 4-8-16,-5 4 9 0,-4-4-25 0,-10 8-4 15,-3 8-2-15,8-8 0 16,-9 12-200-16,-5 4-40 0,-54 29-8 0,32-17-2 0</inkml:trace>
          <inkml:trace contextRef="#ctx0" brushRef="#br0" timeOffset="4748.894">14804-711 1713 0,'37'-21'76'0,"-19"13"16"0,5 4-74 0,0 0-18 15,-5 4 0-15,0 4 0 0,0-4 109 0,-4 12 19 0,-1-4 3 0,-3 13 1 16,-10-1-80-16,0 12-15 0,9-7-3 0,-9 7-1 16,-5 0-1-16,1-3-1 0,-1 3 0 0,5-8 0 15,-9 5-31-15,0-9 0 0,-5-4 0 0,10 5 0 16,4-21 0-16,0 8 0 0,-5 4 0 0,5-12 0 16,0 0 58-16,0 0 6 0,-9 0 0 0,4 0 1 15,1-8-16-15,-1 0-3 0,5-5-1 0,0 1 0 16,0-8-21-16,14 0-5 0,0-5-1 0,4 1 0 15,0-12 11-15,9-1 3 0,10 1 0 0,4-1 0 16,0 5-32-16,4 0 0 16,1 3-11-16,4-7 11 0,-5 12-79 0,1-9-8 0,4 9-1 15,5 8-1-15,-5-1-134 0,0 5-26 0,45-4-6 16,-31 8-1-16</inkml:trace>
          <inkml:trace contextRef="#ctx0" brushRef="#br0" timeOffset="5515.4884">15974-833 1324 0,'0'0'118'0,"5"-4"-94"0,4 0-24 0,5-8 0 16,9 4 132-16,-1 0 21 0,1 4 5 0,-5-4 1 16,10 8-63-16,-1-9-12 0,5 9-2 0,-5 9-1 15,5-5-13-15,0 12-4 0,4-8 0 0,-4 8 0 16,-14 4-64-16,1 5 0 0,8 3-8 0,-13 4-1 16,-1-7 9-16,-8 3 12 0,-1 0-2 0,1-3-1 15,-5-5-9-15,0 4-12 0,0-4 2 0,0 1 1 0,0-9 9 0,-5 4 0 16,-8-4 0-16,4 0 0 0,4-4 0 0,0-4 0 15,1 9 0-15,4-13 0 0,0 0 10 0,0 0-2 16,-9 0-8-16,0 0 12 0,4-4 24 0,1-5 4 16,8 5 0-16,1-12 1 0,-1 4-4 0,10 0-1 15,0-20 0-15,8 7 0 0,1-3-20 0,4 4-5 16,14-9-1-16,5 9 0 0,-10 4-10 0,5 3 0 16,0 1 0-16,-13 4 0 0,-15 0 0 0,10 0 0 15,9 12 0-15,0 0 0 0,-10 0 0 0,1 8 0 16,-9 0 0-16,-5 0 8 0,-9-8-8 0,5 12 0 15,8 4 0-15,-4 1 0 0,-13-1 0 0,4 4-11 16,0-8 11-16,0 4-8 0,-5 1-9 0,5-1-2 16,0-4 0-16,-4 4 0 0,4-8 19 0,-5 4 0 0,5-3 0 15,5 3 0-15,8-4 0 0,-4 4 0 0,-9-12 0 16,0 0 0-16,-9 0 0 0,9 0 0 0,0 0 0 0,0 0 0 16,0 0 0-16,0 0 0 0,14-12 0 0,-5 4 0 15,-4-13 21-15,8-7 8 0,1 4 2 0,4-9 0 16,0 1 1-16,10 0 1 0,-6-5 0 0,10 5 0 15,0-1-33-15,5 5 0 0,-1 0 0 0,0 3 0 16,1 9 0-16,-5 4 0 0,-5 4 0 0,0-4 0 16,-4 8-14-16,-5 8-10 15,1 8-1-15,-6-4-1 0,-4 0 42 0,-4 12 8 0,-5 1 1 0,0 11 1 16,0-8-123-16,0 13-25 16,-5-9-5-16,-4 13-1025 0</inkml:trace>
        </inkml:traceGroup>
        <inkml:traceGroup>
          <inkml:annotationXML>
            <emma:emma xmlns:emma="http://www.w3.org/2003/04/emma" version="1.0">
              <emma:interpretation id="{89C075F9-D08F-4974-A702-1AC301C320D0}" emma:medium="tactile" emma:mode="ink">
                <msink:context xmlns:msink="http://schemas.microsoft.com/ink/2010/main" type="inkWord" rotatedBoundingBox="22575,756 23018,737 23053,1573 22610,1591"/>
              </emma:interpretation>
              <emma:one-of disjunction-type="recognition" id="oneOf4">
                <emma:interpretation id="interp4" emma:lang="" emma:confidence="1">
                  <emma:literal>\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`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5943.32">18633-290 2361 0,'0'0'104'0,"0"0"23"0,0 0-102 0,0 0-25 16,5 8 0-16,4 4 0 0,-4 0 15 0,4 4-3 15,0-8 0-15</inkml:trace>
          <inkml:trace contextRef="#ctx0" brushRef="#br0" timeOffset="5814.2897">18906-1047 2534 0,'-22'-21'112'0,"17"17"24"0,14 0-109 0,0 0-27 0,0 4 0 0,10 0 0 15,-6 0 10-15,6 4-10 0,-6 4 12 0,5 4-12 16,-4 5-24-16,4-1-11 0,-4 0-2 15,0 4-1061-15</inkml:trace>
        </inkml:traceGroup>
      </inkml:traceGroup>
    </inkml:traceGroup>
    <inkml:traceGroup>
      <inkml:annotationXML>
        <emma:emma xmlns:emma="http://www.w3.org/2003/04/emma" version="1.0">
          <emma:interpretation id="{A14921D5-90C7-4870-B609-0B380B4003E1}" emma:medium="tactile" emma:mode="ink">
            <msink:context xmlns:msink="http://schemas.microsoft.com/ink/2010/main" type="paragraph" rotatedBoundingBox="6359,3971 17274,3148 17399,4818 6485,56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BF36EB8-30F3-4F01-A522-953B5AC08DB2}" emma:medium="tactile" emma:mode="ink">
              <msink:context xmlns:msink="http://schemas.microsoft.com/ink/2010/main" type="line" rotatedBoundingBox="6359,3971 17274,3148 17399,4818 6485,5641">
                <msink:destinationLink direction="with" ref="{A7F3667B-1704-46E1-A1CD-7EBE0BCADCD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6BB6013-66EB-4250-B67D-5375A274CC01}" emma:medium="tactile" emma:mode="ink">
                <msink:context xmlns:msink="http://schemas.microsoft.com/ink/2010/main" type="inkWord" rotatedBoundingBox="6372,4144 9447,3913 9548,5246 6473,5478">
                  <msink:destinationLink direction="to" ref="{1C0D9737-AD89-4CED-866B-275C01ADA1EC}"/>
                </msink:context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5819.5429">2416 2561 946 0,'5'-21'42'0,"-5"13"9"0,0 0-41 0,4-4-10 0,1 0 0 0,-1-4 0 15,10 0 87-15,-9 3 15 0,8-3 3 0,-4 4 1 16,0-4-50-16,5 0-9 0,0 3-3 0,4-3 0 15,-4 4-12-15,8 4-4 0,-3-4 0 0,-1 4 0 16,0 0-6-16,0 0-2 0,5-1 0 0,-5 9 0 16,5 0-5-16,-5 5-2 0,5-1 0 0,-5 4 0 15,5 0 11-15,-5 8 3 0,0 0 0 0,1 8 0 16,-1 5 2-16,0 3 1 0,-4 5 0 0,-5 11 0 0,0 5-2 16,-5 8-1-16,-4-5 0 0,0 1 0 0,0 4-12 15,-9-5-3-15,0 1 0 0,5-4 0 0,-1-5-12 16,-4-3 9-16,0 0-9 0,4-5 8 0,1 0-8 0,-1-11 0 15,-4-5 0-15,5-4 0 0,-1-3 26 0,0-5 0 16,5-4 0-16,-4 0 0 0,4-8-3 0,0 0-1 16,0 0 0-16,0 0 0 0,0 0 6 0,0 0 0 15,-5-8 1-15,1-4 0 0,4-5-5 0,4 1-2 16,-4 0 0-16,5-8 0 0,4-5-9 0,5-3-1 16,-1-4-1-16,1-1 0 0,4-3-11 0,0-5 0 15,5-3 0-15,4-5 0 0,1 0 0 0,4 1 0 16,0-1 8-16,-1-4-8 0,-3 9 0 0,4-1 8 0,-1 5-8 15,-3 3 0-15,-1 5-9 0,0 3-7 0,-4 5-2 16,0 8 0-16,0-1 18 0,-5 9 0 0,-4 4 0 16,4 0 0-16,-5 8 0 0,1 0 8 0,0 8-8 0,-5 4 12 15,5 8-12-15,-1 1 8 0,1 3-8 0,-1 4 0 16,1 1 11-16,-5 3-11 0,5 5 12 0,0-1-12 16,-10-4 9-16,5 5-9 0,0-5 0 0,0 5 9 15,-4-5-9-15,4-4 0 0,-4 1 0 0,-1-5 0 16,5 0-16-16,-4 1-4 0,4-5-2 0,-4-4-702 15,4-4-140-15</inkml:trace>
          <inkml:trace contextRef="#ctx0" brushRef="#br0" timeOffset="16628.9876">5016 2553 172 0,'0'-9'16'0,"0"-3"-16"0,4 0 0 0,1 0 0 16,-5-4 205-16,0 0 39 0,0-1 7 0,0 1 1 15,4 0-113-15,-4 4-23 0,0-4-5 0,-4 4-1 16,4-5-25-16,-5 5-5 0,1-4 0 0,4 0-1 16,-9 4-39-16,9-1-7 0,-5 1-1 0,-4 8-1 0,4-12-22 15,1 4-9-15,-5 4 8 0,4 0-8 0,-8-4 0 0,-1 4 0 16,0-1 0-16,1 1 0 0,-6 4-8 0,1 0 8 15,0 0 0-15,-5 0 0 0,5 4 0 0,-5 0 0 16,0 4 0-16,1 0 0 0,-6 4 0 0,1 4 18 16,0 5-3-16,-1 3-1 0,6 0 18 0,-6 8 4 15,1 1 1-15,0 3 0 0,-1 9-19 0,1 3-4 16,4 5-1-16,-4-1 0 0,9 9-5 0,-5 0 0 16,5-4-8-16,0-1 12 0,4 1-4 0,0-9 0 15,5-3-8-15,0-1 12 0,0 1-12 0,0-5 8 16,4-3-8-16,5-5 0 0,-4-4 0 0,4-3 0 15,4-9 0-15,-4 0 0 0,5-4-11 0,-1 0 2 16,6-8 0-16,3 0 0 0,-4-4 9 0,5-4 0 0,0-4-9 16,4-4 9-16,0-1 0 0,0-3 8 0,-4-4 0 15,9-5 0-15,-1 1 18 0,1-8 3 0,5-5 1 0,-6-3 0 16,-3 3 5-16,3-3 1 0,6-1 0 0,3 1 0 16,1-1-4-16,-4 4-1 0,-1 1 0 0,-4 8 0 15,-1 11-19-15,-3 1-3 0,-6 8-1 0,1 0 0 16,-5 4 0-16,-9 8 0 0,0 0 0 0,0 0 0 15,0 0-8-15,5 12 0 0,-10 8 9 0,5 0-9 16,-9 9 0-16,4 3 0 0,-4-4 0 0,5 9 0 16,-5 7-16-16,4-3 1 0,5-1 1 0,-4 1 0 15,4-5-82 1,4 1-16-16,5-5-3 0,0 1-877 0</inkml:trace>
          <inkml:trace contextRef="#ctx0" brushRef="#br0" timeOffset="17032.7725">5426 3087 2016 0,'0'0'179'0,"0"0"-143"15,0-12-36-15,4 4 0 0,-4 0 60 0,0 8 4 16,0 0 2-16,0 0 0 0,0 0-27 0,0 0-6 0,0 0-1 0,0 0 0 15,-4 12 1-15,-1 4 0 0,-9 8 0 16,1 1 0-16,-1-1-33 0,0 4 0 0,1 1 0 0,-1-1 0 16,5-8 0-16,4 5 0 0,-4-5 0 0,5 0 0 31,4 0-27-31,4 1-2 0,-4-5-1 0,5-4 0 0,4 4 4 0,-5-8 1 0,10 0 0 0,0-4 0 16,-1-4 2-16,1 0 1 0,4 0 0 0,-4-8 0 15,4 0 22-15,0-4 18 0,-4 0-3 0,0 0-1 16,-5 0-3-16,0-1-1 0,5-7 0 0,-5 4 0 15,-5-4 11-15,5-1 3 0,-4-7 0 0,-1 0 0 16,-4 3 25-16,5-3 6 0,-5 8 1 0,-5 0 0 16,5-1-17-16,-4 5-3 0,-1 0-1 0,1 4 0 15,-1 0-18-15,-4 4-3 0,-4 0-1 0,3 3 0 16,-3 1-13-16,-5 4-12 0,-5 0 3 0,-5 9 0 16,-3-1-153-16,-6 4-30 15,5 0-7-15</inkml:trace>
        </inkml:traceGroup>
        <inkml:traceGroup>
          <inkml:annotationXML>
            <emma:emma xmlns:emma="http://www.w3.org/2003/04/emma" version="1.0">
              <emma:interpretation id="{F28DDDE2-471A-4740-AC02-BDF8FC5674DC}" emma:medium="tactile" emma:mode="ink">
                <msink:context xmlns:msink="http://schemas.microsoft.com/ink/2010/main" type="inkWord" rotatedBoundingBox="12657,3496 17274,3148 17399,4818 12783,516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202.2651">8717 2135 1497 0,'0'0'133'0,"0"0"-106"15,9-12-27-15,0 12 0 0,5 0 72 0,4 0 8 16,5-4 3-16,9 0 0 0,-5 4-31 0,10-4-7 16,-1 4-1-16,-4-4 0 0,0 0-26 0,4 4-6 15,-4 0 0-15,-5 0-1 0,5-4-2 0,0 4 0 16,-4 4 0-16,-1 0 0 0,-4 0-9 0,-1 0 0 15,1 4 0-15,-5-4 0 0,1 4 9 0,-6 1 0 16,1-1 0-16,-14-8 0 0,9 12 7 0,-4 0 0 16,-1 4 1-16,-4 0 0 0,-9 5-4 0,0 3-1 15,-5-4 0-15,1 8 0 0,-6 1 8 0,-3-1 2 0,-6 5 0 16,1 3 0-16,0-4 14 0,-5 5 4 0,0-1 0 16,0 5 0-16,-4-5 2 0,4 5 1 0,0-5 0 0,0 1 0 15,0-5-23-15,5 0-5 0,4 1-1 16,0-5 0-16,-4 1 2 0,13-5 1 0,5-4 0 0,0-4 0 15,5 0-17-15,4 1 0 0,9-9 8 0,4 4-8 16,6-4 0-16,8 0 0 0,5 0 0 0,4 0 0 16,1 0 8-16,8 1-8 0,1-5 0 0,4 0 0 15,9-4 0-15,5 4 0 0,-1-4 0 0,6 4 0 16,-10-4-10-16,5 0-2 0,4 0-1 0,-4-4 0 16,-5 0-148-16,5-4-30 15</inkml:trace>
          <inkml:trace contextRef="#ctx0" brushRef="#br0" timeOffset="17693.0231">8763 1978 1263 0,'0'0'56'0,"-9"0"12"0,0-5-55 0,4 1-13 16,0 0 0-16,5 0 0 0,-4 0 70 0,4 0 11 15,4-4 3-15,1 0 0 0,0 4-25 0,4 4-5 16,0-4-1-16,4 0 0 0,6 0-9 0,3-4-3 15,10 0 0-15,5 0 0 0,-1-5-5 0,10 5-2 16,-1-4 0-16,10 0 0 0,-1-4 2 0,10-4 0 0,4 3 0 0,1 1 0 16,-1 0 0-16,5 0 1 0,-5-4 0 15,0 3 0-15,-4 1-3 0,0 4-1 0,-9-8 0 0,-1 4 0 16,1 3-13-16,0-3-4 0,-5 4 0 0,0 0 0 16,-9 0-16-16,0 4 0 0,-5 0 0 0,0-1 0 31,-4 5-49-31,0 4-4 0,-9 0-1 0,0 0 0 15,-5 0-134-15,-4 0-26 0,-5 4-6 0,-9-4 0 0</inkml:trace>
          <inkml:trace contextRef="#ctx0" brushRef="#br0" timeOffset="18615.2152">10707 2180 2095 0,'0'-28'92'0,"0"11"20"0,4 1-89 0,-4 0-23 0,5-8 0 0,4-1 0 16,0 1 67-16,0-4 9 0,5 4 1 0,0-1 1 15,4-3-42-15,0 0-8 0,-9-1-1 0,9 1-1 16,5-1-18-16,0 1-8 0,4 8 0 0,-4 0 8 16,0-1-8-16,4 9 0 0,-4-4 0 0,0 8 0 15,-1 8 0-15,-3 0 0 0,-1 8 0 0,4 4 0 16,-3-8 0-16,-1 17 0 0,5-1 0 0,-1 8 0 16,-3 0 8-16,3 9 7 0,1-1 1 0,-5 5 0 15,10 11-2-15,-6-3 0 0,6-4 0 0,-1-1 0 16,5 1 3-16,0-1 1 0,0 1 0 0,4-1 0 15,-4-3-18-15,4-5 0 0,1 1 0 0,4-5 0 16,-5-8-16-16,1 5-6 0,-5-5-2 0,-1-4 0 16,-3-3-150-1,-1-1-30-15,-4 0-7 0,0-4-1 0</inkml:trace>
          <inkml:trace contextRef="#ctx0" brushRef="#br0" timeOffset="18938.0197">12492 1613 1450 0,'0'0'64'0,"-5"0"14"0,-4-8-62 0,0 4-16 0,-5 4 0 0,0 0 0 15,1 0 84-15,-10 4 15 0,-4 4 2 0,-5 0 1 16,5 8-52-16,-10 5-10 0,-8 7-3 0,-5 4 0 15,-5 13-3-15,-4 8-1 0,4-1 0 0,-9 5 0 16,-9 12 6-16,-4-4 1 0,-5 3 0 0,0 1 0 16,0-4-28-16,5-4-4 0,-1 8-8 0,1-9 11 15,4-3-23-15,0 0-4 0,0-5 0 0,5-3-1 32,4 0-151-32,10-9-29 0,-5 1-7 0</inkml:trace>
          <inkml:trace contextRef="#ctx0" brushRef="#br0" timeOffset="19255.3938">12842 2593 1785 0,'0'0'159'0,"0"0"-127"0,0 0-32 0,0 0 0 15,0 0 101-15,0 0 15 0,-9 16 2 0,0 5 1 16,0-5-35-16,0 4-6 0,0 4-2 0,-5 1 0 15,5 3-43-15,4 0-9 0,-8 1-1 0,8 3-1 16,-4-4-10-16,4 1-1 0,1 3-1 0,-1-8 0 16,5 1-10-16,5-5 0 0,-1-8 0 0,1 0 0 31,0 0-66-31,4 1-15 0,0-9-3 0,4-4-988 0</inkml:trace>
          <inkml:trace contextRef="#ctx0" brushRef="#br0" timeOffset="19401.3581">13329 1731 2516 0,'0'0'112'0,"0"0"22"0,0 0-107 0,0-9-27 16,-4 1 0-16,4 8 0 16,0 0-44-16,0 8-13 0,-9 1-3 0,0 7-998 0</inkml:trace>
        </inkml:traceGroup>
      </inkml:traceGroup>
    </inkml:traceGroup>
    <inkml:traceGroup>
      <inkml:annotationXML>
        <emma:emma xmlns:emma="http://www.w3.org/2003/04/emma" version="1.0">
          <emma:interpretation id="{2A7CC3B0-EDCE-4499-9737-E6744FBC0C12}" emma:medium="tactile" emma:mode="ink">
            <msink:context xmlns:msink="http://schemas.microsoft.com/ink/2010/main" type="paragraph" rotatedBoundingBox="7120,6743 17999,5849 18165,7864 7286,875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51C7E16-46DE-4FEB-BA85-8A523300C33F}" emma:medium="tactile" emma:mode="ink">
              <msink:context xmlns:msink="http://schemas.microsoft.com/ink/2010/main" type="line" rotatedBoundingBox="7120,6743 17999,5849 18165,7864 7286,8759">
                <msink:destinationLink direction="with" ref="{A7F3667B-1704-46E1-A1CD-7EBE0BCADCD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AA802F7-FE25-44C6-A59D-35194B012FFE}" emma:medium="tactile" emma:mode="ink">
                <msink:context xmlns:msink="http://schemas.microsoft.com/ink/2010/main" type="inkWord" rotatedBoundingBox="7148,7086 10573,6804 10695,8287 7270,856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1209.501">6095 5075 1785 0,'0'0'159'0,"-9"9"-127"0,-5-1-32 0,0 8 0 16,-4 8 142-16,0 4 22 0,-5 9 5 0,-4 12 1 16,-10 7-97-16,1 5-19 0,-9 8-4 0,-6 0-1 15,-3-1-22-15,-5 1-5 0,-1 0-1 0,-8 0 0 16,0 0-3-16,4-8-1 0,0 3 0 0,10-7 0 15,-5 0-44 1,8-5-9-16,6-3-1 0,-1-4-743 0,1-5-149 0</inkml:trace>
          <inkml:trace contextRef="#ctx0" brushRef="#br0" timeOffset="20967.5984">4979 5582 1209 0,'5'-25'108'0,"-1"13"-87"0,-4-4-21 0,5 0 0 15,4-4 266-15,-4-1 49 0,8-3 9 0,-4 4 3 16,5 4-208-16,0-1-42 0,-1 5-8 0,6-4-1 0,-6 0-35 16,6 4-6-16,-1 0-2 0,0 3 0 15,0 5-25-15,5 0 0 0,0 0 0 0,-1 4 0 16,-8 0 0-16,9 8 0 0,-5 5 0 0,5-1 0 0,0 0 0 0,-1 4 0 16,1 8 0-16,-5 5 0 0,5 3 0 0,0 0 0 15,-5 9 0-15,0-1 0 0,-4 1 12 0,4-1-4 16,-4 1 0-16,-1-5 0 0,1 1-8 0,0 3-11 15,-1-3 3-15,1-5 0 16,4 1-84-16,-9-5-17 0,5-4-3 16,-5 5-984-16</inkml:trace>
          <inkml:trace contextRef="#ctx0" brushRef="#br0" timeOffset="20591.145">3554 5513 1728 0,'0'0'76'0,"0"0"16"0,0 0-73 0,0 0-19 0,0 0 0 0,0 0 0 15,0 0 108-15,0 0 19 0,14 4 3 0,-5 4 1 16,5-4-85-16,4 4-17 0,0-4-3 0,0 4-1 16,5 4-9-16,0 1-3 0,0-1 0 0,4-4 0 15,-4 4-13-15,4-4 0 0,-9 4 0 0,5 0 0 16,0 0 0-16,-10-3 0 0,6-1 0 0,-6-4 0 16,-4 4 0-16,5 0 0 0,-5 0-9 0,-4 0 9 15,-1 0-10-15,1 4 10 0,-5 1-10 0,0-1 10 16,-9 8-8-16,4-4 8 0,-4 12 0 0,-5-3-9 15,-4 3 9-15,-5 0 14 0,-4 5-3 0,0-5-1 16,-5 9 12-16,-4-1 2 0,-1 1 1 0,1 3 0 16,-1-4 2-16,1 1 0 0,-5 3 0 0,9-3 0 15,-4 7-2-15,4-3 0 0,0-5 0 0,5 1 0 16,-1-5-4-16,5 1-1 0,1-5 0 0,8 0 0 0,0-7-11 16,5-1-9-16,5 0 12 0,4-4-12 0,0 4 11 15,4-3-11-15,5-1 10 0,5-4-10 0,9 0 8 0,4 0-8 16,5 0 0-16,9-7 9 0,4-1-9 0,6 0-11 15,3-8 3-15,5 0 0 16,10-1-26-16,-1-3-5 0,5-4-1 0,-5 0-1118 0</inkml:trace>
          <inkml:trace contextRef="#ctx0" brushRef="#br0" timeOffset="20162.1686">3268 5347 1324 0,'-19'-8'118'0,"6"4"-94"0,4 0-24 0,-1 0 0 16,1 4 116-16,9 0 18 0,-4-9 4 0,4 9 1 16,0 0-57-16,0 0-11 0,0 0-3 0,0 0 0 15,0 0-41-15,9 4-9 0,5 1-2 0,4 3 0 16,5-4-16-16,4 0 0 0,5 0 0 0,4 0 0 15,5 0 0-15,5 4 0 0,4 0-10 0,4-4 10 16,1-8 0-16,9 0 0 0,-1 0 12 0,1-4-4 16,4 0 21-16,1 0 4 0,-5-9 1 0,-1 5 0 0,-4 0-34 15,-4 0 0-15,-5 4 0 0,0-4 0 0,0 0 0 16,-4-5 0-16,-5 1-8 0,-5 0 8 16,1 4-43-16,-5 0-5 0,-1 0-2 15,1-1-583-15,-4 1-117 0</inkml:trace>
          <inkml:trace contextRef="#ctx0" brushRef="#br0" timeOffset="21507.8704">6373 6064 2718 0,'0'0'60'0,"0"0"12"0,0 0 2 0,0 0 2 0,0 0-60 0,9 12-16 0,-9-12 0 16,4 16 0-16,-4 4 19 0,5 0 1 0,-1 1 0 0,-4-1 0 15,0 0-20-15,0 0 0 0,5 1 0 0,-5-1 0 16,4 0 0-16,-4-4-12 0,10 1 12 0,-6-1-12 16,5-4 0-16,-4 0 0 0,4 0 0 0,4 0 0 31,6-4-148-31,-1-4-28 0,0-4-7 0</inkml:trace>
          <inkml:trace contextRef="#ctx0" brushRef="#br0" timeOffset="21679.4164">6637 5444 2534 0,'-9'-8'225'16,"-5"0"-180"-16,5-4-36 0,0 4-9 16,4 8 61-16,5 0 11 0,-9 0 1 0,9 0 1 15,0 0-135-15,0 12-27 0,0 4-6 0,5-4-1056 16</inkml:trace>
        </inkml:traceGroup>
        <inkml:traceGroup>
          <inkml:annotationXML>
            <emma:emma xmlns:emma="http://www.w3.org/2003/04/emma" version="1.0">
              <emma:interpretation id="{F3461020-F18C-4853-86F9-16FE3292AB85}" emma:medium="tactile" emma:mode="ink">
                <msink:context xmlns:msink="http://schemas.microsoft.com/ink/2010/main" type="inkWord" rotatedBoundingBox="12925,6266 17999,5849 18165,7864 13091,828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2718.3336">9286 5416 1094 0,'0'0'97'0,"0"0"-77"0,0 0-20 0,14-4 0 16,-5 0 214-16,5-1 39 0,4 1 8 0,5 0 2 16,0 8-158-16,-1-4-31 0,1-4-6 0,0 4-2 15,4 0-35-15,5 4-7 0,-5 0-2 0,5 1 0 0,5-5-22 16,-6 4 8-16,6 0-8 0,-1-4 0 0,-4 8 0 0,0-4 0 15,0 0 0-15,0 0 0 0,-5 4-20 0,0 4 2 16,1-4 0-16,-5 0 0 0,-10 0 0 0,5 1 0 16,-4-1 0-16,-5 4 0 0,0 4 18 0,-9 4-12 15,-4-4 12-15,-1 5-10 0,-4 3 29 0,-5 0 5 16,-4 5 2-16,-5 3 0 0,-8-4 17 0,3 5 3 16,-8-1 1-16,-1 5 0 0,-4-1-8 0,-4 0-2 15,-5 1 0-15,9-1 0 0,9-3-9 0,0-5-1 16,0-8-1-16,5 5 0 0,-5-1-11 0,5-4-3 15,4 0 0-15,5-3 0 0,0 3-12 0,-1 0 0 16,6-8 0-16,4 4 0 0,4 1 0 0,0-5 0 16,1 0 0-16,13 0 9 0,0 0-9 0,5-4 0 0,13 5 0 15,-4-9 0-15,4-4-13 0,14 0 1 0,14 0 1 0,-1-4 0 16,6-9-9-16,3 5-1 0,1-4-1 0,0 0 0 31,4-4-33-31,0-4-6 0,-4 7-2 0,4-7 0 16,5 0-162-16,0-4-33 0,59-29-6 0,-32 4-2 0</inkml:trace>
          <inkml:trace contextRef="#ctx0" brushRef="#br0" timeOffset="22256.4215">9018 5258 1378 0,'0'0'61'0,"0"0"13"0,4-12-59 0,1 3-15 15,4 1 0-15,0 4 0 0,5 0 80 0,4 0 12 16,0 4 4-16,5 0 0 0,0-4-28 0,9 0-6 16,-1 4-1-16,1 0 0 0,9 4 0 0,0 0 0 15,5 0 0-15,-1-4 0 0,10-4 21 0,4 4 4 16,5-4 1-16,0-4 0 0,-1 4-39 0,1-4-8 16,-5 0-2-16,5 0 0 0,0-9-5 0,-5 5-1 15,0-4 0-15,0 4 0 0,0 0-20 0,5 0-4 0,-5 0 0 0,1-1-8 16,-10 1-27-16,4 0-12 0,-4 4-2 0,-4 0-1 31,-5 0-168-31,-5 0-34 0</inkml:trace>
          <inkml:trace contextRef="#ctx0" brushRef="#br0" timeOffset="23112.0499">11226 5266 1267 0,'9'-20'112'0,"0"-5"-89"16,5-3-23-16,-1-5 0 0,6 1 190 0,-1-4 34 0,5 3 6 0,-1 5 2 16,6 0-94-16,-1-1-18 0,0 1-4 0,1 8-1 15,3 7-63-15,-3 1-13 0,-5 4-3 0,-1 4 0 16,10 4-12-16,5 8-4 0,-10 0 0 0,9 9 0 16,-4 3-8-16,0 4-1 0,0 4-1 0,0 5 0 15,-5-1 0-15,0 9 0 0,1 3 0 0,-5 1 0 16,-1 3-10-16,-3 1 8 0,3 0-8 0,1-1 8 15,0-3 0-15,0 3 0 0,4-7 0 0,0-1 0 16,1-3-8-16,-1-1-17 0,-9-7 4 0,5-1 1 31,9 0-134-31,-5-7-26 0,-9-5-6 0</inkml:trace>
          <inkml:trace contextRef="#ctx0" brushRef="#br0" timeOffset="23352.8703">12328 4800 1785 0,'0'0'79'0,"0"0"17"0,-5-4-77 0,1 0-19 16,-6 4 0-16,10 0 0 0,0 0 168 0,-9 8 31 16,0 8 5-16,-4 0 2 0,-6 5-142 0,-8 3-29 15,0 4-6-15,-10 13-1 0,1 3-2 0,-5 5-1 16,0 8 0-16,-5 3 0 0,-4 9-10 0,0 8-3 15,-9 0 0-15,4-4 0 0,-4 0-12 0,9-4 0 16,-9 0-9-16,4-5 9 16,5-3-159-16,0-4-25 0,5 0-6 0</inkml:trace>
          <inkml:trace contextRef="#ctx0" brushRef="#br0" timeOffset="23675.1513">13065 5808 1670 0,'0'0'148'0,"0"0"-118"16,0 0-30-16,0 13 0 0,0 3 144 0,-4 4 24 16,4-4 4-16,-5 4 0 0,5 1-84 0,-4 3-18 15,-1 0-3-15,0 1-1 0,1-5-37 0,4 4-7 16,0-4-2-16,0-3 0 0,0-1-11 0,4-4-9 16,1-4 12-16,4 0-12 0,-4 0-11 0,8 0-9 15,-4-4-1-15,5-8-743 16,0 4-149-16</inkml:trace>
          <inkml:trace contextRef="#ctx0" brushRef="#br0" timeOffset="23823.1539">13152 5108 1497 0,'0'0'133'0,"-9"0"-106"0,-5-8-27 0,5 0 0 16,0 0 237-16,0-1 43 0,9 9 8 0,0 0 1 31,-9 4-402-31,-5 1-81 0</inkml:trace>
          <inkml:trace contextRef="#ctx0" brushRef="#br0" timeOffset="24231.6259">13561 4116 2246 0,'19'-12'200'0,"-1"-1"-160"15,-4 1-32-15,13 0-8 0,14 4 30 0,0 0 5 16,0 4 1-16,0 4 0 0,0 8-20 0,-5 0-4 15,-4 8-1-15,0-4 0 0,-9 5-11 0,-1-1 0 16,-3 4 0-16,-6 0 0 0,-4 5 0 0,1-1 0 16,-10 0 0-16,-5 9 0 0,-4-1 8 0,0-4-8 15,-14 5 8-15,5-1-8 0,-10 5 8 0,6-1-8 16,-10-8 0-16,4 5 8 0,1 7-8 0,0-11 12 0,0-1-12 16,4-4 12-16,5 1-3 0,4-1 0 0,0-4 0 15,10-4 0-15,4-4-9 0,4 1 10 0,10-5-10 0,0-8 10 31,8 4-111-31,6-8-23 0,4 0-4 0</inkml:trace>
        </inkml:traceGroup>
      </inkml:traceGroup>
    </inkml:traceGroup>
    <inkml:traceGroup>
      <inkml:annotationXML>
        <emma:emma xmlns:emma="http://www.w3.org/2003/04/emma" version="1.0">
          <emma:interpretation id="{0D8C8E60-2AB1-493D-B9E0-2B1164798BB0}" emma:medium="tactile" emma:mode="ink">
            <msink:context xmlns:msink="http://schemas.microsoft.com/ink/2010/main" type="paragraph" rotatedBoundingBox="2407,10534 26779,9129 26917,11536 2545,129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EEF569-F0C7-4334-90D0-24C1EDBAAAF3}" emma:medium="tactile" emma:mode="ink">
              <msink:context xmlns:msink="http://schemas.microsoft.com/ink/2010/main" type="line" rotatedBoundingBox="2407,10534 26779,9129 26917,11536 2545,12941"/>
            </emma:interpretation>
          </emma:emma>
        </inkml:annotationXML>
        <inkml:traceGroup>
          <inkml:annotationXML>
            <emma:emma xmlns:emma="http://www.w3.org/2003/04/emma" version="1.0">
              <emma:interpretation id="{AAAD5E7A-2B24-4D36-B46A-AE7EF7E7A836}" emma:medium="tactile" emma:mode="ink">
                <msink:context xmlns:msink="http://schemas.microsoft.com/ink/2010/main" type="inkWord" rotatedBoundingBox="2435,11033 5064,10881 5154,12432 2525,12583">
                  <msink:destinationLink direction="to" ref="{1C0D9737-AD89-4CED-866B-275C01ADA1EC}"/>
                </msink:context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4336.6582">-898 9534 1555 0,'0'0'138'0,"0"0"-110"0,0 0-28 0,0 0 0 16,0 0 58-16,0 0 6 0,0 0 2 0,0 0 0 15,0 0-46-15,0 0-8 0,0 0-3 0,0 0 0 16,0 0 11-16,0 0 1 0,0-4 1 0,0 4 0 16,0 0 10-16,0 0 1 0,0 0 1 0,0 0 0 15,0 0-13-15,0 0-2 0,0 0-1 0,0 0 0 16,0 0-18-16,0 0 0 0,14 0 8 0,-14 0-8 15,0 0 0-15,0 0 10 0,0 0-10 0,0 0 8 16,9 8 5-16,-9-8 1 0,0 0 0 0,13 12 0 16,-13 13 7-16,5-1 2 0,-10 8 0 0,5 5 0 15,0 7 13-15,-9 5 2 0,5 3 1 0,-10 5 0 16,5 4-5-16,-9 0-1 0,4-1 0 0,-4-3 0 16,4 4-33-16,1-9 0 0,-6 1 0 0,6-4 0 0,-1-9 0 15,0 1 8-15,1-5-8 0,4-3 0 0,-5-5 0 0,0 0 0 16,5-3 0-16,0-5 0 15,0 0-21-15,5-4-8 0,-6-8-2 0,10-8 0 16,-4 8-117-16,4-8-24 0,0 0-5 0</inkml:trace>
          <inkml:trace contextRef="#ctx0" brushRef="#br0" timeOffset="44836.1319">-1508 9684 2066 0,'0'-4'45'0,"0"-4"10"0,-5 0 1 0,5-5 3 0,5 1-47 0,0 4-12 16,-1-4 0-16,5 0 0 0,0 0 35 0,5 0 5 15,9 4 0-15,-5-1 1 0,9 1-25 0,1 0-6 16,3 0-1-16,1 8 0 0,5 0 7 0,4 0 2 16,0 4 0-16,4 4 0 0,10 0-6 0,-5 5-2 15,-9-5 0-15,4 0 0 0,10 4-10 0,4 0 0 16,-4-4-10-16,-5 0 10 15,0 0-37-15,5-8-2 0,-10 0 0 0,1-4 0 16,-1 0-118-16,1-8-24 0,4 4-5 0,-5-8-600 0</inkml:trace>
          <inkml:trace contextRef="#ctx0" brushRef="#br0" timeOffset="46113.1695">-793 9692 403 0,'0'0'17'0,"0"0"5"0,0 0-22 0,0 0 0 0,0 0 0 0,0 0 0 16,0 0 66-16,0 0 9 0,0 0 1 0,0 0 1 15,0 0-46-15,0 0-10 0,0 0-1 0,0 0-1 16,0 0 3-16,0 0 1 0,0 0 0 0,0 0 0 16,-14 8 2-16,14-8 1 0,0 0 0 0,0 0 0 15,0 0-10-15,0 0-3 0,0 0 0 0,0 0 0 16,0 0-13-16,0 0 9 0,0 0-9 0,0 0 8 16,0 0-8-16,0 0 0 0,0 0 9 0,0 0-9 15,0 0 12-15,0 0-3 0,0 0 0 0,0 0 0 16,0 0 26-16,0 0 5 0,0 0 0 0,0 0 1 15,0 0-5-15,0 0-2 0,0 0 0 0,0 0 0 0,0 0-3 0,0 0-1 16,0 0 0-16,0 0 0 0,0 0-18 0,0 0-3 16,0 0-1-16,0 0 0 0,0 0-8 0,0 0 12 15,0 0-12-15,0 0 12 0,0 0-4 0,0 0 0 16,0 0 0-16,0 0 0 0,0 0-8 0,0 0 8 16,0 0-8-16,0 0 8 0,9 0-8 0,-9 0 0 15,0 0 0-15,0 0 0 0,0 0-14 0,0 0 2 16,0 0 0-16,0 0 0 0,0 0 12 0,0 0 13 15,0 0-2-15,0 0-1 0,0 0-10 0,0 0 0 16,0 0 0-16,0 0 8 0,0 0-8 0,0 0 0 16,0 0 0-16,0 0 8 0,0 0 0 0,0 0 0 15,0 0 0-15,0 0 0 0,0 0 4 0,0 0 0 16,0 0 0-16,0 0 0 0,0 0 3 0,0 0 1 16,0 0 0-16,0 0 0 0,-9 4-16 0,9-4 0 0,0 0 0 0,0 0 0 15,0 0 0-15,0 0 0 0,0 0 0 0,0 0 0 16,5 0 0-16,-5 0 0 0,0 0 8 0,0 0-8 15,4 0 0-15,-4 0 0 0,0 0 0 0,5-4 0 16,4 4-8-16,0 0-5 0,-4-4-1 0,-5 4-463 16,0 0-93-16</inkml:trace>
          <inkml:trace contextRef="#ctx0" brushRef="#br0" timeOffset="47149.896">95 9210 1440 0,'-14'-12'64'0,"9"8"12"0,1-4-60 0,-1-4-16 0,1-1 0 0,4 5 0 15,-5-4 76-15,5 4 13 0,0 0 3 0,5 0 0 16,-5 8-64-16,0 0-12 0,0 0-2 0,0 0-1 15,0 0 3-15,0 0 0 0,0 0 0 0,0 12 0 16,0 0 2-16,-5 8 1 0,1-3 0 0,-6 3 0 16,1 0-6-16,0 4-1 0,-4 5 0 0,-1-1 0 15,0 9 3-15,-4-1 0 0,0 13 0 0,4-1 0 16,-9 5-4-16,5 8-1 0,-5-1 0 0,5 5 0 16,-4 0 14-16,-1 4 4 0,5 0 0 0,-5 4 0 15,5-1-11-15,-5 1-1 0,9-8-1 0,0 0 0 16,1-4-5-16,-1-1-1 0,-4-11 0 0,0 0 0 15,4-5-9-15,0-3 0 0,1-5 0 0,-1-8 8 16,0 1-8-16,1-13 12 0,-1 0-12 0,0-4 12 16,5-8-12-16,9-4 0 0,0 0 0 0,-9-8 0 0,-4-4 18 0,8-8 5 15,5 0 1-15,0-9 0 0,0-3-7 16,9-5-1-16,0-3 0 0,5-5 0 0,9 1-16 0,-1-5 0 16,6 1 0-16,-1 3 0 0,10 5 18 0,-1-1-3 15,0 5-1-15,-4 3 0 0,-4 9-14 0,-1 4 0 16,0 4-12-16,-9 3 12 0,5 9 0 0,-5 4 0 15,1 8 0-15,-6 5 9 0,1 3-9 0,-5 8 0 16,0 8 0-16,0 1 0 0,0-1 0 0,0 5-16 16,1-1 4-16,-6-3 1 0,1-5 0 0,-1 0 0 15,1 1 0-15,4-5 0 0,-5-4-1 0,1-4-1 16,-1-4 0-16,-4 1 0 0,10-1 13 0,-10-12 0 16,0 0 0-16,0 0 0 0,9 8 0 0,-9-8 0 15,0 0 0-15,0 0 0 0,0 0 8 0,13 0 4 0,1 0 0 16,-14 0 1-16,9-12 4 0,0 0 1 0,5-1 0 15,0-3 0-15,-5 0-7 0,0-4-2 0,4-5 0 0,1 5 0 16,0 0-9-16,-1 8 0 0,1 4 9 0,0 0-9 16,4 4 9-16,-9 0-9 0,-9 4 12 0,14 8-12 15,4 0 9-15,-4 4-9 0,-10 4 0 0,5 0 9 16,0 0-9-16,5 5 0 0,-5-5 0 0,-4 0 8 16,-5 0-8-16,4-4 0 0,14-3 0 0,-8 3 0 15,-10-12 0-15,0 0 0 0,13 8 0 0,5-4 0 16,-4-4 0-16,0 0 8 0,4-4-8 0,0-4 0 15,5 0 0-15,0-5 0 0,-10 1 8 0,6-4-8 16,8 0 0-16,0-4 0 0,-9-5 0 0,1-3 0 16,3 0 0-16,10 3 0 0,0-3 0 0,-5-4 0 15,-4-1 0-15,4 5 0 0,5 4 0 0,5-1 0 0,-14 5 0 16,-1 4 0-16,10 4 0 0,0 8 0 0,-5 0 0 0,1 4 0 16,-10 0 0-16,0 8 0 0,9 4 8 0,-8 0-8 15,-15 4 12-15,1 4-4 0,4 5 10 0,-5-1 2 16,-8 0 0-16,-5 5 0 0,-5-1-8 0,-4-4-2 15,9 5 0-15,-9-1 0 0,-14 0-2 0,4-3-8 16,-4-1 12-16,1 4-4 0,-10 1-8 0,-5-5 0 16,1 0 0-16,4-3 8 0,0-1-8 0,-9-4 0 15,-5-4 0-15,5-4 8 0,4-4-8 0,5-4-17 16,0-8 4-16,-4 0 1 16,4-4-44-16,9-8-9 0,9-9-2 0,-4-11-1065 0</inkml:trace>
          <inkml:trace contextRef="#ctx0" brushRef="#br0" timeOffset="47267.8532">545 9356 2257 0,'0'0'100'0,"0"0"20"0,-4-4-96 0,4 4-24 0,0 0 0 0,0 0 0 16,0 0 12-16,9 8-4 0,9 0 0 0,5-4-1019 16</inkml:trace>
        </inkml:traceGroup>
        <inkml:traceGroup>
          <inkml:annotationXML>
            <emma:emma xmlns:emma="http://www.w3.org/2003/04/emma" version="1.0">
              <emma:interpretation id="{8B5DC3B3-A788-47EF-B6C9-C3432649AAA3}" emma:medium="tactile" emma:mode="ink">
                <msink:context xmlns:msink="http://schemas.microsoft.com/ink/2010/main" type="inkWord" rotatedBoundingBox="6536,11046 7398,10997 7482,12455 6620,1250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7790.1906">2808 9781 2257 0,'0'0'49'0,"0"0"11"0,0 0 1 0,0 0 3 0,0 0-51 0,-4 12-13 16,-1 4 0-16,0 5 0 0,1-1 25 0,-5 12 3 16,0 5 0-16,0 7 0 0,-1 13-11 0,-3 0-1 0,-1 3-1 0,0 1 0 15,1 0-15-15,4 0 0 0,0-9 0 0,-1 1 0 16,1-9 0-16,5-3 0 0,-1-1 0 0,1-7 0 15,4-9 0-15,-5 0-8 0,5-7 8 0,0-5-13 16,9 0 4-16,-4-4 1 0,-5-8 0 0,13 0 0 16,1-4 8-16,4-8 0 0,-4-4 0 0,13-5-8 15,1-7 8-15,-1 0 0 0,5-5 0 0,0-7 0 16,0-1 16-16,-1 1-2 0,6-5 0 0,4 1 0 16,-5 7 13-16,5-3 2 0,0 11 1 0,0 5 0 15,-4 4-2-15,-1 8 0 0,0 4 0 0,-4 4 0 16,-4 8 7-16,4 0 1 0,-10 4 0 0,1 0 0 15,0 8-20-15,-5-4-3 0,-4-4-1 0,-5 4 0 16,-5 1 0-16,5-1 0 0,-9-4 0 0,0 0 0 16,-9 4-12-16,5 0 0 0,-14 0 0 0,4 1 0 15,-9-1 0-15,-4 4 0 0,0-4 0 0,-5 0 0 0,4 4 0 16,-4-3 0-16,-4-5 0 0,0 4 0 16,-1-4-32-16,5-4-7 0,-4-4-1 0,-1 0 0 15,1-4-159-15,-5 0-32 0</inkml:trace>
          <inkml:trace contextRef="#ctx0" brushRef="#br0" timeOffset="47906.3837">2840 9222 806 0,'0'0'72'0,"4"-8"-58"0,6 0-14 0,-10 8 0 16,0 0 324-16,0 0 63 0,4 0 12 0,10 4 2 16,-5 8-335-16,5 0-66 0,-1 9-16 0</inkml:trace>
        </inkml:traceGroup>
        <inkml:traceGroup>
          <inkml:annotationXML>
            <emma:emma xmlns:emma="http://www.w3.org/2003/04/emma" version="1.0">
              <emma:interpretation id="{F4DC5983-F9CB-46BD-AD3A-2891442938AC}" emma:medium="tactile" emma:mode="ink">
                <msink:context xmlns:msink="http://schemas.microsoft.com/ink/2010/main" type="inkWord" rotatedBoundingBox="9535,10554 15798,10192 15912,12171 9649,1253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9077.7586">8454 8883 2761 0,'0'0'60'0,"0"0"13"0,0 0 3 0,0 0 2 0,9 12-62 0,4 5-16 15,-8 7 0-15,9 4 0 0,-10 17 44 0,5-1 7 16,-4 13 1-16,-5 8 0 0,-5-1-36 0,-4 13-6 16,0 12-2-16,-9-4 0 0,-5 4-8 0,0-4 0 15,-4-4 0-15,0 0 0 0,-1-4 0 0,1 0 0 16,-5-4 0-16,9-4 0 0,1-1-9 0,3-7-1 16,-3 0 0-16,-1-13 0 15,9 5-132-15,1-17-26 0,-1 1-6 0,5-13-957 0</inkml:trace>
          <inkml:trace contextRef="#ctx0" brushRef="#br0" timeOffset="49248.954">8973 8871 2772 0,'0'0'61'0,"4"12"13"0,1 9 2 0,4 3 1 0,0 12-61 0,0 5-16 0,0 7 0 0,0 5 0 15,-4 4 48-15,-1 3 8 0,-4 9 0 0,0 4 1 16,0 0-38-16,-4 4-8 0,-1-5-2 0,-4-3 0 16,5-4-9-16,-6 0-17 0,1-9 4 0,0 1 1 15,0-8-133 1,5-5-27-16</inkml:trace>
          <inkml:trace contextRef="#ctx0" brushRef="#br0" timeOffset="49622.684">9510 10020 2797 0,'0'0'124'0,"0"0"25"0,13 0-119 0,-3 5-30 16,3 3 0-16,1-8 0 0,9 4 40 0,4-4 1 16,0-4 1-16,-4-4 0 0,4-1-28 0,1-3-6 15,-6 0 0-15,6-4-8 0,-10-4 0 0,9 0 0 0,-8-5 0 0,-1-3 0 16,5 0 0-16,-10-5 0 0,5 1 0 0,1-1 0 15,-6-3 0-15,1 4 0 16,-5-5 8-16,5 9-8 0,-5 0 0 0,0 3 0 0,-5 5 0 0,1 0 0 16,0 0 0-16,-5 3-9 0,0 5 1 0,0 4 0 15,0 8 8-15,0 0 0 0,0 0 0 0,-14 0 0 16,5 12 0-16,-9 4 0 0,4 9 0 0,-4 3 0 16,-5 4 0-16,5 5 0 0,-10 3 0 0,6 1 0 15,-1-5-16-15,5 5 0 0,-5-5-1 0,5 5 0 16,9-5 25-16,-1 0 6 0,-3 1 1 0,8-1 0 31,1-3-55-31,4-1-12 0,4 0-1 0,1 1-786 0,-1-1-157 0</inkml:trace>
          <inkml:trace contextRef="#ctx0" brushRef="#br0" timeOffset="48369.3065">6655 9878 1670 0,'0'0'148'0,"0"0"-118"0,14-4-30 0,-5-4 0 0,0 0 83 0,0 0 10 15,5 0 3-15,0 0 0 0,-5 0-26 0,0-1-5 16,-5 1-1-16,-4 0 0 0,9-4-26 0,-9 0-6 15,-9-4 0-15,0 4-1 0,0-5-19 0,0 5-3 16,0-4-1-16,-5 0 0 0,1 0 1 0,-1 4 0 16,0-5 0-16,-4 5 0 0,0 4-9 0,0 0 8 15,-5-4-8-15,0 8 8 0,-4 0 6 0,-5 0 1 16,0 4 0-16,-9 0 0 0,0 8-15 0,-14 0 0 16,1 4 0-16,-5 4 0 0,4 5 0 0,0 3 0 15,1 8 0-15,4 5 0 0,4-1 23 0,1 9 1 16,8-1 1-16,-4 13 0 0,9 4-5 0,0-1 0 15,10 5-1-15,-1-4 0 0,5 0-19 0,-1-1 0 0,10-3 0 16,0-4 0-16,5-5 0 0,4-3-9 0,4 3 1 16,1-7 0-1,8-5-39-15,6-3-7 0,-1-9-2 0,9-4-1051 0</inkml:trace>
          <inkml:trace contextRef="#ctx0" brushRef="#br0" timeOffset="48785.2255">7197 10109 1785 0,'14'-8'159'16,"0"-4"-127"-16,4-4-32 0,5 3 0 15,-5-3 88-15,0 4 12 0,1-4 3 0,-6 4 0 0,1 0-27 0,0-5-6 16,-5 5-1-16,-4 4 0 0,4 0-34 0,-9 8-7 16,-5-12-2-16,1 4 0 0,-10 0-17 0,0 8-9 15,0 0 10-15,-4 4-10 0,-5 4 0 0,0 0 0 16,1 0-13-16,-6 4 4 0,1 4-3 0,-1 1 0 15,1 3 0-15,0 0 0 0,-10 8 12 0,5 1 0 16,0 3 0-16,0 5 0 0,-4-1 8 0,4 1 3 16,0-1 1-16,4-4 0 0,6 1-12 0,3-5-17 15,-4 0 4-15,5-7 1 0,4-1 12 0,5 0 15 16,0-8-3-16,0 1-1 16,4-9-31-16,5-4-7 0,0 0-1 0,0 0 0 0,0 0 3 0,19-4 0 15,-1-9 0-15,9-3 0 0,5-4 9 0,0-4 1 16,5-5 1-16,4-3 0 0,-4-1 24 0,4-7 5 0,-9-5 1 0,0 5 0 15,4-1 32-15,-4 1 6 0,-5 8 2 0,1-1 0 16,-1 9 3-16,-4 4 1 0,-5 3 0 0,-4 9 0 16,-5 0-17-16,0 8-3 0,0 4-1 0,-4 8 0 15,4 5-11-15,-4 3-3 0,-5 8 0 0,0 5 0 32,0 3-42-32,-5 9-9 0,-4-1-2 0,4 5 0 15,-4-5-77-15,0-3-16 0,0-5-3 0,4 1-645 0,1-5-129 0</inkml:trace>
          <inkml:trace contextRef="#ctx0" brushRef="#br0" timeOffset="50103.8478">10862 9964 748 0,'46'-20'33'0,"-24"7"7"0,1 1-32 0,9-8-8 16,4 0 0-16,5 0 0 0,0-5 370 0,0 5 72 15,-4 0 14-15,-1-4 4 0,-4-1-325 0,-5 1-65 16,-4 0-13-16,-5 4-2 0,1-1-30 0,-6 5-5 16,1 0-2-16,-5 0 0 0,-5 0 7 0,-4 3 2 15,0 1 0-15,-4 4 0 0,-5 0-16 0,0 0-3 16,0 0-8-16,-5 8 12 0,-4 0-12 0,-5 4 0 16,5 8 0-16,-10 4 0 0,-3 9 0 0,-6 3 0 15,-4 4 0-15,0 9 0 0,0 3 0 0,5 1 0 16,-1 3 0-16,6-7 0 0,-1 7 0 0,4-3 0 15,6-5 0-15,3 1 0 0,1 3 0 0,4-3-10 0,5-1 0 0,5-3 0 16,-1-1 0-16,1-8 0 0,8-3 0 16,1-5 0-16,-1-4 2 0,5-4 0 0,5-4 0 15,0-4 0-15,9-4 8 0,-1-4 0 0,1-8 0 0,9-8 0 16,4-4 0-16,1-9 0 0,4-3 8 0,0-9-8 16,0-3 24-16,0-9 0 0,-5-4 0 0,5-3 0 15,-4-5-4-15,4-12-1 0,-1-12 0 0,-3-4 0 16,4 0 4-16,-5-5 1 0,5-7 0 0,-4 4 0 15,-10-8-24-15,5 3 0 0,-5 5 0 0,1 8 0 16,3 8 11-16,-8 16-3 0,0 4 0 0,-5 17 0 16,0 11 1-16,-9 9 0 0,1 8 0 0,-6 7 0 15,1 9 3-15,-5 8 0 0,0 0 0 0,0 17 0 16,-5 3-12-16,1 12 0 0,-1 9 0 0,-9 7 0 16,1 5 0-16,-1 7 0 0,-4 1 0 0,4 12 0 15,-4 0 0-15,4 4 0 0,-4 4 0 0,0 0 0 0,4 8 0 16,1 0 0-16,-6 4 0 0,6 4 0 15,4-4 0-15,-1 0 0 0,6 0 0 0,-1-4 0 16,5 0-60-16,5-4-8 0,4 0-2 0,0-8 0 16,5-4-166-16,4-12-34 0</inkml:trace>
        </inkml:traceGroup>
        <inkml:traceGroup>
          <inkml:annotationXML>
            <emma:emma xmlns:emma="http://www.w3.org/2003/04/emma" version="1.0">
              <emma:interpretation id="{2733BF03-5526-4BF7-9EA6-6CAA1C999124}" emma:medium="tactile" emma:mode="ink">
                <msink:context xmlns:msink="http://schemas.microsoft.com/ink/2010/main" type="inkWord" rotatedBoundingBox="18344,10829 21858,10626 21917,11641 18403,1184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1098.4727">16189 9049 1152 0,'4'-8'102'0,"5"-8"-82"16,-4 4-20-16,4-4 0 0,9 8 348 0,-9-1 64 16,-9 9 14-16,0 0 2 0,14 4-338 0,-5 1-68 15,-9-5-14-15,0 16-8 0,0 0 0 0,-4 8 0 16,-1 5 0-16,-4 3 0 0,-9 8 0 0,0 9 0 16,4-1 0-16,-4 9 9 15,0 4-33-15,4-4-6 0,0 3-2 0,5-7 0 0,0-1 32 0,9-7 0 16,-5-1-8-16,10-7 8 0,4-5-16 0,-4-3 0 15,-1-5 0-15,10-8 0 0,0 0 16 0,4-4 0 16,0-4 0-16,0-3 0 0,5-5 0 0,0 0 13 16,9-9-4-16,-5 1-1 0,-4-4 0 0,4-4 0 0,5 0 0 15,0-8 0-15,0-1 26 0,-5-3 5 0,-4-8 1 16,4-1 0-16,5-7-11 0,-5-1-1 0,-4-8-1 16,-5 9 0-16,5-1 1 0,-5 5 0 0,-9 4 0 0,-4 7 0 15,-5 5-28-15,0 4 0 0,-5-1 0 0,-8 5 0 16,-10 4 0-16,0 0 0 0,5 4-10 0,-14 4 10 31,-14 0-148-31,1 4-24 0,-1 0-5 0</inkml:trace>
          <inkml:trace contextRef="#ctx0" brushRef="#br0" timeOffset="51483.8573">17113 8948 691 0,'18'0'61'0,"-9"-4"-49"0,10 0-12 0,-6 0 0 0,5 4 475 0,5 0 92 16,0 4 18-16,4 8 4 0,-8 8-455 0,8 1-91 16,-4 7-19-16,4 4-3 0,-9 1-12 0,0 7-9 15,-4-3 12-15,0 7-12 0,-10 1 12 0,5 3-4 16,-4 1 0-16,-5-1-8 0,0 1 0 0,0-5 0 15,-5-3 0-15,5-9 0 0,0 5 0 0,0-13 0 16,0-4 0-16,-4-4 0 0,4-4 8 0,0 1-8 16,0-5 0-16,0-8 0 0,0 0 9 0,0 0-1 15,0 0-8-15,0 0 12 0,9-8 15 0,0-9 2 16,5 1 1-16,-1-8 0 0,1-4-12 0,0-5-2 0,-1-7-1 16,5-1 0-16,5-3-15 0,0-1-12 0,0 1 3 0,0-1 0 31,4 1-20-31,5-1-4 0,0 9-1 0,-1-5 0 15,6 5-70-15,-1 4-15 0,1-1-2 0,-1 5-1077 0</inkml:trace>
          <inkml:trace contextRef="#ctx0" brushRef="#br0" timeOffset="50691.648">14381 9199 2649 0,'5'-16'236'0,"-1"0"-189"0,1-1-38 0,9-3-9 16,4 0 20-16,-4 0 3 0,8-1 0 0,-3 5 0 16,8 0-23-16,-9 4 0 0,5 0 0 0,0 4 0 0,-5 0 0 0,5 4-16 15,-10 4 4-15,5 4 0 0,-4 8 0 0,4 4 0 16,-4 8 0-16,0 9 0 0,-5 7 12 0,0 9-12 15,0 3 12-15,-9 9-12 0,0 4 12 0,0 4 0 16,0 3 0-16,-5-7 8 0,-8-4-8 0,4-5 8 16,0-3-8-16,4-4 8 0,-4-5 2 0,0-7 1 15,4-5 0-15,-4-4 0 0,5-3 4 0,-1-5 1 16,0-4 0-16,1 0 0 0,-1-8-4 0,5 0 0 16,0-8 0-16,0 0 0 0,0 0 4 0,5-12 0 15,-5-4 0-15,4-4 0 0,1-13 11 0,4-3 2 16,0-4 1-16,5-13 0 0,0-8-18 0,8-8-4 15,6-7-8-15,-1-5 12 0,5 4-12 0,9-4-12 16,0 8 3-16,4 0 0 0,10 8-3 0,-5 13-1 16,-14 7 0-16,5 9 0 0,5 11 13 0,-10 5 0 0,-8 12 0 0,-6 8-9 15,1 0 9-15,0 12 9 0,0 9-1 0,-10 3-8 16,-4 12 8-16,1 5-8 0,3 3 0 0,-4 5 0 16,-9 11 9-16,-4 1-1 0,4 4-8 0,-5 4 12 15,-4 4-24-15,-5-5-6 0,-4-3-1 0,5 0 0 31,3-8-152-31,1-1-30 0,-13-11-7 0,13-13 0 0</inkml:trace>
        </inkml:traceGroup>
        <inkml:traceGroup>
          <inkml:annotationXML>
            <emma:emma xmlns:emma="http://www.w3.org/2003/04/emma" version="1.0">
              <emma:interpretation id="{484F0AB9-BC52-4707-A424-CD73FF385415}" emma:medium="tactile" emma:mode="ink">
                <msink:context xmlns:msink="http://schemas.microsoft.com/ink/2010/main" type="inkWord" rotatedBoundingBox="22639,9367 26779,9128 26891,11080 22751,11319"/>
              </emma:interpretation>
              <emma:one-of disjunction-type="recognition" id="oneOf13">
                <emma:interpretation id="interp17" emma:lang="" emma:confidence="0">
                  <emma:literal>at</emma:literal>
                </emma:interpretation>
                <emma:interpretation id="interp18" emma:lang="" emma:confidence="0">
                  <emma:literal>a</emma:literal>
                </emma:interpretation>
                <emma:interpretation id="interp19" emma:lang="" emma:confidence="0">
                  <emma:literal>al</emma:literal>
                </emma:interpretation>
                <emma:interpretation id="interp20" emma:lang="" emma:confidence="0">
                  <emma:literal>as</emma:literal>
                </emma:interpretation>
                <emma:interpretation id="interp21" emma:lang="" emma:confidence="0">
                  <emma:literal>all</emma:literal>
                </emma:interpretation>
              </emma:one-of>
            </emma:emma>
          </inkml:annotationXML>
          <inkml:trace contextRef="#ctx0" brushRef="#br0" timeOffset="52882.361">21188 9090 1440 0,'0'0'64'0,"0"-8"12"0,-5 0-60 0,5-1-16 0,0 1 0 0,0 8 0 15,0-8 152-15,-4 4 27 0,-1-8 5 0,5 4 2 16,-9 0-137-16,5 0-27 0,-6-4-6 0,6-1 0 15,-5 5-16-15,0-4 0 0,0 4 0 0,-5-4 0 16,5 4-8-16,0 4 8 0,-5-4 0 0,5 8 0 0,-5 0 0 16,-4 0 0-16,4 8 0 0,-8 0 0 0,-6 8 18 0,6 0 1 15,-6 5 0-15,1 3 0 0,0 8 10 0,-1 1 3 16,6-1 0-16,3 0 0 0,-3-3-14 0,3 3-2 16,1-4-1-16,9-7 0 0,4-1-15 0,5 0 0 15,-4-4 0-15,4-4 0 0,4-3 0 0,-4-9-13 0,0 0 2 0,0 0 1 16,14 0 10-16,0 0 0 15,4-9 0-15,0-3 0 0,10 0 15 0,-1-4 5 16,5-4 0-16,-5-5 1 0,0 1 20 0,5-4 4 16,0-5 1-16,0 1 0 0,-5-4 6 0,1 3 0 15,3 1 1-15,1 4 0 0,-4-1-7 0,-10 9-2 0,5 8 0 0,-10 4 0 16,1 0-35-16,0 8-9 0,-5 8 0 16,-5 4 0-16,1 8-10 0,-1 0-4 0,-4 9-1 15,0 3 0 1,-4-4-11-16,4 5-2 0,0-5-1 0,0 0 0 15,0-3-21-15,0-1-4 0,9-8-1 0,-5 0 0 16,6 1 19-16,3-5 4 0,1-4 1 0,9 0 0 0,4-4 8 0,0-4 2 0,-4 0 0 0,4 0 0 16,5-8 30-16,0 0 7 0,0-4 0 0,0-5 1 15,4 1 12-15,1-4 3 0,-1 0 0 0,1 0 0 16,3-9 0-16,6-7 1 0,0-1 0 0,4-7 0 16,-5-5-17-16,1 1-3 0,-1-9-1 0,1-4 0 15,4-3-12-15,-5-5-10 0,5 0 2 0,-9-4 0 16,5-4 8-16,-10-4-10 0,5 0 10 0,-9 0-10 15,0 1 10-15,0-1 0 0,0 8 0 0,-5-4 0 16,-4 4 11-16,4 8-3 0,1-4 0 0,-6 9 0 16,1 3-8-16,-5 0 0 0,5 9 9 0,0 7-9 15,-5 5 21-15,-4 8 0 0,-1 7 0 0,-4 5 0 0,1 4-7 16,-6 4-2-16,-4 8 0 0,0 0 0 0,-9 12-12 0,-5 8 9 16,1 5-9-16,-6 11 8 0,-8 13-8 0,-5 11 0 15,5 9 0-15,-5 4 0 0,0 8 24 0,5 8 2 16,-5 4 1-16,9 4 0 0,-4 4-17 0,0-4-10 15,8 1 12-15,1-13-12 0,5 0 11 0,-1-5-11 16,5 1 10-16,4-4-10 0,5-4 0 0,9-8 8 16,-4 0-8-16,9-9 0 0,4-3-16 0,5-4-5 15,4-5-2-15,5-8 0 16,9 5-114-16,9-9-23 0,14 1-5 0</inkml:trace>
          <inkml:trace contextRef="#ctx0" brushRef="#br0" timeOffset="52081.9595">18798 9045 2304 0,'0'0'204'0,"9"-4"-163"15,0-4-33-15,-9 8-8 0,13 0 80 0,-13 0 13 16,10 0 3-16,3 8 1 0,-4-4-72 0,5 8-14 16,-9 0-3-16,-1 5-8 0,1 3 0 0,-1 0 0 15,-8 0 0-15,-1 5 0 0,1-1 0 0,-1 0 0 16,-4 0 0-16,0-3 0 0,0 3 0 0,-5-4 0 15,0-4-8-15,5 1 8 0,0-5 0 0,0-4 0 16,0 0 0-16,4 0 0 0,-4-4 0 0,9-4 0 16,0 0 0-16,0 0 0 0,0 0 13 0,0 0-4 15,0-8-1-15,5-4 0 0,4-4 19 0,0-5 3 16,5 1 1-16,-1-4 0 0,10 0-10 0,0-9-1 0,4 5-1 16,1-9 0-16,-1 5-19 0,5 0 0 15,4-1 0-15,-4 5 0 0,4 4 0 0,1 4-17 0,-1 3 3 0,1 5 1 16,-1 8 13-16,-4 4-9 0,-5 8 9 0,1 0-8 15,-1 9 8-15,0 3 0 0,-9 0 0 0,5 8 0 16,-9 1 12-16,4-1-3 0,-9 0 0 0,0 5 0 16,-4-1 3-16,-5 0 1 0,0 1 0 0,-5-1 0 15,-4-3-4-15,5-5-1 0,-5 0 0 0,4-4 0 16,-4-3-8-16,4-1 0 0,-4-4 0 0,5-4 0 16,4-8 0-16,0 0-11 0,0 0 1 0,0 0 0 15,0 0 0-15,13 4 0 0,1-8 0 0,0-4 0 16,4 0 10-16,0-8 0 0,0-1 0 0,5-3 0 15,0 0 16-15,0-8 6 0,8-1 1 0,-3-3 0 16,-1-1-23-16,0-3 0 0,5 4-10 0,0-1 10 16,0 5 11-16,0 0 9 0,0 3 1 0,0 5 1 0,4 4-4 0,-4 8-1 15,-9 4 0-15,4 4 0 0,-4 8-8 0,0 0-1 16,-1 4-8-16,1 8 12 0,-5 1-12 0,0 3 0 16,-4 4 0-16,4 1 0 0,-4-1-12 0,-5 0 0 15,0 1 1-15,0 3 0 16,-4-4-109-16,-5 1-23 0,4-1-4 0</inkml:trace>
        </inkml:traceGroup>
      </inkml:traceGroup>
    </inkml:traceGroup>
    <inkml:traceGroup>
      <inkml:annotationXML>
        <emma:emma xmlns:emma="http://www.w3.org/2003/04/emma" version="1.0">
          <emma:interpretation id="{D3532843-1B60-4682-9AC5-4BCCA7296BEA}" emma:medium="tactile" emma:mode="ink">
            <msink:context xmlns:msink="http://schemas.microsoft.com/ink/2010/main" type="paragraph" rotatedBoundingBox="4550,13697 14889,13259 14994,15745 4655,161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854542F-C2CB-4825-A2D3-D579F2FEB896}" emma:medium="tactile" emma:mode="ink">
              <msink:context xmlns:msink="http://schemas.microsoft.com/ink/2010/main" type="line" rotatedBoundingBox="4550,13697 14889,13259 14994,15745 4655,16183"/>
            </emma:interpretation>
          </emma:emma>
        </inkml:annotationXML>
        <inkml:traceGroup>
          <inkml:annotationXML>
            <emma:emma xmlns:emma="http://www.w3.org/2003/04/emma" version="1.0">
              <emma:interpretation id="{3880C46A-2AD7-428B-A6F7-2DDB4239A5BE}" emma:medium="tactile" emma:mode="ink">
                <msink:context xmlns:msink="http://schemas.microsoft.com/ink/2010/main" type="inkWord" rotatedBoundingBox="4550,13697 12320,13368 12425,15854 4655,16183"/>
              </emma:interpretation>
              <emma:one-of disjunction-type="recognition" id="oneOf14">
                <emma:interpretation id="interp22" emma:lang="" emma:confidence="0">
                  <emma:literal>vati</emma:literal>
                </emma:interpretation>
                <emma:interpretation id="interp23" emma:lang="" emma:confidence="0">
                  <emma:literal>va ti</emma:literal>
                </emma:interpretation>
                <emma:interpretation id="interp24" emma:lang="" emma:confidence="0">
                  <emma:literal>va t;</emma:literal>
                </emma:interpretation>
                <emma:interpretation id="interp25" emma:lang="" emma:confidence="0">
                  <emma:literal>vat;</emma:literal>
                </emma:interpretation>
                <emma:interpretation id="interp26" emma:lang="" emma:confidence="0">
                  <emma:literal>va tin</emma:literal>
                </emma:interpretation>
              </emma:one-of>
            </emma:emma>
          </inkml:annotationXML>
          <inkml:trace contextRef="#ctx0" brushRef="#br0" timeOffset="56583.2691">4101 12728 1785 0,'0'0'79'0,"0"0"17"0,0 0-77 0,0 0-19 16,0 0 0-16,5 12 0 0,-5 4 57 0,0 4 8 15,0 1 2-15,-5 15 0 0,1 5-29 0,-1 7-6 16,-4 1 0-16,0 3-1 0,-5 1-15 0,0 4-2 16,5-5-1-16,-4 1 0 0,-1-1-13 0,5-3-18 15,4-4 4-15,-4-5 1 0,0 0 21 0,5-7 5 0,-1-5 1 16,5-4 0-16,0-7 5 0,5-1 1 0,-1-4 0 16,1 0 0-16,-5-12 24 0,0 0 4 0,13-4 2 0,6 0 0 15,-1 0-6-15,9-12 0 0,0-4-1 0,1-5 0 16,-1-3 1-16,5-4 1 0,0-5 0 0,0-3 0 15,4-1-16-15,-4-3-3 0,4-1-1 0,1-3 0 16,-5-1-15-16,4-4-10 0,-4 5 12 0,0-1-12 16,0 5 0-16,0-1 0 0,-5 5-15 0,-4 7 5 31,-5 1-63-31,0 4-13 0,-4-1-2 0,-1 9-700 0,-4 4-139 0</inkml:trace>
          <inkml:trace contextRef="#ctx0" brushRef="#br0" timeOffset="57025.7793">5594 13149 1324 0,'-4'-16'59'16,"-1"8"12"-16,5-5-57 0,-4-3-14 15,-1 0 0-15,1-4 0 0,4 4 228 0,-5-1 44 0,5-3 8 0,-4 4 1 16,-6 0-199-16,6 4-40 0,-5-5-8 0,-5 5-2 16,0 0-32-16,-4 4 0 0,-5-4 0 0,5 8 0 15,-5 0 0-15,5 0 0 0,-4 8 0 0,-6 0-9 16,5 4 9-16,-4 4-12 0,0-4 12 0,-1 4-12 15,1 5 4-15,0 3 0 0,-5 4 0 0,5 4 0 16,-5 1 8-16,4-1-10 0,-3 4 10 0,3 1-10 16,6 3 10-16,-6-3 0 0,10-1 0 0,0 0 0 15,4-3 0-15,5-1 0 0,4-4 0 0,1-3 0 16,4-1 0-16,0-4 0 0,4-4 0 0,1-4 0 16,9-4 0-16,-1-4 0 0,6-4 0 0,-1-4 0 15,9-4 11-15,5-4 1 0,0-4 0 0,0-5 0 16,9 1-1-16,-9-4 0 0,4-5 0 0,0 1 0 15,-4 0 19-15,0 3 4 0,5 1 1 0,-6 4 0 0,-3-1 13 16,-6 9 4-16,6 4 0 0,-10 0 0 0,5 8-3 16,-5 0 0-16,-4 8 0 0,4 4 0 0,0 8-49 15,0 0 0-15,5 4-9 0,-5 5 1 0,0 3-7 0,1-4-1 16,-1 5 0-16,-4-1 0 16,4-4-143-16,0 1-29 0,0-5-5 0</inkml:trace>
          <inkml:trace contextRef="#ctx0" brushRef="#br0" timeOffset="57281.1689">6377 12562 2833 0,'0'0'62'0,"0"0"13"0,5-8 2 0,4 4 3 0,5 0-64 0,4-4-16 0,9 0 0 0,5 0 0 15,9-1 37-15,5-3 4 0,8-4 1 0,6 0 0 16,3-4-19-16,1 3-4 0,4-3-1 0,1 0 0 16,-1 0-18-16,0-5 0 0,0 1 0 0,1 4 0 15,-1 0 0-15,0 4-12 0,1-1 1 0,-6 1 1 32,1 4-74-32,-9 0-14 0,-5 0-3 0,0 0-731 0,-9 4-145 0</inkml:trace>
          <inkml:trace contextRef="#ctx0" brushRef="#br0" timeOffset="57538.6767">7525 11579 1900 0,'0'0'169'0,"0"0"-135"16,0 0-34-16,0 0 0 0,0 12 100 0,-5 4 12 15,5 4 4-15,-4 8 0 0,-5 9-39 0,-1 7-7 16,1 5-2-16,-4 4 0 0,-15 3-15 0,1 13-3 16,0 4-1-16,-1 8 0 0,-8 12-28 0,4-4-5 15,-4 0-2-15,-1 0 0 0,-4 4-14 0,5-4 9 0,-10 4-9 16,10-4 8-16,-5-8-16 0,5-4-4 0,-5-4-1 0,9-8 0 31,0-5-115-31,5-3-22 0,-1-4-5 0,1-5-914 0</inkml:trace>
          <inkml:trace contextRef="#ctx0" brushRef="#br0" timeOffset="57751.6323">7871 12845 2754 0,'0'0'60'0,"0"0"13"0,0 0 3 0,0 0 1 0,9 16-61 0,5 5-16 0,-5-1 0 0,-5 4 0 15,10 0 16-15,-10 1 0 0,1 7 0 0,0-4 0 0,-5 5-16 0,4-5 11 16,-4 1-11-16,0-1 10 0,5-4-10 0,-1-4 0 16,-4 1 0-16,5-5 0 15,4-4-84-15,-5 0-8 0,6-4-3 0,-1 0-1063 16</inkml:trace>
          <inkml:trace contextRef="#ctx0" brushRef="#br0" timeOffset="57890.3532">8367 12064 2646 0,'0'0'58'0,"0"0"12"0,-9-8 2 0,4 0 3 0,5 8-60 0,0 0-15 0,0 0 0 16,0 0 0 0,5 8-187-16,0 4-40 0</inkml:trace>
          <inkml:trace contextRef="#ctx0" brushRef="#br0" timeOffset="54340.225">627 13092 864 0,'23'4'38'0,"-23"-4"8"0,0 0-37 0,14 8-9 0,-5 4 0 0,14 5 0 16,4-5 164-16,0 4 32 0,-4 0 5 0,4-4 2 15,10 4-135-15,-5-7-26 0,4-1-6 0,0-4 0 16,5-4-6-16,5 0-1 0,-1-4 0 0,-4-4 0 16,-9-9-1-16,5-3-1 0,13 0 0 0,0 0 0 15,-9-13-2-15,0 5 0 0,0 0 0 0,0-5 0 16,0 1-8-16,-9-5-1 0,-5 1-1 0,9 4 0 16,-4-5 9-16,-4 5 3 0,-15-1 0 0,5-3 0 15,5 4-15-15,-9-1-2 0,-1 1-1 0,-8 4 0 16,-5 3-9-16,5 5 0 0,-1 4 0 0,-8 4 0 15,-10-4 0-15,0 7 0 0,10 1 0 0,-10 4 0 16,-4 0-10-16,-5 4 10 0,5 4-13 0,-5 0 5 16,0 9 8-16,-9-1-10 0,-4 4 10 0,0 4-10 15,8 0 10-15,-8 9 14 0,-10-1-3 0,1 4-1 16,13 5 18-16,0 7 4 0,-4 1 1 0,-5 7 0 0,0 9 15 16,13 0 4-16,6 8 0 0,-1-5 0 0,-4 9-27 15,13-4-5-15,5 8 0 0,4-4-1 0,1 4-2 0,8-5 0 16,1-7 0-16,8 0 0 0,10-8-17 0,0-5-9 15,-5-7 1-15,10-5 0 16,8-3-68-16,5-9-12 0,-5-8-4 0,10-4-966 16</inkml:trace>
          <inkml:trace contextRef="#ctx0" brushRef="#br0" timeOffset="54887.7892">3682 12513 1728 0,'0'0'153'0,"0"0"-122"0,0-8-31 0,0 0 0 15,0 0 80-15,0 8 9 0,-4-4 3 0,-5 0 0 16,-1 0-32-16,-3 4-7 0,-1 0-1 0,0 0 0 16,-8 4-25-16,-1 0-6 0,-4 4-1 0,-5 0 0 15,-5 0-8-15,-4 9-1 0,-4-5-1 0,4 8 0 16,-5 0-2-16,1 4 0 0,-1-3 0 0,1 3 0 15,-1 4 1-15,5 5 0 0,0-5 0 0,5 12 0 16,-5 1 8-16,0 3 2 0,4 1 0 0,1-1 0 16,4 1-30-16,-4-5-5 0,4-3-2 0,5-5 0 15,-1 5 18-15,5-9 0 0,1 0 0 0,8-3 0 16,5-5 14-16,4-4 0 0,1-4 0 0,4-12 0 16,0 0-32-16,0 0-6 0,0 0-2 15,0 0 0-15,9-8 14 0,5-4 4 0,4-8 0 0,9-5 0 0,5-3 8 16,4-4 0-16,5-9 0 0,0 1-8 0,5-9 8 0,-1 1 0 15,-4-9 0-15,5 4 0 0,9 1 0 0,-5-1 0 16,0 1 0-16,-5 3 8 0,1 0-8 0,-1 5 0 16,-4-1 8-16,0 9-8 0,-9 4 15 0,0 3-2 15,-9 1 0-15,0 8 0 0,-5 4 7 0,-9 3 0 16,5 5 1-16,-14 8 0 0,0 0-7 0,4 16-2 16,-4 5 0-16,-4 11 0 0,-6 9 0 0,-8 7-1 15,-5 13 0-15,-8 8 0 0,-10 12 23 0,0 8 5 16,-9 8 1-16,-5 8 0 0,0 4-32 0,-8 5-8 15,3-1 0-15,6 0 0 0,-1-4 8 0,5-7 0 16,0-9 0-16,9-4 0 0,-5-8-8 0,10-8 0 16,4-5 0-16,5-11 0 15,-1-8-59-15,10-9-9 0,0-8-3 0,4-7 0 16,1-9-149-16,4-12-31 0,9-4-5 0,9-37-592 0</inkml:trace>
          <inkml:trace contextRef="#ctx0" brushRef="#br0" timeOffset="55815.2201">3432 12683 1321 0,'0'0'28'0,"9"-8"7"0,-5 0 1 0,6 4 2 0,-6-4-30 0,5 0-8 0,-4 0 0 0,-1 4 0 0,-4-4 57 0,0 8 11 15,5-8 1-15,-10 4 1 0,1-4-32 0,-1 3-6 16,-4-3-2-16,5 4 0 0,-6 0 1 15,1 0 0-15,0 0 0 0,-4 0 0 0,-1-4-31 0,0 4 0 16,1 0 0-16,-6-4 0 0,6 4 0 0,-1 0 0 16,0 0 0-16,1-4 0 0,-1 4 0 0,5-5 0 15,-5 5 0-15,1 0 0 0,-1 0 0 0,0 0 8 16,1 0 0-16,-5 4 1 0,4 0 14 0,0 0 2 16,1 0 1-16,-6 0 0 0,6 0 5 0,-1 4 1 15,-4 0 0-15,4 0 0 0,-4 4-32 0,0-3 0 16,4 3-11-16,-4 0 11 0,4 0 0 0,1 0 20 15,-1 0-3-15,-4 0 0 0,4 4-5 0,0-4-2 16,-4 4 0-16,4-3 0 0,-4-1 10 0,5 0 1 16,-1 4 1-16,-4-4 0 0,0 0 6 0,-1 4 0 0,6-4 1 15,-6 8 0-15,1 5-7 0,0-1-2 0,4 4 0 0,1 5 0 16,4-1-1-16,-5 4-1 0,5 5 0 0,4 3 0 16,1-3 2-16,-1-1 1 0,5 0 0 0,0-3 0 0,0-1-21 0,0-3 0 15,5-1 0-15,-5-4 0 16,4 0 0-16,1-3-20 0,-1-9 4 0,5 0 1 15,1-4 24-15,-1-4 5 0,0 0 1 0,4-4 0 16,6 0-15-16,-1-4 0 0,0 0 0 0,5-8 0 16,0 0 0-16,-1-4 0 0,1 3 0 0,4-3 0 15,1-4 0-15,-1 0 0 0,0 0 0 0,1-1-10 16,-1-3 10-16,0 0 0 0,1-1 0 0,-1 1-8 16,0 0 8-16,-4 0 8 0,4-5-8 0,-4 5 11 15,0 0-45-15,-9-1-9 16,-1 5-1-16,1-4-1 0,-5 4-24 0,0-5-5 0,-4 5-1 15,4 0-569-15,0 0-113 0</inkml:trace>
        </inkml:traceGroup>
        <inkml:traceGroup>
          <inkml:annotationXML>
            <emma:emma xmlns:emma="http://www.w3.org/2003/04/emma" version="1.0">
              <emma:interpretation id="{00610701-196A-4E41-901A-50854B96F2FC}" emma:medium="tactile" emma:mode="ink">
                <msink:context xmlns:msink="http://schemas.microsoft.com/ink/2010/main" type="inkWord" rotatedBoundingBox="12940,14201 14926,14117 14960,14921 12974,15005"/>
              </emma:interpretation>
            </emma:emma>
          </inkml:annotationXML>
          <inkml:trace contextRef="#ctx0" brushRef="#br0" timeOffset="58340.1028">9141 12611 288 0,'18'-17'25'0,"-13"9"-25"0,8-4 0 0,-3-4 0 15,-1-4 461-15,0-1 87 0,0 5 18 0,0-4 3 0,-4 4-380 0,4 4-76 16,-9-4-15-16,4 7-3 0,1 5-55 0,-5 4-12 16,0 0-1-16,0 0-1 0,0 0-26 0,-9 13 0 15,-5-1 0-15,-4 12 0 0,0 4-9 0,-5 5 9 16,0 7 0-16,0 1 0 0,1 3 0 0,-1 5 0 16,5 7 0-16,-1-7 0 0,6 4 0 0,-1-5-10 15,5-3 10-15,4-1-8 16,5-7-16-16,0-5-4 0,9-4 0 0,-4-8 0 15,9 1 7-15,-1-5 1 0,1-8 0 0,4 4 0 0,0-12 20 0,1 0 0 16,8-4 0-16,0-4 0 0,5 0 20 0,0-4 0 16,0-8-1-16,4-5 0 0,1 1-1 0,-1-4 0 15,-4-5 0-15,0 1 0 0,0-5-5 0,-5 1-1 16,0-4 0-16,-8 3 0 0,-1-3 4 0,-9-1 1 16,0 9 0-16,-4-1 0 0,-5 9-2 0,-10 0-1 0,1 8 0 15,-9 4 0-15,-5-1-6 0,-4 1-8 0,-5 8 11 16,0 0-11-16,-9 4 0 0,5 0-12 0,0 4 0 15,-5 0 0 1,4 8-84-16,-4-3-16 0,9-1-3 0,-4 0-657 0,-1-4-132 0</inkml:trace>
          <inkml:trace contextRef="#ctx0" brushRef="#br0" timeOffset="58724.4091">10256 12323 2599 0,'0'0'115'16,"14"16"24"-16,9 9-111 0,0 3-28 0,-1 4 0 0,6 5 0 0,-5 3 56 0,-1 1 7 16,-3 3 1-16,-6-3 0 0,-4 3-25 0,0 1-5 15,-9-1-1-15,-4 1 0 0,-1-9-33 0,-4 1 0 16,0-5 0-16,5-4 0 0,-10-3 0 0,5-5-17 15,0-4 1-15,0 0 1 0,4-4 15 0,5-4 0 16,0-8-10-16,0 0 10 0,0 0 0 0,0 0 12 16,0-12-2-16,5-4 0 0,4-4 19 0,0-8 4 15,4-5 1-15,1-3 0 0,4-5-9 0,0-3-1 16,5 3-1-16,0 1 0 0,0 3-7 0,4 5-2 16,-4 4 0-16,0 3 0 0,-1 1-1 0,1 12 0 0,4 0 0 15,-4 4 0-15,5 4-5 0,-6 8 0 0,6 4-8 16,-1 4 12-16,0 4-12 0,1 4 0 0,-10 9-9 0,5-1 9 31,-1 4-43-31,-8 5-2 0,-5-5-1 0,0 5 0 16,0 7-139-16,-4-3-28 0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2:55.8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C0D9737-AD89-4CED-866B-275C01ADA1EC}" emma:medium="tactile" emma:mode="ink">
          <msink:context xmlns:msink="http://schemas.microsoft.com/ink/2010/main" type="inkDrawing" rotatedBoundingBox="4920,9314 5051,4148 6208,4178 6077,9343" semanticType="callout" shapeName="Other">
            <msink:sourceLink direction="to" ref="{16BB6013-66EB-4250-B67D-5375A274CC01}"/>
            <msink:sourceLink direction="to" ref="{AAAD5E7A-2B24-4D36-B46A-AE7EF7E7A836}"/>
          </msink:context>
        </emma:interpretation>
      </emma:emma>
    </inkml:annotationXML>
    <inkml:trace contextRef="#ctx0" brushRef="#br0">875 8 172 0,'0'0'8'0,"0"0"1"0,0 0-9 0,0 0 0 16,0 0 0-16,0 0 0 0,13-4 264 0,-13 4 52 15,0 0 9-15,0 0 3 0,0-5-206 0,0 5-41 16,0 0-8-16,-4 13-1 0,-10-5-24 0,5 0-4 16,0 0 0-16,0 4-1 0,-5-4-15 0,-4 0-4 15,9 4 0-15,-9 0 0 0,4 1-13 0,0-5-3 16,-4 4-8-16,4-4 12 0,5 4-12 0,-9-4 0 15,-14-4 8-15,5 0-8 0,9 4 0 0,-1-4-12 16,-8 0 3-16,-5 1 0 0,5-1-5 0,0 0-1 16,4 0 0-16,-9-4 0 0,-4 4 7 0,8-4 8 0,1 4-13 15,4 0 5-15,5 0 8 0,-5 0 0 0,-9 0 0 16,5 0 0-16,13 0 10 0,-4 0 4 0,-14 0 1 0,10 4 0 16,8 0-15-16,0-4 0 0,-9 4 0 0,10 1 0 15,13-9 0-15,-9 4 0 0,-5-4 0 0,0 8 0 16,5 4 0-16,5-8 0 0,4-4 0 0,-5 8 0 15,-9 0 0-15,14 0 11 0,14 8-2 0,-9 1 0 16,-10-5 16-16,-4 0 3 0,14 4 1 0,4 0 0 16,4 4 7-16,-8-3 2 0,-10-5 0 0,1 4 0 15,8 0-12-15,1 4-2 0,-1-3-1 0,-4-5 0 16,-4 8-11-16,4-4-3 0,4 0 0 0,1 5 0 16,-14-1-9-16,13 0 0 0,6 0 0 0,-1 9 8 15,-18-5-8-15,18 8 0 0,4 1 0 0,-4 7 0 16,-9-3 12-16,5 7 0 0,9 5 0 0,4-1 0 15,0 5 2-15,-9 3 1 0,-9-3 0 0,5-4 0 0,4-1 11 0,0 5 2 16,-9-1 1-16,-9 5 0 0,4 0-7 0,5-1-2 16,0 1 0-16,0 0 0 0,-4 3-20 0,-1-3 9 15,10 0-9-15,-1-1 0 0,-8 5 8 0,8-4-8 16,1-1 0-16,-1 1 0 0,-4 8 0 0,0-5 10 16,5 1-10-16,0 0 8 0,-1 0 4 0,1-1 1 15,-10-3 0-15,10 0 0 0,4 3 23 0,-5 5 5 16,-4-4 1-16,-9 8 0 0,5-9-27 0,-1 9-6 15,10-4-1-15,-1 4 0 0,-8-5-8 0,4 1 0 16,0 0 0-16,4-4 0 0,5-5 0 0,-4 5 0 16,-10-4 0-16,10 7 12 0,8 1-12 0,-8 0 8 15,-14 0-8-15,4-1 8 0,14 1-8 0,-13-4 0 0,-10-5 9 16,1 5-9-16,-1 0 9 0,5 0-9 0,0-9 12 0,0 1-12 16,-5-5 14-16,5-3-4 0,4-1-1 0,-4-3 0 15,-4-5-1-15,3-3 0 0,15-5 0 0,-5 0 0 16,-5-7-8-16,1 3 8 0,-1-4-8 0,10 0 8 15,4 1-8-15,-4-1 0 0,-10 0 0 0,5 0 0 16,9-4 18-16,-4 5 2 0,-10-1 0 0,1 0 0 16,4 4-20-16,0-3 0 0,4-1 0 0,-8 4 0 15,-6-4-12-15,6 1 0 0,8-5 0 0,-4 4 0 16,-13-4 20-16,8-4 5 0,5-12 1 0,5 13 0 16,-1-5-14-16,-4-8-18 0,-4 4 4 0,4-4 1 15,0 0 13-15,0 0 10 0,0 0-2 0,0 0 0 16,0 0-8-16,0 0 0 0,0 0 9 0,0 0-9 15,0 0 9-15,0 0-9 0,0 8 12 0,-5 0-12 0,-8-8 14 16,3 4-4-16,10-4-1 0,0 0 0 0,0 4 1 0,0-4 0 16,-9 4 0-16,9-4 0 0,9 8 0 0,-9-8 0 15,0 0 0-15,0 0 0 0,14 0-10 0,-14 0 0 16,0 0 0-16,0 0 0 0,0 0 0 0,0 0 0 16,0 0 8-16,0 0-8 0,0 0 0 0,0 0 0 15,0 0 0-15,0 0 0 0,0 0 0 0,0 0 0 16,18-4-9-16,1 0 9 0,-1 4 20 0,-5 0 10 15,-13 0 2-15,0 0 1 0,19 4-33 0,-10-4 0 16,-9 0 0-16,13 4 0 0,6-4 8 0,-1 4-8 16,-5 0 0-16,6 0 0 0,3-4 0 0,1 0 0 15,9-4 0-15,0 4 0 0,0 4 0 0,13-4-11 0,15-8 2 16,3-4 0-16,-8 4-3 0,13-4-1 0,10-8 0 16,-1 3 0-1,-4-3-109-15,0-4-22 0,0 0-4 0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07.68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7F3667B-1704-46E1-A1CD-7EBE0BCADCD9}" emma:medium="tactile" emma:mode="ink">
          <msink:context xmlns:msink="http://schemas.microsoft.com/ink/2010/main" type="inkDrawing" rotatedBoundingBox="19505,3122 20090,7736 19284,7838 18699,3224" semanticType="verticalRange" shapeName="Other">
            <msink:sourceLink direction="with" ref="{DBF36EB8-30F3-4F01-A522-953B5AC08DB2}"/>
            <msink:sourceLink direction="with" ref="{351C7E16-46DE-4FEB-BA85-8A523300C33F}"/>
          </msink:context>
        </emma:interpretation>
      </emma:emma>
    </inkml:annotationXML>
    <inkml:trace contextRef="#ctx0" brushRef="#br0">0 103 2300 0,'22'-20'102'0,"-8"12"21"0,0-8-99 0,8 4-24 0,10-1 0 0,5 5 0 16,-5 8 10-16,9-8-10 0,-5 0 12 0,9 4-12 15,-4 0 14-15,0 4-4 0,-9-4-1 0,5 8 0 16,-1 0-9-16,-4 4 10 0,-5 4-10 0,-4 0 10 16,-5 1-10-16,5-1 0 0,0 0 0 0,0 0 0 15,-10 4 0-15,5 0 0 0,5 5 0 0,-9-1 0 16,0 0 0-16,-1 0 0 0,5 13 0 0,1-1 0 16,-6 4 0-16,5 9 8 0,-4-5-8 0,0 13 8 15,9 8 0-15,-10 8 0 0,-4 7 0 0,-4 9 0 16,9 4 16-16,-5 5 4 0,-5 7 0 0,-4 4 0 15,0 4-12-15,5 5-1 0,-1-5-1 0,1 4 0 16,-1-4-4-16,1 5-1 0,9-1 0 0,-1 0 0 16,1-3 19-16,-5-5 4 0,0 4 1 0,0 4 0 0,9 1-12 15,-4-5-2-15,-5-4-1 0,5 0 0 0,9-3-5 16,-10-1-1-16,-4-4 0 0,1-4 0 0,-1-4 24 16,0 0 4-16,-5-12 0 0,-4 0 1 0,-4 0-15 15,4-8-3-15,4 3-1 0,-4-3 0 0,-9-4-9 0,5 0-1 16,4-13-1-16,0 1 0 0,-9-5-3 0,4-3 0 15,0-5 0-15,1-3 0 0,4-5 0 0,-5-3-8 16,-8-1 12-16,4-4-4 0,9-4-8 0,0 1 8 16,-5-1-8-16,-4 0 8 0,-5-4-8 0,5 1 0 15,-5-1 9-15,-4-4-9 0,-9 4 0 0,4-4 0 16,5-4 0-16,-9 0 8 16,-10 4-32-16,1-3-7 0,-5-1-1 0,-9-4-889 0,-9 4-179 0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08.9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24F11B3-2CBD-4B90-A7F6-932B821D64FA}" emma:medium="tactile" emma:mode="ink">
          <msink:context xmlns:msink="http://schemas.microsoft.com/ink/2010/main" type="inkDrawing" rotatedBoundingBox="21851,3014 22075,7716 21458,7746 21233,3043" semanticType="verticalRange" shapeName="Other">
            <msink:sourceLink direction="with" ref="{198077E0-DADC-4E2D-87B1-158557C0E0B8}"/>
          </msink:context>
        </emma:interpretation>
      </emma:emma>
    </inkml:annotationXML>
    <inkml:trace contextRef="#ctx0" brushRef="#br0">537 0 1414 0,'0'0'63'0,"0"0"13"0,-14 0-61 0,-4 4-15 0,0 0 0 0,0 0 0 16,-1 0 65-16,1 4 11 0,-5 0 1 0,1 1 1 16,-1-1-35-16,-5 4-7 0,6 0-2 0,-6 0 0 15,6 4-24-15,-6 0-10 0,6-7 8 0,-6 7-8 16,5 4 0-16,1-4 0 0,-1 0 0 0,5 1 0 16,-5-1 0-16,5-4-14 0,4 0 5 0,0 0 1 15,1-4 8-15,-1 4 0 0,10 1 0 0,-1-1 0 16,10 0 0-16,-1 0-13 0,5 4 5 0,0 0 8 15,5-4 0-15,0 9 16 0,4-5 0 0,-4 4-1 16,-1 4-6-16,5-3-1 0,-4-1 0 0,4 12 0 16,0 5 32-16,-4 3 7 0,4 5 1 0,-4 7 0 15,4 17 16-15,0 0 3 0,1 4 1 0,-6 4 0 16,6-1-34-16,-1 9-6 0,-5 9-2 0,6 3 0 0,-1 0 2 16,0 0 1-16,-4 0 0 0,4 0 0 0,-4-4-9 15,4 4-3-15,-9-4 0 0,5 1 0 0,-5-5-5 0,0 4-2 16,0 0 0-16,-5-4 0 0,-4 4 23 0,0 4 5 15,5 4 1-15,-10-4 0 0,5 4-18 0,-4-7-3 16,-5-5-1-16,9 0 0 0,-5-4 1 0,1-4 0 16,-1-5 0-16,1-3 0 0,-1-4-18 0,-4 0 0 15,0-4 0-15,0-1 0 0,-5-3 0 0,5 0 0 16,-5 8 0-16,1-1 0 0,-1 1 0 0,0-4 0 16,5 0 0-16,0-9 0 0,-5 1 13 0,5-4-1 15,5-9 0-15,-1-3 0 0,-4-5-12 0,5-4 8 16,4-7-8-16,-5-5 0 0,0 0 20 0,5-4-3 0,0-4 0 15,-4 5 0-15,4-9-4 0,0 4-1 0,0-12 0 0,0 0 0 16,0 0 0-16,0 0-1 0,0 0 0 16,0 0 0-16,0 0 3 0,0 0 1 0,0 0 0 0,0 0 0 15,0 0-15-15,0 0-8 0,0 0 8 0,0 0-13 16,0 0 21-16,0 0 5 0,0 0 1 0,14-4 0 16,-1 8-14-16,-4-4 0 0,5-4 0 0,0 0 0 15,-1 4 0-15,5-4 0 0,10 0 0 0,4 0 0 16,0-4-23-16,8-1 3 0,6 1 0 0,4-4 0 31,0 0-92-31,5-4-17 0,-1-4-4 0,1-1-1079 0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09.71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98077E0-DADC-4E2D-87B1-158557C0E0B8}" emma:medium="tactile" emma:mode="ink">
          <msink:context xmlns:msink="http://schemas.microsoft.com/ink/2010/main" type="writingRegion" rotatedBoundingBox="23920,2952 23873,6966 22308,6948 22355,2933">
            <msink:destinationLink direction="with" ref="{224F11B3-2CBD-4B90-A7F6-932B821D64FA}"/>
            <msink:destinationLink direction="with" ref="{0E54F41D-E3B9-4DC7-82AD-196EE30AB86D}"/>
          </msink:context>
        </emma:interpretation>
      </emma:emma>
    </inkml:annotationXML>
    <inkml:traceGroup>
      <inkml:annotationXML>
        <emma:emma xmlns:emma="http://www.w3.org/2003/04/emma" version="1.0">
          <emma:interpretation id="{05F8F5A0-4680-4A86-9FE4-55F56FBD1C2A}" emma:medium="tactile" emma:mode="ink">
            <msink:context xmlns:msink="http://schemas.microsoft.com/ink/2010/main" type="paragraph" rotatedBoundingBox="23920,2952 23873,6966 22308,6948 22355,2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8E2C1F-F452-4429-836D-28A52B142249}" emma:medium="tactile" emma:mode="ink">
              <msink:context xmlns:msink="http://schemas.microsoft.com/ink/2010/main" type="line" rotatedBoundingBox="23920,2952 23873,6966 22308,6948 22355,2933"/>
            </emma:interpretation>
          </emma:emma>
        </inkml:annotationXML>
        <inkml:traceGroup>
          <inkml:annotationXML>
            <emma:emma xmlns:emma="http://www.w3.org/2003/04/emma" version="1.0">
              <emma:interpretation id="{E7452D43-2881-4E87-BEE5-624C053C5EAD}" emma:medium="tactile" emma:mode="ink">
                <msink:context xmlns:msink="http://schemas.microsoft.com/ink/2010/main" type="inkWord" rotatedBoundingBox="23920,2952 23906,4168 22341,4149 22355,293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858 353 1497 0,'-9'-20'133'0,"5"8"-106"0,-1-4-27 0,5 0 0 16,0-1 69-16,0 1 9 0,0-4 2 0,0 4 0 15,0 0-11-15,0-1-1 0,-9-3-1 0,4 4 0 16,1 4-47-16,-5-8-10 0,0-1-2 0,-5 5 0 16,0 0-8-16,-4 4 0 0,4 0 0 0,-4 0 0 15,0 3 0-15,0 1 0 0,0 0 0 0,-5 8 0 16,0-4 0-16,0 4 0 0,-4 0 0 0,-5 8 0 0,5 4 0 16,-5 5 0-16,0 3 0 0,-4 4 0 15,4 4 0-15,-5 9-14 0,1 3 3 0,-1 9 1 0,6 8 10 16,-1 3 0-16,0 5 0 0,0-4-8 0,0 12 8 0,5-5 0 15,9-3 0-15,-5 4 0 0,9-4 0 0,0-5 0 16,5-3 0-16,0-8 0 0,9-1 0 0,0-7 8 16,5-9-8-16,-1-4 0 0,10-3-12 0,-5-5-6 15,5-4-2-15,4-8 0 0,5 0 20 0,-5-8 0 16,9 0 0-16,-4-8 0 0,9 0 12 0,0-8 7 16,0-4 1-16,0-1 0 0,-5-3 8 0,5-8 3 15,0-9 0-15,-5-3 0 0,5-9 11 0,-5-4 2 16,0-3 1-16,5 3 0 0,-4-8-17 0,-1 5-3 15,5-5-1-15,4 0 0 0,-4 0-11 0,0 9-2 0,0 11-1 16,-5 5 0-16,5 7 3 0,-9 9 1 0,-5 8 0 16,0 8 0-16,-9 8-2 0,0 8 0 0,0 4 0 0,5 12 0 15,-9 9-12-15,-1 3 0 0,-4 5 0 0,-4 3 0 16,4 9 0-16,-5-1 0 0,5 5 0 0,0-12 9 16,-4 7-9-16,4-3 0 0,0 3 0 0,0 1 0 31,4-5-122-31,1 1-17 0,-14-4-3 0,-1-1-1 0</inkml:trace>
          <inkml:trace contextRef="#ctx0" brushRef="#br0" timeOffset="338.6015">1418 746 2498 0,'5'-4'55'0,"-5"4"11"0,0 0 2 0,0 0 3 0,13 0-57 0,-4 8-14 16,-4 0 0-16,0 8 0 0,-1-4 10 0,-4 9-1 16,0-5 0-16,-4 8 0 0,-6 4-9 0,1 1 0 15,0-1-10-15,5 0 10 0,4 1 0 0,-5-1 0 16,5-8 0-16,0 4 0 0,5-7-21 0,-5-1 1 16,4-8 1-16,-4-8 0 15,0 0-10-15,9 12-3 0,-9-12 0 0,14 4 0 0,-5 0 20 0,5-8 3 16,-5 0 1-16,0-4 0 0,0 0 8 0,0-8 9 0,5-5-1 0,-5-3-8 15,0 4 40-15,0-4 2 0,0-5 0 0,-4 9 0 16,-1 0-24-16,-4 0-5 0,0-1-1 16,0 5 0-16,-4 8 1 0,-1 0 0 0,1 0 0 0,-1 0 0 15,-4 4-13-15,0 0 0 0,0 8 8 0,-9 0-8 32,4-4-112-32,-9 8-26 0,0 8-5 0</inkml:trace>
        </inkml:traceGroup>
        <inkml:traceGroup>
          <inkml:annotationXML>
            <emma:emma xmlns:emma="http://www.w3.org/2003/04/emma" version="1.0">
              <emma:interpretation id="{A1FB39CC-34AA-4434-B46E-2C317721AB30}" emma:medium="tactile" emma:mode="ink">
                <msink:context xmlns:msink="http://schemas.microsoft.com/ink/2010/main" type="inkWord" rotatedBoundingBox="23347,5949 23338,6675 22625,6667 22633,594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89.7833">913 3271 979 0,'4'-8'87'0,"5"0"-70"0,1-8-17 0,-1 4 0 16,4-1 268-16,-4 1 51 0,1 0 9 0,-1 0 3 15,-5-4-251-15,5 4-49 0,-4-4-11 0,-5-1-1 16,0 1-19-16,-5 4-12 0,-4-8 1 0,0 8 1 16,0-5 0-16,-5 9 0 0,-4 0 0 0,0 4 0 15,-5-4 10-15,0 4 0 0,-13 4 0 0,4 4 0 16,0 8 24-16,0 0 0 0,-4 1 0 0,4 3 0 15,-4 4-13-15,-1 4-3 0,1 1 0 0,4 3 0 16,-9 4 4-16,9 1 0 0,0 3 0 0,0 5 0 16,5-1-12-16,0 4 0 0,9-3 9 0,4 3-9 15,0-3 0-15,5-1 0 0,5-7 0 0,4-1 0 16,4-4-24-16,1 1 0 0,4-9 0 0,-5-8 0 16,10 0-7-1,0-4-1-15,4-8 0 0,5 0 0 0,-1-8 8 0,1 0 0 0,9-4 1 0,-5-8 0 16,5-4 23-16,-5-5 0 0,5 5 0 0,0-8 0 0,-4-5 20 15,-1-3 11-15,0-5 2 0,-4 1 1 16,4-5 22-16,-4-3 5 0,0-1 1 0,-5 4 0 0,5 9-10 0,-5 7-1 16,-9 13-1-16,0 0 0 0,0 8 0 0,0 8 0 15,-9 4 0-15,0 0 0 0,0 16-34 0,-4 12-8 16,4 5 0-16,-9 7-8 0,0 9 0 0,-5-1 0 16,0 13 0-16,-4-4 0 15,0 7-41-15,0-3-3 0,4 0 0 0,-4 0-746 16,4-5-150-16</inkml:trace>
        </inkml:traceGroup>
        <inkml:traceGroup>
          <inkml:annotationXML>
            <emma:emma xmlns:emma="http://www.w3.org/2003/04/emma" version="1.0">
              <emma:interpretation id="{FCF7F898-1798-4736-A53A-B7FB33E468F8}" emma:medium="tactile" emma:mode="ink">
                <msink:context xmlns:msink="http://schemas.microsoft.com/ink/2010/main" type="inkWord" rotatedBoundingBox="23680,6358 23673,6964 23575,6963 23583,6356"/>
              </emma:interpretation>
              <emma:one-of disjunction-type="recognition" id="oneOf2"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_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1182.127">1241 3417 3013 0,'0'0'66'0,"9"20"14"0,-5 0 2 0,5 17 3 0,0 3-68 0,5 5-17 0,0 3 0 0,-5 5 0 16,0-1 16-16,0-3 0 0,-4 0 0 0,-5-5 0 31,0-7-94-31,0-5-19 0,-9 0-4 0,-1-3-747 0,1-9-150 0</inkml:trace>
        </inkml:traceGroup>
      </inkml:traceGroup>
    </inkml:traceGroup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11.4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E54F41D-E3B9-4DC7-82AD-196EE30AB86D}" emma:medium="tactile" emma:mode="ink">
          <msink:context xmlns:msink="http://schemas.microsoft.com/ink/2010/main" type="inkDrawing" rotatedBoundingBox="25528,2693 25977,7123 25190,7202 24741,2773" semanticType="verticalRange" shapeName="Other">
            <msink:sourceLink direction="with" ref="{198077E0-DADC-4E2D-87B1-158557C0E0B8}"/>
          </msink:context>
        </emma:interpretation>
      </emma:emma>
    </inkml:annotationXML>
    <inkml:trace contextRef="#ctx0" brushRef="#br0">0 47 2487 0,'0'0'55'0,"9"-4"11"0,5-12 2 0,-1 12 2 0,1-8-56 0,4 8-14 0,0 0 0 0,-4 0 0 16,0 8 28-16,4-4 4 0,0 0 0 0,5 4 0 15,-5 0-32-15,0 8 0 0,5 0 0 0,0 4 0 16,-5 1 16-16,5 3-4 0,-5 12 0 0,0 5 0 15,9 7-12-15,-8 5 0 0,3 3 0 0,-3 13 0 16,-1 12 0-16,0 0 0 0,-4 0 0 0,-10 8-10 16,5 8 10-16,-4 4 0 0,-1 0 0 0,1 4 0 15,0-8 0-15,-5 0 14 0,4 0-2 0,-4 5 0 16,5-1 9-16,-1-4 2 0,5 4 0 0,0 0 0 16,5-8-12-16,0 4-3 0,-1-4 0 0,6-4 0 15,3 4 0-15,1-4 0 0,0 0 0 0,0-4 0 0,-1 4-8 16,1-4 12-16,0 0-12 0,0 0 12 0,0-4 16 0,-10 4 3 15,5 0 1-15,-9-8 0 0,-4-5-16 0,0-3-2 16,-5 0-1-16,-5-4 0 0,0-1 1 0,-4 1 0 16,-4-4 0-16,-1-1 0 0,-4 5-14 0,9-8 11 15,-14 3-11-15,9-3 10 0,-4-5-10 0,0-3 0 16,0-5 0-16,4-3 0 0,-4-1 0 0,0-3 16 16,-1-1-2-16,1-4-1 0,-5 1-13 0,1 3 0 15,-6 4 0-15,-8-7 0 16,-1 3-21-16,-8-3-7 0,-10-1-2 0,1-4 0 15,-5-4-182-15,-5 5-36 0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12.5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D56010F-827F-4F4E-A90F-9FB9E5DAC926}" emma:medium="tactile" emma:mode="ink">
          <msink:context xmlns:msink="http://schemas.microsoft.com/ink/2010/main" type="inkDrawing" rotatedBoundingBox="28653,7301 28753,2238 29593,2255 29494,7318" semanticType="verticalRange" shapeName="Other">
            <msink:sourceLink direction="with" ref="{E969A33C-477A-4B3A-BBAA-C3C2B040F4A8}"/>
          </msink:context>
        </emma:interpretation>
      </emma:emma>
    </inkml:annotationXML>
    <inkml:trace contextRef="#ctx0" brushRef="#br0">730 0 2379 0,'0'0'105'0,"0"0"23"0,0 0-103 0,0 0-25 16,0 0 0-16,0 0 0 0,0 0 0 0,-13 4 0 15,-10 0 0-15,5 4 0 0,-5 0 0 0,-4 5-9 16,-5-5 9-16,9 4-10 0,-4-4-2 0,-1 4 0 16,1-4 0-16,4 8 0 15,-4 1-13-15,0-1-3 0,-1 0-1 0,1 4 0 16,0-4-6-16,-1 9-1 0,-3-1 0 0,3 4 0 16,-4-3-2-16,1 11-1 0,-6-4 0 0,10 9 0 0,4 3 21 0,5 9 4 0,0 0 1 0,-1-1 0 15,6 13 21-15,-1 0 4 0,5-1 0 0,4 9 1 16,5 4 13-16,5-4 2 0,9 4 1 0,-5 0 0 15,0 8 15-15,5 0 4 0,8 0 0 0,1 0 0 16,0 4-11-16,0-4-1 0,-1 4-1 0,1 4 0 16,-5 0-14-16,-4 8-2 0,0 8-1 0,-10 1 0 15,1-1 9-15,-5 4 1 0,-5 5 1 0,1 3 0 16,-1 8-5-16,-4-7-2 0,0 3 0 0,-5-7 0 16,5 3-14-16,-5-8-8 0,5 1 8 0,-4-9-8 15,4-8 30-15,-5 4 2 0,5-4 0 0,0-4 0 16,0-8-8-16,9 0-2 0,-5-4 0 0,5-8 0 15,-5-4-2-15,1-4 0 0,-1-4 0 0,5-9 0 16,5 1 0-16,-1-5 0 0,1 1 0 0,-5-9 0 0,5-7-20 16,4-1-16-16,-5-4 2 0,5-3 1 0,-4-5 13 0,4-4 0 15,0-4 0-15,5 0 10 0,-5 1 8 0,5-1 2 16,4-8 0-16,0 4 0 0,0-4 0 0,0-4 1 16,5-4 0-16,4 0 0 0,5 4-10 0,0-4-3 15,5-4 0-15,4-5 0 16,9-3-32-16,9 0-8 0,5-4 0 0,4-8-863 15,5-1-172-15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14.78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969A33C-477A-4B3A-BBAA-C3C2B040F4A8}" emma:medium="tactile" emma:mode="ink">
          <msink:context xmlns:msink="http://schemas.microsoft.com/ink/2010/main" type="writingRegion" rotatedBoundingBox="29438,2088 33303,2084 33308,6980 29443,6984">
            <msink:destinationLink direction="with" ref="{ED56010F-827F-4F4E-A90F-9FB9E5DAC926}"/>
            <msink:destinationLink direction="with" ref="{E044E05D-459D-425E-BD11-C067B83E6CCD}"/>
          </msink:context>
        </emma:interpretation>
      </emma:emma>
    </inkml:annotationXML>
    <inkml:traceGroup>
      <inkml:annotationXML>
        <emma:emma xmlns:emma="http://www.w3.org/2003/04/emma" version="1.0">
          <emma:interpretation id="{256C7F59-1D1F-4079-9A36-13209DB92409}" emma:medium="tactile" emma:mode="ink">
            <msink:context xmlns:msink="http://schemas.microsoft.com/ink/2010/main" type="paragraph" rotatedBoundingBox="29819,1971 32246,2168 32138,3495 29711,3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8B7625-564C-4419-AB23-38A5A3B82076}" emma:medium="tactile" emma:mode="ink">
              <msink:context xmlns:msink="http://schemas.microsoft.com/ink/2010/main" type="line" rotatedBoundingBox="29819,1971 32246,2168 32138,3495 29711,3298"/>
            </emma:interpretation>
          </emma:emma>
        </inkml:annotationXML>
        <inkml:traceGroup>
          <inkml:annotationXML>
            <emma:emma xmlns:emma="http://www.w3.org/2003/04/emma" version="1.0">
              <emma:interpretation id="{108EA132-6E56-48CD-8883-E8155F11B032}" emma:medium="tactile" emma:mode="ink">
                <msink:context xmlns:msink="http://schemas.microsoft.com/ink/2010/main" type="inkWord" rotatedBoundingBox="29819,1971 32246,2168 32138,3495 29711,3298"/>
              </emma:interpretation>
              <emma:one-of disjunction-type="recognition" id="oneOf0">
                <emma:interpretation id="interp0" emma:lang="" emma:confidence="1">
                  <emma:literal>y:</emma:literal>
                </emma:interpretation>
                <emma:interpretation id="interp1" emma:lang="" emma:confidence="0">
                  <emma:literal>Y:</emma:literal>
                </emma:interpretation>
                <emma:interpretation id="interp2" emma:lang="" emma:confidence="0">
                  <emma:literal>y;</emma:literal>
                </emma:interpretation>
                <emma:interpretation id="interp3" emma:lang="" emma:confidence="0">
                  <emma:literal>y,</emma:literal>
                </emma:interpretation>
                <emma:interpretation id="interp4" emma:lang="" emma:confidence="0">
                  <emma:literal>y.</emma:literal>
                </emma:interpretation>
              </emma:one-of>
            </emma:emma>
          </inkml:annotationXML>
          <inkml:trace contextRef="#ctx0" brushRef="#br0">1638 21 1728 0,'0'0'76'0,"0"0"16"0,0 0-73 0,0 0-19 15,-5 12 0-15,0 12 0 0,-4 0 31 0,0 13 2 16,0-1 1-16,-9 13 0 0,4-9 12 0,-4 5 2 15,4 3 1-15,1-3 0 0,-1-1-28 0,0-7-5 16,10-1-2-16,-5-12 0 0,9 1-14 0,0-5 0 16,0-4 0-16,4-8 0 0,5 0-12 0,1-4-4 15,-10-4-2-15,13 0 0 0,1-4-2 0,4-8 0 16,0 4 0-16,5-8 0 0,4-4 5 0,1-9 1 16,-1 5 0-16,0 0 0 0,1-1 14 0,-1 1 0 15,5 0 12-15,-5-9-12 0,5 9 23 0,0 0-3 16,0 4 0-16,-5 3 0 0,5 5-2 0,-9 0-1 15,4 8 0-15,-4 4 0 0,0 4 9 0,-5 8 2 0,-5 5 0 16,6 3 0-16,-6 8-16 0,1 4-4 0,-10 9 0 16,6 3 0-16,-6 5 5 0,-4 8 1 0,0-5 0 0,-9 9 0 15,0-4 5-15,-5 3 1 0,1 1 0 16,-6-4 0-16,1 3 3 0,-5-7 1 0,5-4 0 0,-5-1 0 16,1-3-5-16,-1-9-1 0,-4 1 0 0,-1-9 0 15,6 0-7-15,-6-4-2 0,-4-7 0 0,5-1 0 16,9-8 1-16,-5 0 0 0,0-4 0 0,5-4 0 15,4 0-10-15,1-4-9 0,-1-8 9 0,5-4-13 16,0-1 13-16,4-3 0 0,5-12 0 0,0 0 0 16,9 3-26-16,1-11-9 15,-6 3-1-15,14-3-1 0,10-1-187 16,8 1-38-16,41-29-7 0,-4 25-2 0</inkml:trace>
          <inkml:trace contextRef="#ctx0" brushRef="#br0" timeOffset="464.1689">2257 417 1825 0,'4'-4'40'0,"-4"-4"8"0,0 0 1 0,0 4 3 0,0-8-41 0,0 12-11 15,0 0 0-15,0 0 0 0,0 0 56 0,0 0 10 16,0 0 2-16,0 0-650 16,-9 12-130-16</inkml:trace>
          <inkml:trace contextRef="#ctx0" brushRef="#br0" timeOffset="210.3308">2252 1129 1900 0,'0'0'169'0,"0"0"-135"16,0 0-34-16,0 0 0 0,0 13 52 0,0-5 4 0,0 0 1 0,5 0 0 15,-1 4 39-15,1-4 8 0,-5-8 2 0,0 0 0 16,0 0-69-16,4 8-13 0,-4-8-4 15,9 8 0 1,-9-8-86-16,0 0-18 0,0 0-3 0,10-8-962 0</inkml:trace>
          <inkml:trace contextRef="#ctx0" brushRef="#br0" timeOffset="-517.7385">-97 494 1209 0,'0'0'108'15,"9"-4"-87"-15,9 0-21 0,-4 0 0 16,4 0 35-16,5 4 2 0,0 0 1 0,4-4 0 16,0 4-27-16,-4-4-11 0,4 0 8 0,1-4-8 0,-1 4 0 0,0-1 8 15,1 1-8-15,-1 4 0 0,-4-4 33 0,4 0 2 16,0 0 0-16,-4 0 0 0,4 12 5 0,-4-4 2 16,0 4 0-16,-5-3 0 0,0-1-10 0,5 0-3 15,-9 4 0-15,-1 0 0 0,-3 4-5 0,-1-4 0 16,0 0-1-16,-5 8 0 0,1-8-9 0,-5 13-2 15,0-5 0-15,-5 4 0 0,-4 0 8 0,-4 1 0 16,-6 7 1-16,-8-4 0 0,0 9-3 0,-5-5-1 16,0 0 0-16,-4 1 0 0,-1 3 4 0,1-4 1 15,8-3 0-15,1-1 0 0,0 0 7 0,9 0 2 16,-1-7 0-16,1-5 0 0,4 4-15 0,1 0-4 16,4 4 0-16,0-8 0 0,4 1-12 0,0-1 8 15,5 4-8-15,0-4 0 0,10 8 22 0,-1-12-2 16,4 9 0-16,6-1 0 0,3 0-7 0,6 4-1 0,4-8-1 0,-1 5 0 15,1-9-11-15,5 0 0 0,-1 0 0 16,5-4 0 0,0 0-80-16,0-8-17 0,5-4-4 0,-5 0-539 0,4-4-108 0</inkml:trace>
          <inkml:trace contextRef="#ctx0" brushRef="#br0" timeOffset="-964.5475">67 421 633 0,'0'0'56'0,"-9"0"-44"0,0-4-12 0,0 4 0 0,-1-4 168 0,1-4 32 16,5 4 7-16,4 4 1 0,0 0-99 0,-9-4-19 15,9 4-4-15,-5-4-1 0,1-12-33 0,4 12-8 16,4-9 0-16,1 5-1 0,8-12-12 0,1 8-3 15,4 0 0-15,5-8 0 0,4 3-4 0,10 1-2 16,-1 4 0-16,10-8 0 0,-1 0-11 0,5-1-3 16,9 5 0-16,1 0 0 0,-1 0 1 0,0 4 0 15,0 4 0-15,0-9 0 0,1 1-9 0,-1 8-12 16,-5-8 2-16,-4 12 1 16,-9-12-32-16,-9 8-7 0,9 4 0 0,-13-5-1 15,-6 1-23-15,-3 4-5 0,3 0-1 0</inkml:trace>
        </inkml:traceGroup>
      </inkml:traceGroup>
    </inkml:traceGroup>
    <inkml:traceGroup>
      <inkml:annotationXML>
        <emma:emma xmlns:emma="http://www.w3.org/2003/04/emma" version="1.0">
          <emma:interpretation id="{65CD491B-B630-43D1-841D-2B02EC8AB87C}" emma:medium="tactile" emma:mode="ink">
            <msink:context xmlns:msink="http://schemas.microsoft.com/ink/2010/main" type="paragraph" rotatedBoundingBox="29441,5368 33306,5363 33308,6980 29443,69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B9B768-33BF-4B3F-BAA5-E65FBD17A6D8}" emma:medium="tactile" emma:mode="ink">
              <msink:context xmlns:msink="http://schemas.microsoft.com/ink/2010/main" type="line" rotatedBoundingBox="29441,5368 33306,5363 33308,6980 29443,6984"/>
            </emma:interpretation>
          </emma:emma>
        </inkml:annotationXML>
        <inkml:traceGroup>
          <inkml:annotationXML>
            <emma:emma xmlns:emma="http://www.w3.org/2003/04/emma" version="1.0">
              <emma:interpretation id="{61ACE436-EF42-4A7E-BC10-4859BD74D079}" emma:medium="tactile" emma:mode="ink">
                <msink:context xmlns:msink="http://schemas.microsoft.com/ink/2010/main" type="inkWord" rotatedBoundingBox="29441,5368 33306,5363 33308,6980 29443,6984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543.4086">1724 4205 403 0,'0'0'36'0,"0"0"-36"0,0 0 0 0,9 16 0 15,-4 0 482-15,-1 9 90 0,1-5 17 0,-1 4 4 16,1 5-471-16,-1-5-94 0,1-8-20 0,0 0-8 31,-5 0-64-31,0-3-19 0,-5-1-3 0,5-12-963 0</inkml:trace>
          <inkml:trace contextRef="#ctx0" brushRef="#br0" timeOffset="2677.9212">1988 3570 1440 0,'0'0'64'0,"0"-12"12"15,0 3-60-15,5 1-16 0,-5 8 0 0,0 0 0 16,0 0 158-16,0 0 29 0,0 0 5 0</inkml:trace>
          <inkml:trace contextRef="#ctx0" brushRef="#br0" timeOffset="1293.5183">-425 3683 288 0,'0'0'25'0,"9"-4"-25"0,9-4 0 0,-4 4 0 0,0-8 156 0,-1 4 25 16,-3-5 6-16,8 1 1 0,4 4-44 0,-3-4-9 15,-1 0-2-15,9 0 0 0,-4-4-37 0,4 3-7 16,1-3-1-16,-1 4-1 0,5 0-39 0,4 0-7 16,5 0-1-16,5 0-1 0,-1-1-3 0,5-3 0 15,5 4 0-15,0 0 0 0,-5 0-8 0,4 0-1 16,-4 0-1-16,0-1 0 0,5 1-15 0,-5 0-3 16,-4 4-8-16,-5 0 12 15,0 0-40-15,0 0-8 0,-5 8-1 0,-4 0-576 16,-5-4-115-16</inkml:trace>
          <inkml:trace contextRef="#ctx0" brushRef="#br0" timeOffset="1755.8655">-366 3760 1688 0,'0'0'75'0,"0"0"15"0,0 0-72 0,0 0-18 0,0 0 0 0,14 0 0 16,0 4 38-16,-1-4 4 0,5 0 1 0,1 0 0 15,3-4 3-15,1 0 1 0,0-4 0 0,0 4 0 16,4 0-23-16,-4-4-5 0,4-1-1 0,5 1 0 16,-5 4-18-16,1 0 10 0,-1-4-10 0,5 0 8 15,4 4-8-15,-4 0 0 0,0 0-12 0,-5-4 12 16,5 8-36-16,-4-4 0 0,-1 4 0 0,-9 0 0 15,0 0 12-15,-4 0 4 0,-14 0 0 0,0 0 0 0,4 12 20 0,-4 4 12 16,-4 4-2-16,-5 1 0 0,-9 3 23 0,-10 4 5 16,1 5 1-16,-9 7 0 0,4-4 16 0,-9 9 3 15,4-5 1-15,1 5 0 0,-1 0-23 0,6-5-5 16,-6 5-1-16,5-1 0 0,0-4 3 0,5 1 1 16,-5 3 0-16,5-7 0 0,0-1-23 0,8-3-11 15,1 3 10-15,0-4-10 0,0 1 27 0,0-5-1 16,8 5 0-16,1-5 0 0,0 0 12 0,5 1 2 15,-5-5 1-15,4 0 0 0,5 0-24 0,5-3-5 16,-1-1 0-16,1 0-1 0,4-4-3 0,4 0-8 16,1-3 12-16,9-1-4 0,0 0-18 0,4-4-4 0,9-4-1 15,5 0 0 1,5-8-154-16,4 0-31 0,55-24-7 0,-19-1-1 0</inkml:trace>
          <inkml:trace contextRef="#ctx0" brushRef="#br0" timeOffset="2356.9955">1865 3651 1555 0,'-4'-4'138'0,"-5"8"-110"0,-1 8-28 0,-3 4 0 16,-10 4 90-16,0 13 13 0,-4 3 2 0,-5 9 1 0,-9 11-14 15,0 1-4-15,-9-1 0 0,0 5 0 0,0-4-43 0,-5 0-9 16,-4 3-1-16,0-7-1 0,-9-5-34 15,13-7 0-15,0-1 0 0,1 1-9 16,-6-5-161-16,1-3-32 0,-41 7-6 0,32-8-2 16</inkml:trace>
          <inkml:trace contextRef="#ctx0" brushRef="#br0" timeOffset="2116.1596">877 3987 1324 0,'0'-29'59'0,"0"13"12"0,5-8-57 0,-1-1-14 16,1 1 0-16,4-4 0 0,-4 4 175 0,-1-5 32 15,5 5 6-15,0 4 2 0,0-1-131 0,1 1-25 16,3 4-6-16,1 4-1 0,-1 0-20 0,-3 4-5 16,-1 4-1-16,4 4 0 0,1 4-26 0,4 4 0 15,-4 4 0-15,4 4 0 0,0 8 0 0,5 5 0 16,-5 7 8-16,5 5-8 0,-5 3 0 0,-4 1 0 15,4-1 0-15,-4 1 0 0,-1-1 0 0,1-3 0 16,0-1 0-16,-5-3 0 0,5 3 0 0,-10-8 0 16,10 1 0-16,-5-1 0 15,-5-8-118-15,6-3-26 0,-1-1-4 0,4-4-2 0</inkml:trace>
          <inkml:trace contextRef="#ctx0" brushRef="#br0" timeOffset="3159.9035">2412 3286 1324 0,'0'0'118'0,"18"-4"-94"0,4 0-24 0,-3 4 0 16,3 4 135-16,1 4 22 16,0 5 5-16,4 7 1 0,-4 4-95 0,-5 0-20 0,1 9-3 0,-1-5-1 15,-5 0-14-15,1 1-3 0,-5-5-1 0,-4 4 0 16,-1 1-5-16,1-5-1 0,-1 0 0 0,1-4 0 16,-5 1-4-16,0-5 0 0,4 4-1 0,-4-8 0 15,0 0-15-15,5-3 0 0,-5-9 8 0,5 8-8 16,-5-8-17-16,13 4-7 0,1-4 0 0,0-4-1 31,4 0-6-31,5-5-1 0,-1-3 0 0,1 0 0 0,4-4 18 0,1-4 3 0,-1 4 1 0,5-5 0 16,0 1 26-16,-5 0 4 0,-4 8 2 0,0 0 0 15,4-1 15-15,0 9 3 0,-4 4 1 0,0 4 0 16,-5 9 4-16,0 3 1 0,-4 12 0 0,-5 9 0 16,0 11-26-16,-9 13-4 0,-9 4-2 0,0 3 0 15,-9 5 1-15,-1 4 0 0,-3 0 0 0,-1-8 0 16,-9 4-15-16,-4-5 8 0,4-7-8 0,-5-4 0 15,1-5 12-15,-1-7-4 0,6-9-8 0,-1-7 12 16,0-1-12-16,0-8 9 0,5-8-9 0,-1 1 8 0,6-5-8 16,-1-4 10-16,0-4-10 0,9-4 10 0,1 0-1 15,-1-5 0-15,0 5 0 0,5-8 0 0,5-4-9 0,-1 0 0 16,5-4 0-16,5-1 0 16,4-7-40-16,5 4-9 0,4 8-3 15,4-9-703-15,1-3-141 0</inkml:trace>
          <inkml:trace contextRef="#ctx0" brushRef="#br0" timeOffset="3358.1475">3058 4270 2026 0,'0'0'90'0,"-5"16"18"0,5 0-86 0,0 4-22 0,-4 9 0 0,4-1 0 15,-5 4 72-15,1-3 9 0,4 3 3 0,0-4 0 16,0-7-40-16,0 3-7 0,0-4-1 0,0-4-1 31,0-7-143-31,0-9-29 0</inkml:trace>
          <inkml:trace contextRef="#ctx0" brushRef="#br0" timeOffset="3498.3226">3440 3638 2289 0,'0'0'50'0,"0"0"10"0,0 0 3 0,0 0 2 0,0 0-52 0,-9 9-13 0,-4-1 0 0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11.7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2AF92F3-21C2-403E-A09C-E23345307181}" emma:medium="tactile" emma:mode="ink">
          <msink:context xmlns:msink="http://schemas.microsoft.com/ink/2010/main" type="inkDrawing" rotatedBoundingBox="27294,4108 28003,3986 28012,4041 27304,4163" shapeName="Other"/>
        </emma:interpretation>
      </emma:emma>
    </inkml:annotationXML>
    <inkml:trace contextRef="#ctx0" brushRef="#br0">257-486 2458 0,'14'-8'54'0,"9"-4"11"0,-1 0 3 0,10 0 1 0,9 0-55 0,0 3-14 0,0-3 0 0,5 4 0 0,-5 4 19 0,0-4 1 15,0 0 0-15,0 4 0 0,-5-8-20 0,1 4 0 16,-6 4 0-16,1 0 0 0,-4 4 0 0,-1-4 0 16,-4 4-10-16,-1 0 10 15,-3 4-134-15,-6 4-19 0,-4 4-4 0,1-4-800 16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11.9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2B50675-794D-403E-A775-C1EBFCF9BE44}" emma:medium="tactile" emma:mode="ink">
          <msink:context xmlns:msink="http://schemas.microsoft.com/ink/2010/main" type="inkDrawing" rotatedBoundingBox="27039,4746 27726,4637 27729,4660 27043,4770" shapeName="Other"/>
        </emma:interpretation>
      </emma:emma>
    </inkml:annotationXML>
    <inkml:trace contextRef="#ctx0" brushRef="#br0">-2 133 2102 0,'0'0'93'0,"0"-4"19"0,4 0-89 0,-4 4-23 0,5-8 0 0,4 4 0 16,0 0 90-16,9 4 14 0,1-4 2 0,3 4 1 16,10-4-79-16,9 0-16 0,5 0-4 0,-1 4 0 15,1-8-8-15,4 0 0 0,4 0 0 0,1-4 0 31,0-1-143-31,4 1-30 0,0-4-7 0,-4 0-757 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5:01.0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88F8D57-C55E-42BA-9116-2BDEAC7F9793}" emma:medium="tactile" emma:mode="ink">
          <msink:context xmlns:msink="http://schemas.microsoft.com/ink/2010/main" type="inkDrawing" rotatedBoundingBox="7629,10299 8587,7468 10867,8240 9909,11071" semanticType="verticalRange" shapeName="Other">
            <msink:sourceLink direction="with" ref="{C90C72B7-F288-49A7-9924-E4506438185C}"/>
          </msink:context>
        </emma:interpretation>
      </emma:emma>
    </inkml:annotationXML>
    <inkml:trace contextRef="#ctx0" brushRef="#br0">1997 61 1058 0,'0'0'47'0,"0"0"9"0,-10-9-44 0,0 5-12 0,-5-5 0 0,0 5 0 16,0-1 54-16,-5 1 9 0,5-1 1 0,-4 5 1 15,4-4-20-15,-5 4-4 0,5-5-1 0,-10 5 0 16,5-4-27-16,0 4-5 0,0 0-8 0,0-4 11 16,0 4-11-16,0 0 0 0,0 0 0 0,0-5 0 15,0 10 0-15,0-5 0 0,-5 4 0 0,0-4 0 16,0 9 0-16,0-5 0 0,-5 5 0 0,0-4 8 15,-5 4-8-15,5-5 0 0,-5 5 0 0,0 4 0 16,-5-4 0-16,-4 4 0 0,4 1 0 0,0-1 0 16,-5 5 15-16,0-5 1 0,5 5 0 0,-10 0 0 15,5 8 9-15,-5-4 3 0,0 5 0 0,-5 0 0 0,5-1 20 16,0 5 5-16,5-4 1 0,1 0 0 0,-1 8-11 0,0 1-3 16,-5-1 0-16,0 5 0 0,10 0-10 0,0 4-2 15,0 1-1-15,5-1 0 0,0 9-14 0,5 5-2 16,0-5-1-16,10 14 0 0,-5-1-10 0,5 1 8 15,0 4-8-15,5 0 8 0,5-4-8 0,0-1 0 16,5-4 0-16,-5 5 0 0,10-1 8 0,0-4-8 16,0 5 8-16,5 0-8 0,0 4 16 0,5 0-3 15,0-9 0-15,10 0 0 0,-5 0 15 0,0-4 4 16,10-1 0-16,0-3 0 0,5-1-4 0,5-4-1 16,5 4 0-16,5 0 0 0,5-4 1 0,5 0 0 15,-10-9 0-15,10 0 0 0,10 0-16 0,-6 0-4 0,1-9 0 16,5 0 0-16,-5-5-8 0,10-3 0 0,5-6 0 15,0-3-11-15,5-1 11 0,5-9-12 0,4 1 12 0,1-10-12 32,5 1-11-32,-5-1-2 0,5-3-1 0,0-1 0 15,5-5-107-15,-6 1-22 0,6-5-4 0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3:58.74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-1 8 2361 0,'0'0'210'0,"0"0"-168"16,0 0-34-16,0-8-8 16,0 8-89-16,0 0-20 0,0 0-4 0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19.93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044E05D-459D-425E-BD11-C067B83E6CCD}" emma:medium="tactile" emma:mode="ink">
          <msink:context xmlns:msink="http://schemas.microsoft.com/ink/2010/main" type="inkDrawing" rotatedBoundingBox="33576,1393 34113,7405 33129,7493 32592,1481" semanticType="verticalRange" shapeName="Other">
            <msink:sourceLink direction="with" ref="{E969A33C-477A-4B3A-BBAA-C3C2B040F4A8}"/>
          </msink:context>
        </emma:interpretation>
      </emma:emma>
    </inkml:annotationXML>
    <inkml:trace contextRef="#ctx0" brushRef="#br0">0 48 1864 0,'0'0'83'0,"0"0"17"0,9-4-80 0,0 0-20 0,0 4 0 0,0 0 0 16,9 0 20-16,1 4 0 0,3-4 0 0,6 0 0 16,-1 0-20-16,5 4 0 0,4-4-8 0,-4-4 8 15,-5 4-14-15,5-4 3 0,5 4 1 0,-5-4 0 16,-1 0 10-16,1-4-10 0,-4 0 10 0,-1 4-10 16,0 4 10-16,1-8-8 0,-10 4 8 0,5 4-8 15,-5-4 8-15,-5 4 0 0,6 0 0 0,-6 4-8 16,1-4 8-16,-5 12 11 0,0-8-3 0,5 12 0 15,-5 0 4-15,5 1 0 0,-1 3 0 0,-4 4 0 16,0 0-4-16,5 5 0 0,-5-1 0 0,5 4 0 16,0 1-8-16,-1 3 10 0,1-8-10 0,-1 5 10 0,-3-1 6 15,-1 5 2-15,4-9 0 0,-4 4 0 0,1-3-18 16,-1 3 0-16,0 4-13 0,0-3 5 0,0 3 24 0,-4 1 6 16,-1 3 1-16,5 5 0 0,0-1-3 0,0 5 0 15,1-1 0-15,-1 1 0 0,0-1-6 0,4 5-2 16,-3-4 0-16,-1 3 0 0,-5-3-12 0,10 3 0 15,-5-3 8-15,-5 0-8 0,-4-1 14 0,0 5 0 16,0-5 0-16,-4 1 0 0,-1-1-24 0,1 1-5 16,-1 0-1-16,1-5 0 0,-1 1 16 0,1-5 0 15,-5 1 0-15,4 3 0 0,0-16 0 0,5 9 0 16,-4-5 0-16,-1 1 0 0,5-5 0 0,0 8 0 16,0 1 0-16,5-1 0 0,-1 5 0 0,1-1 0 15,9 5 8-15,-5-1-8 0,0-3 8 0,0-5-8 16,0-4 9-16,5 5-9 0,-1-1 9 0,1 1-9 0,0-5 8 15,-5 0-8-15,4 1 8 0,1 3-8 0,-5-3 8 0,0-1-8 16,-4-4 0-16,-1-3 0 0,1 3 8 0,-5-8-8 16,5 4 0-16,-5 1 0 0,4-5 0 0,-4 0 0 15,0 0 0-15,5 1 0 0,-5-1 0 0,9 0 0 16,-5-4 0-16,1 4 10 0,-1 5-10 0,1-1 10 16,-1 0 4-16,6 1 1 0,-6-1 0 0,1 0 0 15,4-4 4-15,-5 1 1 0,1 3 0 0,-1-4 0 16,1 0 0-16,-5-3 0 0,5-1 0 0,-1 4 0 15,-4 0-7-15,5 0-1 0,-5-3 0 0,0 3 0 16,0-4-12-16,4 0 0 0,-4 5 8 0,5-1-8 16,-5-4 0-16,4 0 0 0,-4 0 0 0,0 1 0 15,0-1 0-15,0 4 0 0,0 0 0 0,0-4 0 0,0 1 0 16,0-5 0-16,-4 8 0 0,-1 0 0 0,5-4 0 16,-4 1 0-16,-1-1 0 0,1 0 0 0,-6 0 0 15,6-4 0-15,-1 4 0 0,1 5 0 0,-5-5 8 0,4 0-8 16,1 0 0-16,-1 0 9 0,0 5-9 0,1-5 0 15,-5 4 0-15,4 0 0 0,5 1 0 0,-4-1 0 16,-1 0 0-16,1 0 0 0,4-4 0 0,-5 5 0 16,1-5 0-16,-1 4 0 0,5 0 0 0,-5 1 0 15,1-5 0-15,-1 4 0 0,5-8 0 0,-4 4 0 16,-1 0 0-16,1-3 0 0,-1 3 0 0,1-4 0 16,-6 0 0-16,6 0 0 0,-1 4 0 0,5 1 0 15,-4-5 0-15,-1 0 0 0,5 0 0 0,0 4 0 16,-4 0 0-16,4 1 0 0,-5 3 0 0,1 0 0 0,4 0 0 15,0 5 0-15,0-1 0 0,0-4 0 0,0 8 0 0,0-3 0 16,-5-5 0-16,0 0 0 0,5-4 0 0,0 5 0 16,-4-1 0-16,4 0 0 0,-5 0 0 0,5 1 8 15,5-5-8-15,-5 0 8 0,0 0-8 0,0 0 8 16,4 0-8-16,1 1 0 0,-5-5 0 0,0 8 8 16,0 0-8-16,5 1 0 0,-1-1 0 0,1 0 0 15,-5 0 0-15,0-4 0 0,0 5 0 0,0-1 0 16,-9 4 0-16,9-4 0 0,-5 1 0 0,5-1 0 15,-5 0 0-15,1 4 0 0,-1 1 0 0,5-1 0 16,0-4 0-16,0 0 0 0,-9 1 8 0,5-5-8 16,4 0 12-16,-5 4 0 0,5-4 0 0,-4 1 0 15,-1-1 11-15,0 0 2 0,5 0 1 0,0 4 0 16,-4-3-26-16,4-1 0 0,0-4 0 0,0 4 0 0,0 4 0 16,0 5 0-16,4-1 0 0,1-4 0 0,0 4 0 15,-1-3 0-15,1 3 0 0,-1-4 0 0,5 0 10 0,-4-3-10 16,-5-1 12-16,4 0-12 0,1 0 8 0,-5 0-8 15,0 1 0-15,5-5 0 0,-10 0 12 0,5 0 0 16,-5 0-1-16,5-4 0 0,-9 4 12 0,5 1 2 16,4-1 1-16,0-12 0 0,-5 12-5 0,1-4-1 15,-10 4 0-15,0-4 0 0,-4 4-8 0,-9-4-1 16,-5 0-1-16,-14 5 0 16,-8-9-64-16,-19 4-13 0,-18-4-2 0,-23-4-1187 0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3:45.51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30538F8-C663-43E8-9BDE-9111E9880712}" emma:medium="tactile" emma:mode="ink">
          <msink:context xmlns:msink="http://schemas.microsoft.com/ink/2010/main" type="writingRegion" rotatedBoundingBox="2448,465 29861,-29 30141,15450 2727,15945"/>
        </emma:interpretation>
      </emma:emma>
    </inkml:annotationXML>
    <inkml:traceGroup>
      <inkml:annotationXML>
        <emma:emma xmlns:emma="http://www.w3.org/2003/04/emma" version="1.0">
          <emma:interpretation id="{0CA3251E-4DD5-499B-994C-62B98533B877}" emma:medium="tactile" emma:mode="ink">
            <msink:context xmlns:msink="http://schemas.microsoft.com/ink/2010/main" type="paragraph" rotatedBoundingBox="2448,465 27686,9 27777,5046 2539,55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420559-9C1D-4151-B8FF-1E3846B47CE6}" emma:medium="tactile" emma:mode="ink">
              <msink:context xmlns:msink="http://schemas.microsoft.com/ink/2010/main" type="inkBullet" rotatedBoundingBox="2452,674 3945,647 3973,2194 2479,2221"/>
            </emma:interpretation>
          </emma:emma>
        </inkml:annotationXML>
        <inkml:trace contextRef="#ctx0" brushRef="#br0">0 97 230 0,'0'0'20'0,"0"0"-20"0,0 0 0 0,0 0 0 16,0 0 268-16,0 0 48 0,0 0 11 0,0 0 1 16,0 0-179-16,0 0-36 0,5-8-7 0,-1 0-2 15,5 4-17-15,-9 4-4 0,10-9-1 0,3 1 0 16,1 4-22-16,0-4-4 0,-1 4 0 0,1 0-1 15,9 0-19-15,4 4-4 0,-4 0-1 0,4 0 0 16,5-8-4-16,9 4-1 0,-5 0 0 0,5 0 0 16,0-4-177-16,0 0-35 0</inkml:trace>
        <inkml:trace contextRef="#ctx0" brushRef="#br0" timeOffset="-333.0176">324-903 1231 0,'-28'-8'54'16,"15"4"12"-16,-1-8-53 0,0 8-13 0,5-12 0 0,-5 0 0 16,5 7 53-16,0-11 8 0,0 4 2 0,0-4 0 15,4 4-3-15,5-5 0 0,0 5 0 0,0 4 0 16,0-4 9-16,0 4 2 0,5-4 0 0,4 3 0 0,-4 1 13 15,4 0 2-15,0 4 1 0,5-12 0 0,8 8-33 0,1-1-6 16,9-7-2-16,9 4 0 0,4-4-14 0,10 0-2 16,4-1-1-16,5 1 0 0,4-4-19 0,1 4-10 15,-10-5 10-15,9 9-10 0,-9 4-8 0,-4 0-8 16,0 4-2-16,-5 0 0 16,-9 8-137-16,-10 0-27 0,-3 8-6 0</inkml:trace>
        <inkml:trace contextRef="#ctx0" brushRef="#br0" timeOffset="-620.0359">451-1121 1911 0,'9'-21'84'0,"-9"21"19"0,0 0-83 0,0 0-20 15,0-12 0-15,0 12 0 0,0 0 86 0,0 0 13 16,0 0 2-16,0 0 1 0,0 12-30 0,5 9-5 16,-10-1-2-16,-4 4 0 0,0 21-33 0,-5-5-6 15,1 13-2-15,-6 3 0 0,1 5 14 0,4 0 2 16,1 8 1-16,-1-9 0 0,5 9-25 0,0-8-4 15,0 8-2-15,4-9 0 0,1-3-10 0,-1-4 12 16,1-5-12-16,-1 1 12 16,1-5-31-16,-1-7-5 0,-4-1-2 0,4-3 0 15,-4-9-226-15,0 4-44 0,0-20-10 0</inkml:trace>
        <inkml:trace contextRef="#ctx0" brushRef="#br0" timeOffset="653.1606">1011-166 2556 0,'-9'-4'56'0,"9"4"12"0,0 0 3 0,0 0 0 0,0 0-57 0,0 0-14 0,14 0 0 0,4 0 0 16,9-4 49-16,5 0 7 0,9 0 2 0,4 4 0 15,1-4-31-15,-1 4-7 0,6 0 0 0,-6 0-1 16,1 0-122-16,-5 0-24 16,-5 0-5-16</inkml:trace>
      </inkml:traceGroup>
      <inkml:traceGroup>
        <inkml:annotationXML>
          <emma:emma xmlns:emma="http://www.w3.org/2003/04/emma" version="1.0">
            <emma:interpretation id="{6272D31B-F7B9-4440-B910-13EC6EA49F92}" emma:medium="tactile" emma:mode="ink">
              <msink:context xmlns:msink="http://schemas.microsoft.com/ink/2010/main" type="line" rotatedBoundingBox="3562,445 27686,9 27720,1874 3595,2310"/>
            </emma:interpretation>
          </emma:emma>
        </inkml:annotationXML>
        <inkml:traceGroup>
          <inkml:annotationXML>
            <emma:emma xmlns:emma="http://www.w3.org/2003/04/emma" version="1.0">
              <emma:interpretation id="{A10588EE-2A1D-4D17-8DE5-5EBE7C217FB7}" emma:medium="tactile" emma:mode="ink">
                <msink:context xmlns:msink="http://schemas.microsoft.com/ink/2010/main" type="inkWord" rotatedBoundingBox="3562,445 4586,426 4620,2291 3596,23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84.3688">1926-1287 2127 0,'-32'-4'94'0,"14"4"20"0,4 0-91 0,5 0-23 0,9 0 0 0,-9 0 0 15,-5 4 33-15,5 0 3 0,9-4 0 0,0 0 0 16,0 12-24-16,5 0-12 0,9-4 12 0,4 0-12 16,5 4 8-16,-5-8-8 0,-5-4 0 0,15-4 0 15,8 4 0-15,-4-8 0 0,-9 0 0 0,0-4 0 16,-5 0 0-16,0 0 0 0,-4 4-9 0,-10-8 9 16,-4-1 0-16,0 1 0 0,5 0 9 0,-10 0-9 15,-8-4 10-15,-1-1-10 0,5 1 8 0,4 0-8 16,-13-4 19-16,4-5-2 0,-8 5 0 0,3 4 0 15,15-1 21-15,-10 1 4 0,-9 0 1 0,5 0 0 16,9-5-35-16,-5 13-8 0,-8 0 0 0,-1 4 0 16,5 4 0-16,-1 4 0 0,6 12 0 0,-1-4 0 0,-13 8 0 15,9 13 0-15,13 7-12 0,-9 5 12 16,-8 3 0-16,3 9 0 0,6-1 0 0,-1 17 0 0,-4-4 18 16,-5 8 5-16,0 8 1 0,1 4 0 0,-6 0 16 0,-4 4 3 15,1 0 1-15,-6 4 0 0,-4-4-23 0,5 0-4 16,-5-4-1-16,0 0 0 0,4-4-7 0,6-8-1 15,8-9-8-15,0 1 12 0,5-8-28 0,0-9-5 16,4 1-2-16,5-9-801 16,0-7-161-16</inkml:trace>
        </inkml:traceGroup>
        <inkml:traceGroup>
          <inkml:annotationXML>
            <emma:emma xmlns:emma="http://www.w3.org/2003/04/emma" version="1.0">
              <emma:interpretation id="{57BECBCC-D86A-4318-B51A-83104AF8B2E1}" emma:medium="tactile" emma:mode="ink">
                <msink:context xmlns:msink="http://schemas.microsoft.com/ink/2010/main" type="inkWord" rotatedBoundingBox="6738,864 8646,830 8669,2114 6761,21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35.4037">4448-1190 1360 0,'5'-16'60'0,"-5"16"13"0,0-12-58 0,0-1-15 0,0 1 0 0,4 4 0 15,1-4 126-15,-5 12 22 0,0 0 5 0,0 0 1 16,0 0-62-16,0 0-13 0,-5 12-3 0,1 0 0 16,-1 13-56-16,1 7-12 0,-5 8-8 0,-5 9 9 15,0 12 2-15,1 3 0 0,-5 1 0 0,4 0 0 16,-4 0-11-16,-1-1 0 0,6-3 0 0,4-4-11 15,0-5 11-15,-1-3 0 0,6-4 0 0,-1-13 0 16,5-4 0-16,0-3 0 0,5-5 0 0,-1-8 8 16,-4-12-8-16,14 8 11 0,-5-8-11 0,9-8 12 15,-4 0 2-15,4-8 1 0,5-13 0 0,-5 1 0 16,0-4-1-16,1-1 0 0,8-3 0 0,-9 3 0 0,0-7 14 16,1-1 2-16,-1 1 1 0,0 0 0 0,0 11-31 0,1-3 8 15,-6 3-8-15,5 13 0 0,1 4 8 0,-6 4-8 16,1 4 11-16,0 16-11 0,4-4 8 0,-5 8-8 15,-3 5 0-15,3 7 0 0,1 0 0 0,0 1 0 16,-1 3 0-16,1 0 0 0,-1 1 0 0,-3-1 0 16,-1-8 8-16,0 1-8 0,0-1 0 0,0-8 0 15,0 0 0-15,-4-3-9 0,-1-1 23 0,-4-12 5 16,0 0 1-16,0 0 0 0,0 0 27 0,0 0 5 16,9-12 2-16,0-1 0 0,5-3-10 0,-5-4-3 15,0 0 0-15,5-5 0 0,-5 1-23 0,5-8-5 16,-1-5-1-16,1-3 0 0,0 3-12 0,4-11 0 15,0 3 0-15,9-7 0 16,-4-1-32-16,5 9-5 0,3-13-2 0,1 8 0 16,0 5-162-16,-9-5-33 0</inkml:trace>
          <inkml:trace contextRef="#ctx0" brushRef="#br0" timeOffset="2118.4972">5518-328 1670 0,'0'0'74'0,"9"12"15"0,0 0-71 0,5 0-18 0,-5 0 0 0,9 5 0 15,-4-5 87-15,4-4 13 0,1 0 4 0,-1 4 0 0,0-12-41 0,5 0-8 16,-5-8-2-16,5 0 0 0,4-8-26 0,0 0-6 16,-4-9-1-16,14-3 0 0,-1 0-12 0,0-13-8 15,5 9 10-15,-9-1-10 0,-4-7 9 0,-1-1-9 16,0 5 8-16,0-4-8 0,-8 3 16 0,-1-3-3 15,-4-1 0-15,-1-7 0 0,-4 7 19 0,-4 1 3 16,-10-5 1-16,5 13 0 0,-9 8-11 0,5-5-1 16,-10 9-1-16,0 4 0 0,1 12 16 0,-6 4 3 15,1 0 1-15,-4 4 0 0,-10 20-25 0,0 8-5 16,0-3-1-16,0 11 0 0,-4 1-12 0,4 3 0 16,0-3 0-16,0 3 0 0,5 1 14 0,4-5-3 15,0 1-1-15,10 3 0 0,3-11-10 0,1 7 0 16,5 0 0-16,4 1 0 0,4-1 24 0,5-3 7 15,5-1 1-15,0 1 0 0,13-1-44 0,0-4-9 16,1 1-2-16,13-5 0 16,4 1-8-16,1-1-1 0,4-4-1 0,9 0-796 0,0-7-159 0</inkml:trace>
        </inkml:traceGroup>
        <inkml:traceGroup>
          <inkml:annotationXML>
            <emma:emma xmlns:emma="http://www.w3.org/2003/04/emma" version="1.0">
              <emma:interpretation id="{0AD76AD3-287C-47C3-B2A0-809284A0CB24}" emma:medium="tactile" emma:mode="ink">
                <msink:context xmlns:msink="http://schemas.microsoft.com/ink/2010/main" type="inkWord" rotatedBoundingBox="11303,621 14784,558 14807,1831 11326,189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480.4587">10426-781 1364 0,'9'-21'60'0,"-4"9"13"0,-1 4-58 0,1-12-15 16,-5 0 0-16,-5 4 0 0,-4-5 121 0,0-3 22 16,0 4 4-16,-9 0 1 0,4 3-40 0,-9 5-7 15,1-8-1-15,-6 8-1 0,1 4-54 0,-5 8-10 16,0-12-3-16,0 16 0 0,-4 4 1 0,0 0 0 16,4 12 0-16,0 4 0 0,0 5-20 0,0 7-4 15,9 5-1-15,-4 3 0 0,0 5-8 0,4-9 8 16,5 9-8-16,0-9 8 0,8 1-8 0,1-5 0 0,5 0 0 15,-1 1 0-15,1-17 0 0,4 4 0 0,4-7 0 0,1-1-11 16,-5-4 11-16,9-4 0 0,0-8 0 16,0 0 0-16,0-8 0 0,9-4 0 0,5-8 0 0,-5-5 0 15,5 1 14-15,0-4 8 0,4-5 2 0,1 5 0 16,3-13 12-16,-3 5 4 0,-1 4 0 0,5-9 0 16,0 1-24-16,-5 11-4 0,0-7 0 0,-4 12-1 15,5 3-11-15,-10 9 12 0,0 0-12 0,-4 8 12 16,-14 4-12-16,9 8 0 0,0 12 0 0,-9 1-11 15,-5 3-8-15,-4 12-1 0,-9-3-1 0,0 11 0 16,0 1-153-16,-5 3-30 0,-5 1-7 16</inkml:trace>
          <inkml:trace contextRef="#ctx0" brushRef="#br0" timeOffset="6036.835">8906-1194 1407 0,'0'0'62'0,"0"0"14"0,-5-12-61 0,0 0-15 0,5 12 0 0,0 0 0 16,0 0 56-16,0 0 8 0,0 0 1 0,0 0 1 15,0 0-14-15,5 12-4 0,-5 12 0 0,5-4 0 16,-5 13-17-16,4 7-4 0,-8 1-1 0,4 7 0 0,-5 5-11 0,0-1-3 16,-4 1 0-16,0-5 0 0,0-3 7 0,0 0 1 15,5-5 0-15,4-4 0 0,-5-3-20 0,0-1 0 16,5-12 0-16,-4 1 0 0,4-1 19 0,0-12 0 16,0-8 0-16,0 0 0 0,9 0 5 0,0 0 0 15,-9 0 1-15,18-8 0 0,-4-4 3 0,4-9 0 16,0 1 0-16,1-4 0 0,-1-4-7 0,-5-1-1 15,6 1 0-15,-1-8 0 0,-4 3-8 0,-5-7-1 16,0 11-1-16,4 1 0 0,-4 4 12 0,1 4 2 16,-6 11 1-16,-4 9 0 0,0 0-25 0,5 9 0 15,4 3 8-15,-5 8-8 0,1 12 0 0,-1 1 0 16,-4 3 0-16,5 5 0 0,-5-1 0 0,5-4 0 16,-1 5 0-16,5-1 0 0,0-7 0 0,-4-1 0 15,4 1 0-15,0-1 0 0,-4-12 0 0,4-8 0 16,0-4 0-16,-5 0 0 0,6-3 0 0,-1-5 10 0,-5-9-1 0,5 5 0 15,5-16 35-15,-5 0 8 0,5 0 0 16,-1-9 1-16,6-3-9 0,-6 4-3 0,1-13 0 0,4-3 0 16,0 3-23-16,5-3-5 0,0-5-1 0,4 9 0 15,-4-9-12-15,0 17 0 0,4-9-9 0,0 13 9 16,-4 8-119-16,4-1-17 16,5 9-4-16,-9 4-628 0,-5 8-124 0</inkml:trace>
          <inkml:trace contextRef="#ctx0" brushRef="#br0" timeOffset="6833.9524">10595-951 633 0,'0'0'56'0,"0"0"-44"0,0 0-12 0,0 0 0 0,0 0 259 0,0 0 49 16,9 4 11-16,0 12 1 0,0 0-178 0,-4 8-36 15,4 5-7-15,0-1-2 0,0 8-29 0,-5 1-7 16,6 3-1-16,-1-3 0 0,-5-5-16 0,1 1-3 16,4 3-1-16,-9-8 0 0,4-3-17 0,-4 3-4 15,0-12-1-15,-4 0 0 0,-1-4-9 0,1 1-1 0,4-13-8 0,0 0 12 16,0 0-4-16,0 0-8 0,0-9 11 15,-5-3-11-15,5-4 11 0,0-4-11 0,0 0 10 0,9-13-10 16,-4 5 20-16,4-8-3 0,0-5 0 0,5 1 0 16,4-5 0-16,0 9 0 0,0-5 0 0,10 9 0 15,-1 3-6-15,-4 5-2 0,4 4 0 0,-9 8 0 16,5 0 4-16,0 12 1 0,0 4 0 0,-1 12 0 16,-3 0-14-16,-6 4 0 0,5 13 0 0,-4-9 0 15,-9 12 0-15,-1-7 0 0,1 11 0 0,-10-7 0 16,1 7-74-16,-1 1-18 15,-9-1-3-15,5 0-686 0,-4-3-138 0</inkml:trace>
          <inkml:trace contextRef="#ctx0" brushRef="#br0" timeOffset="7066.9522">11200-842 2026 0,'0'0'44'0,"0"0"10"0,5-12 2 0,-1 4 1 0,5 0-45 0,1 0-12 16,3 3 0-16,5 5 0 0,10-12 28 0,-1 0 4 16,5 4 1-16,9-8 0 0,4 4-15 0,10-8-3 15,4 3-1-15,5-3 0 0,-5 8 9 0,5-8 1 16,0-1 1-16,-5 5 0 0,-5 4-7 0,-3-8-2 16,3 0 0-16,-4-1 0 0,-4 13-16 0,-5-4-17 15,-5 0 3-15,5 4 1 16,-4-4-139-16,-10 0-28 0,-9 8-6 0</inkml:trace>
          <inkml:trace contextRef="#ctx0" brushRef="#br0" timeOffset="7296.4164">11819-1356 1681 0,'5'-24'36'0,"-5"7"8"0,5-3 2 0,-1 0 2 0,5-4-38 0,0-5-10 0,0 9 0 0,5 0 0 15,-5 8 114-15,0 4 21 0,-4 0 4 0,-5 8 1 16,9 8-71-16,-5 0-13 0,1 12-4 0,0 8 0 16,-10 9 10-16,0 7 2 0,-4 13 0 0,-4 12 0 0,-6 8-10 0,-3 4-2 15,4 4 0-15,-10 8 0 0,5-4-32 0,1 0-6 16,-1-4-2-16,0 0 0 0,0-12-12 16,10-1 0-16,-1-7 0 0,9-4-836 15,-4-9-171-15</inkml:trace>
        </inkml:traceGroup>
        <inkml:traceGroup>
          <inkml:annotationXML>
            <emma:emma xmlns:emma="http://www.w3.org/2003/04/emma" version="1.0">
              <emma:interpretation id="{6F90CF89-0A3A-443B-9A58-9F88FC6D335E}" emma:medium="tactile" emma:mode="ink">
                <msink:context xmlns:msink="http://schemas.microsoft.com/ink/2010/main" type="inkWord" rotatedBoundingBox="16595,300 20615,227 20640,1646 16621,171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561.4492">15143-761 2181 0,'0'0'48'0,"9"-4"9"0,9-4 3 15,5 4 2-15,9 0-50 0,0 4-12 0,4 0 0 0,5-13 0 16,0 9 34-16,5 0 4 0,-1-12 1 0,1 4 0 16,-1 0-27-16,-4-8-12 0,-4 4 10 0,-1-5-10 0,-9 5 0 15,-4 0 0-15,0-12-8 0,-9 3 8 0,-5 5-13 0,0-4 4 16,-9-1 1-16,-5 5 0 0,1 0 8 0,-5 0 0 15,-1 0 10-15,-8 3-10 0,0 5 19 0,-5 0-3 16,1 8 0-16,-6 0 0 0,-8 8 34 0,4 0 6 16,0 8 2-16,0 8 0 0,-4-7-8 0,-1 15-2 15,1-8 0-15,4 4 0 0,5 13-35 0,9-1-13 16,-1-3 9-16,6 3-9 0,8 1 0 0,5-1 0 16,5-4 0-16,4 1 0 15,0-1-58-15,9 0-17 0,0 1-3 0,5-1-693 16,4 1-138-16</inkml:trace>
          <inkml:trace contextRef="#ctx0" brushRef="#br0" timeOffset="8879.3773">16987-1182 1382 0,'-14'-12'123'0,"14"12"-99"0,-9-4-24 0,5 0 0 16,-6 0 82-16,-3 4 11 0,-5 0 3 0,-5 8 0 16,0-4 25-16,0 8 6 0,-9 8 1 0,1 0 0 15,-1 1-103-15,0-1-25 0,4 4 0 0,1 9 0 16,-9-1 56-16,8-4 7 0,10 5 1 0,0-1 0 16,0-4-52-16,0 1-12 0,8-5 0 0,1 0 0 0,0-4 54 0,0 1 8 15,-5-9 2-15,10 4 0 16,-1 0-36-16,1 0-8 0,-10-7 0 0,10 3-1 0,-1 0-9 0,-9 4-2 15,-4 0 0-15,-5 0 0 0,-8 1-8 0,-1 3 0 16,-9 4 0-16,-5 4 0 16,-4-7-35-16,0-1-2 0,-9 4-1 0,-5-4-751 15,5-7-151-15</inkml:trace>
          <inkml:trace contextRef="#ctx0" brushRef="#br0" timeOffset="9127.4905">17092-1421 1728 0,'0'0'38'0,"0"0"8"0,9-8 2 0,4 4 0 0,1 0-39 0,9 0-9 0,4-4 0 0,5 4 0 16,9 0 52-16,0 0 9 0,23-4 2 0,-1 0 0 15,1 4 1-15,-5-9 0 0,0-3 0 0,1 4 0 16,-1 4-51-16,-9-12-13 0,0 8 0 0,0-5 0 15,-9 5 0-15,-4-4 0 0,-1 0 0 0,-4 8 0 32,0-4-48-32,-5 4-12 0,-9-1-3 0,0 9 0 0,-4-12-6 15,-5 12-2-15,-4-4 0 0,-5 4 0 0</inkml:trace>
          <inkml:trace contextRef="#ctx0" brushRef="#br0" timeOffset="8237.2888">14433-1538 1036 0,'4'-8'92'0,"1"-4"-73"0,-5-1-19 0,4-7 0 16,1 0 94-16,-5 0 15 0,4-9 3 0,1 9 1 15,0-12 23-15,8 8 5 0,-8 7 1 0,8 1 0 16,1 4-88-16,-5 12-18 0,-9 0-3 0,0 0-1 15,9 0 25-15,5 20 5 0,0 9 1 0,-10 11 0 16,5 9-8-16,-4 7-2 0,-5 9 0 0,0 8 0 16,-14 4-26-16,1 8-6 0,-6-4-1 0,-3 8 0 15,-1-4-7-15,0-16-1 0,0-9-1 0,1 5 0 16,-6-8-3-16,5-1 0 0,-4-3 0 0,4-5 0 16,1-7 7-16,-6 3 1 0,6-3 0 0,3-13 0 15,1-3 10-15,0-9 2 0,4 0 1 0,5-12 0 0,0 0-20 16,9-4-9-16,-5-8 8 0,1-4-8 0,-1 4 12 0,5-17-4 15,0 1 0-15,5-4 0 0,9-5-8 0,-1 1 0 16,1-8 0-16,13-9 0 0,5 4 0 0,4-3-12 16,5 3 4-16,10-3 8 0,3 7-11 0,1 5 11 15,4 4-8-15,5 7 8 0,-10 5 0 0,-4 12 0 16,1 8 0-16,-10 0 0 0,-5 4 0 0,-9 12 0 16,-4 4 0-16,-5 1 0 0,-4 3 0 0,-10 8 0 15,-8 1 0-15,-1-1 0 0,-8 0 0 0,-10 1 0 16,-4-1 0-16,-5-3 8 0,0 3-8 0,-14-4 0 15,1-3 0-15,-10-1 0 16,1-4-72-16,-6 0-15 0,6-4-3 0,-1 1-1 16,5-9-118-16,4 4-24 0</inkml:trace>
          <inkml:trace contextRef="#ctx0" brushRef="#br0" timeOffset="9372.0594">17510-1805 1036 0,'5'-12'92'0,"0"-1"-73"16,-1 1-19-16,1 4 0 0,4-8 106 0,4 12 18 15,-3-8 3-15,-1 8 1 0,4 4-26 0,1 8-5 16,0 12-1-16,-1 8 0 0,-4 5-3 0,0 11-1 16,1 9 0-16,-6 4 0 0,-4 3-10 0,-4 1-2 15,-6 4-1-15,-8 0 0 0,0-1-31 0,-5 5-7 16,-4-4-1-16,9-8 0 0,4-1-19 0,-4 1-4 15,0-1-1-15,-1-3 0 0,6 4-16 0,-5-9 0 16,4 1 0-16,-9 12 0 16,5-5-150-16,4-11-37 0,-4 32-7 0,-5-33-794 0</inkml:trace>
        </inkml:traceGroup>
        <inkml:traceGroup>
          <inkml:annotationXML>
            <emma:emma xmlns:emma="http://www.w3.org/2003/04/emma" version="1.0">
              <emma:interpretation id="{C413B75E-280C-47CF-8292-FE58836DF1CE}" emma:medium="tactile" emma:mode="ink">
                <msink:context xmlns:msink="http://schemas.microsoft.com/ink/2010/main" type="inkWord" rotatedBoundingBox="22449,367 27691,272 27715,1619 22474,1713"/>
              </emma:interpretation>
              <emma:one-of disjunction-type="recognition" id="oneOf4">
                <emma:interpretation id="interp4" emma:lang="" emma:confidence="0">
                  <emma:literal>(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C</emma:literal>
                </emma:interpretation>
                <emma:interpretation id="interp7" emma:lang="" emma:confidence="0">
                  <emma:literal>&lt;</emma:literal>
                </emma:interpretation>
                <emma:interpretation id="interp8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11963.0216">25223-1182 1958 0,'0'0'87'0,"0"0"17"16,0-12-83-16,0 12-21 0,0-12 0 0,0 12 0 15,-5-8 89-15,5 8 14 0,-9-8 2 0,0 8 1 0,0 0-57 0,-5 4-11 16,-4 4-2-16,-5 4-1 0,-4 4-14 0,0-4-2 16,-5 8-1-16,0 9 0 0,-9-1-7 15,5 0-2-15,-10 9 0 0,5-1 0 0,5 5 10 0,4-5 1 16,0 1 1-16,5-1 0 0,4-4-4 0,9 1-1 16,1-1 0-16,8 0 0 0,5-7-8 0,5-1-8 15,8 0 9-15,1 1-9 0,9-5-8 0,9 0-8 16,9-4-2-16,9 0 0 15,0-3-150-15,4-1-29 0,6-8-7 0,8 8 0 0</inkml:trace>
          <inkml:trace contextRef="#ctx0" brushRef="#br0" timeOffset="11275.2973">22835-1712 2188 0,'0'-8'48'0,"9"-4"11"0,-4-5 1 0,-1 5 1 0,1-8-49 0,4 8-12 0,-5 4 0 0,10 0 0 15,0 8 54-15,4 0 8 0,-4 4 2 0,4 8 0 16,-4 12-52-16,-1 9-12 0,6 7 0 0,-10 13 0 16,-5-1 38-16,1 9 5 0,-10-4 1 0,-4 8 0 15,-4 0-20-15,-1-5-3 0,-4 1-1 0,-5 0 0 16,-5 0-20-16,-4-9 0 0,0-3 0 0,0-1 0 15,-4-7 20-15,4-5-1 0,0-3 0 0,5-5 0 16,4-4-6-16,5-3-1 0,-1-9 0 0,10 4 0 16,0-8-12-16,5 0 0 0,4-8 0 0,0 0 0 0,0 0 9 0,9 4-1 15,4 4 0-15,1-16 0 0,0 4 3 0,9-4 0 16,8-8 0-16,6 0 0 0,-10 0-11 16,10-5 0-16,-5-7 0 0,9 4 0 0,0-5 11 0,-4-3 3 15,4 8 1-15,0-1 0 0,0 5-15 0,0-4-18 16,-5 8 4-16,6-1 1 0,-6 1 13 0,-4 8 0 15,-5 4 0-15,-4 0-9 0,-14 4 9 0,0 8-12 16,1 0 12-16,-10 8-12 16,-10 5-24-16,-3-1-6 0,-1 8-1 0,-9 1 0 0,-4-1 35 0,-5 4 8 15,0-3 0-15,-5 3 0 0,1-4-19 0,4-3-1 16,-9-1-1-16,4-4-751 16,1 1-151-16</inkml:trace>
          <inkml:trace contextRef="#ctx0" brushRef="#br0" timeOffset="11495.7826">23771-1057 1958 0,'0'0'43'0,"0"0"9"0,0 0 1 0,4 13 3 16,-4 3-45-16,0 0-11 0,0 4 0 0,0 0 0 15,-4 1 53-15,-1 3 9 0,0-4 2 0,-4 9 0 0,-4-1-52 0,4 0-12 16,-5-8 0-16,0 1 0 16,1-5-115-16,-1 0-25 0</inkml:trace>
          <inkml:trace contextRef="#ctx0" brushRef="#br0" timeOffset="11635.6366">24080-1380 2199 0,'-9'-29'48'0,"5"17"11"0,-1-4 1 0,10 0 2 0,8 8-50 0,-4-4-12 16,-9 12 0-16,0 0 0 15,0 0-44-15,0 0-12 0,5 12-3 0,-10 0 0 0</inkml:trace>
          <inkml:trace contextRef="#ctx0" brushRef="#br0" timeOffset="10436.3254">20747-1449 864 0,'0'0'76'0,"14"-8"-60"0,0-4-16 0,-10 0 0 16,5-1 117-16,-4 1 21 0,4 8 4 0,-4-12 1 15,-5 4-23-15,0 4-4 0,-5-4 0 0,5 4-1 16,-9 3-40-16,4-11-8 0,-8 12-2 0,-1-12 0 15,5 12-29-15,-5-4-7 0,-8 16-1 0,-10-8 0 16,0 12 12-16,-5 4 1 0,-4 17 1 0,-4-5 0 0,-1 4-13 0,-4 17-2 16,0-9-1-16,-9 9 0 0,4 4 20 15,5-5 4-15,0 1 1 0,5 3 0 0,8 1-21 0,10 0-4 16,0-1-1-16,8-7 0 0,6-5-25 0,4 5 0 16,4-17-14-16,5 4 5 15,5 1-39-15,4-9-8 0,-5 8-2 0,10-11-682 16,13-1-137-16</inkml:trace>
          <inkml:trace contextRef="#ctx0" brushRef="#br0" timeOffset="10755.6348">21303-1117 1440 0,'18'-16'64'0,"-18"16"12"0,0 0-60 0,0 0-16 0,0 0 0 0,0 0 0 16,0 0 87-16,0 0 14 0,0 0 3 0,0 16 1 15,0 4-53-15,0 8-12 0,-4 1-1 0,-6 7-1 16,1 0-6-16,0 5 0 0,5-5-1 0,-5 1 0 16,4-5-5-16,1 1-1 0,4-5 0 0,0 0 0 15,0-8 0-15,0 1 0 0,9-9 0 0,-5 0 0 16,5 4-2-16,5-8-1 0,4-4 0 0,5 0 0 16,4-8-7-16,1 4-2 0,-1-8 0 0,5 4 0 15,0-8 15-15,-1 4 4 0,-8-12 0 0,5 8 0 16,-1-5-10-16,0 5-2 0,1-16 0 0,-1 8 0 15,-4-1-6-15,4 1-2 0,5 0 0 0,-5-12 0 16,0 7-28-16,1-3-7 0,-1 4-1 0,0-9-732 16,1 5-148-16</inkml:trace>
        </inkml:traceGroup>
      </inkml:traceGroup>
      <inkml:traceGroup>
        <inkml:annotationXML>
          <emma:emma xmlns:emma="http://www.w3.org/2003/04/emma" version="1.0">
            <emma:interpretation id="{D63B5C70-B9B8-4DDD-AC0A-1A783D07AE62}" emma:medium="tactile" emma:mode="ink">
              <msink:context xmlns:msink="http://schemas.microsoft.com/ink/2010/main" type="line" rotatedBoundingBox="6871,3428 27026,2144 27154,4149 6999,5432"/>
            </emma:interpretation>
          </emma:emma>
        </inkml:annotationXML>
        <inkml:traceGroup>
          <inkml:annotationXML>
            <emma:emma xmlns:emma="http://www.w3.org/2003/04/emma" version="1.0">
              <emma:interpretation id="{2A269D1E-C1B1-410E-8B75-7A5135043939}" emma:medium="tactile" emma:mode="ink">
                <msink:context xmlns:msink="http://schemas.microsoft.com/ink/2010/main" type="inkWord" rotatedBoundingBox="6875,3487 10126,3280 10249,5225 6999,543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5401.5468">6351 2254 1962 0,'0'0'87'0,"10"-8"17"16,3-4-83-16,5-1-21 0,5 1 0 0,5 0 0 16,8 0 71-16,5 0 9 0,4 4 3 0,6 0 0 0,-1 0-39 0,4 0-7 15,1 3-1-15,4 5-1 0,-4 0-7 0,4-4 0 16,-9 4-1-16,5 0 0 0,-10 0-27 0,1 0-17 15,4-8 2-15,-5 0 1 0,1 0 14 16,-5 0 0-16,-5 0 0 0,5 0 0 0,0 0-12 0,-4 0-10 16,-6 0-2-16,6 0 0 0,-5-5 3 0,-5 1 0 15,0 4 0-15,-4-4 0 16,-5 8-40-16,-4-4-8 0,-5 0-2 0,-9 8-873 16</inkml:trace>
          <inkml:trace contextRef="#ctx0" brushRef="#br0" timeOffset="15645.9011">6561 2659 1825 0,'0'0'40'0,"0"0"8"0,0 0 1 0,0 0 3 0,14 4-41 0,-5 0-11 0,4-4 0 0,10 0 0 15,-5 4 76-15,10-4 12 0,-6-4 4 0,15 0 0 16,4 0-36-16,0-5-8 0,4 1 0 0,5 0-1 16,0-4-27-16,1-4-6 0,-1 4-1 0,9-8 0 15,-5-5-82-15,6 5-17 16,-1-4-3-16,5-1-1 0</inkml:trace>
          <inkml:trace contextRef="#ctx0" brushRef="#br0" timeOffset="15087.096">4612 1392 1324 0,'-4'-8'118'0,"4"0"-94"15,-9 0-24-15,9-1 0 0,0 1 126 0,0 8 21 16,0 0 4-16,0 0 1 0,0 0-89 0,0 0-18 16,0 0-3-16,0 13-1 0,0 7-31 0,-5 0-10 15,5 4 0-15,-4 9 0 0,-1 7 0 0,0 9 0 16,1-1 0-16,-1 5 0 0,1 8 0 0,-1-5 0 15,5-3 10-15,-4-1-10 0,8-3 23 0,-4 0-1 16,9-13 0-16,0 0 0 0,1 1-6 0,-1-9-2 16,4-4 0-16,1-7 0 0,0-1 14 0,4-8 2 15,-5-4 1-15,6-4 0 0,3-4 0 0,1-4 0 0,5-4 0 16,-1-5 0-16,-4 1-7 0,4-8-2 0,0-4 0 16,1-1 0-16,-6-7-1 0,6 0 0 0,-1-9 0 0,-4 0 0 15,4 1-4-15,-4-5-1 0,4 5 0 0,0-5 0 16,-4 5-16-16,5 3 10 0,3 5-10 15,-3 4 8-15,-6 3-8 0,6 5 8 0,-5 4-8 0,-5 4 8 16,5 7 14-16,-10 9 2 0,1 0 1 0,-1 4 0 16,-8 13-25-16,4 3 0 0,0 4 0 0,0 13 0 15,-4 3 0-15,4 13 0 0,-4 3 0 0,4 9 0 16,-5 4 0-16,-4 4 0 0,-4 4 0 0,-1 8 0 16,1 8 0-16,-6 4 0 0,1 0 0 0,-4-4 0 15,-10-4-12-15,0 0 0 0,-4 0-1 0,-5-12 0 0,0-8 13 16,0 0 0-16,-9-5 0 0,0-3 10 0,0-8 6 0,0-5 0 15,-4-7 1-15,-1-9 0 0,1-8 7 0,4 1 2 16,0-13 0-16,0-4 0 0,0-4 25 0,4-4 5 16,1-8 0-16,0 0 1 0,4-4-23 0,0-1-5 15,5-7-1-15,8-4 0 0,6 0-13 0,8-5-3 16,1 1-1-16,8-8 0 0,14-9-11 0,10 1 0 16,4-1 0-16,13-4 0 0,5 5-13 0,9-1-2 15,5 1 0-15,0 7 0 16,0 5-93-16,4 4-20 0,0-1-3 0,0 9-1 15,-8 0-103-15,-1 4-21 0,45-17-4 0,-31 17 0 0</inkml:trace>
        </inkml:traceGroup>
        <inkml:traceGroup>
          <inkml:annotationXML>
            <emma:emma xmlns:emma="http://www.w3.org/2003/04/emma" version="1.0">
              <emma:interpretation id="{6556B7FD-5586-4313-9C15-6BDA2524BF9F}" emma:medium="tactile" emma:mode="ink">
                <msink:context xmlns:msink="http://schemas.microsoft.com/ink/2010/main" type="inkWord" rotatedBoundingBox="11504,3604 13498,3477 13571,4631 11578,475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6647.5017">10076 1760 864 0,'0'0'76'0,"0"0"-60"16,0-8-16-16,-5 0 0 0,5-4 132 0,0 0 23 15,0 0 5-15,5-1 0 0,-1 1-71 0,-4-4-14 16,5 0-3-16,-1-4-1 0,5-5 5 0,-4 1 0 16,0 0 1-16,-1 4 0 0,1-1-9 0,-1 5-1 15,-4 0-1-15,-4 0 0 0,-5 4-25 0,-1-1-5 16,1-3 0-16,0 8-1 0,-4 8-9 0,-6-4-2 16,6 4 0-16,-6 4 0 0,1-4-24 0,0 0 8 15,-5 8-8-15,1 0 0 0,-1-4 0 0,0 9 0 16,0-5 0-16,0 4 0 0,1-4 12 0,-6 4 4 0,1 0 1 15,0 0 0-15,-1 4-17 0,1 1 0 0,-5-1 0 0,0 0 0 16,5 4 0-16,-5 5 0 0,0-5 0 0,0 4 0 16,-4 8-10-16,0 1-6 0,-1 3 0 0,1 1-1 15,4-5 26-15,0 4 6 0,-4 5 1 0,8-1 0 16,1 1-16-16,0-1 0 0,4 1 0 0,0-1 0 16,5 13 0-16,4-9 0 0,5-3 0 0,5-1 0 15,4-3 0-15,4-1 0 0,1 1 0 0,4-9 0 16,4 0 0-16,1-12 0 0,0 1 0 0,9-5 0 15,-5-8 0-15,5-4 0 0,4-8 0 0,0 0 0 16,10-9 0-16,-1 1 8 0,10-8-8 0,-5 4 9 16,4-5-9-16,-4-3 8 0,5-8-8 0,-5 3 8 15,4 1-8-15,-4-4 0 0,-5-1 9 0,-4 1-9 0,0-9 0 16,-5 1 9-16,1-5-9 0,-5-3 0 0,-1-5 0 0,-3 0 0 16,-1-3 0-16,0-1 0 0,-4 12 8 0,-1-3-8 15,1 11 0-15,0 9 0 0,-5 7 15 0,0 5-4 16,-5 8-1-16,-4 12 0 0,0 0 2 0,5 12 0 15,-1 8 0-15,1 9 0 0,0 7-12 0,-5 5 10 16,4 7-10-16,-8 1 10 0,-1 3-10 0,5 5 8 16,0-4-8-16,5-1 8 0,-1-7-8 0,-4 3 0 15,0 1 0-15,5-5 0 16,4-3-116-16,0-5-21 0,0-3-5 0</inkml:trace>
          <inkml:trace contextRef="#ctx0" brushRef="#br0" timeOffset="17414.4869">10668 2209 1922 0,'0'0'85'0,"0"0"18"0,0 0-83 0,9-4-20 0,0-4 0 0,4 0 0 16,6 0 52-16,-1 0 5 0,0-4 2 0,9 4 0 0,1-9-17 0,4 13-3 16,-1-8-1-16,-3 0 0 0,-6 4-24 0,1 0-5 15,0 4-1-15,0-4 0 0,-5 4-8 0,-4 0 0 16,4 4 0-16,-9 0-11 0,0-4 11 0,-9 4 0 16,5 4 0-16,-5-4-8 0,0 0 8 0,0 0 0 15,-14 20 0-15,-4 0 0 0,0 4 16 0,-1-3 0 16,1 3-1-16,0 4 0 0,-5 5 16 0,0-9 3 15,-4 0 1-15,9 1 0 0,0-1-3 0,4-4-1 16,5 0 0-16,0 1 0 0,4-1-18 0,5-4-3 16,0 4-1-16,9-8 0 0,0 5-9 0,10-5 0 15,-1-4 0-15,0 0 0 16,5-4-28-16,4-4 0 0,5-4-1 0,4 0 0 16,5 0-155-16,5-4-32 0</inkml:trace>
        </inkml:traceGroup>
        <inkml:traceGroup>
          <inkml:annotationXML>
            <emma:emma xmlns:emma="http://www.w3.org/2003/04/emma" version="1.0">
              <emma:interpretation id="{D1DB403D-B76A-470E-A962-AB8B94523BF7}" emma:medium="tactile" emma:mode="ink">
                <msink:context xmlns:msink="http://schemas.microsoft.com/ink/2010/main" type="inkWord" rotatedBoundingBox="14209,2961 19862,2601 19979,4438 14326,479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9561.2434">16964 1388 2170 0,'-4'-29'96'0,"4"21"20"0,4-8-92 0,1 4-24 16,-1 0 0-16,-4 0 0 0,0-4 8 0,0 3-8 15,0-3 10-15,-4 4-10 0,-5-8 47 0,-1 4 3 16,6 0 1-16,-10-5 0 0,1 1-51 0,-6 4 0 16,6 0-12-16,-6 4 3 15,1-9-27-15,-9 9-4 0,0 4-2 0,4 4 0 0,-4 4 58 0,-1 4 11 16,-8 4 2-16,-10 4 1 0,1 13-7 0,-5-1-2 15,-5 4 0-15,0 9 0 0,1-1 19 0,4 4 3 16,4 1 1-16,1 8 0 0,-1-5-20 0,10 5-3 16,-1 3-1-16,5 5 0 0,1-5-20 0,8 5 0 0,0-4 0 0,9-1 0 15,1 1 0-15,8-17-8 0,1 1 0 0,8-5 0 16,1-8-7-16,4 1-1 0,4-13 0 0,1 0 0 31,9-4-24-31,0-4-6 0,9-8-1 0,-1-4 0 0,1-4 27 0,5-4 6 0,8-9 1 0,1-3 0 16,-5-4 13-16,4-5 16 0,1-7-3 0,-5-5-1 15,-9 5 59-15,4-5 11 0,0-3 2 0,10-1 1 16,0 4-60-16,-10 5-12 0,-4 3-2 0,0 9-1 16,-5 4 21-16,-4 11 4 0,-10 5 1 0,1 4 0 15,-5 8-15-15,0 12-2 0,-4 1-1 0,4 7 0 16,-5 4-18-16,-4 8 0 0,5 9 0 0,-5 3 0 0,0 9-10 16,-5-4-6-16,1 7 0 0,-5-7-1 15,4 3-143-15,-4 1-29 0,-4-8-6 0,3-5-1 0</inkml:trace>
          <inkml:trace contextRef="#ctx0" brushRef="#br0" timeOffset="17767.7785">11810 1950 288 0,'-9'-20'12'0,"9"8"4"0,-4-4-16 0,4 0 0 0,0-9 0 0,0-3 0 16,0 0 389-16,4-5 75 0,1 1 16 0,4 0 2 16,5-9-317-16,-5 5-63 0,4-5-13 0,1 1-2 0,0 7-36 0,4 5-7 15,0 0-2-15,5 7 0 0,-5 1-34 0,0 8-8 16,5 8 0-16,0 4 0 0,-1 0 12 0,1 0 0 16,0 12 0-16,4 4 0 0,-4 5-3 0,0 7 0 15,4 0 0-15,0 5 0 0,-4-5 2 0,0 8 0 16,-5 1 0-16,-4 11 0 0,4 1 1 0,5 4 0 15,0-1 0-15,-5 1 0 0,0-1-12 0,-4 1 0 16,-1 0 0-16,1-1 0 0,4-11 0 0,0 3-17 16,-4-3 4-16,4-5 1 15,1-4-68-15,-6-7-12 0,5-1-4 0,1-4-964 0</inkml:trace>
          <inkml:trace contextRef="#ctx0" brushRef="#br0" timeOffset="17970.4086">13026 1420 2264 0,'0'0'50'0,"-5"-8"10"0,5 0 3 0,-9 8 0 0,0-8-51 0,0 16-12 0,0-8 0 0,-5 12 0 16,-4 4 46-16,-5 9 6 0,1 7 2 0,-10 4 0 16,-5 9-21-16,-8 8-4 0,-5 7-1 0,-5-3 0 15,-9 4-12-15,1-1-4 0,-6 1 0 0,-4 4 0 16,5-5 16-16,0 5 4 0,4-8 0 0,-4 4 0 31,9-9-122-31,4-7-24 0,0-1-5 0,1-3-969 0</inkml:trace>
          <inkml:trace contextRef="#ctx0" brushRef="#br0" timeOffset="18494.9384">13645 841 1267 0,'14'-28'56'0,"-10"20"12"0,5-4-55 0,-4 4-13 0,4-8 0 0,0 8 0 15,14-5 171-15,-5 5 31 0,0 0 6 0,1 0 2 16,12 0-139-16,-3 4-28 0,-1-4-6 0,-4 4-1 16,4 4-6-16,0 0-2 0,-4 0 0 0,0 0 0 0,-5 4-28 0,-4 0 0 15,-5 0 0-15,0 4 0 0,-9 8-14 0,0-4-2 16,-4 1-1-16,-6 11 0 16,-3-4 29-16,-5 0 5 0,-1 5 2 0,1-1 0 0,-5 0 11 15,5 0 2-15,0-7 1 0,0 3 0 0,4-4 22 0,0 4 4 16,1-8 1-16,8 1 0 0,-4 3-36 0,9 0-6 15,5-8-2-15,4 4 0 0,0 0 4 0,5-12 0 16,4 8 0-16,4 5 0 16,10-13-42-16,5 0-8 0,-1 4-2 0</inkml:trace>
          <inkml:trace contextRef="#ctx0" brushRef="#br0" timeOffset="18820.5378">14364 2011 1497 0,'0'0'133'0,"0"-12"-106"0,5 0-27 0,0 8 0 0,-1-12 123 0,10-1 19 0,4 5 4 0,-4 0 1 16,-1 0-69-16,5 0-14 0,5 0-2 0,5-1-1 0,3 5-41 0,6-4-9 15,-5 4-2-15,9 0 0 16,-9 0 4-16,4 0 1 0,0 0 0 0,1 0 0 0,4 4-14 0,0-4 9 16,4-5-9-16,5 1 8 15,0 0-27-15,1-4-5 0,3 0-2 0,5-4-653 16,-13 7-130-16</inkml:trace>
          <inkml:trace contextRef="#ctx0" brushRef="#br0" timeOffset="19036.3302">14870 1343 1324 0,'0'0'118'0,"0"0"-94"15,0 0-24-15,0 0 0 0,0 0 108 0,4 8 18 0,-4 9 3 0,0 7 1 16,-4 4-46-16,4 5-8 0,0 11-3 0,0 5 0 16,0 7 12-16,0 5 3 0,0 4 0 0,-5 0 0 15,1-5-29-15,-1 5-6 0,1 0-1 0,-1-9 0 16,0-3-41-16,-4 0-11 0,0-1 0 0,5 1-756 16,-5-9-154-16</inkml:trace>
          <inkml:trace contextRef="#ctx0" brushRef="#br0" timeOffset="19741.8826">17424 1809 1497 0,'0'0'66'0,"0"0"14"0,0 0-64 0,0 0-16 15,0 0 0-15,9 12 0 0,-4 4 274 0,4 4 51 16,0 5 11-16,-5 7 1 0,1 4-233 0,-1-3-46 15,1 3-10-15,4 1-1 0,-9-5-47 0,0 4 0 16,5 1 0-16,-5-1 0 16,0 1-88-16,4-9-15 0,-8 0-2 0,4-3-1063 0</inkml:trace>
        </inkml:traceGroup>
        <inkml:traceGroup>
          <inkml:annotationXML>
            <emma:emma xmlns:emma="http://www.w3.org/2003/04/emma" version="1.0">
              <emma:interpretation id="{5B0DAAB7-A163-443E-98C6-1D6B64B7BB10}" emma:medium="tactile" emma:mode="ink">
                <msink:context xmlns:msink="http://schemas.microsoft.com/ink/2010/main" type="inkWord" rotatedBoundingBox="20859,2862 27046,2468 27133,3829 20945,422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0276.1355">19395 1092 2073 0,'0'0'184'0,"0"-8"-147"0,0-4-29 0,0 12-8 16,0 0 78-16,0 0 14 0,0 0 4 0,0 0 0 15,-13 12-77-15,-6-8-19 0,-8 13 0 0,-9-1 0 16,-1 8 0-16,-4 4 0 0,-4 5 0 0,-5 3 0 16,0-4 0-16,0 5 0 0,-5 3 0 0,-4 5 0 15,0-1 0-15,8 5 0 0,-3-5 0 0,4 13 0 16,0-8-108-16,0 3-26 0,9-3-5 0</inkml:trace>
          <inkml:trace contextRef="#ctx0" brushRef="#br0" timeOffset="20070.2117">18412 1254 2156 0,'9'-8'48'0,"5"-4"9"0,-5-20 3 0,4-1 0 0,6 9-48 0,-1-4-12 15,0-1 0-15,5 5 0 0,0 4 41 0,4 8 7 16,-4 4 0-16,4 8 1 0,-4 4-20 0,4 4-4 16,-4 4-1-16,4 12 0 0,0 9 20 0,-4-5 3 15,0 12 1-15,4 1 0 0,-4-1-27 0,-5 5-5 16,5-5 0-16,-5 9-1 0,5-9-15 0,0 5 0 16,-10 3 0-16,6-7 0 0,-6-1 0 0,1-3-12 15,0-5 3-15,-1-4 0 16,-8-3-93-16,4-5-18 0,0-4-4 0,0-4-913 0</inkml:trace>
          <inkml:trace contextRef="#ctx0" brushRef="#br0" timeOffset="20501.0436">20260 1270 2246 0,'60'-12'200'0,"-10"0"-160"15,-9 0-32-15,0 0-8 0,4-4 40 0,1 4 6 16,8-1 2-16,5 1 0 0,1 4-3 0,-6-4 0 15,-4 4 0-15,0-4 0 0,-4 8-32 0,-1 0-13 16,1 0 11-16,-5 0-11 16,-5 4-25-16,1 0-11 0,-1 0-3 0,-4-4 0 15,-9 8-131-15,4-4-26 0</inkml:trace>
          <inkml:trace contextRef="#ctx0" brushRef="#br0" timeOffset="20726.7405">20697 793 1695 0,'0'0'75'0,"5"-8"16"15,4 0-73-15,0 0-18 0,-9 8 0 0,0 0 0 16,0 0 62-16,14 8 9 0,-1 0 1 0,-3 12 1 16,-6 4-7-16,5 9-2 0,0 3 0 0,5 9 0 15,-5 3 0-15,0 1 0 0,0 3 0 0,-4 5 0 16,-5-4-32-16,0-1-8 0,0 5 0 0,-5 0-1 0,-4-5-37 0,-4-3-7 15,-6 3-2-15,1 5-705 16,-5-8-140-16</inkml:trace>
          <inkml:trace contextRef="#ctx0" brushRef="#br0" timeOffset="21242.7251">23124 829 1209 0,'14'-12'108'0,"4"0"-87"0,5-8-21 0,-5 0 0 16,0-1 243-16,0 1 44 0,5 0 9 0,-5 4 1 15,-4-5-221-15,9 1-44 0,-5 8-8 0,-4-12-3 16,-10 12-4-16,1-5-1 0,-1 1 0 0,-8 0 0 15,-1 0-16-15,-8 0 0 0,-10 4 0 0,-5-9 0 16,6 9-12-16,-10 0-5 0,-9 4-2 0,-5 0 0 16,1 4 11-16,-5 4 8 0,4 4-12 0,-8 4 12 15,-6 12 8-15,6 4 9 0,-1 5 2 0,0 7 0 16,-4 1 8-16,0 7 1 0,0 5 1 0,-5 7 0 16,9 1 11-16,1 0 1 0,-1 3 1 0,5 1 0 15,9-8-50-15,0-1-11 0,5-7-1 0,4-1-1 16,14-11 13-16,4-1 8 0,5-12-10 0,9 5 10 15,-5-5-18-15,10-8 2 0,9-4 1 0,4 0 0 16,-5-4-2-16,15 0-1 0,8-8 0 0,5 0 0 0,-4 0 18 16,8-8 0-16,1 0 8 0,8-8-8 0,-4-1 28 0,0-7-1 15,5-8 0-15,9-5 0 0,4-3 0 0,0-5 0 16,1 1 0-16,-1-5 0 0,-9 4-27 0,0 1 0 16,1 11 0-16,-10 9 0 0,-9-4 56 0,0 11 7 15,0 5 1-15,-5 12 0 0,-13 0-55 0,-5 12-9 16,0 8 0-16,-9 5 0 0,-4 11 0 0,-5 4 0 15,-9 5 0-15,0 3 0 0,-5 5 0 0,-4 8 0 16,-14-5 0-16,-5 9 0 16,10-4-148-16,-5 3-36 0,-4-3-6 0,4 8-898 0</inkml:trace>
          <inkml:trace contextRef="#ctx0" brushRef="#br0" timeOffset="21581.7273">24244 1327 2073 0,'18'-28'184'0,"0"20"-147"0,10-9-29 0,-10 5-8 15,0 4 12-15,-4 0 0 0,0 8 1 0,-1 0 0 16,-13 0 13-16,5 8 2 0,4 0 1 0,-9 9 0 16,-9 3-11-16,-5 8-2 0,-4 0-1 0,0 5 0 15,-5 3 19-15,-4 5 4 0,-1-5 1 0,1 5 0 16,0-5-50-16,4-4-9 0,5-7-3 0,-1-1 0 15,6 0 23-15,4-8 0 0,4 1 0 0,5-5 0 0,0-12 0 16,5 4 10-16,4 0-2 0,4-4-8 0,6 0 18 0,-1-8-3 16,9 0-1-16,1-4 0 0,-1 3 41 15,9-3 8-15,-4-8 1 0,5 0 1 0,-1 0-52 0,-4-1-13 16,0 1 0-16,-5 0 0 0,5 0 54 0,-5-1 8 16,-4 1 2-16,0 4 0 0,-10-4-52 0,1 4-12 15,-9 3 0-15,-5 1 0 16,-14-4-48-16,-4 0-13 0,0 4-3 0,-14-8-751 15,-14 7-150-15</inkml:trace>
        </inkml:traceGroup>
      </inkml:traceGroup>
    </inkml:traceGroup>
    <inkml:traceGroup>
      <inkml:annotationXML>
        <emma:emma xmlns:emma="http://www.w3.org/2003/04/emma" version="1.0">
          <emma:interpretation id="{439CBD3A-41A4-4AB5-B52B-1C3920ED8FC9}" emma:medium="tactile" emma:mode="ink">
            <msink:context xmlns:msink="http://schemas.microsoft.com/ink/2010/main" type="paragraph" rotatedBoundingBox="4448,5265 29952,4894 30063,12538 4559,129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21199BC-5550-4483-AC15-CC4634A0A43A}" emma:medium="tactile" emma:mode="ink">
              <msink:context xmlns:msink="http://schemas.microsoft.com/ink/2010/main" type="line" rotatedBoundingBox="4410,5891 29901,4438 30012,6384 4521,7837"/>
            </emma:interpretation>
          </emma:emma>
        </inkml:annotationXML>
        <inkml:traceGroup>
          <inkml:annotationXML>
            <emma:emma xmlns:emma="http://www.w3.org/2003/04/emma" version="1.0">
              <emma:interpretation id="{0A8A2402-63B3-43D4-9498-D49A979E25E1}" emma:medium="tactile" emma:mode="ink">
                <msink:context xmlns:msink="http://schemas.microsoft.com/ink/2010/main" type="inkWord" rotatedBoundingBox="4410,5891 6553,5769 6664,7715 4521,7837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2765.4505">2008 4888 1555 0,'0'0'138'0,"0"0"-110"16,0 0-28-16,0 0 0 0,-14 0 64 0,14 0 7 16,0 0 1-16,0 0 1 0,0 0-12 0,0 0-2 15,9 0-1-15,5-4 0 0,4 4-14 0,5 0-4 16,0-4 0-16,9-4 0 0,13 0-1 0,1-4-1 15,8 4 0-15,6-8 0 0,17 0-24 0,0 3-5 16,-4-3-1-16,-4-4 0 0,3 8-8 0,-8-4-14 16,4-1 3-16,-8 1 1 15,-15 0-126-15,1 0-24 0,-1 0-6 0,-8 0-415 16,-15 3-83-16</inkml:trace>
          <inkml:trace contextRef="#ctx0" brushRef="#br0" timeOffset="23104.7615">2768 4099 1652 0,'23'-20'36'0,"-14"12"8"0,-13 0 2 0,4 0 0 0,0-4-37 0,0 4-9 0,0-1 0 0,0 5 0 16,0 4 79-16,0 0 13 0,4-8 4 0,-4 8 0 0,0 0-42 0,0 0-8 15,0 0-2-15,9 16 0 0,-9 9-7 0,0 3-1 16,-9 4-1-16,9 13 0 0,-4 8-15 16,-5 7-2-16,-14 9-1 0,0 0 0 0,14 4 19 0,-14 4 3 15,-4 0 1-15,-10-1 0 0,6 1-28 0,3 0-12 16,-8-4 10-16,-1 8-10 15,-4-12-9-15,14 0-8 0,9-9-2 0,0 1 0 16,-10-17-113-16,15 1-24 0,4-13-4 0</inkml:trace>
          <inkml:trace contextRef="#ctx0" brushRef="#br0" timeOffset="23709.5102">3492 3763 2368 0,'5'-8'52'0,"4"-8"12"0,5-4 1 0,-5 4 1 0,0 8-53 0,-5-1-13 0,10 1 0 0,-5 4 0 16,-9 4 20-16,5 0 0 0,-1 8 1 0,1 13 0 16,-1 11-21-16,-4 9 0 0,-9 11 0 0,5 5 0 15,-1 8 0-15,-9 7 0 0,-8 1 0 0,3 12 0 16,-3 8 12-16,-1 0-3 0,-9 4 0 0,0 5 0 15,-9-5-1-15,0 0 0 16,0-8 0-16,5 4 0 0,4-4-8 0,0-8 0 0,5-8 9 0,-1-4-9 16,10-9 0-16,-4-11 0 0,-1-1 0 0,5-7 8 15,4-13-8-15,5-7 8 0,-9-5-8 0,8-4 8 16,10-4-8-16,0-8 0 0,0 0 8 0,0 0-8 16,0 0 9-16,-4-16-9 0,8-4 12 0,1-5-12 0,4-3 10 15,9-9-10-15,5 1 8 0,9 0-8 0,-5 3 15 0,5 1-3 16,0 4 0-16,4 3 0 0,5 9 11 0,-4 8 1 15,-5 4 1-15,0 4 0 0,4 12-25 0,-9 8 0 16,-4 1 0-16,4 7 0 0,-4-4 0 0,0 4 0 16,0-3 0-16,4 3 0 15,-9-8-20-15,10 1-5 0,-6-9-2 0,6 0 0 16,-6-8-4-16,6 0-1 0,-1-4 0 0,0-4 0 0,5-8 15 0,5 0 2 16,-6-5 1-16,1-3 0 15,0-4 14-15,-4 0 15 0,-6-1-3 0,1-7-1 0,4-8-3 0,-8 3 0 16,3 1 0-16,-8-9 0 0,4 1 7 0,-9 3 1 15,5-3 0-15,-5-1 0 0,-4 1-8 0,-1 3-8 16,1 1 11-16,-5 7-11 0,-5 9 8 0,1 4-8 0,-5 4 0 16,-5 3 0-16,0 5 8 0,-4 4-8 0,-5 12 0 0,5 5 0 15,9 7 0-15,-9 8 0 0,0 4 0 0,-10 13 0 16,5 4 0-16,1 3 0 16,-1 5 8-16,0 4-8 0,0-1 0 0,10-3 0 0,-1 0 8 0,0-1-8 15,10-7 0-15,4-1 0 0,0-3 0 0,9-9 0 16,0-3-40-1,14-5-1-15,4 0-1 0,10-7-706 0,-1-5-142 0</inkml:trace>
        </inkml:traceGroup>
        <inkml:traceGroup>
          <inkml:annotationXML>
            <emma:emma xmlns:emma="http://www.w3.org/2003/04/emma" version="1.0">
              <emma:interpretation id="{B3D704D6-A7A5-4137-B74F-02E8A23C9246}" emma:medium="tactile" emma:mode="ink">
                <msink:context xmlns:msink="http://schemas.microsoft.com/ink/2010/main" type="inkWord" rotatedBoundingBox="8079,6662 9023,6608 9059,7235 8114,728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8655.4885">5609 4710 1479 0,'0'0'65'0,"0"0"15"0,5-8-64 0,4-4-16 0,0 0 0 0,5-4 0 16,-1 4 75-16,-3 0 12 0,3-1 2 0,5 1 1 15,-4 0-15-15,4 4-3 0,-9 0-1 0,5 0 0 16,0 0-27-16,-5 4-4 0,0 0-2 0,5 4 0 15,-5 0-11-15,0 4-3 0,4 0 0 0,-3 8 0 0,-1-4-8 16,4 8-3-16,1 0 0 0,0 9 0 0,-1 3-5 16,1 0 0-16,4 5-8 0,-9-5 12 0,5 4-3 15,-5-3-1-15,-4-1 0 0,4 4 0 0,0-7 6 0,0-5 1 16,-5 0 0-16,1 0 0 0,0 1 12 0,-5-1 2 16,-5 0 1-16,0-8 0 0,5 4-14 0,-4-3-2 15,-1-1-1-15,1-4 0 0,-5 4-13 0,9-12 0 16,0 0 8-16,0 0-8 0,0 0 0 0,0 0 0 15,0 0 0-15,0 0 0 0,0 0 8 0,0 0 3 16,0 0 0-16,0 0 0 0,9-12-11 0,0 0 10 16,0-9-10-16,0 5 10 0,5-8 0 0,-5 0 0 15,0-5 0-15,9-3 0 0,5 0-2 0,4 3 0 16,-4-7 0-16,4-1 0 0,1 5-8 0,-1 0 0 16,5-1 0-16,-5 1 0 0,0 4 0 0,-4-1 0 15,5 1 0-15,-6 4-11 0,1-1 11 0,0 5 0 16,-5 4 0-16,0 8 0 0,0 4 0 0,-4 4 0 0,0 0 0 15,-5 12-8-15,0 8 8 0,0 4 0 0,-4 9 0 16,-5 3 0-16,4 5 11 0,-4-1 1 0,-4 1 0 0,-1-1 0 16,1 5 0-16,-1-1 0 0,5-3 0 0,0-1 0 15,0-8-12-15,5 1 0 0,-1-5 0 0,5 0 0 16,0-11-78 0,0-1-21-16,5-4-4 0</inkml:trace>
        </inkml:traceGroup>
        <inkml:traceGroup>
          <inkml:annotationXML>
            <emma:emma xmlns:emma="http://www.w3.org/2003/04/emma" version="1.0">
              <emma:interpretation id="{C51EE0AD-F157-4C48-AE5A-6000FA25699D}" emma:medium="tactile" emma:mode="ink">
                <msink:context xmlns:msink="http://schemas.microsoft.com/ink/2010/main" type="inkWord" rotatedBoundingBox="9867,6590 12618,6434 12651,7012 9900,716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0565.5022">9024 4492 1364 0,'0'0'60'0,"0"0"13"0,0-8-58 0,0 8-15 0,0-8 0 0,0 8 0 16,0-8 111-16,5-1 19 0,4 1 4 0,-5 4 1 16,5 0-39-16,0 4-7 0,5 0-1 0,0 0-1 15,-1 0-37-15,1 0-7 0,0 0-2 0,-1 4 0 16,1 4-21-16,0 0-4 0,-1 5 0 0,-4-1-1 16,1 4-6-16,-6 4-1 0,1 0 0 0,-1 1 0 15,-4 3-8-15,0 0 0 0,-4 1 9 0,-5-1-9 16,4 4 13-16,0-4-1 0,-4 5-1 0,0-9 0 15,5-4-11-15,-1 0 0 0,-4 1 0 0,4-1 0 16,5-16 0-16,0 12 18 0,0-12-3 0,0 0-1 16,0 0-1-16,0 0 0 0,0 0 0 0,10 4 0 15,-6-8 31-15,5 4 5 0,0-4 2 0,5-4 0 16,0-8-29-16,-1-1-6 0,1 1 0 0,4-4-1 16,0-4-6-16,5 3-1 0,0-7 0 0,4 0 0 0,5-9-8 15,-5 1 0-15,5-5 9 0,5 9-9 0,-1 4 0 16,5-1 0-16,0 5 0 0,0 4 0 0,-5 4 0 15,-8 8 0-15,-1 4 0 0,0 8 0 0,-8 0 0 0,-6 4-8 16,1 0 8-16,-5 12-8 0,0 0 8 0,-4 5 0 16,-5 3 0-16,-5-4 0 0,1 5-8 0,-6-1 8 15,1 0-8-15,-4-4 8 0,4 1 0 0,-5-1 0 16,9-4 0-16,-4 1 0 0,0-1 0 0,5-8 8 16,-1 0-8-16,5 0 0 0,0-12 0 0,0 0-10 15,0 8 1-15,0-8 0 0,0 0 9 0,0 0 8 16,0 0-8-16,9-4 11 0,0-4-11 0,5-4 0 15,-5-4 0-15,5 0 0 0,4-5 0 0,-4 1 0 0,4-4 0 16,0 0 8-16,-4-5-8 0,4 9 0 0,0-4 0 16,-4 3 0-16,-1 1 0 0,1 12 0 0,0 0 9 15,-1 8-9-15,-3 0 8 0,-1 4-8 0,-5 8 10 0,5 4-10 16,5 1 0-16,-5 3 0 0,0 4 0 0,-4 0 0 16,8 1 0-16,-4-1 0 0,10 0-12 0,-10 1 12 15,9-1-154 1,0 0-24-16,5-4-5 0,0-3-1 0</inkml:trace>
          <inkml:trace contextRef="#ctx0" brushRef="#br0" timeOffset="39063.3885">7599 4524 1609 0,'0'0'71'0,"0"0"15"0,0 0-69 15,0 0-17-15,0 0 0 0,0 0 0 0,0 0 80 0,0 0 13 16,0 0 3-16,0 0 0 0,-9 8-26 0,-5-4-5 15,-4 4-1-15,0 1 0 0,4 3-21 0,0 0-5 16,-4 0-1-16,5 8 0 0,-1 0-10 0,5 1-3 16,0-1 0-16,4 4 0 0,-4 5-2 0,4-5-1 15,-4 0 0-15,5 0 0 0,4 5-2 0,-5-5-1 16,5 0 0-16,0 1 0 0,5-5-10 0,4 0-8 16,-5 0 9-16,1-4-9 0,4-3 8 0,-4-5-8 15,4-4 0-15,4-4 9 0,1-4-9 0,4 0 10 16,5-4-10-16,0-5 10 0,0-3-10 0,4 4 0 0,0-8 9 15,1 0-9-15,-6-1 0 0,6-3 0 0,-10 0 0 16,5-5 0-16,-10 1 0 0,5-4 9 0,-4-1-9 0,-5 1 0 16,0-4 9-16,-4 3-9 0,-5-3 0 0,0 7 9 15,-9 5-1-15,4 0-8 0,-4 4 12 0,0 7-4 16,-5 1 8-16,1 8 0 0,-5 4 1 0,-1 4 0 16,1 0-7-16,-5 4-2 0,5 5 0 0,-5 3 0 15,1 4-113 1,-6 4-23-16,6-3-5 0</inkml:trace>
          <inkml:trace contextRef="#ctx0" brushRef="#br0" timeOffset="39444.0782">8082 4516 2228 0,'0'0'49'0,"0"0"11"0,0 0 1 0,0 0 1 0,13 0-50 0,-4 4-12 15,-9-4 0-15,9 8 0 0,0 4 24 0,-4 1 3 16,0 3 0-16,4 0 0 0,-9 4-15 0,0 4-2 16,4 1-1-16,-4 3 0 0,0 0 3 0,-4 1 1 15,-1 3 0-15,1-4 0 0,-1 1 12 0,5-5 3 16,-5 4 0-16,1-7 0 0,-1 3-8 0,5-4 0 15,0-8-1-15,0 4 0 0,0-3-1 0,0-1 0 0,0-4 0 0,0-8 0 16,0 0 17-16,0 0 3 0,0 0 1 0,0 0 0 16,9-8 8-16,-4 0 1 0,0-9 1 0,4 1 0 15,-5-4-19-15,10 0-4 0,0-5-1 0,4-3 0 16,5 8-14-16,-1-4-3 0,6-5-8 0,4 1 12 16,-1 4-12-16,1-1 0 0,0-3 0 0,0 4 0 15,4 4-83-15,-4-1-9 16,-4 5-3-16,-1 0-754 0,0 8-151 0</inkml:trace>
        </inkml:traceGroup>
        <inkml:traceGroup>
          <inkml:annotationXML>
            <emma:emma xmlns:emma="http://www.w3.org/2003/04/emma" version="1.0">
              <emma:interpretation id="{D4741775-8C9B-4746-833B-3F339E466E28}" emma:medium="tactile" emma:mode="ink">
                <msink:context xmlns:msink="http://schemas.microsoft.com/ink/2010/main" type="inkWord" rotatedBoundingBox="13322,5628 14397,5567 14478,6994 13404,705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1250.1828">11269 4816 921 0,'0'0'40'0,"9"-4"10"0,4-5-40 0,-4 5-10 16,0-4 0-16,1 0 0 0,3-4 198 0,-4 4 38 15,0-4 7-15,-4 0 1 0,0 0-105 0,-1-1-22 16,-4-3-4-16,0 0-1 0,-9 4-43 0,4-4-9 16,1 4-1-16,-5-5-1 0,0 5-13 0,0-4-2 15,-5 8-1-15,5 0 0 0,-5 0-16 0,-4 8-3 16,-5 0-1-16,0 12 0 0,1-4-2 0,-10 8 0 16,0 8 0-16,0 1 0 0,0-1-20 0,5 0 0 15,9 1 0-15,-5 3 0 0,5 0 0 0,-1-3 0 16,1-5 0-16,9 0 0 0,0 0 0 0,4 0 0 15,5-20 0-15,5 9 0 0,0 7 0 0,4-8 0 16,4-4 0-16,1-4 0 0,0-8 0 0,4 4 0 0,0-8 0 16,5-1 0-16,0 1 0 0,-1-4 0 0,6 0 0 15,-6 0 0-15,1-4-10 0,0 3 0 0,0 1 0 16,-5 0 0-16,0 4 10 0,-4 4 0 0,0 0 8 0,-5 4-8 16,-9 4 9-16,0 0-9 0,9 4 12 0,0 4-12 15,-5 4 0-15,5 4 0 0,1-4 0 0,-6-4 0 16,5 4 0-16,5 1 0 0,-5-5 0 0,0 0 0 15,5-4-15-15,4 0 0 0,-4-4 0 0,4-4 0 16,0 0 3-16,0 0 0 0,10 0 0 0,-6-8 0 16,6-1 12-16,-6 1 0 0,-3-4 0 0,-1 0-9 15,-4 0 33-15,4 0 6 0,0-5 2 0,5-3 0 16,-5-8-19-16,0-5-3 0,0-7-1 0,5-1 0 0,-5-3-9 16,1-9 10-16,-1-4-10 0,5 1 10 0,-5-1-2 15,-5-4 0-15,6 0 0 0,-6-3 0 0,1 3-8 0,-5 8 0 16,0-4 0-16,-4 5 0 0,-5 3 0 0,0 5 0 15,0 3 0-15,-5 5 0 0,5 7 0 0,-4 1 0 16,-6 12 0-16,1-1 0 0,0 1 0 0,-4 4 0 16,-1 8 0-16,0 0 0 0,-4 4 0 0,0 8 0 15,0 4 0-15,-5 4 0 0,0 8 0 0,-4 5-11 16,-1 11 3-16,10 4 0 0,0 1 8 0,0 7 9 16,4 5-1-16,-4 8-8 0,4-5 17 0,5 5-3 15,5-4-1-15,-1 8 0 0,10-5 15 0,-1 5 4 16,5-8 0-16,0-1 0 0,1 1-16 0,3-4-4 15,5-9 0-15,1 5 0 0,3-5-4 0,1-3-8 16,4-5 11-16,1 0-11 16,-1-3-43-16,0-5-15 0,5 1-3 0,0-5-795 15,-5-4-158-15</inkml:trace>
        </inkml:traceGroup>
        <inkml:traceGroup>
          <inkml:annotationXML>
            <emma:emma xmlns:emma="http://www.w3.org/2003/04/emma" version="1.0">
              <emma:interpretation id="{7186CCC2-3978-4C32-831A-CD84DEA3F950}" emma:medium="tactile" emma:mode="ink">
                <msink:context xmlns:msink="http://schemas.microsoft.com/ink/2010/main" type="inkWord" rotatedBoundingBox="15739,5693 19076,5502 19147,6751 15810,6941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7011.3838">16600 4128 1152 0,'0'-8'102'0,"9"-5"-82"0,5 1-20 0,-10 0 0 16,-13-4 121-16,9-4 20 0,9 3 4 0,-4-3 1 16,-14 4-39-16,4-4-8 0,-4 4-2 0,4-1 0 15,5 1-53-15,-9 0-12 0,-13 0-1 0,8 8-1 16,14-4 2-16,-9 4 1 0,-9-1 0 0,-5 1 0 16,-5 4-10-16,6 4-3 0,-6 0 0 0,-8 8 0 0,0 0-11 0,4 5-9 15,0-5 12-15,-5 4-12 0,6 8 17 16,-1 0-3-16,4 1-1 0,1 3 0 0,0 0 8 0,4 0 2 15,0 1 0-15,5 3 0 0,4-4-23 0,5-3 8 16,0 3-8-16,9-4 0 0,0 0 0 0,5-4 0 16,4 5 0-16,4-9 0 0,1-4 0 0,9 0 0 15,0-8 0-15,-5 0 0 0,9-8 0 0,5 0 0 16,4 0 0-16,-4-8 8 0,-4-5-8 0,8 1-12 16,0 0 4-16,1-4 0 0,-5-1 20 0,-5 1 4 15,-9 0 0-15,0 4 1 0,10-5 31 0,-10 9 5 16,-13 4 2-16,4 4 0 0,4 4-35 0,-13 4-8 15,0 0 0-15,-13 8-1 0,4 8-11 0,4 0 0 16,5 4 9-16,-5 5-9 0,-8-1 0 0,4 0 0 16,9 5 0-16,0-1 0 15,-9 4-41-15,-1 5-3 0,10-5-1 0,5 1-1136 0</inkml:trace>
          <inkml:trace contextRef="#ctx0" brushRef="#br0" timeOffset="45393.6709">13363 3913 1450 0,'0'0'32'0,"0"0"6"0,-9 0 2 0,9 0 1 0,0 0-33 0,0 0-8 16,0 0 0-16,0 0 0 0,0 0 91 0,0 0 16 15,0 0 3-15,0 0 1 0,0 0-46 0,0 0-9 0,9 8-1 0,-5-4-1 16,10 4-3-16,0-4-1 0,-1-4 0 0,10 0 0 16,0 0-23-16,0-4-5 0,8-4-1 0,1-4 0 15,5 4-13-15,-1-4-8 0,-4-4 10 0,5 4-10 16,3-9 0-16,1 5 0 0,-4-4 0 0,-5-4 0 16,4 3 0-16,-4 5 0 0,-5-4 0 0,1-4 0 15,-6 3 0-15,1 1 0 0,-9 4 0 0,0-4 0 16,-1 0 0-16,-4 7 0 0,-4-3 9 0,-1 4-9 15,1 4 8-15,-5-4-8 0,0 8 0 0,0 4 8 16,0 0-8-16,0 0 0 0,-5-8 0 0,-4 4 0 16,5 0 0-16,-10 4-9 0,0 4 9 0,1 0-13 15,-1 0 13-15,-4 0 0 0,0 0-10 0,-1 4 10 16,-3 0 0-16,-6 0 0 0,1 4 0 0,0 0 0 0,-1 5 0 16,1 3 18-16,0 0-3 0,-1 4-1 0,-3 5 4 0,-6 7 1 15,1 9 0-15,-1-1 0 0,-4 1 10 0,5 3 3 16,4 1 0-16,0-1 0 0,0 1-5 0,5-1-1 15,0 1 0-15,4-4 0 0,9-5-1 0,1-4 0 16,13-3 0-16,0-1 0 0,9-3-25 16,9-5 0-16,0 0 0 0,14-4 0 15,4-4-73-15,10-7-20 0,9-9-4 0,8 0-650 16,1-4-129-16</inkml:trace>
          <inkml:trace contextRef="#ctx0" brushRef="#br0" timeOffset="46120.1654">14870 3994 1116 0,'0'0'49'0,"0"0"11"0,0-8-48 0,0 0-12 15,0 0 0-15,0 0 0 0,0-4 96 0,4-1 16 16,1 5 4-16,-5-4 1 0,4 4-18 0,-4 0-4 16,0 0-1-16,0 0 0 0,0 0-46 0,-4 4-8 15,4 4-3-15,-5-8 0 0,1 3-16 0,-5 1-3 16,-5 4-1-16,5 0 0 0,-5 0-5 0,-4 4 0 16,0 1-1-16,-5 3 0 0,-4 0-11 0,-1 4 0 15,-8 4 9-15,0 0-9 0,-5 9 34 0,0-1 2 16,0 4 1-16,4 0 0 0,5 5-11 0,1-1-2 15,3 1-1-15,1-1 0 0,4 0-11 0,0 1-3 16,10-5 0-16,-1 0 0 0,0-3-9 0,5-1 0 16,0-4 0-16,0-4 8 0,5-3-8 0,4-5 0 15,0-8 0-15,4 8 0 0,5-8 0 0,5 4 0 0,4-4 0 0,5-4 0 16,0-4-13-16,8 0 5 0,6-1 8 0,-1-7-13 16,10-8-2-16,-1 0 0 0,1-5 0 0,-1 1 0 15,1 0-4-15,-1-5-1 0,1 1 0 0,0-9 0 16,-1-7 20-16,1-1 16 0,-1-3-4 0,-4-1 0 15,-5 5-12-15,-4 3 0 0,5 5 0 0,-5 3 0 16,0 13 17-16,-1 8 11 0,-12-1 1 0,-1 9 1 16,-5 4 14-16,-3 8 2 0,-6 9 1 0,-8 3 0 15,-6 8-35-15,-8 4-12 0,0 9 0 0,-9 3 9 16,-1 9-9-16,-3-1 0 0,-1 1 9 0,-5-1-9 16,-4 1 16-16,0 4 0 0,0-1-1 0,0 1 0 0,0-1 14 0,0 1 3 15,-4 0 1-15,4-5 0 0,4 1-20 0,1-9-4 16,0 1-1-16,8-9 0 0,1 5-8 0,4-13 0 15,5 0 0-15,4-8 0 16,5 1-102-16,5-5-16 0,8-4-3 0,5-4-1 16,5 0-88-16,9-8-18 0,13-8-3 0,5-9-1 0</inkml:trace>
          <inkml:trace contextRef="#ctx0" brushRef="#br0" timeOffset="46492.1098">15393 4030 518 0,'0'0'46'0,"0"0"-37"0,0-8-9 0,0 8 0 15,0 0 268-15,0 0 51 0,0 0 10 0,0 0 3 16,0 0-177-16,0 0-35 0,0 0-8 0,0 0 0 15,-13 13-53-15,8 3-11 0,-8 0-1 0,3 0-1 16,-3 4-28-16,4 5-6 0,-5-5 0 0,0 4-1 16,1 4-11-16,4-3 0 0,-1-1 9 0,1-4-9 15,9 5 0-15,-4-9 8 0,4 4-8 0,0-8 0 0,4 0 11 0,5-8-3 16,5 0 0-16,0 0 0 0,-1 0 31 0,6-4 5 16,3-4 2-16,1 0 0 0,0-8 11 0,4-4 3 15,-4 0 0-15,4-4 0 0,1-5-24 0,-1 5-4 16,5-4 0-16,0-1-1 0,-5-7-21 0,5 4-10 15,-5-5 10-15,1-3-10 16,-1 4-24-16,-9-1-12 0,9-3-1 0,-4-1-1 16,0 1-162-16,-9 4-33 0</inkml:trace>
        </inkml:traceGroup>
        <inkml:traceGroup>
          <inkml:annotationXML>
            <emma:emma xmlns:emma="http://www.w3.org/2003/04/emma" version="1.0">
              <emma:interpretation id="{7FE2B9BE-437C-493C-9452-54971C06F9F3}" emma:medium="tactile" emma:mode="ink">
                <msink:context xmlns:msink="http://schemas.microsoft.com/ink/2010/main" type="inkWord" rotatedBoundingBox="19490,5155 22862,4963 22940,6342 19569,6534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8361.8037">19450 3820 1785 0,'14'-4'159'0,"-5"0"-127"15,-9 4-32-15,0 0 0 0,0 0 96 0,-9 0 12 0,-5 4 4 0,0 0 0 16,-8 4-48-16,8 8-10 0,0 0-2 0,-4 9 0 16,0-5-41-16,-5 4-11 0,-4 1 0 0,8 3 0 15,1-4 0-15,5-8 0 0,-1 5 0 0,9-1 0 16,-4 0-9-16,9-8-7 0,0 0-2 0,5 1 0 15,-1-5 9-15,6 0 9 0,-1 0-13 0,9-4 5 16,0-4 8-16,-4-4 11 0,-1 0-3 0,6 0 0 16,8-4 28-16,-4-5 4 0,9 1 2 0,-5 0 0 15,5-4-9-15,0 0-1 0,-5 0-1 0,-4-5 0 16,-1-3-16-16,1 0-3 0,-9 0-1 0,0-1 0 16,-5-7-3-16,-5 8-8 0,1-1 12 0,-10 5-4 15,-4 8-8-15,0 4 0 0,-14-4 0 0,-9 12 0 16,-4 4-17-16,-10 0 4 0,5 8 1 0,-9 0 0 15,5 8-100-15,-1 1-20 0,1-1-4 0,4 0-1 16</inkml:trace>
          <inkml:trace contextRef="#ctx0" brushRef="#br0" timeOffset="48709.734">19714 3836 1810 0,'41'-16'80'0,"-18"12"17"0,-10-8-77 0,6 4-20 16,-1 4 0-16,0 4 0 0,-4 4 80 0,-1 0 13 16,-4 4 3-16,1 4 0 0,-1 4-58 0,0 4-11 15,-5 5-3-15,1-1 0 0,-1 4-11 0,-4-3-2 16,0-1-1-16,0 0 0 0,-4-4 2 0,4-3 1 16,-5-1 0-16,1 0 0 0,-1-8-1 0,5 0 0 0,0-8 0 0,-4 4 0 15,-1 4 2-15,5-8 0 0,0 0 0 0,0 0 0 16,0 0 38-16,0 0 7 0,9-8 1 0,5-4 1 15,4 0-18-15,-4-4-4 0,-1 0-1 0,10-5 0 16,9-3-14-16,0 4-2 0,9 0-1 0,-5-5 0 16,5 5-10-16,-4 4-3 0,-1 0 0 0,-4 4 0 15,-9 7 11-15,-5 5 1 0,0 0 1 0,-4 5 0 0,0 3-13 16,-5-4-8-16,0 8 10 0,0 0-10 16,-5 4 0-16,5 0 0 0,-4-4 0 0,0 9 0 15,4-1-17-15,0 0-7 0,-5-4 0 0,5 5-841 16,1-1-168-16</inkml:trace>
          <inkml:trace contextRef="#ctx0" brushRef="#br0" timeOffset="47258.4716">17069 3784 1872 0,'4'-21'83'0,"-8"13"17"16,-10 0-80-16,10 4-20 0,4 4 0 0,0 0 0 16,0 0 111-16,0 0 18 0,0 0 4 0,0 0 1 0,0 0-67 0,0 0-14 15,0 0-2-15,18-8-1 0,14 0-26 0,0 0-4 16,-10 4-2-16,15-4 0 0,8 4-18 0,5 0 0 15,0-9 0-15,-4 5 0 0,-1 0 0 0,1-4 0 16,4 0 0-16,-9 4 0 0,-5 0-12 0,1 0-10 16,4 0-2-16,0 0 0 15,-5-1-145-15,1-3-30 0,-5 4-5 0</inkml:trace>
          <inkml:trace contextRef="#ctx0" brushRef="#br0" timeOffset="47572.4619">18093 3055 1868 0,'0'0'41'0,"0"-8"9"0,5-4 2 0,4 4 0 0,5-4-42 0,-5-5-10 0,0 5 0 0,0 0 0 16,0 4 56-16,-9 8 8 0,0 0 3 0,0 0 0 15,0 0 15-15,-5 8 3 0,-4 4 1 0,-9 17 0 16,-9 7-69-16,4 9-17 0,0 7 0 0,-13 9 0 16,-14 4 25-16,-5 3 2 0,5 5 0 0,-9 8 0 15,0-4-19-15,-1-4-8 0,1 4 8 0,0-4-8 16,9-4 0-16,-9-9 0 0,0 1 0 0,9-4 0 16,22-5-45-16,1-7-2 15,-5 3 0-15,9-3 0 0,10-9-118 0,4 1-24 16,13-1-5-16</inkml:trace>
          <inkml:trace contextRef="#ctx0" brushRef="#br0" timeOffset="47804.3065">18348 3998 2070 0,'0'0'92'0,"0"0"18"0,0 0-88 0,0 0-22 16,0 0 0-16,0 0 0 0,0 0 104 0,0 0 16 16,-9 4 3-16,-5 8 1 0,1 0-80 0,-1 9-16 15,-4 3-4-15,4 0 0 0,-4 5-24 0,0 3 0 0,-10-4 0 16,10 5 0-16,0-5 0 0,-5-4-16 0,5 1 3 0,4-5 0 31,10-4-192-31,-5-8-39 0,-5 8-7 0,14-16-1 0</inkml:trace>
          <inkml:trace contextRef="#ctx0" brushRef="#br0" timeOffset="47941.1021">18608 3610 1958 0,'13'-53'87'0,"-4"33"17"0,1 0-83 0,3 7-21 0,-4-3 0 0,0 8 0 16,10 0 89-16,-10 4 14 0,-9 4 2 0,0 0 1 15,0 0-180-15,-5 12-36 0,-4 20-7 16,-5-7-2-16</inkml:trace>
        </inkml:traceGroup>
        <inkml:traceGroup>
          <inkml:annotationXML>
            <emma:emma xmlns:emma="http://www.w3.org/2003/04/emma" version="1.0">
              <emma:interpretation id="{39482ABA-DDD1-446E-94DE-7D9A1FD923EE}" emma:medium="tactile" emma:mode="ink">
                <msink:context xmlns:msink="http://schemas.microsoft.com/ink/2010/main" type="inkWord" rotatedBoundingBox="24263,4988 25522,4916 25589,6102 24331,617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0351.2267">22546 3780 1544 0,'0'0'68'0,"0"0"15"0,9-4-67 0,9-5-16 0,5 5 0 0,4-4 0 16,1 4 36-16,3-8 3 0,6 0 1 0,-1 0 0 15,-4 4-5-15,5-4-1 0,-6-9 0 0,10 1 0 16,-4 0-46-16,-1 0-8 0,-13-1-3 0,0 1 0 15,-5 0 51-15,-4-4 11 0,-5 3 1 0,0 5 1 16,0 0 33-16,-4-4 6 0,-5 0 2 0,-5 7 0 16,-9 1-10-16,1 4-3 0,-1 0 0 0,-4 8 0 15,-5 0-29-15,-9 4-7 0,0 8-1 0,5 4 0 0,-5 9 0 0,5-1 0 16,-10 4 0-16,6 5 0 0,8 7-32 0,-5-7-9 16,6-1-1-16,-1 4 0 0,9 5 10 0,1-5 0 15,3 1 0-15,6-5 8 0,-1 0-24 0,5 1-5 16,14-1-1-16,0-3 0 15,4-5-173-15,9-4-34 0</inkml:trace>
          <inkml:trace contextRef="#ctx0" brushRef="#br0" timeOffset="50010.5281">22086 2857 1666 0,'-32'-8'74'0,"32"8"15"0,0 0-71 0,0 12-18 0,9 8 0 0,0 13 0 16,-4 11 46-16,-1 9 6 0,1 15 0 0,-5 9 1 15,-5 0 2-15,-4-4 0 0,0 4 0 0,-9 0 0 16,0-8-36-16,4-5-7 0,-9 1-2 0,5-4 0 16,0-9 29-16,0-3 5 0,0-13 2 0,4 1 0 0,0-5 14 0,5-7 4 15,0-5 0-15,0 0 0 16,4-8-42-16,-4 0-8 0,9-12-2 0,0 0 0 15,0 0-3-15,0 0-1 0,0 0 0 0,0 0 0 16,0 0 4-16,9-8 0 0,-4-4 0 0,9-4 0 0,4-4-12 16,0-1 0-16,5-3 0 0,4-4 0 0,10-1 0 0,-6 1 0 15,15 4 0-15,-1-4 0 0,-4 7-13 0,5 1-2 16,-1 0 0-16,-4 4 0 0,-4 3 35 16,8 1 8-16,-8 0 0 0,-5 4 1 15,-5 8-53-15,-9 4-12 0,-4-4-1 0,-5 8-1 0,0 0 30 16,-4 0 8-16,-5 5 0 0,-5-1 0 0,1 8 0 0,-6-4 0 15,-3 8 0-15,-5 1 0 0,-5-1 0 0,-5 0 0 16,1 1 0-16,-5-5 0 0,-4 4 0 0,-1 0 0 16,1-7 0-16,-9 7 0 15,-1-4-104-15,5-4-19 0,-5 0-4 0,10-3-861 0</inkml:trace>
        </inkml:traceGroup>
        <inkml:traceGroup>
          <inkml:annotationXML>
            <emma:emma xmlns:emma="http://www.w3.org/2003/04/emma" version="1.0">
              <emma:interpretation id="{4F6F6319-123C-487B-9D6B-CE01958E1FE6}" emma:medium="tactile" emma:mode="ink">
                <msink:context xmlns:msink="http://schemas.microsoft.com/ink/2010/main" type="inkWord" rotatedBoundingBox="26212,5167 29931,4955 30012,6376 26293,6588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1524.8954">25378 3537 1612 0,'0'8'144'0,"0"4"-116"16,4 4-28-16,5 4 0 0,-9 5 71 0,5 3 8 16,-1 4 1-16,-4 1 1 0,0 11 3 0,5-3 1 15,-5-5 0-15,5 1 0 0,-5-9-21 0,4 0-5 16,1-8-1-16,4 5 0 0,0-9-42 0,-5-4-16 16,1-4 11-16,4 4-11 0,-4-4 0 0,-5-8 0 15,0 0 0-15,0 0-10 0,0 0 36 0,0 0 7 0,9 0 2 0,-9 0 0 16,4-8-5-16,5 0-1 0,1-8 0 0,3 0 0 15,1 0 15-15,0-5 2 0,-1-3 1 16,5 0 0-16,10-4-31 0,-6-1-7 16,6 1-1-16,4 4 0 0,0-1-8 0,4 1 0 0,0 8 0 0,-4 0 0 15,0 4 0-15,0 3 0 0,0 9 0 0,-9 0 0 16,-1 0 0-16,-3 0 0 0,-1 0 0 0,-5 9-11 16,1 7 19-16,-5 4 4 0,-4-4 1 0,-1 4 0 15,-4 9-24-15,5-1-5 0,-1 0 0 0,1 5-1 16,-5-9 3-16,0 4 1 0,0-3 0 0,0 3 0 15,0-8-17-15,-5 4-3 16,5-3-1-16,-9-5 0 0,5-4 34 0,-1 0 0 0,1 0 0 0,4-12 0 16,0 0 0-16,0 0 0 0,0 0 0 0,0 0 0 15,0 0 0-15,0 0 0 0,0 0 0 0,4-12 0 0,5-4 23 16,0 0 11-16,5-4 2 0,0-5 1 0,4 5-8 0,5-4-1 16,4-1-1-16,0-3 0 0,1 4-42 0,4 8-8 15,-1-5-1-15,1 9-1 0,-9 0 25 0,0 4 0 16,-5 4 9-16,0 4-9 0,-9 0 0 0,5 4 0 15,-5 4 0-15,5 0 0 0,-10 0 8 0,5 0-8 16,1 1 0-16,-1 3 0 0,4-4 0 0,-4 0-9 16,1 4-1-16,-1-4 0 15,0 4-24-15,0-4-5 0,0 4-1 0,0-3 0 16,-9-1-184-16,5 0-36 0,4-4-8 0,-9-4-2 0</inkml:trace>
          <inkml:trace contextRef="#ctx0" brushRef="#br0" timeOffset="50626.6812">24595 3334 172 0,'13'-44'16'0,"-8"24"-16"0,-5-9 0 0,0 1 0 16,0-4 306-16,0 3 58 0,-9-3 12 0,4 8 3 15,1-1-229-15,-5 5-46 0,-5 0-8 0,0 8-3 16,1 0-37-16,-10 3-7 0,-5 14-1 0,-8 7-1 16,-19 0-3-16,5 12-1 0,0 8 0 0,-9 13 0 15,0 0 5-15,0 3 0 0,9 1 1 0,-5 7 0 16,5-7-29-16,13 3-5 0,6-3-2 0,-1 4 0 15,0-5 1-15,5 1 0 0,13-5 0 0,5 1 0 16,0-1-28-16,4-7-6 0,10-5 0 0,-1 0-1 16,10-7-61-16,-5-1-12 0,5-8-2 15,8 0-872-15</inkml:trace>
          <inkml:trace contextRef="#ctx0" brushRef="#br0" timeOffset="50939.7317">24800 3557 1864 0,'0'0'41'0,"0"0"9"0,0 0 2 0,0 0 0 0,0 0-42 0,0 0-10 16,4-12 0-16,-8 12 0 0,-6 0 23 0,-8 8 2 15,-5-4 1-15,1 12 0 0,-6 4-10 0,6 1-1 16,-6 3-1-16,-4 0 0 0,5-4-14 0,4 5 0 16,5-5-12-16,4 0 12 15,-4 0-32-15,9 1 0 0,5-1 0 0,4-8 0 16,0 0-16-16,9-4-2 0,4 0-1 0,1 0 0 0,9-8 28 0,4 4 6 15,-4 1 1-15,9-5 0 0,4-5 16 0,-4 1 12 16,4 0-1-16,1-4-1 0,-1 0 30 0,-8 0 5 16,-6 0 2-16,1-4 0 0,-5 0 17 0,1-4 4 0,-1-1 1 0,-5-3 0 15,1 4-5-15,-5-4 0 0,-4-1-1 0,-5 1 0 16,0 8-32-16,-9 0-7 0,-5 0 0 0,-4 4-1 16,-5 4-23-16,-9 0 0 0,0-4 0 0,-9 3 0 31,5 10-41-31,-5-5-13 0,4 8-2 0</inkml:trace>
          <inkml:trace contextRef="#ctx0" brushRef="#br0" timeOffset="51968.971">27404 3367 460 0,'13'-4'41'0,"6"0"-33"16,-1 0-8-16,0 4 0 0,-9-4 212 0,-9 4 41 16,0 0 8-16,0 0 2 0,0 0-140 0,-4 4-28 15,-10 4-6-15,0 0-1 0,-4 4-37 0,-5 0-8 16,-4 4-2-16,4 5 0 0,0-5-4 0,-8 12-1 15,3 0 0-15,5 5 0 0,1-5-13 0,4-4-3 16,-1 1-1-16,6-5 0 0,4 0-19 0,-1 0 10 16,6 1-10-16,-1-1 8 0,1-4-8 0,4-4 10 15,-5 0-10-15,5 0 10 0,9 1 11 0,0 3 3 16,-4 0 0-16,0 0 0 0,-1 4 83 0,-4 5 17 16,0-1 3-16,-4 0 1 0,4 5-103 0,-10 3-25 15,1 0 0-15,-4 5 0 0,-1-9 39 0,0 0 2 16,-4 1 1-16,-5-1 0 0,1 0-42 0,-10 5-9 15,-5-9-2-15,-4 0-812 16,0-8-162-16</inkml:trace>
        </inkml:traceGroup>
      </inkml:traceGroup>
      <inkml:traceGroup>
        <inkml:annotationXML>
          <emma:emma xmlns:emma="http://www.w3.org/2003/04/emma" version="1.0">
            <emma:interpretation id="{AD1DF86A-E29D-48CA-8FA1-B54155C4FED6}" emma:medium="tactile" emma:mode="ink">
              <msink:context xmlns:msink="http://schemas.microsoft.com/ink/2010/main" type="line" rotatedBoundingBox="5650,8133 24602,7939 24624,10104 5672,10298">
                <msink:destinationLink direction="with" ref="{8F5976AB-9E60-4261-82B4-86B37A07D214}"/>
                <msink:destinationLink direction="with" ref="{48D1F4A2-B28B-45B6-B257-F6C6B445D6CE}"/>
                <msink:destinationLink direction="with" ref="{BC9DF8A3-68E3-4BCE-B389-14343CF4E9F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D67B118-73E7-44F8-981F-5935C4584F66}" emma:medium="tactile" emma:mode="ink">
                <msink:context xmlns:msink="http://schemas.microsoft.com/ink/2010/main" type="inkWord" rotatedBoundingBox="5661,9208 8235,9182 8242,9907 5668,993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0174.0597">5122 7381 1152 0,'0'0'102'0,"0"0"-82"0,0 0-20 0,0-8 0 16,0 0 144-16,5 0 25 0,-1 4 5 0,1-4 1 16,-5 0-95-16,4 0-20 0,1-4-3 0,0 4-1 15,-5-5-31-15,-5 1-6 0,5 4-2 0,-5-4 0 16,5-4-5-16,-4 4 0 0,-1 0-1 0,-4-5 0 15,5 5 1-15,-5-4 0 0,4 0 0 0,-9 4 0 0,5 0-2 16,0-1 0-16,0 5 0 0,-5-4 0 0,1 4-10 0,-1 0 0 16,0 0 0-16,1 4 0 0,-1 0 0 0,0 0 0 15,1 4-10-15,-1 4 10 0,-4 0 0 0,4 0-9 16,1 4 9-16,-6 4 0 0,6 4 0 0,-6 5 0 16,6 7 0-16,4 0 0 0,-5 5 0 0,5 3 0 15,-5 0 0-15,1 1 8 0,4-1-8 0,-1 1 0 16,1-1 0-16,0 1 0 0,5-5 0 0,-1-4 0 15,1-3 0-15,-1-5 0 0,5 0 0 0,5 0 0 16,-1-8 0-16,1 5 0 0,8-5 0 0,-4 0 0 16,1-8 0-16,3 0-8 0,5 0 8 0,1-4 0 15,-1-4 8-15,-5 0-8 0,10 0 8 0,-5-4-8 16,1 0 8-16,-1-5-8 0,0 5 8 0,0-8-8 0,-4-4 10 0,0 0-10 16,-5-5 28-16,4-3 0 0,-4 0 0 0,1 4 0 15,-1-1 7-15,-5 5 1 0,1 0 0 0,-5 0 0 16,4-1 1-16,-4 9 1 0,-4-4 0 0,4 4 0 15,0-4-7-15,0 4-2 0,-5-1 0 0,5 5 0 16,0-4-19-16,-4 4-10 0,4 0 10 0,0 8-10 16,0 0 0-16,0 0 0 0,0 0 0 0,0 0 0 15,0 0 0-15,-9 12-12 0,4 0 12 0,0 8-13 32,1 1-12-32,-1 3-3 0,1 4 0 0,-1 1 0 0,5 3-105 15,0 0-22-15,5 1-4 0,-1-1-812 0</inkml:trace>
          <inkml:trace contextRef="#ctx0" brushRef="#br0" timeOffset="59115.6338">3215 7313 1440 0,'-5'-4'128'0,"-4"-5"-103"16,4-3-25-16,1 0 0 0,4 0 80 0,-5 0 10 16,1 4 2-16,4 0 1 0,4 0-12 0,-4 8-2 15,-4-9-1-15,4 9 0 0,4-8-41 0,-4 8-8 16,0 0-1-16,0 0-1 0,0 0-19 0,0 0-8 15,18 8 0-15,5 1 8 0,-5 7-8 0,1 0 0 0,-6 4 0 0,5 0 0 16,10 1 0-16,-5-1 0 0,-19 8 0 0,10-4 0 16,-5 1 12-16,0 3 8 0,-18 0 0 0,4 1 1 15,1-1 11-15,-5 0 1 0,0 1 1 0,-1-5 0 16,-3 0-13-16,8-3-2 0,-4-1-1 0,0 0 0 16,-5-8-18-16,10 0 10 0,13-4-10 0,-9-8 8 15,0 0-8-15,0 0-16 0,0 0 4 0,0 0 1 16,9-4 11-16,-4 0-13 0,-5-8 5 0,-5 0 8 15,10-8 0-15,-1 0 0 0,5-1 0 0,-4-3 0 16,-1 0 10-16,5-9-10 0,5 5 12 0,0-4-12 16,-5-5 24-16,9 5-1 0,5-9-1 0,0 5 0 15,4 0-22-15,5-1-12 0,4 5 2 0,5-5 0 16,0 5 10-16,5 4 16 0,-1 3-4 0,1 9-1 16,-1-4 10-16,-4 12 3 0,-9 8 0 0,5 0 0 15,-10 8-15-15,0 4-9 0,1 4 12 0,-10 9-12 0,0-5 19 16,-4 8-3-16,-5 4-1 0,-5-3 0 0,1 7-2 15,-10 1 0-15,1-1 0 0,-1-4 0 0,1 5-13 0,4-1-13 16,-5-3 2-16,5-1 1 16,0 4-170-16,9-3-35 0</inkml:trace>
          <inkml:trace contextRef="#ctx0" brushRef="#br0" timeOffset="60918.1767">5423 7596 1497 0,'0'0'133'0,"0"0"-106"15,0 0-27-15,0 0 0 0,0 0 84 0,0 0 11 16,0 0 2-16,0 0 1 0,0 0-54 0,0 12-10 15,-5-4-2-15,5 4-1 0,5 0-11 0,-5 0-3 16,-5 1 0-16,1 3 0 0,4-4-17 0,0 0 0 16,0 0 0-16,0 0 0 0,4 1 0 0,1-5 0 15,-5-8 0-15,9 12 0 0,4-8 0 0,-3 8 0 16,3-8 0-16,1 0 0 0,4-4 0 0,-4 0 0 16,-1 0 0-16,1 0 0 0,0-8 0 0,-1 4 0 0,6-4 0 0,-6 0 0 15,1-4 16-15,0-1-3 0,4-3-1 16,-5 0 0-16,1-4 28 0,0 4 4 0,-1-5 2 0,1 1 0 15,0 0-7-15,-5 0-2 0,4 4 0 0,-8-5 0 16,0 9-8-16,-5-4-1 0,0 4-1 0,0 4 0 16,-10-4-11-16,1 3-3 0,-4 1 0 0,-1 4 0 15,-4 4-13-15,0 0-8 0,-10 4 8 0,-4 4-13 32,5 1-23-32,-9 3-4 0,-1 4 0 0,1 0-672 0,4 8-135 0</inkml:trace>
        </inkml:traceGroup>
        <inkml:traceGroup>
          <inkml:annotationXML>
            <emma:emma xmlns:emma="http://www.w3.org/2003/04/emma" version="1.0">
              <emma:interpretation id="{005B65DE-028E-4293-99A8-F8EB3FC3B28B}" emma:medium="tactile" emma:mode="ink">
                <msink:context xmlns:msink="http://schemas.microsoft.com/ink/2010/main" type="inkWord" rotatedBoundingBox="10099,8844 13423,8810 13438,10219 10113,10253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3678.7102">10713 6689 2055 0,'0'0'45'0,"0"0"10"0,0 0 1 0,-18 8 2 0,-5 5-46 0,0-1-12 0,-4 4 0 0,-9 8 0 16,-5 4 66-16,-9 9 11 0,-10 11 3 0,-3 1 0 15,-1 4-27-15,-4-1-5 0,-1 9 0 0,-4 4-1 16,10-9-34-16,-1-3-13 0,0 0 11 0,-4-5-11 15,4-3 0-15,5-1 0 0,13-3 0 0,-4-5 0 16,0 1-99-16,5-9-22 16,8 4-5-16</inkml:trace>
          <inkml:trace contextRef="#ctx0" brushRef="#br0" timeOffset="63385.4321">9648 7284 1036 0,'0'0'92'0,"0"0"-73"0,0 0-19 0,0 0 0 15,0 0 118-15,4-8 20 0,1 0 4 0,-5-4 1 16,4 4-52-16,1-4-11 0,-1 4-1 0,1-1-1 16,4-3-6-16,0-4-2 0,0 0 0 0,0 0 0 15,1-4-8-15,-1-1-2 0,0-3 0 0,4 4 0 16,1 4 0-16,-5-5 0 0,9 1 0 0,1 4 0 0,-1 4-42 0,5 4-9 16,-5-4-1-16,5 3-8 0,-1 5 10 15,-3 4-10-15,-1 4 8 0,0 5-8 0,0 7 8 0,-4 4-8 16,-5 8 0-16,0 9 8 0,0 7-8 0,0 1 8 15,-4 3-8-15,-1 1 8 0,1-1-8 0,-5-11 10 16,0-1-10-16,0 1 10 0,0-5-10 0,0 0 0 16,4-3 0-16,6-1 0 15,-1-8-80-15,4 1-17 0,1-5-4 0,4-8-952 16</inkml:trace>
          <inkml:trace contextRef="#ctx0" brushRef="#br0" timeOffset="63975.9006">10435 7685 1677 0,'0'0'36'0,"0"0"8"0,0 0 2 0,0 0 2 0,0 0-38 0,0 0-10 0,0 0 0 15,0 0 0-15,0 0 89 0,14 8 16 0,-14-8 3 0,0 0 1 16,0 0-39-16,0 8-8 0,0 4-2 0,-5 0 0 16,1 5-28-16,-1-1-7 0,-4 0-1 0,0 4 0 15,0 0-24-15,0 1 0 0,0-1 0 0,4 4 0 16,-4-4 8-16,5 1 4 0,4-5 0 0,0 0 0 31,0-4-35-31,4 0-6 0,1-4-2 0,4-4-1009 0</inkml:trace>
          <inkml:trace contextRef="#ctx0" brushRef="#br0" timeOffset="64100.1976">10950 7296 1497 0,'-5'-12'133'0,"-8"4"-106"16,-1 0-27-16,5 4 0 0,0-4 155 0,4 4 25 15,5 4 6-15,0 0 1 16,-9-4-248-16,9 4-50 0</inkml:trace>
          <inkml:trace contextRef="#ctx0" brushRef="#br0" timeOffset="62564.4048">7622 7005 1378 0,'0'0'30'0,"0"0"6"0,0 0 2 0,0 0 2 0,0 0-32 0,0 0-8 0,0 0 0 0,9 0 0 16,4 0 93-16,1 0 18 0,-5 0 3 0,9-4 1 15,1 4-40-15,-1 0-8 0,0-4-2 0,5 0 0 16,4 4-10-16,0 0-3 0,5-4 0 0,0 0 0 15,9 0-3-15,-4 0-1 0,8 4 0 0,5-8 0 16,0 4-19-16,5-5-4 0,0 1-1 0,4 4 0 16,-5-4-9-16,1 0-3 0,-5 0 0 0,5-4 0 15,-10 0-12-15,5 4 0 0,-4-5 0 0,4 1 0 16,-5 0-13-16,-8 4 4 0,-5-4 1 0,0 8 0 16,-5-4-18-16,-9-4-3 0,0 4-1 0,-4 4 0 15,-5-1-1-15,0 1 0 0,-9 4 0 0,0 0-652 16,0 0-130-16</inkml:trace>
          <inkml:trace contextRef="#ctx0" brushRef="#br0" timeOffset="62975.1707">8059 7094 921 0,'0'0'40'0,"0"0"10"0,0 0-40 0,0 0-10 16,0 0 0-16,0 0 0 0,0 0 156 0,0 0 30 15,0 0 6-15,0 0 0 0,0 0-113 0,0 0-23 16,0 0-5-16,0 0-1 0,0 0-9 0,9 4-1 16,9 4-1-16,-4-8 0 0,-5 0-11 0,9 4-3 15,5 0 0-15,4 4 0 0,0 0-25 0,1 1 0 0,4-1 0 0,-5 4 0 16,-4-4 9-16,-1 8 0 0,1-4 0 0,-5 0 0 16,-4 5-9-16,-5-5 0 0,-4 8 0 0,-1-4 0 15,-4 0 22-15,-4 5 6 0,-5-1 0 0,0 0 1 16,-5 0 6-16,-4 4 1 0,-1-3 0 0,-3 3 0 15,-10 4-24-15,5-3-4 0,-1 3 0 0,5 0-8 16,-4 5 25-16,4-5-1 0,1 4-1 0,-6 1 0 16,6-1-3-16,-1-4 0 0,0 1 0 0,5-1 0 15,4 9-3-15,-4-5-1 0,0 0 0 0,4 1 0 16,0-1-1-16,1-4-1 0,-1 5 0 0,5-9 0 0,0-4-5 16,4-4-1-16,5 1 0 0,0-5 0 0,5-4 2 15,-1 0 0-15,10-4 0 0,9-4 0 0,0 0-2 0,8-4-8 16,10-4 12-16,5-4-4 0,-1 0-21 0,6-1-5 15,8 1-1-15,-5-8 0 16,6 4-145-16,-6-4-30 0</inkml:trace>
        </inkml:traceGroup>
        <inkml:traceGroup>
          <inkml:annotationXML>
            <emma:emma xmlns:emma="http://www.w3.org/2003/04/emma" version="1.0">
              <emma:interpretation id="{7D98747E-75B5-4521-9FFB-4E893C3C099B}" emma:medium="tactile" emma:mode="ink">
                <msink:context xmlns:msink="http://schemas.microsoft.com/ink/2010/main" type="inkWord" rotatedBoundingBox="15245,8035 19370,7992 19390,9984 15266,10026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5710.4385">14697 6936 1926 0,'0'0'42'0,"0"0"9"0,4-8 1 0,1 4 3 0,-1-4-44 0,1-4-11 0,0 0 0 0,4 0 0 16,0-5 76-16,0 1 12 0,5 4 4 0,-1 0 0 0,1-4-48 0,0 4-10 15,4-1-2-15,0 1 0 0,5 0 0 0,-1 8 0 16,-3 0 0-16,8-4 0 0,-9 4-8 0,5 4-1 16,0 0-1-16,4 12 0 0,-9-4 16 0,5 4 3 15,-5 4 1-15,0 9 0 0,1 7-27 0,-1 0-6 16,9 1-1-16,-4 7 0 0,-5 5-8 0,5-5 8 16,-5 1-8-16,5-1 8 0,0-7-8 0,-5 7 0 15,0-3 0-15,0-1 0 0,1-8 0 0,-1-3-17 16,-5-5 4-16,1-4-799 15,-5-4-159-15</inkml:trace>
          <inkml:trace contextRef="#ctx0" brushRef="#br0" timeOffset="65938.2199">15821 6649 1555 0,'-9'4'138'0,"0"4"-110"0,-5 0-28 0,-4 4 0 16,0 0 110-16,-5 9 17 0,-4-1 3 0,0 4 1 16,-1 4-50-16,1 1-9 0,0 3-3 0,-10 9 0 15,1-1-33-15,-5 1-8 0,0 7 0 0,-18 5-1 16,-5-1-27-16,9 1 0 0,14 0 0 0,0 3 0 16,-4-3 12-16,-1-5 1 0,5-7 0 0,0 3 0 15,10-7-137-15,-1-1-28 0,4-3-6 0,6-9-757 16</inkml:trace>
          <inkml:trace contextRef="#ctx0" brushRef="#br0" timeOffset="64814.8872">12775 6819 1364 0,'0'0'60'0,"10"0"13"0,-10 0-58 0,9 0-15 0,0-4 0 0,4 4 0 15,-3-4 94-15,8 4 16 0,5-4 3 0,8 4 1 16,6-8-11-16,4-1-3 0,4 1 0 0,10-4 0 15,4 0-33-15,5 0-7 0,4 0-2 0,5 0 0 16,0 0-14-16,0-1-4 0,0 1 0 0,4-4 0 16,-4 4-16-16,0 0-3 0,-10 4-1 0,1 0 0 15,-5 0-12-15,1-1-8 0,-10 1 8 0,0 0-8 16,0-4 0-16,-5 0 0 0,1 0 0 0,-1 4 0 16,-8 4-20-16,-1-4-8 15,1-5-1-15,-6 9-1 0,-3 0-107 0,-5 0-22 16,-1-8-4-16,-8 8-769 0</inkml:trace>
          <inkml:trace contextRef="#ctx0" brushRef="#br0" timeOffset="65267.7817">13399 6803 979 0,'0'0'87'0,"0"0"-70"16,0 0-17-16,0 0 0 0,0 0 140 0,0 0 25 15,0 0 5-15,0 0 1 0,14 4-70 0,0-4-13 16,4 4-4-16,0 0 0 0,5-4-29 0,-1 4-7 16,6 0 0-16,-1 0-1 0,-4 0-12 0,9-4-3 0,-5 0 0 15,5 4 0-15,-9-4-4 0,-1 4-2 0,6 4 0 0,-10 0 0 16,0 4-26-16,0 1 0 0,-4-1 8 0,-9 4-8 15,-10 0 0-15,-4 4 0 0,0-4 0 0,-9 9 0 16,-5 3 0-16,0-4-12 0,-4 5 4 0,-5-1 8 16,0 0-8-16,0 1 8 0,0-1 0 0,5 0 0 15,4 5 29-15,-4-5 11 0,9 0 1 0,-5 1 1 16,9-1 3-16,1 0 1 0,-1-3 0 0,0-5 0 16,5 4-2-16,0 0-1 0,0 1 0 0,-5-5 0 15,10 0-19-15,-1 0-3 0,1 1-1 0,-1-1 0 16,5-4-6-16,0 0-2 0,0 0 0 0,5 1 0 15,-1-1 16-15,5 0 2 0,5-4 1 0,4 4 0 0,0-4-19 16,10-3-3-16,4-1-1 0,9-4 0 0,9-4-8 0,0 0-9 16,9-8 9-16,0-5-13 15,5 1-127-15,0 0-26 0,-5-4-5 0,9 0-967 16</inkml:trace>
          <inkml:trace contextRef="#ctx0" brushRef="#br0" timeOffset="66196.2276">15921 7624 1497 0,'0'0'66'0,"0"0"14"0,0 4-64 0,0 0-16 16,5 4 0-16,-5 4 0 0,-5 5 224 0,5 3 40 15,-9 4 9-15,5 5 2 0,-5-5-203 0,0-4-40 16,0 4-8-16,4-7-1 16,0-1-23-16,1-4 0 0,-1 0-12 0,5-8-746 0,0-4-149 0</inkml:trace>
          <inkml:trace contextRef="#ctx0" brushRef="#br0" timeOffset="66299.2031">16145 6973 2419 0,'0'-13'107'0,"-5"9"22"0,5 0-103 0,0 4-26 0,0 0 0 0,0 0 0 16,-9-4 56-16,9 4 7 0,-9 8 1 0,0 1-1204 15</inkml:trace>
          <inkml:trace contextRef="#ctx0" brushRef="#br0" timeOffset="66645.3079">16513 5884 2188 0,'14'0'195'0,"4"-4"-156"16,-4 0-31-16,9 0-8 0,-5 4 41 0,5 0 7 15,4 0 2-15,-9 0 0 0,0 4-9 0,5 0-1 16,0 8-1-16,-5-4 0 0,-4-4-28 0,-5 4-11 16,0 4 8-16,-4 5-8 0,-5-1 0 0,-10 0 0 15,6 8-12-15,-10 1 12 0,1 3-10 0,-6-4 10 0,-13 5 0 16,1-1-9-16,12 0-8 0,-3 1-2 0,-6-5 0 0,-4 0 0 15,10-4 51-15,3 1 11 0,6-1 1 0,4-4 1 16,4-4-33-16,10 0-12 0,8 0 9 16,10-4-9-16,4 5 17 0,14-5-1 0,14-8-1 0,4 8 0 31,0-4-104-31,1 0-21 0,-1 0-4 0</inkml:trace>
        </inkml:traceGroup>
        <inkml:traceGroup>
          <inkml:annotationXML>
            <emma:emma xmlns:emma="http://www.w3.org/2003/04/emma" version="1.0">
              <emma:interpretation id="{0AC88BF7-B932-4877-B862-63EC990AB658}" emma:medium="tactile" emma:mode="ink">
                <msink:context xmlns:msink="http://schemas.microsoft.com/ink/2010/main" type="inkWord" rotatedBoundingBox="22933,9126 24614,9109 24624,10069 22943,10086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8685.7291">21062 7288 1389 0,'4'-24'61'0,"1"16"14"0,-5 0-60 0,4-4-15 16,1-5 0-16,-1 5 0 0,1-4 56 0,-5 0 9 16,5 4 2-16,-1 0 0 0,-4 4-15 0,0-5-4 15,-4 1 0-15,-1 0 0 0,5 4-17 0,-5-4-4 16,1-4-1-16,-5 4 0 0,0-1-14 0,0 5-2 0,-5-4-1 16,0 4 0-16,1-4-9 0,-6 8 0 0,1 0 0 15,-9 8 8-15,-5-4-8 0,0 12 0 0,-4 4 0 0,-5 9-11 16,0 3 11-16,0 8 0 0,0 5-9 0,0 11 9 15,4 1 0-15,1 4 0 0,9-1-9 0,-1 5 9 16,10-8 0-16,0-1-10 0,9 1 10 0,0-9-8 16,9 5-6-16,0-9-1 0,4 1 0 0,1-9 0 15,4 1 3-15,0-9 1 0,0-8 0 0,5 0 0 16,-10-8 11-16,10-4 0 0,-5 0 0 0,5-4 0 16,4-4 15-16,-4-4-2 0,4-4 0 0,5-4 0 15,-1 0 16-15,1-4 3 0,0-1 1 0,0-7 0 16,4-4 2-16,0-5 0 0,5-3 0 0,0-1 0 15,-5-3-9-15,5 3-2 0,0-3 0 0,-5-1 0 16,1 5-8-16,-6 7-1 0,1-3-1 0,-5 16 0 16,-4 0-1-16,-5 11 0 0,0 1 0 0,-9 8 0 15,5 17-1-15,-1 7-1 0,-8 8 0 0,4 1 0 0,-5 7 1 16,1 5 1-16,-1-1 0 0,1 9 0 0,-1-1-13 16,5 1 0-16,-4-1 0 0,-1 1 0 15,5-4-108-15,0-1-25 0,0-3-5 16</inkml:trace>
          <inkml:trace contextRef="#ctx0" brushRef="#br0" timeOffset="89045.7914">21940 7349 2257 0,'0'0'100'0,"-9"4"20"0,0 4-96 0,-5 0-24 0,1 8 0 0,-1 5 0 16,-4 3-14-16,4 4-8 0,-8 1-2 0,8 3 0 15,-4 4 24-15,4-3 0 0,0 3 0 0,1-3 0 16,8 3 0-16,-4 0 0 0,4-3 0 0,5-1 0 16,0 1-20-16,10-5 1 0,-1-4 0 0,0-4 0 15,4 1 5-15,1-9 1 0,4-4 0 0,5 0 0 16,-5-8 13-16,5 0-9 0,0-8 9 0,0 0-8 15,-1-4 36-15,1-5 7 0,0-3 1 0,0 0 1 16,-1 0 18-16,-3-9 3 0,-1 1 1 0,5 4 0 16,-5-5-20-16,0 1-4 0,-9 8-1 0,-4-4 0 15,-5 7-18-15,0 1-3 0,-5 4-1 0,-4-4 0 0,-9 8-12 16,4 0-15-16,-4 8 3 0,-9 4 1 16,-1 0-133-16,-8 8-28 15,-1 0-4-15</inkml:trace>
        </inkml:traceGroup>
      </inkml:traceGroup>
      <inkml:traceGroup>
        <inkml:annotationXML>
          <emma:emma xmlns:emma="http://www.w3.org/2003/04/emma" version="1.0">
            <emma:interpretation id="{E5C744B4-F59B-4A72-A293-34B402786C13}" emma:medium="tactile" emma:mode="ink">
              <msink:context xmlns:msink="http://schemas.microsoft.com/ink/2010/main" type="line" rotatedBoundingBox="5780,10900 27267,10587 27296,12578 5809,12890">
                <msink:destinationLink direction="with" ref="{8F5976AB-9E60-4261-82B4-86B37A07D214}"/>
                <msink:destinationLink direction="with" ref="{48D1F4A2-B28B-45B6-B257-F6C6B445D6CE}"/>
                <msink:destinationLink direction="with" ref="{BC9DF8A3-68E3-4BCE-B389-14343CF4E9F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139E5B6-B242-4963-97F5-BF95C792F4A6}" emma:medium="tactile" emma:mode="ink">
                <msink:context xmlns:msink="http://schemas.microsoft.com/ink/2010/main" type="inkWord" rotatedBoundingBox="5787,11341 8149,11307 8168,12590 5805,12624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8275.0987">4612 9830 1465 0,'5'-20'64'0,"-1"7"15"0,-4 1-63 0,0-4-16 16,9 0 0-16,-4-4 0 0,4-1 99 0,0 1 17 15,0 0 3-15,0 0 1 0,1-1-1 0,8 5 0 16,0 0 0-16,0 0 0 0,0 4-53 0,5 4-10 15,-5 0-3-15,5-1 0 0,-5 9 3 0,1 5 0 16,-6-1 0-16,5 4 0 0,1 4-29 0,-1 4-6 16,-4 0-1-16,-1 4 0 0,1 5-12 0,-1 7-8 0,-3 0 8 15,3 5-8-15,-4-1 11 0,5 1-3 0,-5-1 0 16,5 1 0-16,-5-1-8 0,0-4-17 0,5-3 4 16,-1-1 1-1,1-4-152-15,0-3-29 0,-5-1-7 0</inkml:trace>
          <inkml:trace contextRef="#ctx0" brushRef="#br0" timeOffset="68388.6216">5491 9453 1958 0,'-14'8'174'0,"-4"5"-139"15,-5-1-35-15,1 4 0 0,-6 4 83 0,-4 9 9 16,1 3 3-16,-6 8 0 0,-4 5-51 0,-4 3-9 15,-1 1-3-15,1 8 0 0,-6-1-9 0,1 1-3 16,0 0 0-16,-4-1 0 16,4-3-41-16,-1-5-9 0,6 1-2 0,4-4 0 15,0-5-139-15,5-4-28 0</inkml:trace>
          <inkml:trace contextRef="#ctx0" brushRef="#br0" timeOffset="68599.3695">5518 10198 633 0,'0'0'56'0,"0"0"-44"0,0 0-12 0,5 8 0 16,-5-8 340-16,4 8 67 0,5 8 13 0,-9 1 2 0,0-1-309 0,0 4-61 15,-4-4-13-15,-1 8-3 16,1 1-23-16,-1-1-5 0,-4-4 0 0,5 1-8 15,-1-1-23 1,1-4-11-16,-1-4-2 0,5-4-955 0</inkml:trace>
          <inkml:trace contextRef="#ctx0" brushRef="#br0" timeOffset="68733.577">5664 9470 2300 0,'0'-29'102'0,"0"17"21"0,-5 0-99 0,1 0-24 15,8 0 0-15,-4 12 0 0,0 0 12 0,0 0-4 16,0 0 0-16,5 12-694 16,4-4-139-16</inkml:trace>
          <inkml:trace contextRef="#ctx0" brushRef="#br0" timeOffset="67990.2228">3406 9591 1882 0,'-18'-4'41'0,"13"4"9"0,5 0 2 0,0 0 1 0,0 0-42 0,0 0-11 16,0 0 0-16,14-4 0 0,8 4 73 0,1 0 13 15,-5 0 2-15,1 0 1 0,8 8-43 0,-4 0-9 0,4 4-1 16,0 0-1-16,1 5-18 0,-1-1-3 15,-4 4-1-15,-5 0 0 0,-4 4-13 0,-1 5 0 16,-4 3 0-16,-4 1 0 0,-10-1 0 0,1 4 0 0,-10 1 0 16,0-1 0-16,-4 1 0 0,-4-5 0 0,-1 0 0 15,0 1 0-15,0-1 23 0,0-4 8 0,-8 1 1 16,3-5 1-16,10 0-9 0,0-3-1 0,-5 3-1 0,5-4 0 16,-9 0 16-16,8-3 3 0,10-1 1 0,-4-4 0 15,-6 4-27-15,15-8-6 0,8 4-1 0,1-4 0 16,-5-8-8-16,9 8 8 0,9 1-8 0,5-5 8 15,9-4-8-15,0 0-17 0,9-4 4 0,0-5 1 16,13 1-42-16,6-8-8 16,-1 4-2-16,0-8 0 0,5 4-144 0,4-5-28 0,59-23-7 0,-26 7-1 0</inkml:trace>
          <inkml:trace contextRef="#ctx0" brushRef="#br0" timeOffset="67524.5946">3378 9336 1209 0,'0'0'108'0,"0"0"-87"0,0 0-21 0,23 4 0 16,9-4 148-16,0 4 26 0,0-4 5 0,0 0 1 15,9 4-84-15,4-4-17 0,1-4-3 0,4 4-1 16,4 0-28-16,-3-8-6 0,-1 4-1 0,0-4 0 15,0 4-24-15,0-4-4 0,0 4-2 0,-5-4 0 16,-8-5-10-16,-1 5 0 0,1 0 0 0,-5 0 0 16,-5 0 0-16,0-4 0 0,-4 4-9 0,-5-4 9 15,5 4-52-15,-9 4-4 0,-1-5-1 16,-4 9 0-16,-9 0-122 0,0 0-24 0</inkml:trace>
        </inkml:traceGroup>
        <inkml:traceGroup>
          <inkml:annotationXML>
            <emma:emma xmlns:emma="http://www.w3.org/2003/04/emma" version="1.0">
              <emma:interpretation id="{1A8A8F42-3D9F-469C-BBCF-D9D82D954F89}" emma:medium="tactile" emma:mode="ink">
                <msink:context xmlns:msink="http://schemas.microsoft.com/ink/2010/main" type="inkWord" rotatedBoundingBox="10339,10945 13940,10893 13964,12545 10363,12597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2452.7703">9511 9583 2473 0,'0'0'54'0,"9"-12"11"0,0-4 3 0,10-1 2 0,3-3-56 0,6 0-14 0,3 0 0 0,6-5 0 15,-1 5 22-15,1-4 2 0,-5 4 0 0,-1-1 0 16,1 5-10-16,0 8-2 0,-4-4 0 0,-6 12 0 16,1 0 23-16,-5 8 4 0,5 0 1 0,-5 8 0 15,0 9-21-15,-4-1-4 0,-5 8-1 0,0 5 0 16,5-1 6-16,-5 9 2 0,0-5 0 0,-4 9 0 16,4-5-12-16,-5 1-2 0,6-1-8 0,-1-3 12 15,0-5-26-15,4 1-6 0,-3-5 0 0,3 0-1 16,1-7-165-16,-1-1-33 0,1-12-6 15,4 4-2-15</inkml:trace>
          <inkml:trace contextRef="#ctx0" brushRef="#br0" timeOffset="72704.9057">10431 9304 2084 0,'-28'12'92'0,"15"0"20"0,-1 0-90 0,-9 8-22 15,-4 9 0-15,-9 3 0 0,-5 4 68 0,0 5 8 16,0 3 3-16,-5 5 0 0,5 0-27 0,-9-1-6 16,5 5-1-16,-1-1 0 0,-4 1-33 0,4-4-12 0,-8-1 0 0,8 1 9 31,1-13-137-31,8 0-28 0,5-7-6 0</inkml:trace>
          <inkml:trace contextRef="#ctx0" brushRef="#br0" timeOffset="72852.317">10704 10056 1915 0,'0'0'84'0,"0"0"19"0,0 0-83 0,9 17-20 0,-9-5 0 0,5 4 0 15,-5 4 90-15,-5 0 14 0,1 1 2 0,-6-1 1 16,1 0-44-16,0 0-9 0,0 1-2 0,0 3 0 15,0-8-41-15,-5 0-11 0,10-4 0 0,-1 0-735 16,1-3-149-16</inkml:trace>
          <inkml:trace contextRef="#ctx0" brushRef="#br0" timeOffset="72979.9068">10763 9542 2372 0,'0'0'105'0,"0"-12"22"0,-4 0-102 0,4 0-25 15,4 0 0-15,-4 0 0 0,9 4 0 0,-4 4 0 16,-5 4-14-16,4-9-1034 0</inkml:trace>
          <inkml:trace contextRef="#ctx0" brushRef="#br0" timeOffset="71849.3781">7936 9393 806 0,'-23'0'72'0,"14"0"-58"0,0 0-14 0,9 0 0 16,-5-4 156-16,-4 0 28 0,0 4 5 0,9 0 2 15,0 0-83-15,0 0-16 0,-4-8-3 0,4 8-1 16,0-5-1-16,4-3-1 0,5 0 0 0,9 4 0 16,5-4-34-16,9 4-6 0,14 4-2 0,4 0 0 0,0 0-16 0,9 0-3 15,5 4-1-15,-1 0 0 0,6 0 9 0,-6 0 2 16,1 0 0-16,0 0 0 0,4-4-24 16,-4 0-11-16,-9 0 10 0,4-4-10 0,5-4 0 0,-14 4 0 15,0-4-11-15,-9 0 11 16,-5 0-132-16,-9-4-20 0,-4 4-3 0,-5-4-793 0</inkml:trace>
          <inkml:trace contextRef="#ctx0" brushRef="#br0" timeOffset="72175.4644">8296 9470 2026 0,'0'0'44'0,"0"0"10"0,0 0 2 0,0 0 1 0,13 8-45 0,1 0-12 0,-1 0 0 0,6 0 0 16,-1 0 60-16,0 0 9 0,5-4 3 0,0 4 0 16,-1 0-38-16,1 0-7 0,0 1-2 0,0 3 0 15,-5 4-16-15,0 0-9 0,0 4 10 0,-4 1-10 16,-5 3 0-16,-4 0 0 0,-5 4 0 0,-5 1 0 16,-4 3-12-16,-9 5-1 0,0-5-1 0,-5 8 0 15,0 1 14-15,-9-5 0 0,0 1-10 0,-4 3 10 16,-1-3 0-16,1-5 12 0,0 0-2 0,4 1 0 15,4 3 32-15,6-3 6 0,-6-5 2 0,6 0 0 16,8-8-1-16,-4 5 0 0,4-1 0 0,5-4 0 16,4 0-36-16,1-7-13 0,8 3 9 0,5-4-9 15,1 0 12-15,3-8-2 0,1 0-1 0,13-4 0 0,14-4-9 16,0-4 0-16,5 0-10 0,8-8 10 16,1 4-48-16,0-9-3 0,-1 1-1 0,10 0-730 15,-5 0-146-15</inkml:trace>
          <inkml:trace contextRef="#ctx0" brushRef="#br0" timeOffset="73364.5868">11132 8786 806 0,'-5'-8'36'0,"10"4"7"0,9 4-35 0,-1 0-8 0,5 4 0 0,-4 4 0 16,0 0 305-16,-1 4 59 0,6 4 12 0,-1 0 3 16,-4 0-248-16,-5 5-50 0,4-5-9 0,1 4-3 15,-10 0-29-15,6 1-7 0,-10-1-1 0,0 0 0 16,0 0-13-16,0 1-3 0,-10-1-1 0,6 0 0 15,-10-4 1-15,10 0 0 0,-10-3 0 0,5 3 0 16,-5 0 3-16,5-4 1 0,-4 0 0 0,3 4 0 16,1-4 0-16,5 1 0 0,-1 3 0 0,10-4 0 15,4 8-7-15,0-8-1 0,5 0 0 0,4 5 0 16,-4-5-12-16,8 0 0 0,1-4 0 0,4 4 0 16,1-4-116-16,4-4-25 0,-1 0-6 0,6-4-964 15</inkml:trace>
        </inkml:traceGroup>
        <inkml:traceGroup>
          <inkml:annotationXML>
            <emma:emma xmlns:emma="http://www.w3.org/2003/04/emma" version="1.0">
              <emma:interpretation id="{8BC8B4B6-F690-44B2-A609-B4045DD476FC}" emma:medium="tactile" emma:mode="ink">
                <msink:context xmlns:msink="http://schemas.microsoft.com/ink/2010/main" type="inkWord" rotatedBoundingBox="15661,10756 19228,10704 19255,12571 15688,12623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4288.7027">13832 9441 1443 0,'-23'4'64'0,"9"0"13"0,-4-4-61 0,4 4-16 0,14-4 0 0,-9 4 0 16,-4 0 98-16,13-4 17 0,0 0 3 0,0 0 1 15,0 0-31-15,0 0-5 0,0 0-2 0,0 0 0 16,0 0-22-16,0 0-5 0,9 5-1 0,4 3 0 0,6-4-38 0,3 4-15 16,1 0 11-16,-5 4-11 0,5 0 0 0,-9 0 0 15,4 0 0-15,-9 5 0 0,-4-1 0 0,-5 4 0 16,-5 0 0-16,-9 9 0 0,-8 3 0 0,-6 4-12 15,-3 5 12-15,-10-1-13 0,0 5 13 0,-5 3 0 16,1 1 12-16,-1-4-12 0,-4-1 54 0,4-4 4 16,1 1 1-16,-1-1 0 0,5 5-9 0,5-9-2 15,4 1 0-15,0-5 0 0,9 5-28 0,5-9-7 16,9 0-1-16,5-3 0 0,-1-5-12 0,5 0 9 16,9-4-9-16,5-4 8 0,4-4-8 0,5 1 0 15,9-9 0-15,4-5 0 0,10-3-17 0,8-4-6 16,1 0-1-16,13 0 0 15,-4-4-61-15,0 0-13 0,8-5-2 0,-3 5-1 16,-6-4-122-16,1 0-24 0,59-21-5 0,-32 5 0 0</inkml:trace>
          <inkml:trace contextRef="#ctx0" brushRef="#br0" timeOffset="73861.4522">13367 9300 288 0,'0'0'25'0,"0"0"-25"15,0 0 0-15,0 0 0 0,0 0 304 0,14-4 55 16,-5 0 11-16,9 4 2 0,1-5-209 0,3 1-43 16,6 0-8-16,8-4-1 0,5 4-38 0,27 0-7 15,1-4-2-15,13 0 0 0,-5 4-28 0,9 0-7 0,-4-4-1 0,9 0 0 16,-9 0-9-16,0 0-3 0,0 3 0 15,-9 1 0 1,-5-4-33-16,-8 0-7 0,-10 0-2 0,0 0-674 0,-9-4-136 16</inkml:trace>
          <inkml:trace contextRef="#ctx0" brushRef="#br0" timeOffset="74523.7052">14906 9652 1918 0,'-9'-16'85'0,"5"7"18"15,-1-3-83-15,5 0-20 0,0 0 0 0,0-4 0 0,0 0 80 0,5-1 11 16,-1 1 2-16,5-4 1 16,0 0-47-16,5 4-10 0,4-5-1 0,0 5-1 0,1 4-15 0,-1 0-2 15,0 4-1-15,5 4 0 0,-5 4-1 0,0 4-1 16,-4 8 0-16,4 4 0 0,5 0 1 0,0 9 0 15,-5-1 0-15,0 4 0 0,0 5 7 0,5-1 1 16,0-4 1-16,0 5 0 0,-1-1-4 0,1-4-1 16,0 1 0-16,0-5 0 0,-1 0-20 0,-3-4 0 15,-1 1 0-15,0-5 0 16,-4 0-184-16,4-4-42 0</inkml:trace>
          <inkml:trace contextRef="#ctx0" brushRef="#br0" timeOffset="74710.3631">15830 9287 1695 0,'-13'-4'75'0,"8"4"16"0,-13 0-73 0,4 9-18 0,-8-1 0 0,-1 8 0 16,-4 4 87-16,-5 8 13 0,0 9 4 0,-5 3 0 16,-4 1-28-16,0 7-6 0,-4-3-1 0,-1 11 0 15,-4-3-17-15,5-4-4 0,-1 3-1 0,-4 1 0 16,5-5-47-16,-1 1-23 0,1-4 3 0,-1-5-705 15,10-4-141-15</inkml:trace>
          <inkml:trace contextRef="#ctx0" brushRef="#br0" timeOffset="74949.5342">16131 10141 2602 0,'0'0'57'0,"0"0"12"0,0 0 3 0,0 0 1 0,-5 13-58 0,-4-1-15 16,0 4 0-16,0 4 0 0,0 0 44 0,4 1 7 16,-4 3 1-16,9 0 0 0,-9-4-42 0,9 5-10 15,0-5 0-15,0-4 0 16,0 0-65-16,5-8-15 0,-1 0-4 0,5-8-1072 0</inkml:trace>
          <inkml:trace contextRef="#ctx0" brushRef="#br0" timeOffset="75075.3721">16481 9551 2073 0,'-9'-5'184'0,"5"1"-147"0,4 4-29 0,0 0-8 15,0 0 75-15,0 0 13 0,0 0 4 0,0 0 0 16,0 0-134-16,-9 13-26 0,-5-5-6 15</inkml:trace>
          <inkml:trace contextRef="#ctx0" brushRef="#br0" timeOffset="76092.6356">16468 8628 1616 0,'0'0'72'0,"0"0"14"0,0 0-69 0,0 0-17 0,0 0 0 0,9-4 0 16,-5-4 73-16,10 0 11 0,13-1 3 0,-8 5 0 15,-19 4-23-15,13-4-4 0,19-4 0 0,-9 8-1 16,-5 0-15-16,0 4-4 0,5 0 0 0,-5 9 0 16,5-1-23-16,-14 0-5 0,0 0 0 0,5 4-1 15,-9-4-11-15,-1 4 0 0,-8 1 0 0,-1-5 0 16,-4 0 0-16,-5 4 0 0,5-4 0 0,-14 0 0 0,-8-3-11 15,12 3 3-15,19-12 0 0,-13 4 0 0,-15 0 8 0,15 4-8 16,13-8 8-16,0 0-8 0,0 0 8 0,0 0-10 16,0 0 10-16,9 0-10 0,9 4-10 0,-9-4-1 15,-9 0-1-15,18 4 0 0,1 0 33 0,-6 0 6 16,1 4 2-16,-5 0 0 0,0 8 12 0,0-3 2 16,-4 7 1-16,-5 0 0 0,-5-4 10 0,-4 4 3 15,4 1 0-15,-4-1 0 0,-4 0-31 0,-5 0-7 16,4 1-1-16,5-1 0 15,-14-4-63-15,0 0-13 0,0 4-2 0,5-3-1000 16</inkml:trace>
        </inkml:traceGroup>
        <inkml:traceGroup>
          <inkml:annotationXML>
            <emma:emma xmlns:emma="http://www.w3.org/2003/04/emma" version="1.0">
              <emma:interpretation id="{E6D128D0-1D91-4844-874D-F38AA4830A74}" emma:medium="tactile" emma:mode="ink">
                <msink:context xmlns:msink="http://schemas.microsoft.com/ink/2010/main" type="inkWord" rotatedBoundingBox="23236,11344 24275,11329 24294,12621 23255,12637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9678.2173">21458 9356 1850 0,'0'0'82'0,"0"-8"17"0,4-4-79 0,-4 0-20 16,0 0 0-16,0-4 0 0,0 3 100 0,0 1 16 16,0 0 3-16,-4 4 1 0,-1-4-67 0,1 4-13 15,-1 0-2-15,-9 4-1 0,-4-4-37 0,-5 8 0 16,-4 4 0-16,0 4-8 0,-10 4 0 0,1 8 0 15,-5 0 0-15,5 9 0 0,-5-1 8 0,0 8 0 16,-5 1-9-16,5 3 9 0,0 1 0 0,0 3 0 16,0-3 0-16,5-1 0 0,13 1 0 0,5-1 0 15,-5 1 0-15,9-9 0 0,5 0-18 0,9-7 4 16,-4-1 1-16,8-4 0 16,5-4-22-16,10-8-4 0,3 1-1 0,6-9 0 15,-6 0 8-15,10-4 0 0,0-9 1 0,-5 1 0 0,5-4 31 16,-4 0 0-16,-1-8 0 0,-4-1 0 0,4-3 30 0,-4 0 12 0,0-1 2 15,-5-3 1-15,5 0 9 0,-5 3 2 0,-5 1 0 0,1 4 0 16,-5 7-4-16,5 5 0 0,-10 0 0 0,-4 12 0 16,0 0-11-16,0 0-2 0,0 0-1 0,-4 16 0 15,-5 13-38-15,0-1 0 0,-5 4 0 0,0 9 0 16,1 3 0-16,-1 5-8 0,-4 4 8 0,4-1 0 31,0-3-108-31,1-1-16 0,-5-3-3 0,4-1-953 0</inkml:trace>
          <inkml:trace contextRef="#ctx0" brushRef="#br0" timeOffset="89889.2169">21626 9668 2188 0,'0'0'195'0,"0"0"-156"16,5 8-31-16,8 8-8 0,1 8 147 0,0 9 28 15,-1 7 5-15,6 9 2 0,-1-1-126 0,0 5-24 16,-4 0-6-16,-1-1-1 0,1 1-17 0,-9-1-8 16,4-3 0-16,-5 0 8 15,5-1-40-15,-9 5-9 0,5-1-2 0,-5-3-804 16,0 0-161-16</inkml:trace>
        </inkml:traceGroup>
        <inkml:traceGroup>
          <inkml:annotationXML>
            <emma:emma xmlns:emma="http://www.w3.org/2003/04/emma" version="1.0">
              <emma:interpretation id="{7B23ECB0-D739-4463-B51C-4F6C4A4577E6}" emma:medium="tactile" emma:mode="ink">
                <msink:context xmlns:msink="http://schemas.microsoft.com/ink/2010/main" type="inkWord" rotatedBoundingBox="26315,11489 27279,11475 27288,12030 26323,12044"/>
              </emma:interpretation>
              <emma:one-of disjunction-type="recognition" id="oneOf25">
                <emma:interpretation id="interp29" emma:lang="" emma:confidence="1">
                  <emma:literal>=</emma:literal>
                </emma:interpretation>
                <emma:interpretation id="interp30" emma:lang="" emma:confidence="0">
                  <emma:literal>.</emma:literal>
                </emma:interpretation>
                <emma:interpretation id="interp31" emma:lang="" emma:confidence="0">
                  <emma:literal>I</emma:literal>
                </emma:interpretation>
                <emma:interpretation id="interp32" emma:lang="" emma:confidence="0">
                  <emma:literal>_</emma:literal>
                </emma:interpretation>
                <emma:interpretation id="interp33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93285.2534">23843 9903 2415 0,'0'0'53'0,"0"0"11"0,0 0 3 0,0 0 1 0,10 8-55 0,-1-4-13 0,4-4 0 0,6 0 0 0,8 4 36 0,0-4 5 16,5-4 1-16,9 0 0 0,9 0-28 0,0-4-6 15,5-1 0-15,-1 1-8 16,1-4-26-16,0 4-12 0,-5-8-2 0,0 4-1 16,-5-8-196-16,5 3-39 0</inkml:trace>
          <inkml:trace contextRef="#ctx0" brushRef="#br0" timeOffset="93079.9355">23843 9502 1803 0,'0'0'80'0,"0"0"16"0,0 0-76 0,10-4-20 15,3 0 0-15,1 0 0 0,0 0 78 0,8 0 12 16,1 0 2-16,4 0 1 0,5 4-45 0,0-4-8 16,0-5-3-16,9 5 0 0,0 0-17 0,0 0-3 15,0-4-1-15,-5 4 0 0,5 0-16 0,0 0 0 0,0-4 0 16,-9 4 0-16,5 0 0 0,-1-4-11 0,-4 4 2 16,4 0 0-16,-4 0-13 0,0-4-2 0,0 0-1 15,0 3 0 1,0-3-39-16,-1 4-7 0,-3-4-1 0,-5 8-836 0</inkml:trace>
        </inkml:traceGroup>
      </inkml:traceGroup>
    </inkml:traceGroup>
    <inkml:traceGroup>
      <inkml:annotationXML>
        <emma:emma xmlns:emma="http://www.w3.org/2003/04/emma" version="1.0">
          <emma:interpretation id="{A35A82F3-2BB9-4187-B877-38916F7B9E37}" emma:medium="tactile" emma:mode="ink">
            <msink:context xmlns:msink="http://schemas.microsoft.com/ink/2010/main" type="paragraph" rotatedBoundingBox="5189,13909 24323,12891 24438,15065 5305,160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0F7EE4-98D2-4DA3-9612-CC5F97AE28EA}" emma:medium="tactile" emma:mode="ink">
              <msink:context xmlns:msink="http://schemas.microsoft.com/ink/2010/main" type="line" rotatedBoundingBox="5189,13909 24323,12891 24438,15065 5305,16083">
                <msink:destinationLink direction="with" ref="{8F5976AB-9E60-4261-82B4-86B37A07D214}"/>
                <msink:destinationLink direction="with" ref="{48D1F4A2-B28B-45B6-B257-F6C6B445D6CE}"/>
                <msink:destinationLink direction="with" ref="{BC9DF8A3-68E3-4BCE-B389-14343CF4E9F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54371F5-ED26-4896-ABAF-7C17BC3F1176}" emma:medium="tactile" emma:mode="ink">
                <msink:context xmlns:msink="http://schemas.microsoft.com/ink/2010/main" type="inkWord" rotatedBoundingBox="5206,14240 8385,14071 8477,15808 5299,15977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0460.2773">5131 12525 2307 0,'-13'16'102'0,"4"-4"22"0,-1 1-100 0,-3 7-24 16,-10 4 0-16,0 8 0 0,-4 5 61 0,-10 3 7 0,-8 5 2 0,-10 7 0 16,-13-3-53-16,4 8-17 0,1-1 10 0,3 1-10 15,-3 4 8-15,8-9-8 0,9-3 8 0,-4-1-8 31,14-3-17-31,0-5-9 0,4-7-2 0</inkml:trace>
          <inkml:trace contextRef="#ctx0" brushRef="#br0" timeOffset="70317.2963">4348 12974 2016 0,'0'0'89'0,"0"0"19"0,0-8-87 0,5-4-21 0,-1 4 0 0,1-8 0 15,4 4 83-15,0-5 12 0,0 1 2 0,-4-4 1 16,4 4-22-16,0 0-4 0,0-1 0 0,0 1-1 16,0 0-31-16,0 8-7 15,-4-4-1-15,4 4 0 0,-4 4-12 0,-5 4-4 16,9 0 0-16,0 4 0 0,0 4-8 0,0 12-8 0,5-4 9 0,-5 9-9 0,0 7 10 0,5 0-10 15,-1 5 10-15,-4-1-10 0,0 1 9 0,5 3-9 16,-9 5 8-16,4-5-8 0,0-4 0 16,0 1 0-16,5-9-9 0,-1 5 9 15,1-5-31-15,0-4 1 0,-1-4 0 0,1-3 0 16,0-9-150-16,-1 0-31 0</inkml:trace>
          <inkml:trace contextRef="#ctx0" brushRef="#br0" timeOffset="69992.2621">2923 12695 2257 0,'0'0'49'0,"0"0"11"0,0 0 1 15,0 0 3-15,0 0-51 0,0 0-13 0,9 4 0 0,5 4 0 16,-14-8 33-16,14 4 4 16,8 0 1-16,6-4 0 0,8-4-10 0,5 4-1 0,0 0-1 0,5 0 0 0,8 0-26 15,5 0 0-15,-13 4 0 0,-5 0 0 0,0 0 12 0,-14 0-4 16,-4 4 0-16,-5 1 0 15,-4-1-8-15,-1 0 0 0,-3 4 0 0,-10 0 0 0,-10 0 0 0,1 4-11 16,0 5 3-16,-9 7 0 0,-9 4 8 0,-10 9 0 16,1-1 0-16,-5 9 0 15,0 3 8-15,-5-3 4 0,-4 12 1 0,9-5 0 0,9 1 10 0,1-4 1 16,-1-5 1-16,4-3 0 0,10-1 7 0,0-3 2 16,9-5 0-16,-5-8 0 0,-4 5-14 0,13-9-4 15,5-4 0-15,0-3 0 0,0-1-6 0,5-4-2 16,9-4 0-16,8-4 0 0,6 4 12 0,-1-8 3 15,0-4 0-15,19-4 0 0,9-4-12 0,-1-4-3 16,-13-5 0-16,9 1 0 16,5-4-164-16,-5 0-32 0,0-1-8 0</inkml:trace>
          <inkml:trace contextRef="#ctx0" brushRef="#br0" timeOffset="69618.6588">2750 12549 2055 0,'0'0'45'0,"0"0"10"0,0 0 1 0,0 0 2 0,0 0-46 0,0 0-12 16,14 8 0-16,-5-4 0 0,0 1 32 0,9-10 4 15,19 1 0-15,-1-8 1 0,1 4 1 0,3-4 0 16,15-4 0-16,9 4 0 0,9 0 11 0,-5-1 3 16,-18 1 0-16,5 4 0 0,4 0-24 0,-4 0-4 15,-5 4 0-15,-5 0-1 0,1-4-10 0,-5 4-1 16,0-4-1-16,-5 4 0 15,-4 0-30-15,4-5-5 0,-4 1-2 0,5 0 0 16,-6-4-41-16,1 4-8 0,-9 0-1 0,0-4-1 16,0 4-139-16,-1 0-27 0,10-13-5 0,-13 9-2 0</inkml:trace>
          <inkml:trace contextRef="#ctx0" brushRef="#br0" timeOffset="70677.9304">4995 13537 2257 0,'0'0'49'0,"0"0"11"0,4 8 1 0,1 4 3 0,-1 4-51 15,-4-4-13-15,5 5 0 0,-5-1 0 0,0 0 54 0,0 0 8 16,9 0 2-16,-9 0 0 0,5-3-52 0,-5 3-12 16,4-4 0-16,5 0 0 15,-9-12-124-15,0 0-28 0,0 0-6 0</inkml:trace>
          <inkml:trace contextRef="#ctx0" brushRef="#br0" timeOffset="70833.307">5459 12476 2563 0,'0'0'56'0,"-4"-4"12"0,-1 4 3 0,5 4 1 0,-5-4-58 0,1 5-14 0,-1-1 0 0,1 4 0 31,-1-4-171-31,1 4-37 0</inkml:trace>
          <inkml:trace contextRef="#ctx0" brushRef="#br0" timeOffset="71122.6288">5459 12056 1674 0,'27'-21'74'0,"-13"13"15"0,9-4-71 0,4 0-18 15,0 0 0-15,5 0 0 0,5 4 64 0,-5 0 8 16,-5 3 3-16,5 5 0 0,-9 0 0 0,4 5 0 16,0-1 0-16,-9 4 0 0,1 0-22 0,-6 0-4 15,1 4-1-15,-5 0 0 0,-4 0-10 0,-1 4-2 16,5 1-1-16,-9 3 0 0,-4-4-3 0,-1 0 0 16,1 4 0-16,-5 1 0 0,-1-1-12 0,1 0-2 15,-4 0-1-15,4 1 0 0,-1-1-4 0,6 0-1 16,-1 0 0-16,5-3 0 0,-4-1-2 0,8 0-1 15,1-4 0-15,-1-4 0 0,6 0-18 0,3 0-4 16,1-4-1-16,0-4 0 16,8 0-167-16,1-8-34 0</inkml:trace>
        </inkml:traceGroup>
        <inkml:traceGroup>
          <inkml:annotationXML>
            <emma:emma xmlns:emma="http://www.w3.org/2003/04/emma" version="1.0">
              <emma:interpretation id="{4EF4FF7C-3A2F-4285-A2A4-00AC3875376B}" emma:medium="tactile" emma:mode="ink">
                <msink:context xmlns:msink="http://schemas.microsoft.com/ink/2010/main" type="inkWord" rotatedBoundingBox="11016,14404 12072,14348 12145,15719 11089,15775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77180.4665">8833 12525 2016 0,'-9'0'44'0,"-5"4"10"0,5-8 2 0,0 8 0 0,-5 4-45 0,10-8-11 0,4 0 0 0,0 0 0 15,0 0 68-15,0 0 11 0,0 0 2 0,4-4 1 16,10-4-44-16,4 8-9 0,-4-8-1 0,8 8-1 16,10-4-27-16,5 4 8 0,4 0-8 0,0 4 0 15,0 0 0-15,0 0-14 0,-5 0 2 0,-4 4 0 16,-5 4 12-16,-4 0 12 0,-5 5-3 0,-4-1 0 16,-5 4-9-16,-9 4-14 15,-9 5 3-15,0-1 1 0,-9 4 0 0,-1 5 0 0,-13-1 0 0,1 1 0 16,-6 7 42-16,-8 1 9 0,-10-1 2 0,9 5 0 15,1 3 17-15,4 1 3 0,-5 0 1 0,1 3 0 16,8-3-40-16,6-1-7 0,8-3-1 0,0-4-1 16,9-9 8-16,5 0 1 0,5-7 1 0,4-1 0 0,4-4-16 15,10-3-9-15,4-5 10 0,9-4-10 0,5-4 0 16,5-8 0-16,8 0 0 16,1-8 0-16,4 0-16 0,5-8-7 0,-1-1-1 0,1-3 0 15,-5-4-177-15</inkml:trace>
          <inkml:trace contextRef="#ctx0" brushRef="#br0" timeOffset="76816.2128">8537 12294 921 0,'0'0'82'0,"0"0"-66"0,0 0-16 0,9-4 0 0,5 0 128 0,-1 0 21 16,1 0 5-16,4 4 1 0,5 0-1 0,4 0 0 16,14-4 0-16,-4 4 0 0,4 0-60 0,0-4-12 15,13 4-2-15,-4 4-1 0,5 0-26 0,-5 0-5 16,5 0 0-16,-5 0-1 0,0 0-47 0,0-4 0 16,0-4 0-16,0 4 0 0,0-4 0 0,-4 0 0 15,-10-4 0-15,0 0 0 16,5-4-124-16,-9 4-32 0,-9-4-5 0</inkml:trace>
        </inkml:traceGroup>
        <inkml:traceGroup>
          <inkml:annotationXML>
            <emma:emma xmlns:emma="http://www.w3.org/2003/04/emma" version="1.0">
              <emma:interpretation id="{3404B688-811C-47DF-A8C2-D9A27AF54726}" emma:medium="tactile" emma:mode="ink">
                <msink:context xmlns:msink="http://schemas.microsoft.com/ink/2010/main" type="inkWord" rotatedBoundingBox="12880,13500 14642,13406 14750,15451 12989,15544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8565.8908">11655 11360 2286 0,'10'-13'50'0,"8"1"10"0,-5 0 3 0,10 4 1 0,0 0-51 0,9 4-13 15,0 8 0-15,9 0 0 0,-5 4 54 0,10 8 8 0,-5 0 2 0,0 5 0 16,-5-1-32-16,0 0-7 16,-4 0-1-16,-9 5 0 0,-5-5-24 0,-4 4 0 15,-9 0 0-15,-5 1 0 16,-10-5-55-16,1 0-6 0,-9 0-2 0,-5 1 0 15,1-5 22-15,-6 0 4 0,5 0 1 0,1 0 0 0,4-3 36 0,-1-5 0 16,10 0 0-16,0 0 0 0,0-4 0 0,9-4 20 0,0 0-3 16,0 0 0-16,0 0 29 0,14 4 6 0,-1 4 0 0,6 0 1 15,-6 0-17-15,1 0-3 0,-1 4-1 0,1 9 0 16,0 3 0-16,-5 4 0 0,-5 5 0 0,-4 3 0 16,0 9-44-16,0-5-8 0,-9 1-3 0,0 3 0 31,-4-3-168-31,-1 3-33 0</inkml:trace>
          <inkml:trace contextRef="#ctx0" brushRef="#br0" timeOffset="77496.9787">10476 12792 1792 0,'0'0'80'0,"0"0"16"0,5-12-77 0,-5-4-19 0,4 0 0 0,1-5 0 16,4 1 30-16,0 0 2 0,0-4 1 0,0-1 0 16,1-3 43-16,-1 4 9 0,4-1 2 0,1 1 0 15,0 4-37-15,4 0-7 0,-5-1-2 0,6 5 0 16,-6 4 12-16,6 4 3 0,-6 0 0 0,5 4 0 16,1 4-29-16,-1 8-6 0,0 4-1 0,0 4 0 15,5 5 7-15,-5 3 1 0,5 4 0 0,0 9 0 16,4-5-20-16,0 8-8 0,-8-3 0 0,3 3 8 15,1-7 0-15,4 3-8 0,1-8 12 0,-1 5-4 16,0-9-8-16,-4 0-11 0,0 1 3 0,0-5 0 16,-10-4-174-16,1-4-34 0,0 0-8 15</inkml:trace>
          <inkml:trace contextRef="#ctx0" brushRef="#br0" timeOffset="77703.4505">11191 12282 1785 0,'0'0'159'16,"0"0"-127"-16,-9 4-32 0,0 8 0 0,0 5 159 0,-5 7 25 15,0 4 6-15,-4 13 1 0,-5 3-92 0,-4 9-19 16,4 8-3-16,-8-1-1 0,-6 9-43 0,-8-4-9 16,-1 0-1-16,-4-5-1 0,4-3-13 0,-4 0-9 15,0-1 12-15,5-7-12 16,4-1-151-16,0-7-37 0,4-9-7 0</inkml:trace>
          <inkml:trace contextRef="#ctx0" brushRef="#br0" timeOffset="78033.1158">11619 13136 1094 0,'0'0'48'0,"0"0"11"0,0 0-47 0,0 0-12 16,0 0 0-16,0 0 0 0,-4 8 222 0,-1 0 42 15,0 0 9-15,1 1 2 0,-5 3-127 0,0 0-24 16,4 0-6-16,1 0-1 0,-6 0-53 0,6 0-10 16,-5 0-2-16,4 5-1 0,5-1-29 0,0 0-6 15,5 0 0-15,-1-4-1 0,1 1-15 0,-1-5-18 16,6 0 4-16,-1-4-791 16,4-4-159-16</inkml:trace>
          <inkml:trace contextRef="#ctx0" brushRef="#br0" timeOffset="78173.6624">11692 12646 2566 0,'0'0'56'0,"0"0"12"0,0 0 3 0,-9 4 1 0,-5 1-57 0,5-1-15 0,0 4 0 0,4 0 0 16,10 4-40-16,-1-4-12 0,-4-8-1 15,0 12-1034-15</inkml:trace>
        </inkml:traceGroup>
        <inkml:traceGroup>
          <inkml:annotationXML>
            <emma:emma xmlns:emma="http://www.w3.org/2003/04/emma" version="1.0">
              <emma:interpretation id="{5C89E02D-7FC4-40EC-AAFE-929E381F5F32}" emma:medium="tactile" emma:mode="ink">
                <msink:context xmlns:msink="http://schemas.microsoft.com/ink/2010/main" type="inkWord" rotatedBoundingBox="16043,13641 19340,13466 19438,15312 16142,15487"/>
              </emma:interpretation>
              <emma:one-of disjunction-type="recognition" id="oneOf29">
                <emma:interpretation id="interp37" emma:lang="" emma:confidence="0">
                  <emma:literal>i."</emma:literal>
                </emma:interpretation>
                <emma:interpretation id="interp38" emma:lang="" emma:confidence="0">
                  <emma:literal>t."</emma:literal>
                </emma:interpretation>
                <emma:interpretation id="interp39" emma:lang="" emma:confidence="0">
                  <emma:literal>i"</emma:literal>
                </emma:interpretation>
                <emma:interpretation id="interp40" emma:lang="" emma:confidence="0">
                  <emma:literal>i?"</emma:literal>
                </emma:interpretation>
                <emma:interpretation id="interp41" emma:lang="" emma:confidence="0">
                  <emma:literal>€.4</emma:literal>
                </emma:interpretation>
              </emma:one-of>
            </emma:emma>
          </inkml:annotationXML>
          <inkml:trace contextRef="#ctx0" brushRef="#br0" timeOffset="80225.1535">16122 13015 1324 0,'-9'-12'59'0,"9"12"12"0,4-9-57 0,-8 1-14 0,4 4 0 0,0 4 0 15,0 0 133-15,0 0 24 0,0 0 5 0,0 0 1 16,-14 4-56-16,0 9-11 0,5 3-3 0,-4 0 0 0,4 4-49 0,-5 4-11 16,5-3-1-16,4 3-1 0,-4 0-22 0,9-4-9 15,-4 1 8-15,4-5-8 0,4 0 0 0,5-8 0 16,-4-4 0-16,4 0 0 15,0 0-164-15,9-8-32 0,23-12-7 0,-9-8-1 0</inkml:trace>
          <inkml:trace contextRef="#ctx0" brushRef="#br0" timeOffset="80355.8172">16386 12630 2257 0,'0'0'49'0,"0"0"11"0,-5-12 1 0,1 0 3 0,-5 4-51 0,9 8-13 16,0-8 0-16,0 8 0 15,-5-8-74-15,5 8-18 0,0 0-3 0,-4-16-1 0</inkml:trace>
          <inkml:trace contextRef="#ctx0" brushRef="#br0" timeOffset="80716.0897">16509 11368 1555 0,'-14'0'68'0,"5"0"16"15,4 0-68-15,5 0-16 0,0 0 0 0,-4-4 0 0,-10 4 139 0,5 0 24 16,9 0 5-16,0 0 0 0,-9 4-87 0,0 4-17 15,0 0-4-15,4 4-1 0,-4 0-41 0,5 4-8 16,-5 0-2-16,9 5 0 0,0-1-8 0,0 4 0 16,-10 0 0-16,10 1 0 0,10-1 0 0,-6 0 0 15,1 1 0-15,-1-1 0 0,1-4 0 0,8 0 0 16,6-3 0-16,-1 3 0 0,-5-8 20 0,6 4 1 16,13-4 1-16,-5-4 0 15,0-4-46-15,5 0-8 0,0-4-3 0,4 0 0 16,-4-4-30-16,0 0-7 0,-9 0 0 0,4 0-1 15,5 4-59-15,-14-4-12 0,0-4-3 0,-4 4 0 0</inkml:trace>
          <inkml:trace contextRef="#ctx0" brushRef="#br0" timeOffset="80877.0591">16859 11408 1825 0,'0'0'40'0,"0"0"8"0,0 0 1 0,-4 12 3 0,-10 0-41 0,5 5-11 0,0 3 0 0,0 0 0 15,-5 8 98-15,1 5 18 0,3 3 3 0,-3 1 1 16,-1 3-47-16,-4-4-9 0,0 9-1 0,4-5-1 16,5-3-42-16,-5-1-8 0,-8 5-1 0,3-9-1123 15</inkml:trace>
          <inkml:trace contextRef="#ctx0" brushRef="#br0" timeOffset="79410.5888">13795 12391 518 0,'-13'9'46'0,"13"-9"-37"16,-5 4-9-16,5-4 0 0,0 0 241 0,0 0 47 15,0 0 8-15,9 12 3 0,0-4-144 0,5 4-29 0,0-4-6 0,-1 4 0 16,6 0-35-16,3-4-6 0,-4 1-2 0,10 3 0 16,-1-4-20-16,-4 4-4 0,4-4-1 0,1 4 0 15,-6 0-36-15,-4 0-8 0,1 5-8 0,-6-1 11 16,-4 4-11-16,-4 0 0 0,-5 5 0 0,-5 3 0 16,1 0 0-16,-10 5 0 0,-4-1 0 0,-5 4 0 15,-4-3 19-15,-5 3-2 0,-4 1 0 0,-1 3 0 16,1 1 19-16,4-1 3 0,0-4 1 0,0 1 0 15,0 3-19-15,10-11-3 0,-1-1-1 0,5-4 0 16,-1-3-17-16,10-1 0 0,5-4 0 0,4-4 0 16,4 0 0-16,10-4 0 0,9-4 0 0,4 0 0 15,5-4-10-15,9-8-6 0,4 0 0 0,10-4-1 16,0 0-54-16,-1-4-10 0,5-4-3 0,10-5-671 16,-5 5-134-16</inkml:trace>
          <inkml:trace contextRef="#ctx0" brushRef="#br0" timeOffset="79061.1526">13622 12258 460 0,'0'0'41'0,"0"0"-33"0,0 0-8 0,0 0 0 15,0 0 264-15,0 0 50 0,0 0 10 0,0 0 3 16,0 0-147-16,9 4-30 0,10-8-6 0,-1 4 0 16,0 0-43-16,9-4-8 0,10 0-1 0,8 0-1 15,5 0-46-15,5-4-9 0,0 0-1 0,4 4-1 16,-5-5-3-16,1 1-1 0,0 0 0 0,-1-4 0 16,6 8-30-16,-10-4 0 0,-5 0 0 0,1 0-10 15,-1 0-84-15,-8 0-17 0,-10 4-3 16,5-5-968-16</inkml:trace>
          <inkml:trace contextRef="#ctx0" brushRef="#br0" timeOffset="79923.8004">15808 12242 806 0,'-5'-8'72'0,"5"-4"-58"16,0 3-14-16,-4 1 0 0,4 8 254 0,0 0 48 15,0 0 10-15,0 0 1 0,-5 12-182 0,-4 9-37 16,0 3-7-16,-9 4-2 0,-1 5-37 0,-8 3-7 16,0 1-1-16,-1 7-1 0,-3-8-13 0,-1 5-2 15,0-1-1-15,-9 5 0 0,4-9-7 0,-4 1-2 16,0-1 0-16,5 1 0 16,4-1-44-16,0-4-9 0,5-3-1 0,4-1-681 15,10-4-136-15</inkml:trace>
          <inkml:trace contextRef="#ctx0" brushRef="#br0" timeOffset="79796.933">15225 12416 2714 0,'0'-4'60'0,"0"-8"12"0,0-1 2 0,4-3 2 0,6 0-60 0,3-4-16 15,-4 8 0-15,10-4 0 0,-1 7 20 0,0-3 0 0,0 4 1 0,0 0 0 16,-4 4-13-16,4 4-8 0,-4 0 8 16,4 0-8-16,-4 12 11 0,-5 0-3 0,0 5 0 0,5 3 0 15,-5 8-8-15,4 4 0 0,-8 9 0 0,9-1 0 16,-5-3 25-16,0-1 7 0,-5 1 0 0,6 3 1 31,-6-3-52-31,5-5-10 0,-4-4-3 0,4 5 0 0,-5-9 10 0,1 0 2 0,-1-4 0 0,1 1 0 16,0-1-124-1,4-8-24-15,0 0-4 0,0-4-881 0</inkml:trace>
        </inkml:traceGroup>
        <inkml:traceGroup>
          <inkml:annotationXML>
            <emma:emma xmlns:emma="http://www.w3.org/2003/04/emma" version="1.0">
              <emma:interpretation id="{A621670E-651C-489B-909F-AA9A9D91B697}" emma:medium="tactile" emma:mode="ink">
                <msink:context xmlns:msink="http://schemas.microsoft.com/ink/2010/main" type="inkWord" rotatedBoundingBox="23192,13711 24363,13648 24408,14494 23237,14556"/>
              </emma:interpretation>
              <emma:one-of disjunction-type="recognition" id="oneOf30">
                <emma:interpretation id="interp42" emma:lang="" emma:confidence="0">
                  <emma:literal>G</emma:literal>
                </emma:interpretation>
                <emma:interpretation id="interp43" emma:lang="" emma:confidence="0">
                  <emma:literal>8</emma:literal>
                </emma:interpretation>
                <emma:interpretation id="interp44" emma:lang="" emma:confidence="0">
                  <emma:literal>5</emma:literal>
                </emma:interpretation>
                <emma:interpretation id="interp45" emma:lang="" emma:confidence="0">
                  <emma:literal>L</emma:literal>
                </emma:interpretation>
                <emma:interpretation id="interp46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90584.5544">21339 11760 2300 0,'0'0'102'0,"9"-12"21"0,1 0-99 0,-1 0-24 16,-5-4 0-16,5 7 0 0,0-3 31 0,1 0 1 16,-1 4 0-16,-5-4 0 0,1 0-7 0,-1 0-1 15,-4 4 0-15,0-5 0 0,-9 1-24 0,0 0 8 16,0 0-8-16,0 4 0 0,-5 0 0 0,-4 4-17 0,0 4 2 0,-5 4 1 15,-4 0 2-15,-1 4 1 0,-3 4 0 0,-1 4 0 16,0 5 11-16,-5-1 0 0,-4 4 0 0,-4 8 0 16,-1 1 0-16,5 3 0 0,-4-3 0 0,8 7 0 15,6 1 0-15,8-5 0 0,5 4 0 0,4 1 0 16,0-5 8-16,1 1-8 0,13-5 10 0,-5 0-10 16,5-3 0-16,-5-5 0 0,5 0-11 0,0-7 11 15,0-5-24-15,10-4 4 0,-10-8 0 0,13 0 0 16,10 0 12-16,0-8 8 0,0-4-10 0,4-1 10 15,0-3 0-15,5-8 20 0,4 0-4 0,-4-9 0 16,0 1 16-16,-4-9 4 0,3-3 0 0,-3-9 0 16,-1 1 16-16,0 7 3 0,-4 1 1 0,0 7 0 15,0 5-26-15,-5 4-5 0,0 7-1 0,-4 9 0 16,-1 4 7-16,-4 8 1 0,-9 0 0 0,5 12 0 16,0 8-20-16,-1 1-3 0,-4 7-1 0,-4 8 0 15,-1 9-8-15,0-5 0 0,1 9 0 0,-5 0 0 16,0 3-151-16,-5-3-25 0,0-1-6 0,1-7-1 15</inkml:trace>
          <inkml:trace contextRef="#ctx0" brushRef="#br0" timeOffset="90891.7979">21676 11849 2541 0,'32'-12'56'0,"-14"4"11"0,1-4 2 0,-1 4 3 0,5-4-57 0,-5 8-15 0,5 4 0 0,-5 0 0 15,0 0 39-15,-4 4 5 0,-5 0 0 0,0 4 1 16,-5 0-29-16,-4-8-7 0,-4 12-1 0,-5 4 0 16,0 12-8-16,-10 1 0 0,1-1 0 0,-5 5 0 15,1 3 0-15,-1 0 0 0,0-3 0 0,0-1 0 16,1 5 0-16,8-5 8 0,-4 0-8 0,9 1 8 15,0-5-8-15,-1-4 0 0,6-3-10 0,-1-1 10 16,5 0-12-16,5-8 12 0,-1-4-13 0,10 0 5 16,0-4-39-1,4 0-7-15,0-8-2 0,9 0 0 0,1-8-108 16,4-4-23-16,0-4-4 0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4:43.25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F5976AB-9E60-4261-82B4-86B37A07D214}" emma:medium="tactile" emma:mode="ink">
          <msink:context xmlns:msink="http://schemas.microsoft.com/ink/2010/main" type="inkDrawing" rotatedBoundingBox="3906,16442 4188,9058 5121,9093 4840,16477" semanticType="verticalRange" shapeName="Other">
            <msink:sourceLink direction="with" ref="{AD1DF86A-E29D-48CA-8FA1-B54155C4FED6}"/>
            <msink:sourceLink direction="with" ref="{E5C744B4-F59B-4A72-A293-34B402786C13}"/>
            <msink:sourceLink direction="with" ref="{FB0F7EE4-98D2-4DA3-9612-CC5F97AE28EA}"/>
          </msink:context>
        </emma:interpretation>
      </emma:emma>
    </inkml:annotationXML>
    <inkml:trace contextRef="#ctx0" brushRef="#br0">783 64 1443 0,'-14'-8'64'0,"14"8"13"0,0 0-61 0,0 0-16 15,0 0 0-15,0 0 0 0,-9-8 54 0,9 8 8 16,14-8 2-16,-10 4 0 0,-4 4-26 0,0 0-5 16,9-12-1-16,0 4 0 0,5 4-12 0,-9-4-2 15,-5 8-1-15,0 0 0 0,13 0 3 0,-4-4 0 16,-9 4 0-16,0 0 0 0,0 0-2 0,0 0 0 15,0 0 0-15,0 0 0 0,-13 0-1 0,13 0 0 16,0 0 0-16,-14 4 0 0,-13 0-17 0,4 4 0 16,5-4-11-16,0 4 11 0,-5 0-14 0,-4 0 4 15,-1 0 1-15,5-4 0 0,5 4 9 0,-5 0 0 16,-8 0 0-16,8-3-8 0,5 3 8 0,-5-4 0 16,-9 0 0-16,0 0 8 0,9 4-8 0,1 0 9 15,-6-4-9-15,-4 4 10 0,1 0-10 0,-1-4-11 16,13 4 3-16,-8-4 0 0,-5 0 8 0,5 4 0 0,4 1 0 15,5-5 0-15,0 8 0 0,4-4 0 0,0 0 0 0,1-4 0 16,4 0 0-16,4 0 12 0,-4 8-2 0,9-12-1 16,0 0 10-16,0 0 1 0,-5 4 1 0,5 8 0 15,0 1 0-15,0-1 0 0,5 0 0 0,0 4 0 16,-5-4-2-16,0 0-1 0,13 5 0 0,-8-5 0 16,-1 4-4-16,5 4-1 0,-4 4 0 0,4 5 0 15,0-1 0-15,0 4 0 0,-9 9 0 0,5 3 0 16,9 1 4-16,-5 3 1 0,-9 5 0 0,4 8 0 15,1-1-3-15,-1 1-1 0,1 4 0 0,-1-4 0 16,-4-5-3-16,5 5-1 0,9-4 0 0,-5-5 0 16,-14 5 6-16,10 0 0 0,4-1 1 0,0 1 0 15,-5 0 2-15,1 3 0 0,0 1 0 0,-1-4 0 16,5 3-7-16,-9 1 0 0,-13 0-1 0,8-1 0 16,14 5 0-16,-9 0 0 0,-9 4 0 0,0-5 0 0,9 1 0 0,0 0 0 15,0-4 0-15,-5-1 0 0,-4 1-3 0,0 0 0 16,9 4 0-16,-4-5 0 0,-6 5 1 0,1 0 0 15,5-5 0-15,-1 5 0 0,1-4 8 0,-1-4 2 16,1-1 0-16,-1-3 0 0,10-5-4 0,-5 5-1 16,-5-8 0-16,1-1 0 0,4 1-3 0,4-1-1 15,-4-3 0-15,0 3 0 0,-4-3-10 0,-1 3 12 16,10 1-12-16,-5-1 12 0,-10-3-12 0,6-1 0 16,8 1 0-16,-4-1 8 0,-4 0-8 0,4 1 0 15,0-1 9-15,0 1-9 0,0 3 0 0,0 1 8 16,-5-1-8-16,5 5 0 0,0 0 0 0,0-5 0 15,-4 1 0-15,4-1 8 0,0-3-8 0,4-1 0 0,-4-8 0 16,0 5 0-16,-9-5 0 0,9 1 0 0,5-1 0 0,-10 0 0 16,1 1 0-16,-1-1 0 0,1 0 0 0,4 1 0 15,0-1 0-15,-5 1 8 0,5 3-8 0,-5 4 0 16,10-7 0-16,-5 7 0 0,-5 1 0 0,1-1 0 16,4-3 0-16,0-1 0 0,0 5 0 0,0-5 0 15,-5 0 0-15,5-3 0 0,-4-1 0 0,-1 1 8 16,1-1-8-16,-1-8 0 0,10 0 0 0,-10 5 0 15,1-5 0-15,4 4 0 0,0-3 0 0,0-1 8 16,-5 4-8-16,0-3 0 0,1-1 0 0,4 0 0 16,0 4 0-16,0-3 0 0,0-1 0 0,-5 0 0 15,5 5 0-15,0-5 0 0,-4-4 0 0,4 4 0 16,-5-3 0-16,10-1 0 0,-5 0 0 0,0 0 0 16,-5-3 0-16,5-1 0 0,5 0 0 0,-1 4 8 0,1-4-8 15,-1 1 0-15,-4-1 0 0,10 4 8 0,-6-4-8 16,-4 8 0-16,0-3 0 0,5-1 0 0,-1-4 0 0,1 4 0 15,-10-3 0-15,5 3 0 0,0 0 0 0,5 4 0 16,-5-3 0-16,0 3 0 0,0 0 0 0,0 0 0 16,4 5 0-16,1-5 0 0,-10 0 0 0,5 1 0 15,5-1 0-15,-1 0 0 0,-4-4 0 0,0 1 0 16,0-1 0-16,5-4 0 0,0 4 0 0,-1 0 0 16,-8-7 0-16,4 7 0 0,4-8 0 0,-4 4 0 15,-4-4 0-15,-1 5 0 0,5-5 0 0,-5 8 0 16,5-4 0-16,-9 0 0 0,0 0 0 0,0 5 0 15,5-1 0-15,-1 0 0 0,0-4 0 0,1 5 0 16,-5-5 0-16,9 0 0 0,-5 4 0 0,5-4 0 0,-4 1 0 0,-1-1 0 16,10-4 0-16,-5-4 0 0,-5 0 0 0,5 0 0 15,0-8 0-15,-4 12 0 0,4-4 0 0,-5 0 0 16,5-8 0-16,0 0 0 0,0 0 0 0,5 13 0 16,-5-13 0-16,0 0 0 0,0 0 0 0,4 8 0 15,-4-8 0-15,5 12 9 0,-5-12-9 0,4 8 0 16,-4-8 8-16,0 0-8 0,0 0 0 0,9 8 0 15,0 4 11-15,1-4-11 0,-10-8 10 0,0 0-10 16,4 8 8-16,-4-8-8 0,0 0 0 0,0 0 0 16,5 13 0-16,-5-13 0 0,9 8 0 0,-9-8 0 15,0 0 0-15,0 0 8 0,0 8-8 0,4-4 0 16,-4-4 0-16,0 0 0 0,0 0 0 0,0 0 0 16,9 8 0-16,-9-8 0 0,0 0 0 0,0 0 0 15,0 0 0-15,0 0 0 0,0 8 0 0,0-8 0 0,0 0 0 0,0 0 0 16,5 12 0-16,-5-12 0 0,-5 12 0 0,5-12 0 15,5 8 0-15,-5-8 0 0,-5 8 0 0,5-8 0 16,5 13 0-16,-5-13 0 0,9 4 0 0,-9-4 0 16,0 0 0-16,0 0 0 0,9 8 0 0,-9-8 0 15,0 0 0-15,0 0 0 0,0 0 0 0,0 0 0 16,0 0 0-16,0 0 0 0,0 0 0 0,9 8 0 16,10-4 0-16,-10 0 0 0,-9-4 0 0,9 0 0 15,9 8 0-15,0-4 0 0,-4-4 0 0,4 0 0 16,-4 0 0-16,8 0 0 0,19 0 0 0,-4 0 0 0,-10 0 0 15,10-4 0-15,13 4-10 0,0-4 10 0,-9 0-8 16,9-4 8 0,4-4-159-16,10-9-26 0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5:11.53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8D1F4A2-B28B-45B6-B257-F6C6B445D6CE}" emma:medium="tactile" emma:mode="ink">
          <msink:context xmlns:msink="http://schemas.microsoft.com/ink/2010/main" type="inkDrawing" rotatedBoundingBox="21266,8486 21842,15813 20746,15899 20170,8572" semanticType="verticalRange" shapeName="Other">
            <msink:sourceLink direction="with" ref="{AD1DF86A-E29D-48CA-8FA1-B54155C4FED6}"/>
            <msink:sourceLink direction="with" ref="{E5C744B4-F59B-4A72-A293-34B402786C13}"/>
            <msink:sourceLink direction="with" ref="{FB0F7EE4-98D2-4DA3-9612-CC5F97AE28EA}"/>
          </msink:context>
        </emma:interpretation>
      </emma:emma>
    </inkml:annotationXML>
    <inkml:trace contextRef="#ctx0" brushRef="#br0">-3 71 1555 0,'-4'-20'138'0,"8"12"-110"0,19 0-28 15,-5 0 0-15,0 4 16 0,5-5-3 0,4 1 0 0,1 4 0 16,13 4 39-16,-5 0 8 0,1 0 2 0,4 0 0 16,0 0-14-16,-1 0-2 0,1 0-1 0,0 4 0 15,-4-4-20-15,4 0-4 0,-5 0-1 0,1 4 0 16,-5 0-2-16,-1 1-1 0,1-1 0 0,-4 4 0 16,-1-4 4-16,-4 4 1 0,-5-4 0 0,0 8 0 15,0 0-8-15,-4 4-2 0,0 5 0 0,-1-1 0 16,1 4 0-16,-5 4-1 0,5 1 0 0,-5-1 0 15,0 4-11-15,5-3 10 0,-5-5-10 0,-5 4 10 16,5 5 2-16,0 3 1 0,1 1 0 0,-6-1 0 16,5 4 21-16,0 1 4 0,0-5 1 0,1 9 0 15,-1-1-27-15,0 5-4 0,0-5-8 0,0 5 11 16,-4-4 4-16,4 3 1 0,-5-3 0 0,1 7 0 16,-1-3-8-16,1 3 0 0,-5 13-8 0,0-4 12 15,-5 12-2-15,5-4-1 0,-4 3 0 0,-1 5 0 0,1 4 7 16,-1 0 2-16,1 0 0 0,-1 4 0 0,5 0 3 15,0 0 1-15,0-4 0 0,0 4 0 0,0-4-7 16,0 0-2-16,5 0 0 0,4 4 0 0,-5 4-5 0,1 0-8 16,4 4 11-16,0-4-11 0,0-4 9 0,0 8-9 15,0 0 0-15,-4 4 9 0,-1-4-9 0,1-4 0 16,-5 0 0-16,0-4 0 0,-5 0 0 0,5 0 0 16,-9 4 0-16,9 0 0 0,-4 0 0 0,4-8 0 15,0 0 0-15,4-4-11 0,1-4 31 0,-1 4 7 16,5-4 1-16,1 0 0 0,3 4-11 0,1-5-1 15,-5 1-1-15,0-8 0 0,0 0-15 0,0-9 0 16,0 1 0-16,1 0 0 0,-1-1 10 0,-5 1-10 16,5-8 10-16,-4 7-10 0,-1 5 0 0,-4-4 0 0,5 7 0 15,-5-3 0-15,0 4 0 0,-5-9 0 16,5 1 8-16,0 4-8 0,-4-5 0 0,4 1 0 0,-5-8 8 0,5-1-8 16,0 5 9-16,0-5-1 0,5-3 0 0,-5-1 0 15,4-3-8-15,6-1 0 0,-10-3 0 0,4 3 0 16,5-7 0-16,-4 3 0 0,-5-4 0 0,4-3 0 15,1 3 0-15,-1-8 0 0,-4 1 0 0,5-1 0 16,-5 0 0-16,0-3 0 0,0 3 0 0,0 0 0 16,0-4-10-16,0 5 10 0,-5-1 0 0,1-4-9 15,-1 0 9-15,1 5 12 0,4-5-2 0,-5 0-1 16,1-4-9-16,-1 5 0 0,1-1 0 0,-1 0 0 16,0-4 21-16,5 0 9 0,-4 1 2 0,-1-1 0 15,5 0-32-15,-4 0 0 0,-1-4-8 0,1 4 8 16,-5-3 0-16,4-1 0 0,0 0 8 0,-4 0-8 0,0 0 14 15,0 4-3-15,-5-4-1 0,-4 5 0 0,-5-1-10 0,-4 0 12 16,-5 4-12-16,-9 1 12 0,-4-1-12 0,-14-4 0 16,-14-4 0-16,-9 0 8 15,-14 0-114-15,-4-8-23 0,-14 0-5 16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5:13.44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68A3311-EACF-4E4E-9D38-D582017ED3C0}" emma:medium="tactile" emma:mode="ink">
          <msink:context xmlns:msink="http://schemas.microsoft.com/ink/2010/main" type="inkDrawing" rotatedBoundingBox="22767,8752 22820,15532 22234,15537 22181,8757" semanticType="verticalRange" shapeName="Other">
            <msink:sourceLink direction="with" ref="{22624BF7-1E9C-4CC1-933D-567036136E31}"/>
          </msink:context>
        </emma:interpretation>
      </emma:emma>
    </inkml:annotationXML>
    <inkml:trace contextRef="#ctx0" brushRef="#br0">587-2 1645 0,'-5'-8'36'0,"5"8"7"0,-4-4 1 0,4 4 4 0,0 0-39 0,0 0-9 0,-10-4 0 0,10 4 0 16,0 0 31-16,-9-4 4 0,0 4 1 16,5 0 0-16,-5 0-24 0,-1 4-12 0,-3 4 12 0,-5-4-12 31,4 0-22-31,-4 4-11 0,-5 0-3 0,5-4 0 0,-5 0 13 0,0 0 3 0,0 0 0 0,1 4 0 15,3-4 4-15,-3 4 2 0,-1-3 0 0,0 3 0 16,5 0 14-16,-5 0 0 0,5-8 0 0,-5 8 0 16,5 8 0-16,0-4 0 0,0 0 0 0,-5 5 0 15,9-1 0-15,1 4 16 0,-1 0-3 0,5 0-1 16,-5-3-12-16,10 7 9 0,-1 0-9 0,0 0 8 16,1 1 7-16,4-1 1 0,0 4 0 0,0 1 0 15,0 3 8-15,4 4 3 0,-4 5 0 0,5 3 0 16,0-3 13-16,-5 8 2 0,4-1 1 0,-4 9 0 15,5 3 2-15,-1 5 1 0,-4 8 0 0,5 4 0 16,4 4-12-16,-5 4-2 0,1 0-1 0,4 0 0 16,0 4-10-16,0 4-1 0,0 0-1 0,1 0 0 0,-1 4-19 15,0-8 0-15,0-4-13 0,0-4 5 0,0 0 8 0,-4 0 0 16,-1 4 0-16,1-4 8 0,-1 4 10 0,1 0 2 16,-1-8 1-16,-4 4 0 0,0 0 0 0,0 4 0 15,0 0 0-15,0 0 0 0,0 4-13 0,0-4-8 16,5-4 8-16,-5 0-8 0,0-5 0 0,0 5 9 15,0 0-9-15,0 4 0 0,0-4 13 0,0 0-4 16,0 0-1-16,0-8 0 0,0 4 11 0,0-4 1 16,0-4 1-16,4-1 0 0,1 5 3 0,0-4 0 15,-1 0 0-15,1-4 0 0,-5-5-16 0,0 1-8 16,4-8 10-16,-4-5-10 0,5 5 16 0,-1-9-4 0,1 1 0 16,-1-1 0-16,1 1 1 0,0-5 0 0,4 1 0 15,-5-1 0-15,5-3-13 0,-9-1 0 0,5-4 0 0,-1 1 0 16,1 7 0-16,0-7 0 0,-1 3 0 0,-4 0 0 15,5 1 0-15,-5-1 9 0,0 1-9 0,-5-1 8 16,5 5-8-16,-4 3 12 0,4-3-12 0,0 3 12 16,-5-3-12-16,5-1 0 0,0-3 0 0,0-1 0 15,0 0 0-15,-5 1 0 0,5-5 0 0,5-4 0 16,-5 1 0-16,0-1 0 0,0-4 0 0,0 5 0 16,0-5 12-16,0 0-4 0,0-3 0 0,-5 3 0 15,5 4 0-15,-4 0-8 0,-1-3 12 0,1 3-4 16,-1-4-8-16,1 5 12 0,-1 3-12 0,1-4 12 15,-1 1-12-15,0-5 0 0,1-4 0 0,-1 5 0 16,1-9 0-16,-1 4 0 0,1-4 0 0,-1 0 0 0,1-4 27 16,4 1 3-16,0-1 1 0,0-4 0 0,9 0-19 0,-5 0-4 15,5 0-8-15,5-4 12 0,0 0 0 0,8 0-1 16,1 0 0-16,14-4 0 0,4 0-11 0,13-4-11 16,1 0 3-16,4-8-880 15,9-4-175-15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5:17.41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C9DF8A3-68E3-4BCE-B389-14343CF4E9FB}" emma:medium="tactile" emma:mode="ink">
          <msink:context xmlns:msink="http://schemas.microsoft.com/ink/2010/main" type="inkDrawing" rotatedBoundingBox="25496,9043 25911,14963 25123,15019 24708,9098" semanticType="verticalRange" shapeName="Other">
            <msink:sourceLink direction="with" ref="{AD1DF86A-E29D-48CA-8FA1-B54155C4FED6}"/>
            <msink:sourceLink direction="with" ref="{E5C744B4-F59B-4A72-A293-34B402786C13}"/>
            <msink:sourceLink direction="with" ref="{FB0F7EE4-98D2-4DA3-9612-CC5F97AE28EA}"/>
          </msink:context>
        </emma:interpretation>
      </emma:emma>
    </inkml:annotationXML>
    <inkml:trace contextRef="#ctx0" brushRef="#br0">0 222 1094 0,'0'0'48'0,"0"0"11"0,4-8-47 0,1-5-12 16,4 1 0-16,0 0 0 0,0 0 182 0,5 4 34 16,4-4 8-16,0 0 0 0,5 4-123 0,0-1-25 15,4-7-4-15,5 4-2 0,0 4-34 0,4-4-6 16,5 4-2-16,0-4 0 0,-4 4-16 0,4-1-4 16,4 1-8-16,-4 4 12 0,-9-4-12 0,-5 4 0 15,5 0 0-15,-4 4 0 0,-1 0 0 0,-4 4 14 16,-5-4-4-16,0 8-1 0,-4 0-9 0,-1 0 8 15,-4 1-8-15,5 7 8 0,-5 4-8 0,-4 4 0 16,-1 13 0-16,1-5-11 0,-1 9 11 0,1-1 0 16,0 13-9-16,-5 3 9 0,0 1 0 0,4 12 0 15,-4 4 0-15,5 8 0 0,-5 4 0 0,0 4 8 0,4 0 0 16,-4 0 0-16,0 0 4 0,0 0 1 0,0 0 0 0,0 4 0 16,0 0 1-16,5 0 0 0,-5-4 0 0,4 4 0 15,1-4 10-15,-1 0 1 0,6 4 1 0,-6 0 0 16,1 0-6-16,4-4 0 0,-5 0-1 0,5-4 0 15,1 4-5-15,-6 0-1 0,5 5 0 0,-4-1 0 16,-1 4 4-16,-4-4 1 0,5-4 0 0,-1 0 0 16,1-4-2-16,-5 0 0 0,0 4 0 0,0-4 0 15,0 0 4-15,0-8 0 0,-9 0 0 0,4 0 0 16,1-9-20-16,-1 9 0 0,1 0 0 0,-1 0 0 16,1 4 17-16,-1 0-3 0,5-4-1 0,0-4 0 0,0-5-13 15,0 1 0-15,0 0 0 0,0 0 0 16,0 4 20-16,0-5-1 0,5-3-1 0,-5 0 0 0,4 0-28 0,1-9-6 15,-5 1 0-15,0-4-1 0,4-5 27 0,-4-3 6 16,0-1 0-16,5-7 1 0,-5-5-17 0,4 4-17 16,-4-3 3-16,5-5 1 0,-5-4 21 0,4 5 4 15,1-1 0-15,-1-4 1 0,1 1-1 0,0-1-1 16,-1-8 0-16,1 4 0 0,4-3-11 0,-5-1 12 16,1 0-12-16,-1-4 12 0,1 0-4 0,0-4 0 15,-5-8 0-15,4 12 0 0,1 1-8 0,-5-1 10 16,0-4-10-16,0-8 10 0,0 8-2 0,0-8 0 15,-5 8 0-15,1 4 0 0,-1-8 0 0,-4 0 0 16,0 4 0-16,-5 0 0 0,0-3-8 0,-4 3 0 16,-4-4 0-16,-6 0 0 0,-4 0 0 0,-4 8-14 0,-5-4 2 15,-5-4 0 1,5 4-125-16,-9-4-25 0,0-4-5 0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5:19.56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028A884-E2B8-48A7-9D6E-2AF7247D4194}" emma:medium="tactile" emma:mode="ink">
          <msink:context xmlns:msink="http://schemas.microsoft.com/ink/2010/main" type="inkDrawing" rotatedBoundingBox="28097,15201 28198,9124 28709,9132 28608,15209" semanticType="verticalRange" shapeName="Other">
            <msink:sourceLink direction="with" ref="{FAE449F9-0EA9-4EBA-A235-CBD0FE13AA58}"/>
            <msink:sourceLink direction="with" ref="{C74A78F7-25C8-42D9-A44A-7C5EC377FDBE}"/>
          </msink:context>
        </emma:interpretation>
      </emma:emma>
    </inkml:annotationXML>
    <inkml:trace contextRef="#ctx0" brushRef="#br0">513 0 2026 0,'0'0'90'0,"0"0"18"0,-4 0-86 0,-6 0-22 0,1 0 0 0,0 4 0 16,-4 0 11-16,-6 4-3 0,1 0 0 0,-5 4 0 15,-4 1 4-15,0-1 0 0,-1 0 0 0,1 0 0 16,-5 0-12-16,5 0 0 0,0-4 0 0,-1 5 0 0,1-1 0 16,0 0 0-16,4-8 0 0,5 4 0 0,-1 0-16 15,1 0-3-15,5 0 0 0,-1 0 0 16,5 0-17-16,0-4-3 0,4 5-1 0,1-5 0 16,4-4 12-16,0 8 1 0,4 0 1 0,-4 4 0 15,9 0 26-15,-4 0 0 0,4 4 0 0,-4 5 0 0,4 7 14 0,0 0 8 16,4 13 2-16,-8 7 0 0,4 9 1 0,0 12 1 15,0 4 0-15,-4 12 0 0,-1 8-12 0,1 0-2 16,4 8-1-16,-4 0 0 0,-1 12-2 0,1 1 0 16,4 3 0-16,-5 0 0 0,1 5 3 0,-1 3 0 15,1 9 0-15,0-1 0 0,-5-3 15 0,4 8 3 16,1 3 1-16,-5 1 0 0,4-1 2 0,1-3 1 16,-1 0 0-16,1-1 0 0,-1 5 0 0,1-9 0 15,-5-3 0-15,5-1 0 0,-5-3-7 0,4-1-2 0,-4 1 0 16,-4-5 0-16,4-3-2 0,-5-5-1 0,5 4 0 0,-9-7 0 15,4-1 13-15,-4-4 2 0,-4-8 1 0,3-8 0 16,-3-4-23-16,4-4-5 0,-5-4-1 0,5 0 0 16,0-8-9-16,0-5 0 0,0 1 9 0,-1-8-9 15,6-9 0-15,-1-3 8 0,1-5-8 0,-1-3 0 16,-4-5 8-16,5-3-8 0,-1-1 8 0,1-4-8 16,4-4 10-16,-5 1-2 0,0-1-8 0,1 0 12 15,-1-8-4-15,1 0-8 0,-1-4 11 0,5-8-11 16,0 0 8-16,0 0-8 0,0 0 0 0,0 0 0 15,0 0 12-15,0 0-12 0,0 0 12 0,0 0-12 16,-4-4 20-16,4 4-4 0,0 0 0 0,0 0 0 16,0-12 2-16,0 4 0 0,4 0 0 0,1 0 0 15,4 0-8-15,5 0-2 0,-1 0 0 0,1 0 0 0,9-5-8 16,-1 5 0-16,6-4-12 0,4 4 12 16,4-4-79-16,0 0-8 0,10 0-1 0,-10-4-1164 15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5:20.27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AE449F9-0EA9-4EBA-A235-CBD0FE13AA58}" emma:medium="tactile" emma:mode="ink">
          <msink:context xmlns:msink="http://schemas.microsoft.com/ink/2010/main" type="writingRegion" rotatedBoundingBox="28907,9041 32444,9112 32382,12200 28846,12129">
            <msink:destinationLink direction="with" ref="{D028A884-E2B8-48A7-9D6E-2AF7247D4194}"/>
            <msink:destinationLink direction="with" ref="{C52B7D69-9B98-4AD0-82EF-73B7F0A9D4F6}"/>
          </msink:context>
        </emma:interpretation>
      </emma:emma>
    </inkml:annotationXML>
    <inkml:traceGroup>
      <inkml:annotationXML>
        <emma:emma xmlns:emma="http://www.w3.org/2003/04/emma" version="1.0">
          <emma:interpretation id="{9A6D97A9-7F4B-4EFE-9E0A-EB24C2AF5FAE}" emma:medium="tactile" emma:mode="ink">
            <msink:context xmlns:msink="http://schemas.microsoft.com/ink/2010/main" type="paragraph" rotatedBoundingBox="29008,9014 31397,9111 31359,10027 28970,9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B971A2-B2CB-4CCB-9AF4-03F2FE9C2EB1}" emma:medium="tactile" emma:mode="ink">
              <msink:context xmlns:msink="http://schemas.microsoft.com/ink/2010/main" type="line" rotatedBoundingBox="29008,9014 31397,9111 31359,10027 28970,9930"/>
            </emma:interpretation>
          </emma:emma>
        </inkml:annotationXML>
        <inkml:traceGroup>
          <inkml:annotationXML>
            <emma:emma xmlns:emma="http://www.w3.org/2003/04/emma" version="1.0">
              <emma:interpretation id="{E47A556F-9FED-47CA-9B22-9DE2F09626A4}" emma:medium="tactile" emma:mode="ink">
                <msink:context xmlns:msink="http://schemas.microsoft.com/ink/2010/main" type="inkWord" rotatedBoundingBox="29008,9014 31397,9111 31359,10027 28970,99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0 291 1137 0,'0'0'50'0,"9"-13"11"0,1 5-49 0,-1-4-12 0,0-4 0 0,0 0 0 16,0 0 72-16,5 7 12 0,-1-7 3 0,1 0 0 16,4 4 5-16,0 0 2 0,5 0 0 0,4 0 0 15,10-1-38-15,4 1-8 0,4 4-2 0,10 0 0 16,4-4-30-16,5 4-5 0,0-8-2 0,-5 8 0 0,5-5-9 0,-10 5 0 15,5 4 9-15,-4 4-9 16,0-4-18-16,-5 0-8 0,0 0-2 0,-5 4 0 16,1 0-52-16,-14 0-12 0,0 8-1 15,-10-4-656-15</inkml:trace>
          <inkml:trace contextRef="#ctx0" brushRef="#br0" timeOffset="402.0823">242 250 1267 0,'0'0'56'0,"0"0"12"0,0 0-55 0,0 0-13 16,0 0 0-16,0 0 0 0,0 0-11 0,9-8-5 16,9 4 0-16,-4 0-1 0,-1 0 42 0,6 0 9 0,-6 4 2 0,10-4 0 15,0 0-36-15,-1 4 0 16,-3 0 0-16,3 0 0 0,1 4 21 0,0 0-2 0,-9 0-1 0,4 0 0 15,-4 12 27-15,-1-4 6 0,-4 4 1 0,0 5 0 16,-4-5-16-16,-5 8-2 0,0-4-1 0,-5 5 0 16,1-1 11-16,-5-4 1 0,0 0 1 0,0 1 0 15,4-5-12-15,-9 4-2 0,-4-4-1 0,4 4 0 16,-4-3-3-16,5-5 0 0,-10 4 0 0,5-4 0 16,4 0-16-16,5 4-3 0,-5-3-1 0,5-5 0 15,0 0-8-15,-5 4 8 0,5-4-8 0,0 4 8 16,0-8-8-16,0 4 0 0,9-8 0 0,0 0 0 15,-9 0 0-15,9 0-11 0,0 0 3 0,0 0 0 16,0 0 0-16,9-4 0 0,0-4 0 0,5 0 0 16,8 4-4-16,6-4 0 0,4 0 0 0,4 0 0 15,0 0-35-15,5-1-7 0,0-3-2 16,5 4 0-16,-5 0-4 0,4-4-2 0,-4-4 0 16,0 4-442-16,-4 0-88 0</inkml:trace>
          <inkml:trace contextRef="#ctx0" brushRef="#br0" timeOffset="871.3729">1412 15 1555 0,'0'-16'138'0,"0"4"-110"15,0 0-28-15,0 0 0 0,4 0 83 0,1 3 11 16,-1 5 2-16,-4 4 1 0,0 0-37 0,5-8-8 16,-5 8-2-16,0 0 0 0,0 0-38 0,5 12-12 15,-5 1 0-15,0 3 0 0,0 4 0 0,0 0 0 0,-5 5 0 0,0 3 0 16,1-4 0-16,-1 0 0 0,1 1 0 0,4-1 0 15,-5-4 0-15,5 5 0 0,0-9 0 0,0 0 0 16,0 0 0-16,5-8 0 0,-1 4 0 0,1-4 0 16,4 1 9-16,0-5-9 0,5-4 0 0,-1 0 9 15,6 0-9-15,-6 0 0 0,5-4 9 0,1-1-9 16,-6-3 12-16,6-4-3 0,-1 0 0 0,0 0 0 16,0-4 15-16,0 0 2 0,5 3 1 0,0-3 0 15,0 4-9-15,4 0-2 0,5 4 0 0,0 0 0 16,-5 8-16-16,0 0 0 0,-8 8 8 0,-1 8-8 15,0 0 0-15,0 4 0 0,-9 5 0 0,0 3 0 16,1 0 0-16,-10 1 0 0,-5 7 0 0,0 1 0 16,-4-1 0-16,-4 4 0 0,4-7 0 0,-5 3 0 15,-13 1 0-15,-1-1 0 0,1-4 0 0,-5 1 0 16,-4-9 0-16,4 4-9 0,0-3 9 0,0-5 0 0,5 0 0 16,-5-4 0-16,5 1 0 0,-1-5 0 0,5 0 0 0,5-4 8 15,5-8-8-15,-6 0 8 0,6-4 4 16,4-4 0-16,0 0 1 0,-5-4 0 0,9-1 5 0,1-3 1 15,4-4 0-15,0 4 0 0,0-4-11 0,4-1-8 16,5 1 9-16,5 0-9 16,0 0-27-16,8-1-11 0,1 5-2 0,0 0-660 15,9 0-131-15</inkml:trace>
          <inkml:trace contextRef="#ctx0" brushRef="#br0" timeOffset="1097.767">2186 513 1612 0,'0'0'72'0,"0"0"14"0,0 0-69 0,0 0-17 0,0 0 0 0,0 0 0 16,-5 12 115-16,-4 0 19 0,5 5 4 0,-1-1 1 16,0 0-87-16,1 4-16 0,4 0-4 0,4 1-1 15,1 3-21-15,0-4-10 0,-1-4 10 0,5 1-10 32,-4-1-23-32,4-4-10 0,0 0-3 0,0 0-924 0</inkml:trace>
          <inkml:trace contextRef="#ctx0" brushRef="#br0" timeOffset="1165.1184">2404 27 1890 0,'0'-24'84'0,"0"24"16"0,0 0-80 0,0 0-20 16,0 0 0-16,0 0 0 0,0 12 0 0,-4 5 0 16,4 3 0-16</inkml:trace>
        </inkml:traceGroup>
      </inkml:traceGroup>
    </inkml:traceGroup>
    <inkml:traceGroup>
      <inkml:annotationXML>
        <emma:emma xmlns:emma="http://www.w3.org/2003/04/emma" version="1.0">
          <emma:interpretation id="{ED90DCE5-3766-4FD4-A517-0FD0E624FDD7}" emma:medium="tactile" emma:mode="ink">
            <msink:context xmlns:msink="http://schemas.microsoft.com/ink/2010/main" type="paragraph" rotatedBoundingBox="28869,10948 32405,11019 32382,12200 28846,121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A45483-9A31-41D3-97B9-430E52A45CBF}" emma:medium="tactile" emma:mode="ink">
              <msink:context xmlns:msink="http://schemas.microsoft.com/ink/2010/main" type="line" rotatedBoundingBox="28869,10948 32406,11019 32382,12200 28846,12129"/>
            </emma:interpretation>
          </emma:emma>
        </inkml:annotationXML>
        <inkml:traceGroup>
          <inkml:annotationXML>
            <emma:emma xmlns:emma="http://www.w3.org/2003/04/emma" version="1.0">
              <emma:interpretation id="{D2E559E2-1E1C-45A2-A1D7-35FC5E6BAB47}" emma:medium="tactile" emma:mode="ink">
                <msink:context xmlns:msink="http://schemas.microsoft.com/ink/2010/main" type="inkWord" rotatedBoundingBox="28869,10948 32406,11019 32382,12200 28846,121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69.5509">82 2180 1566 0,'0'0'34'0,"0"0"7"0,0 0 2 0,0 0 1 0,9 4-35 0,5 5-9 15,0-5 0-15,-1-4 0 0,1 4 53 0,4 0 9 16,0-4 2-16,-4 4 0 0,4 0-48 0,1 0-16 16,-1 0 9-16,-5 4-9 0,6 4 8 0,-6 0-8 15,1 4 8-15,0 1-8 0,-10-1 0 0,5 0 0 0,-4 4 0 0,-5 1 0 16,-5 3 21-16,5-4-1 16,-4 0 0-16,-5 0 0 0,4 5 13 0,-9-5 3 15,5 0 0-15,-4 0 0 0,-6 1 0 0,6 3 0 16,4-4 0-16,-5-4 0 0,5 5 4 0,0-5 2 15,-5 4 0-15,5 0 0 0,-5-4 6 0,10 5 2 16,-10-1 0-16,5 0 0 0,-5 4-40 0,5-7-10 0,0 3 0 0,0-4 0 16,0 0 0-16,4-4 0 0,-4 1-12 0,5-5 12 15,4 4-9-15,0-12 9 0,0 0 0 0,9 8 0 32,5 0-29-32,4 0 1 0,0-4 0 0,9-4 0 15,1-4-100-15,3 4-19 0,6-4-4 0,-1-4-745 0</inkml:trace>
          <inkml:trace contextRef="#ctx0" brushRef="#br0" timeOffset="2440.1352">806 2330 2073 0,'5'-8'184'0,"-1"-8"-147"15,1-4-29-15,4 3-8 0,0-3 54 0,5 8 10 16,-1-8 1-16,1 4 1 0,0-1-31 0,-1 5-7 15,1-4 0-15,0 4-1 0,4 8-27 0,-4 0-11 16,-5 0 1-16,4 8 0 0,1 4 10 0,-5 4 8 16,0 4-8-16,5 5 11 0,-10 3-11 0,10 4 0 15,-5 9 0-15,0-5 0 0,5 8 22 0,0 5 2 16,-1-5 1-16,1 5 0 0,0-5-11 0,4 1-2 16,0-1-1-16,-4 1 0 0,-5-9-11 0,0 1 0 15,5-5 0-15,-5-4 0 16,4-4-128-16,1 1-19 0,0-1-3 0,-1-4-816 0</inkml:trace>
          <inkml:trace contextRef="#ctx0" brushRef="#br0" timeOffset="2646.6536">1580 2237 230 0,'0'-20'10'0,"0"8"2"0,0 0-12 0,-4-5 0 0,4 1 0 0,0 4 0 15,-5 0 350-15,1 4 67 0,-6 4 14 0,1 0 2 16,-4 8-316-16,-1 0-63 0,-9 8-13 0,0 4-2 15,-8 8-24-15,-1 5-5 0,-9-1-1 0,4 9 0 16,1 3 11-16,-10 0 3 0,5 1 0 0,-4-1 0 16,-1-3-3-16,5-1-1 0,0 1 0 0,5-1 0 15,0-4-19-15,4 1-9 0,4 3 1 0,6-3-614 16,-1-1-122-16</inkml:trace>
          <inkml:trace contextRef="#ctx0" brushRef="#br0" timeOffset="2829.1096">1480 2735 2152 0,'0'0'48'0,"0"0"9"0,0 0 3 0,5 8 0 0,-1 8-48 0,-4 4-12 15,0-3 0-15,-4 3 0 0,-1 0 0 0,0-4 0 16,1 4 0-16,-5-3 0 15,4-1-32-15,-4-8-3 0,9-8 0 0,0 0-580 16,-4 8-116-16</inkml:trace>
          <inkml:trace contextRef="#ctx0" brushRef="#br0" timeOffset="1812.2464">-123 2091 1508 0,'0'0'67'0,"0"0"13"0,-4-4-64 0,4 4-16 0,0 0 0 16,0 0 0-16,0 0 83 0,0 0 13 0,0 0 2 0,0 0 1 15,9-4-47-15,0 0-8 0,9 0-3 0,5 4 0 16,0-4-10-16,4 0-3 0,5 4 0 0,0-8 0 16,9 4 7-16,4-4 1 0,5 0 0 15,1 4 0-15,8-4 9 0,0 0 3 0,0-5 0 0,0 9 0 16,-4-4-27-16,-5 4-5 0,-4-4 0 0,-5 0-1 16,-5 4-24-16,0 0-5 0,-8-4-1 0,-1 0 0 31,-9 0-22-31,0 4-5 0,1-9-1 0,-10 9-647 0,4 0-130 0</inkml:trace>
          <inkml:trace contextRef="#ctx0" brushRef="#br0" timeOffset="3018.4757">1849 2164 2354 0,'0'-8'52'0,"0"0"10"0,0-4 2 0,4 0 3 0,-4 4-54 0,0 4-13 0,5 0 0 0,-5 4-695 16,0 0-141-16</inkml:trace>
          <inkml:trace contextRef="#ctx0" brushRef="#br0" timeOffset="3433.0607">2168 2071 2188 0,'13'-4'195'0,"-4"-8"-156"16,0 8-31-16,1 0-8 0,-1 0 0 0,4 4 0 16,-4 4 0-16,0 4 0 0,1 8 0 0,-6 8-8 15,-4 1 8-15,0 7-8 0,-4 0-4 0,-6 5 0 16,6-1 0-16,-1 1 0 0,-8-5 12 0,4-4-8 16,0 1 8-16,4-5-8 0,0-4 8 0,5-4 8 15,-4 1-8-15,4-9 11 0,0-8 14 0,0 0 3 16,0 0 1-16,0 0 0 0,9 4 3 0,0-8 1 15,5 0 0-15,-1-4 0 0,1-5 3 0,4-3 0 16,5-4 0-16,0 4 0 0,-5-4-36 0,5-5 0 16,9 5 0-16,-5 0-9 0,0-4 9 0,5 3 12 15,-5 5-2-15,1 8-1 0,-1-4-9 0,-4 8 0 16,-5 4 0-16,0 8-11 0,-4 8 2 0,0 4 0 0,-14 9 0 0,0 7 0 16,-10 5 1-16,1 7 0 0,-4 1 0 0,-10 3 0 15,-4 1 8-15,-1 0 0 0,1-1 0 0,-5 1-8 16,-4-9 8-16,4 5 0 0,0-9 0 0,5 1 0 15,-5-13 0-15,4 1 11 0,6-9-3 0,-1 0 0 16,9-8 15-16,-4-4 2 0,4 0 1 0,1-4 0 16,13-4 0-16,0 0 0 0,-5-4 0 0,5 4 0 15,0-8 10-15,5-4 1 0,-1-4 1 0,5 0 0 16,1 0-28-16,-1-5-10 0,4 1 0 0,1 0 9 16,0-4-91-1,-1 3-18-15,1-3-4 0,0 4-1 0,4-5-104 16,0 1-21-16,5-20-4 0,4 7-1 0</inkml:trace>
          <inkml:trace contextRef="#ctx0" brushRef="#br0" timeOffset="3573.7793">2901 2565 1152 0,'0'0'51'0,"0"8"10"0,0 4-49 0,0 0-12 16,0 9 0-16,-5 3 0 0,-4 4 164 0,4 0 29 15,1 9 7-15,-5-5 0 0,4 1-112 0,-4-5-22 16,4 4-5-16,1-3-1 15,4-5-75-15,0-4-15 0,0-4-3 0</inkml:trace>
          <inkml:trace contextRef="#ctx0" brushRef="#br0" timeOffset="3718.1268">3224 2274 2113 0,'13'-29'46'0,"1"-15"10"0,4-1 1 0,1-7 3 0,3 7-48 0,-4 5-12 0,1 3 0 0,-1 5 0 16,0 3 63-16,-4 5 9 0,-5 12 3 0,0 4 0 15,-9 8-75-15,0 0-22 0,0 0-1 0,-5 16-669 16,-4 8-135-16</inkml:trace>
        </inkml:traceGroup>
      </inkml:traceGroup>
    </inkml:traceGroup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5:25.0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74A78F7-25C8-42D9-A44A-7C5EC377FDBE}" emma:medium="tactile" emma:mode="ink">
          <msink:context xmlns:msink="http://schemas.microsoft.com/ink/2010/main" type="writingRegion" rotatedBoundingBox="28961,13406 32722,13518 32672,15177 28911,15064">
            <msink:destinationLink direction="with" ref="{D028A884-E2B8-48A7-9D6E-2AF7247D4194}"/>
            <msink:destinationLink direction="with" ref="{C52B7D69-9B98-4AD0-82EF-73B7F0A9D4F6}"/>
          </msink:context>
        </emma:interpretation>
      </emma:emma>
    </inkml:annotationXML>
    <inkml:traceGroup>
      <inkml:annotationXML>
        <emma:emma xmlns:emma="http://www.w3.org/2003/04/emma" version="1.0">
          <emma:interpretation id="{DCCA9A7C-786D-42FA-8377-560D0249F8BB}" emma:medium="tactile" emma:mode="ink">
            <msink:context xmlns:msink="http://schemas.microsoft.com/ink/2010/main" type="paragraph" rotatedBoundingBox="28961,13406 32722,13518 32672,15177 28911,150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FABDF6-AC4C-4391-8ED0-7DA3F416D10B}" emma:medium="tactile" emma:mode="ink">
              <msink:context xmlns:msink="http://schemas.microsoft.com/ink/2010/main" type="line" rotatedBoundingBox="28961,13406 32722,13518 32672,15177 28911,15064"/>
            </emma:interpretation>
          </emma:emma>
        </inkml:annotationXML>
        <inkml:traceGroup>
          <inkml:annotationXML>
            <emma:emma xmlns:emma="http://www.w3.org/2003/04/emma" version="1.0">
              <emma:interpretation id="{E4E7BEE4-76E0-4B4E-9A95-CFB6FFB63667}" emma:medium="tactile" emma:mode="ink">
                <msink:context xmlns:msink="http://schemas.microsoft.com/ink/2010/main" type="inkWord" rotatedBoundingBox="28961,13406 32722,13518 32672,15177 28911,1506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55 4835 1785 0,'-14'-12'159'0,"14"12"-127"0,-4-4-32 0,4 4 0 16,0 0 8-16,0 0-8 0,0 0 0 0,0 0 9 0,0 0-9 0,0 0 0 15,0 0 0-15,0 0 0 16,9 4 8-16,9 0 0 0,5-4 0 0,0 0 0 15,-1-4 21-15,6 0 4 0,-1 8 1 0,0 0 0 0,1 0-1 0,-10 4 0 16,9 0 0-16,-9 0 0 0,1 1 3 0,-6 3 1 16,1 0 0-16,0 4 0 0,-5 4 4 0,-5 5 1 15,-8-1 0-15,-1 12 0 0,-4 5-31 0,0-1-11 16,-9 5 0-16,-5-1 9 0,5 13-9 0,-10-4 0 16,1-1 9-16,0 1-9 0,-10-1 33 0,6 1 3 15,-1-4 0-15,4-1 0 0,1-7-4 0,0-1 0 16,-1-4 0-16,10-3 0 0,5-1-3 0,-6-3-1 15,6-5 0-15,-1-4 0 0,14-4-28 0,0 0 0 16,0-3 0-16,9-1 0 0,0-4 0 0,5-4 0 16,4 0 0-16,0-4 0 15,5-4-35-15,4 0-13 0,1-4-2 0,8-4-725 16,-4-1-145-16</inkml:trace>
          <inkml:trace contextRef="#ctx0" brushRef="#br0" timeOffset="-348.09">5 4762 518 0,'0'0'46'0,"0"0"-37"0,-5-8-9 0,5 8 0 0,0 0 157 0,0 0 30 16,-4-4 5-16,4 4 2 0,0 0-68 0,0 0-14 15,-5-12-2-15,5 12-1 0,0 0-19 0,5-4-4 16,-1-4-1-16,10 4 0 0,0-4-14 0,4 4-3 15,5-4-1-15,-1 4 0 0,10 0-16 0,0 0-3 16,9-5-1-16,0 5 0 0,5-4-2 0,-1 4 0 16,1-4 0-16,4 0 0 0,0 4-26 0,-5 0-6 15,-4 4-1-15,0-4 0 0,0-4-12 0,-9 8-16 16,0-4 3-16,-9 4 1 16,0-4-134-16,-1 4-26 0,-8 0-6 0</inkml:trace>
          <inkml:trace contextRef="#ctx0" brushRef="#br0" timeOffset="516.5252">1644 4896 1094 0,'0'-28'97'0,"5"20"-77"0,-5-5-20 0,-5 1 0 15,5 8 160-15,-5-4 28 0,1 8 5 0,4 0 2 16,-9 4-67-16,-5 8-14 0,0 9-2 0,-4 3-1 15,-9 0-49-15,-5 13-10 0,-4 3-1 0,-5 4-1 16,-5 1-13-16,-9 0-2 0,-4-1-1 0,5 1 0 16,-6-1-23-16,6-3-11 0,4-5 10 0,4 4-10 0,10-7 0 15,-1 3 0-15,10-3 0 0,0-1 0 32,-1-4-159-32,6 5-37 0,3-5-8 0</inkml:trace>
          <inkml:trace contextRef="#ctx0" brushRef="#br0" timeOffset="327.7925">742 5119 2152 0,'-4'-29'96'0,"4"17"19"0,-5-8-92 0,10 0-23 0,-5-1 0 0,4-3 0 15,6 0 60-15,-1 4 8 0,4 7 2 0,1-3 0 16,4-4-38-16,0 8-7 0,5 4-1 0,0 8-1 0,0 0-23 0,4 4 0 16,0 4 0-16,1 4 0 0,4 8 0 0,-5 5 0 15,-4 3 0-15,4 4 0 0,0 1 20 0,-4 3-1 16,0 0 0-16,-5 1 0 0,0-1 12 0,0-3 2 16,5-5 1-16,-5 4 0 0,-4-3-19 0,4-1-4 15,-4-4-1-15,4 1 0 16,0-1-68-16,5-4-14 0,-9-4-2 0,4 1-1 15,0-5-135-15,-4 0-27 0,18 0-6 0,-14-12-599 16</inkml:trace>
          <inkml:trace contextRef="#ctx0" brushRef="#br0" timeOffset="729.026">1539 5726 1670 0,'0'0'148'0,"0"0"-118"15,0 0-30-15,0 0 0 0,0 0 58 0,0 0 6 16,0 0 0-16,0 0 1 0,0 0-30 0,0 0-7 15,-4 8 0-15,-1-4-1 0,-4 4 5 0,4 4 0 16,1-4 1-16,4-8 0 0,0 12-33 0,0-4 0 16,0-8 0-16,9 12-629 15,0-3-121-15</inkml:trace>
          <inkml:trace contextRef="#ctx0" brushRef="#br0" timeOffset="857.3051">1803 5333 1324 0,'9'-20'59'0,"-9"8"12"0,5 0-57 0,0-1-14 0,-1 1 0 0,1 0 0 16,-5 4 260-16,0 8 48 0,0-8 11 0,0 8 1 31,0 0-399-31,0-8-80 0</inkml:trace>
          <inkml:trace contextRef="#ctx0" brushRef="#br0" timeOffset="1212.6901">2117 4410 2217 0,'14'-28'98'0,"-5"16"21"0,9 4-95 0,1-4-24 16,-1 4 0-16,5 3 0 0,4 1 32 0,-4 4 1 15,4 9 1-15,-4-1 0 0,-5 0-34 0,0 4 0 16,-4 4 0-16,0 0 0 0,-10 0-14 0,1 1 3 16,-1 7 1-16,-8-4 0 0,-5 4 10 0,-1 1 0 15,-3-1 0-15,4-4 0 0,-5 4 12 0,0 1-3 16,-4 3 0-16,4-4 0 0,1 1 15 0,-1-1 2 16,0 4 1-16,5-8 0 0,0 5-2 0,0-5 0 15,0-4 0-15,9 4 0 0,-4-7-25 0,4-5 0 0,0-8 0 16,4 12 0-16,5-4 0 0,0-4 0 0,9 0 0 0,1-8 0 31,3 4-94-31,1-8-24 0,0 4-5 0,4-8-1 0</inkml:trace>
          <inkml:trace contextRef="#ctx0" brushRef="#br0" timeOffset="1871.8208">2636 4888 2415 0,'0'-8'53'0,"5"8"11"0,0-8 3 0,-5 8 1 0,0 0-55 0,0 0-13 0,0 0 0 0,0 0 0 0,4 16-8 0,1 4-5 16,-5-4-1-16,4 0 0 0,-4 1-2 0,0-1 0 16,-4 0 0-16,4 0 0 0,0-16 16 0,0 12 0 15,0-12 0-15,4 12 0 0,-4-12 0 0,0 0 10 16,5 9-2-16,4-1 0 0,0 0 4 0,5-4 1 15,4-4 0-15,-4 0 0 0,8-4-13 0,-3 0 0 16,-1-4 0-16,0-5 0 0,9 1 0 0,-9 0 0 16,5-4 0-16,5 0 0 0,-6-4 0 0,6-5 9 15,-1 1-1-15,-4 0 0 0,9-5 19 0,-10 9 3 16,6-4 1-16,-1 8 0 0,-4 0-22 0,-1 3-9 16,-3 5 8-16,-1 0-8 0,-4 4 11 0,-1 8-3 15,-4 4-8-15,0 8 12 0,-4 1-12 0,-5 7 0 16,0 8 0-16,-5 5 0 0,-4 7 0 0,0 9 0 0,-4 4 0 15,-1-1 0-15,-4 5 0 0,-1 4 0 0,1-1 9 16,0 1-9-16,0 0 13 0,-5 4-2 0,0 0-1 0,1-9 0 16,-6 1 18-16,1-8 3 0,0-5 1 0,-5-3 0 15,0-9-32-15,0 0 0 0,0-7 0 0,0-1 0 16,0-8 0-16,1-3 0 0,3-5-8 0,5-4 8 16,10-4 0-16,-1-8 0 0,0 0 0 0,5-8 0 15,0-5 0-15,9-3 16 0,0-8-2 0,0 0 0 16,0-9 0-16,9-3 0 0,10-9 0 0,3 0 0 15,6 5-14-15,-1-1 0 0,5-3 0 0,4 3 0 32,-4 9-29-32,5 0-9 0,-6 3-2 0,1 9-1163 0</inkml:trace>
          <inkml:trace contextRef="#ctx0" brushRef="#br0" timeOffset="1919.9047">3237 5580 3020 0,'0'0'67'0,"0"0"13"0,0 0 4 0,5 20 0 0,0 0-68 0,-1 9-16 15,-4-1 0-15,5 4 0 0,-5 5 0 0,4-5-9 16,1-8 1-16,-1 5 0 16,10-5-20-16,-5 0-3 0,0-3-1 0,5-5 0 15,4-4-61-15,0-4-13 0,-4 0-2 0,4-8-1062 0</inkml:trace>
          <inkml:trace contextRef="#ctx0" brushRef="#br0" timeOffset="2037.439">3693 5183 1900 0,'4'-32'84'0,"1"12"18"0,-5-1-82 0,4 1-20 0,-4 4 0 0,5 0 0 16,-5 4 108-16,0 0 16 0,0 3 4 0,0 9 1 16,0 0-102-16,0 0-27 0,0 0 0 0,-9 4-695 15,-5 5-145-15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3:25:29.21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52B7D69-9B98-4AD0-82EF-73B7F0A9D4F6}" emma:medium="tactile" emma:mode="ink">
          <msink:context xmlns:msink="http://schemas.microsoft.com/ink/2010/main" type="inkDrawing" rotatedBoundingBox="32525,8667 33419,15787 32415,15913 31520,8794" semanticType="verticalRange" shapeName="Other">
            <msink:sourceLink direction="with" ref="{FAE449F9-0EA9-4EBA-A235-CBD0FE13AA58}"/>
            <msink:sourceLink direction="with" ref="{C74A78F7-25C8-42D9-A44A-7C5EC377FDBE}"/>
          </msink:context>
        </emma:interpretation>
      </emma:emma>
    </inkml:annotationXML>
    <inkml:trace contextRef="#ctx0" brushRef="#br0">0 39 864 0,'0'0'76'0,"0"0"-60"16,0 0-16-16,0 0 0 0,0 0 68 0,0 0 10 15,0 0 2-15,10 0 1 0,3-4-29 0,1 4-5 16,0-4-2-16,-1 4 0 0,10-5 3 0,0 1 1 16,-1 0 0-16,1 4 0 0,0 0-13 0,4 0-4 15,5 0 0-15,0-4 0 0,-5 0 9 0,5-4 2 16,0 8 0-16,-5-4 0 0,5 4-11 0,-4 0-1 15,-1 4-1-15,-4 0 0 0,4 0-17 0,-4 0-3 16,-5 4-1-16,0 1 0 0,-4-5-9 0,4 0 0 0,-9 0 9 16,5 4-9-16,-5 4 0 0,-5 0 0 0,1 0 0 0,0-4 0 15,-5 4 0-15,0-3 0 0,0-9 0 16,0 12 0-16,0 0 0 0,0 4 0 0,0-4 8 0,0 0-8 16,0 4 9-16,0 1-9 0,0 3 12 0,0 0-12 15,0 0 12-15,0 1-4 0,0 3 0 0,0 4-8 16,0 9 16-16,0-1-4 0,-5-4-1 0,5 9 0 15,0 3 14-15,-5 1 3 0,5-1 1 0,-9 1 0 16,5-1 4-16,4 1 1 0,-5-1 0 0,1 1 0 16,-1 4-5-16,5-1-1 0,-4 5 0 0,4-5 0 15,0 9-11-15,0-4-2 0,0-1-1 0,0 5 0 16,0-5-5-16,-5 1-1 0,5 0 0 0,-4-1 0 16,-1 1-8-16,5 0 0 0,-5-1 0 0,1 1 0 15,-1 3 16-15,5-3-3 0,0 4 0 0,0-1 0 16,0 1-1-16,0-4 0 0,0 3 0 0,5-3 0 0,-1-1-2 15,-4 1-1-15,5 0 0 0,-5-5 0 0,5 5-9 0,-5-1 0 16,4 1 9-16,1 0-9 0,-1-5 0 0,-4 5 0 16,0-1 0-16,0-3 8 0,0-4-8 0,0-5 0 15,0 0 0-15,0 1 0 0,-4-9 0 0,4 5 12 16,0-1-4-16,0-3 0 0,0-1 5 0,0-4 2 16,0-3 0-16,4 3 0 0,1 0-4 0,-1-8-1 15,1 1 0-15,-1 3 0 0,5 0-2 0,-4-4-8 16,0 1 12-16,-1-1-4 0,1 0 4 0,-1 0 0 15,1 5 0-15,-1-5 0 0,1 0 7 0,-1 0 1 16,1 1 1-16,0-1 0 0,-1 0-7 0,1 0-2 16,-1 1 0-16,-4-1 0 0,5 0-12 0,-5 0 0 15,9-4 0-15,-9 5 0 0,4-5 0 0,1 4 0 0,0-8-13 16,-1 4 4-16,1 1 9 0,-1-1 0 0,1-8 0 16,-1 8 0-16,1-8 0 0,-1 4 12 0,1 0-2 0,0 1-1 15,4-1-9-15,-5 4-12 0,1-4 2 0,-1 4 1 16,1-4 9-16,4 9 0 0,0-5 0 0,-4 0 0 15,-1 4 0-15,5 0 0 0,0 1 0 0,0-1 0 16,-4 4 10-16,4-4 4 0,-4 5 1 0,4-1 0 16,-5 0-15-16,1-3 11 0,-1 3-11 0,1 0 10 15,0 0-2-15,-5-3 0 0,4-1 0 0,1 0 0 16,-1 0 0-16,1-3 0 0,-1 3 0 0,1-4 0 16,-1 0 0-16,1 0 0 0,-5 5 0 0,5-1 0 15,-1-4-8-15,1 4 12 0,-1-4-12 0,5 5 12 16,-4 7-12-16,4-8 0 0,0 0 9 0,0 1-9 15,-4-1 0-15,4 0 0 0,0 0 0 0,0 1 0 16,0-5 0-16,0 4 8 0,0-4-8 0,-4 0 0 0,-1 1 0 16,1 3 0-16,4-4 0 0,-4 0 8 0,-5-4-8 15,-5 1 0-15,1 3 0 0,-1-4 0 0,10 4 0 0,-5-4 0 16,-5 0 0-16,5 4 0 0,5-3 0 0,-1-1 0 16,5 4 0-16,0-4 0 0,0 4 0 0,1 0 0 15,-1 1 0-15,0-1 0 0,-5 4 0 0,1-4-12 16,4 5 12-16,-9-1-12 0,5 0 12 0,-5 0 0 15,0 0 0-15,0 5 0 0,-5-5 0 0,5 0 0 16,0 0 0-16,5 1 0 0,-5 3 0 0,4-4 0 16,1 0 8-16,-1 1-8 0,5-1 0 0,-4 0 9 0,-1 0-9 15,-4 1 0-15,5-1 8 0,-1 4-8 0,1-8 0 16,0 5 0-16,-1-1 0 0,-4-4 0 0,5 4 0 16,-5-4 0-16,4 5 0 0,-4-1 0 0,0 4 0 0,0 0 0 15,0-3 0-15,0 7 0 0,0-4 0 0,5 1 0 16,-1 3 0-16,-4-4 0 0,0 4 0 0,0 1 0 15,0 3 0-15,0-3 0 0,-4 3 0 0,-1 0 0 16,5-3 0-16,-4-1 0 0,4 0 0 0,-5 5 0 16,1-1 0-16,-1-4 0 0,5 1 0 0,-5-5 0 15,5 0 0-15,0-4 0 0,0 5 0 0,5-5 0 16,-5 0 0-16,0 0 0 0,5-3 0 0,-1 3 0 16,-4-4 0-16,5 0 0 0,-10 0 0 0,5 5 0 15,5-5 0-15,-1 0 0 0,-8 0 0 0,4 4 0 16,0-3 0-16,0 3 0 0,4 0 0 0,-4-4 0 15,5 5 0-15,-1-5 0 0,1 4 0 0,-1-4 0 0,1 0 0 16,4 5 0-16,0-1 0 0,0 0 0 0,0-4 0 16,1 4 10-16,-1 1-10 0,0-1 8 0,0 0 2 15,0 0 0-15,-4-3 0 0,4-1 0 0,-5 4 2 0,1-4 1 16,-1 4 0-16,-4-3 0 0,-4-1 1 0,-1 0 0 16,1 0 0-16,-10 0 0 0,-4-8-14 0,-14 5 9 15,-9-9-9-15,-23-4 8 16,-27-4-147-16,-18-13-29 0,-142-27-7 0,24-17-1 0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36:17.4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3FE2607-B856-4FCC-BBFD-4CFA148872E2}" emma:medium="tactile" emma:mode="ink">
          <msink:context xmlns:msink="http://schemas.microsoft.com/ink/2010/main" type="writingRegion" rotatedBoundingBox="13821,3766 16861,3296 17028,4375 13988,4845"/>
        </emma:interpretation>
      </emma:emma>
    </inkml:annotationXML>
    <inkml:traceGroup>
      <inkml:annotationXML>
        <emma:emma xmlns:emma="http://www.w3.org/2003/04/emma" version="1.0">
          <emma:interpretation id="{D00E2D39-BB73-4E90-B97A-AD7BA4FBD036}" emma:medium="tactile" emma:mode="ink">
            <msink:context xmlns:msink="http://schemas.microsoft.com/ink/2010/main" type="paragraph" rotatedBoundingBox="13821,3766 16861,3296 17028,4375 13988,4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EF6DA7-17D3-4653-A4FD-164578AAF035}" emma:medium="tactile" emma:mode="ink">
              <msink:context xmlns:msink="http://schemas.microsoft.com/ink/2010/main" type="line" rotatedBoundingBox="13821,3766 16861,3296 17028,4375 13988,4845"/>
            </emma:interpretation>
          </emma:emma>
        </inkml:annotationXML>
        <inkml:traceGroup>
          <inkml:annotationXML>
            <emma:emma xmlns:emma="http://www.w3.org/2003/04/emma" version="1.0">
              <emma:interpretation id="{C7D0C62F-C79D-4F85-8898-08F8290F9B3F}" emma:medium="tactile" emma:mode="ink">
                <msink:context xmlns:msink="http://schemas.microsoft.com/ink/2010/main" type="inkWord" rotatedBoundingBox="13862,4033 16893,3565 17007,4304 13977,47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0 182 748 0,'0'0'67'0,"0"0"-54"16,0 0-13-16,4-8 0 0,1 0 139 0,-1 0 25 16,1-4 4-16,-1 8 2 0,-4 4-78 0,5-4-15 15,-1-8-3-15,-4 12-1 0,0 0-44 0,5-9-9 16,4 1-1-16,-4 4-1 0,-5 4 10 0,0 0 1 16,0 0 1-16,0 0 0 0,9-4-30 0,0 0 0 15,-9 4 0-15,9-4 0 0,-5-4 0 0,6 4 0 16,-6-4 0-16,-4 8 0 0,9-4 28 0,-4 0 0 15,4-4 0-15,-9 8 0 0,4-4 16 0,-4 4 2 16,5-8 1-16,-5 8 0 0,0 0-5 0,0 0-1 16,0 0 0-16,0 0 0 0,0 0-25 0,0 0-4 15,9-4-2-15,-9 4 0 0,0 0-10 0,0 0 0 16,9 4 0-16,0 8 0 0,0 0 0 0,-4 0 0 16,0 0 0-16,-1 4 8 0,-4 1 0 0,0 3 0 15,0-4 0-15,0 8 0 0,-9-3-8 0,4-1 0 16,1 4 0-16,-1 0 0 0,-4 1 0 0,5-1 15 15,-5 4-4-15,4-4-1 0,-4 5 2 0,0-9 1 0,4 4 0 16,1-3 0-16,-1-1-13 0,1 0 0 0,-1-4 0 16,5 4 0-16,0-3 0 0,0-5 11 0,0 0-3 0,0-12-8 15,0 0 29-15,0 0-1 0,0 0 0 0,0 0 0 16,0 0-16-16,0 0-4 0,0 0-8 0,0 0 12 16,0 0-2-16,0 0-1 0,0 0 0 0,0 0 0 15,0 0 3-15,0 0 0 0,0 0 0 0,0 0 0 16,0-8-12-16,0 0 12 0,0 8-12 0,5-8 12 15,-1-5-12-15,-4 13 0 0,0 0 9 0,9-8-9 16,-4-8 10-16,-1 0-2 0,5 0-8 0,5 0 12 16,-9-1-12-16,4-3 0 0,0 4 0 0,0 0 0 0,0-4 0 15,0-1-16-15,5-3 3 0,0 4 1 0,4-8 12 16,4 3 16-16,-3-3-3 0,-1 0-1 0,0-1-20 16,0 5-5-16,1 0-1 0,-1-9 0 0,0 13 14 15,-4 0 16-15,-1 0-3 0,1 7-1 0,-5-3-12 0,5 8 0 16,-5 0 0-16,-9 8 0 0,0 0 0 0,0 0 0 15,13 4 0-15,-13-4 0 0,10 12 0 0,3 0-8 16,-8 5 8-16,4-1 0 0,-5 4 0 0,1-4 0 16,0 4 0-16,4 1 0 0,-5 3 0 0,1-4 0 15,-1 0 0-15,1 5 0 0,-1-5 0 0,-4 0 0 16,5 0 0-16,-5-3 0 0,0 3 24 0,0 4 0 16,-5 0-1-16,5 1 0 0,0-5-23 0,-4-4-15 15,-1 4 3-15,1 1 0 0,-5-5 12 0,9 0 10 16,-5-4-2-16,1-4 0 0,4 0-8 0,0-8 0 15,0 0 0-15,0 0 0 0,0 0 0 0,0 0 0 0,0 0 0 0,0 0 0 16,0 0 0-16,0 0 8 0,0 0-8 0,0 0 8 16,9-8 1-16,0 0 0 0,0-4 0 0,0-4 0 15,5 0-9-15,-5-1 12 0,0-7-12 0,0 4 12 16,5 0-12-16,-5-1 0 0,0 1 0 0,0-4 8 16,9 0-8-16,-4-1 0 0,-5 1 0 0,5-4 0 15,-1 3 0-15,1 1 0 0,0 0 0 0,-1 8 0 16,-4-9 0-16,5 9 0 0,0 0 0 0,-1 8 0 15,5 0-10-15,-4 0 10 0,-5 0 0 0,0 4-9 16,-4 4 9-16,4 0 0 0,-9 0 0 0,0 0 0 0,5 8 0 16,-1 4 0-16,-4 0 0 0,0 4-8 0,-4 0 8 15,4 5 0-15,4-1 0 0,1 4 0 16,-1 4 0-16,-4-3 0 0,-4-1 0 0,-1 0 0 0,10 5 0 16,-5-5 0-16,4 0 0 0,-4-4 0 0,5 1 0 15,-1-1 0-15,-4 0 0 0,5 0 8 0,-1-7-26 0,1-1-5 16,0-4-1-16,-5-8 0 15,13 4-196-15,-4 0-39 0,23-16-8 0,-9 8-1 16</inkml:trace>
          <inkml:trace contextRef="#ctx0" brushRef="#br0" timeOffset="444.9662">1370 162 806 0,'0'0'72'0,"0"-8"-58"0,0-4-14 0,0 8 0 15,0 4 208-15,0-12 38 0,0 3 8 0,0 9 2 16,0 0-86-16,0 0-17 0,0 0-3 0,0 0-1 16,0 0-87-16,0 0-18 0,0 0-3 0,0 0-1 15,0 0-23-15,0 0-5 0,0 9 0 0,-5 7-1 16,5 0-11-16,-4 0 0 0,4 0 9 0,0-4-9 15,-5 5 0-15,5-1 8 0,5 0-8 0,-1 4 0 16,-4 0 9-16,0 1-9 0,5-1 12 0,-1 0-12 16,-4 0 9-16,5 1-9 0,4-5 0 0,0 4 9 15,0-8-9-15,0 4 0 0,1 1 9 0,-1-5-9 0,9-4 0 16,-4-4 9-16,-5 0-9 0,9-4 0 0,0-4 14 16,0 0-4-16,-4-8-1 0,4 0 0 0,5-5-9 0,0-3 0 15,4 0 9-15,0 0-9 0,-4-1 0 0,-5 1 9 16,1-4-9-16,-6 4 0 0,-4-1 13 0,-4 1-4 15,-5 0-1-15,-5 4 0 0,1 4-8 0,-1-5 0 16,-8 9 0-16,3-4 0 0,-3 4 28 0,-1 4 3 16,0-4 1-16,1 8 0 0,-1 0-32 0,0 0 0 15,1 4 0-15,-1 0 0 16,5 4-27-16,4-4-5 0,5-4 0 0,-9 8-1 16,0 4-51-16,0 1-9 0,-4-5-3 0,8 4-960 0</inkml:trace>
          <inkml:trace contextRef="#ctx0" brushRef="#br0" timeOffset="879.2949">2262-77 2019 0,'0'0'44'0,"5"-8"10"0,-1-4 2 0,-4 4 0 0,5 0-44 0,-5 8-12 0,0 0 0 0,0-8 0 0,-5 0 59 0,5 8 9 15,0 0 3-15,0 0 0 0,0 0-11 0,0 0-1 16,0 0-1-16,-9-4 0 0,9 4-41 0,-4 0-8 16,-10 8-1-16,5-4-8 0,0 0 8 0,0 4-8 15,0 4 0-15,-5 0 0 0,0 4 0 0,1 1 0 16,4-1 0-16,-1-4 0 0,1 4 0 0,0 0 0 15,0-4-12-15,5 0 3 0,-6 1 9 0,10 3 11 16,0-16-3-16,0 12 0 0,0-12-8 0,10 12 0 16,-6 0 0-16,10-4 0 0,-1 4 0 0,1 1-11 15,-5-1 3-15,5-4 0 0,-5 4 8 0,5 0 0 16,-5 8 0-16,0-3 0 0,0-1 0 0,-9 4 11 16,0 0-3-16,-5 4 0 0,-8-3 0 0,4 3-8 15,-5 0 12-15,0-3-4 0,5-5 0 0,-4 0-8 16,-6 0 12-16,10 0-4 0,-4 0-8 0,3-3 0 15,1-5 0-15,0 0-11 16,-4-4-89-16,-1 0-17 0,0 0-4 0</inkml:trace>
          <inkml:trace contextRef="#ctx0" brushRef="#br0" timeOffset="1254.5038">2504-125 1407 0,'0'0'31'0,"0"0"6"0,0 0 2 0,0 0 1 0,0 0-32 0,0 0-8 16,0 0 0-16,0 0 0 0,0 0 68 0,0 0 12 16,0 0 2-16,9-4 1 0,0 4-24 0,4-4-5 15,-3 4-1-15,8-4 0 0,0-1-19 0,-4 1-4 16,8 0-1-16,1 0 0 0,4 0-1 0,1 0 0 16,-1-4 0-16,0 4 0 0,1 0-4 0,4 0 0 15,-5 0-1-15,0 4 0 0,-9 0-3 0,5 0-1 16,-5 0 0-16,1 0 0 15,-6 0-53-15,1 0-10 0,0 0-3 0,4 0 0 16,-4-4-57-16,-5 0-11 0,4 4-2 0,-4 0-1 0</inkml:trace>
        </inkml:traceGroup>
        <inkml:traceGroup>
          <inkml:annotationXML>
            <emma:emma xmlns:emma="http://www.w3.org/2003/04/emma" version="1.0">
              <emma:interpretation id="{A15866E8-2BCD-4F3E-B4CC-1729A2E16FF6}" emma:medium="tactile" emma:mode="ink">
                <msink:context xmlns:msink="http://schemas.microsoft.com/ink/2010/main" type="inkWord" rotatedBoundingBox="16450,3360 16861,3296 17028,4375 16617,4439"/>
              </emma:interpretation>
              <emma:one-of disjunction-type="recognition" id="oneOf1"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/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1</emma:literal>
                </emma:interpretation>
                <emma:interpretation id="interp5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1601.7788">2986-639 691 0,'0'0'61'0,"-9"-8"-49"0,5 0-12 0,4 8 0 0,0 0 148 0,0 0 28 16,0-9 4-16,0 9 2 0,0 0-74 0,0 0-16 16,4-8-2-16,-4 8-1 0,0 0-22 0,0 0-5 15,0 0-1-15,0 0 0 0,-4 12-8 0,-6 1-1 16,6-1-1-16,-5 12 0 0,0-4-19 0,0 5-3 15,-5 3-1-15,5 0 0 0,-5 9-5 0,0-1-2 16,1 0 0-16,4 5 0 0,4-1 3 0,-4 5 0 16,0-5 0-16,4 9 0 0,-4-5 19 0,9 5 4 15,-4-4 1-15,-1-1 0 0,1-3-20 0,-1-1-3 16,1 0-1-16,4 1 0 0,-10-5-11 0,6 5-2 16,-5-1-1-16,4-7 0 0,-4-1-10 0,0 0 0 15,0-7 0-15,4-1 0 16,5-4-68-16,-4-4-16 0,4-3-4 0,0-13-637 15,0 0-128-15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4:14.6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9E1C54F-7417-45F5-957D-C1A79132F1D4}" emma:medium="tactile" emma:mode="ink">
          <msink:context xmlns:msink="http://schemas.microsoft.com/ink/2010/main" type="writingRegion" rotatedBoundingBox="2682,787 31732,-453 32543,18543 3493,19784"/>
        </emma:interpretation>
      </emma:emma>
    </inkml:annotationXML>
    <inkml:traceGroup>
      <inkml:annotationXML>
        <emma:emma xmlns:emma="http://www.w3.org/2003/04/emma" version="1.0">
          <emma:interpretation id="{9CBF3FB0-8972-4891-A40C-E917134849ED}" emma:medium="tactile" emma:mode="ink">
            <msink:context xmlns:msink="http://schemas.microsoft.com/ink/2010/main" type="paragraph" rotatedBoundingBox="2787,696 29243,858 29217,5166 2761,50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BD176A-D5FD-4415-A054-F4E30D35B82A}" emma:medium="tactile" emma:mode="ink">
              <msink:context xmlns:msink="http://schemas.microsoft.com/ink/2010/main" type="line" rotatedBoundingBox="2787,696 29243,858 29217,5166 2761,5004"/>
            </emma:interpretation>
          </emma:emma>
        </inkml:annotationXML>
        <inkml:traceGroup>
          <inkml:annotationXML>
            <emma:emma xmlns:emma="http://www.w3.org/2003/04/emma" version="1.0">
              <emma:interpretation id="{3EBFAA7C-ECF6-49C5-8416-6E8AB6F4BC2A}" emma:medium="tactile" emma:mode="ink">
                <msink:context xmlns:msink="http://schemas.microsoft.com/ink/2010/main" type="inkWord" rotatedBoundingBox="2787,696 14262,766 14235,5074 2761,500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8815 1935 403 0,'28'0'17'0,"-15"4"5"0,1 0-22 0,9 8 0 0,-1 4 0 0,10 8 0 15,0 5 439-15,0 11 83 0,14 5 17 0,-10 7 3 16,0 5-385-16,-4 4-77 0,-4 3-15 0,-1 5-3 15,-4 12-12-15,-5 0-2 0,-9 4-1 0,0 0 0 16,-4 0-28-16,-5 4-6 0,0 4-1 0,-5 0 0 16,-9-4-1-16,-4-4-1 0,-5 0 0 0,-8 0 0 15,3-4-10-15,-4-4 0 0,1 0-12 0,-1-8 12 16,0-4-113-16,-5-5-15 0,5-7-4 0,1-9-982 16</inkml:trace>
          <inkml:trace contextRef="#ctx0" brushRef="#br0" timeOffset="-996.9961">6489 2016 1094 0,'-14'-21'97'0,"5"13"-77"16,0 0-20-16,0 4 0 0,0-4 166 0,0 8 30 16,-5 4 5-16,0 4 2 0,-4 4-103 0,4 9-20 15,-4 7-4-15,-5 4 0 0,5 9-18 0,-5 7-3 16,5 5-1-16,-5 8 0 0,1 3-18 0,3 9-3 15,1 0-1-15,0 4 0 0,0 4 0 0,4 8-1 16,-4-4 0-16,9 8 0 0,-5 4-16 0,5 0-3 16,0 0-1-16,9-3 0 0,0-5-11 0,5 4 10 15,4-4-10-15,0 0 10 0,4-4-10 0,6-8-11 0,-1-9 3 16,0-3 0 0,5-8-116-16,-5-5-24 0,9-11-4 0,-4-13-826 0</inkml:trace>
          <inkml:trace contextRef="#ctx0" brushRef="#br0" timeOffset="-533.5259">6721 2768 2026 0,'0'0'44'0,"5"-12"10"0,-5-4 2 0,4 0 1 0,5-4-45 0,5 3-12 16,-1-3 0-16,10 0 0 0,5 4 8 0,-1 0 0 16,5-5 0-16,0 1 0 0,-1 8 4 0,-3 0 1 15,4 8 0-15,0 0 0 0,-5 12 9 0,0 4 2 16,0 8 0-16,5 9 0 0,0-1 5 0,0 8 2 0,0 1 0 16,0 11 0-16,4 5 17 0,-4 4 3 15,5-1 1-15,-6 5 0 0,1 8-32 0,5 0-7 0,-5-5-1 0,4-7 0 16,5 0-12-16,-5-9 0 0,5 1 0 0,5-5 0 31,4 1 0-31,-9-13-18 0,-5 1 4 0,1-5 1 16,4-8-143-16,-5-4-28 0,-4-8-5 0,-5 0-2 0</inkml:trace>
          <inkml:trace contextRef="#ctx0" brushRef="#br0" timeOffset="-299.2353">7859 2428 1976 0,'-23'9'88'0,"14"-5"17"0,0 4-84 0,0 4-21 0,-9 12 0 0,4 13 0 16,-9 3 64-16,5 9 9 0,-5 7 2 0,-4 5 0 15,-5 8-7-15,-4 8 0 0,4 4-1 0,-9 0 0 16,-5 4-34-16,6 4-6 0,-11-4-2 0,1 0 0 15,5-5-25-15,-1 1 0 0,5-8 0 0,0 0 0 16,5 0-36-16,4-8-2 0,0-9-1 0,5-7-698 16,4-5-140-16</inkml:trace>
          <inkml:trace contextRef="#ctx0" brushRef="#br0" timeOffset="499.8837">10227 3238 1785 0,'0'0'159'0,"-5"-8"-127"0,-4 0-32 0,4 4 0 0,1 0 110 0,4 4 16 15,0 0 3-15,0 0 1 0,0 0-78 0,0 0-15 16,9 0-3-16,5-4-1 0,8-5-33 0,1 5 0 16,9 0 0-16,9 0 0 0,0 0 0 0,9-4-22 15,5 0 3-15,4-4 1 16,-9 4-106-16,9 0-22 0,0 4-4 0,-4-4-725 0</inkml:trace>
          <inkml:trace contextRef="#ctx0" brushRef="#br0" timeOffset="281.1854">10313 2659 2113 0,'32'-24'93'0,"-14"16"20"0,5-4-90 0,9 0-23 16,4-1 0-16,10 1 0 0,4 0 54 0,5 4 6 16,4 0 2-16,0 0 0 0,0 4-26 0,0 0-4 15,0 4-2-15,-4 0 0 0,4 0-14 0,-9 0-4 0,0 0 0 0,1 0 0 32,-6 0-38-32,1 4-8 0,-5-4-2 0,-5 0 0 15,0 0-48-15,-4-4-9 0,0 4-3 0,-14-8-544 0,5 4-110 0</inkml:trace>
          <inkml:trace contextRef="#ctx0" brushRef="#br0" timeOffset="-2871.5573">188 65 864 0,'0'0'76'0,"0"0"-60"0,0 0-16 0,0 0 0 16,4 12 135-16,1 0 24 0,-1 9 5 0,1 7 0 16,-5 0-107-16,0 13-21 0,0 3-5 0,-5 21-1 15,5 8 9-15,-4 4 1 0,-1 12 1 0,-4 4 0 16,0-4-17-16,0 8-4 0,4 0-1 0,-4-4 0 15,5-4-3-15,4-4-1 0,0 0 0 0,0-8 0 16,-5 0-4-16,5-8-1 0,5 0 0 0,-10-9 0 16,1 1-10-16,-1 0 0 0,-4-5 9 0,0-3-9 15,-5-4 0-15,0-5 0 0,1-3 0 0,-1-5-12 16,1-4-5-16,-1-7-2 0,5-1 0 0,0-8 0 0,4 4 19 16,5-4 0-16,-4 1 0 0,4-5 0 0,-5 0 18 15,5 0 1-15,5 0 0 0,-1 0 0 0,10 1-10 0,-1-1-1 16,6 0-8-16,8 0 12 0,0-4 4 0,10-4 0 15,-1 0 0-15,10 0 0 0,-1 0 9 0,1-4 3 16,4-4 0-16,-5 0 0 0,5 4-20 0,-4-8-8 16,-5 0 0-16,4-4 8 0,1 0-8 0,-1-5 10 15,1 1-10-15,0 0 10 0,-6-4 6 0,6-4 0 16,0-5 1-16,-1 5 0 0,1-4 11 0,-5-1 3 16,4-3 0-16,-4-9 0 0,0 1-42 0,5 0-8 15,-5-9-1-15,0-4-1 0,-10 5 8 0,10-5 1 16,-4 5 1-16,-5-5 0 0,-10 0-8 0,-3 5-1 15,3-1-1-15,-8 5 0 0,0-1 11 0,-10 1 10 0,-4 3-13 16,5 1 5-16,-1 7 8 0,-8 5 9 0,-10 0-1 0,5 3-8 16,5 9 23-16,-10 4-3 0,0 0 0 0,-4 8 0 15,4 8-6-15,-4 0-2 0,0 4 0 0,0 8 0 16,4 1-12-16,-4-1 0 0,0 4 0 0,-5 0 0 16,5 4 0-16,-1 1 0 0,-3-1 0 0,3 4 0 15,-3 1 0-15,-1 3 0 0,5 0 0 0,-5 5 0 16,0 7-8-16,5 1 8 0,-5 7 0 0,14 5 0 15,0 4 0-15,9 0 0 0,5 3 0 0,-1-3 0 16,10-4 0-16,4-5 9 0,0 1 1 0,5-9 0 16,4-3-2-16,5-5-8 0,0-3 12 0,0-9-4 15,0 0-8-15,4-12 0 0,5 1 9 0,0-9-9 16,5-4 9-16,-1-4-9 0,1-13 12 0,-1 1-12 16,14-4 12-16,-9-4-4 0,-4-5 0 0,-5-7-8 15,5-1 0-15,-1-7 0 0,-13-9 0 0,4-3-9 0,-4-9 23 0,0-4 5 16,0-8 1-16,-9 4 0 0,-1-4-9 0,1-12-2 15,14-4 0-15,-15-8 0 0,-8-4-9 0,4 0 0 16,1 0 0-16,3-9 0 0,1-3-9 0,-5 8-1 16,0 3 0-16,1 13 0 0,3 8 2 0,-8 8 0 15,-5 17 0-15,0 3 0 0,0 13 8 0,1 7 0 16,-15 9 0-16,5 8 8 0,0 7 3 0,-5 5 1 16,5 8 0-16,-4 8 0 0,-14 5-12 0,4 7 0 15,0 8-10-15,1 13 10 0,-15 3 0 0,10 13 0 16,0 8 0-16,4 7 0 0,-8 9 0 0,3 8 12 15,10 0-1-15,5 8 0 0,4 9 4 0,-5 3 1 0,1 4 0 0,4 1 0 16,9-5-3-16,0 4 0 0,-5-4 0 0,1 1 0 16,4-9-13-16,5-8 0 0,8-8 0 15,-13-12 0-15,-13-8 0 0,8-9 0 0,10-3 0 0,-9-13 0 32,-5-3-140-32,0-13-35 0,9-4-6 0</inkml:trace>
          <inkml:trace contextRef="#ctx0" brushRef="#br0" timeOffset="-2606.0006">1663 664 2181 0,'0'0'96'0,"0"0"21"0,18-4-93 0,5 4-24 16,-1 0 0-16,6 0 0 0,13 0 47 0,9 4 5 15,5-4 0-15,4 0 1 0,4-4-17 0,15 4-3 16,4-4-1-16,0 4 0 16,0 4-128-16,0-4-25 0,0 4-6 0,-10-4-1 0</inkml:trace>
          <inkml:trace contextRef="#ctx0" brushRef="#br0" timeOffset="-1371.9054">3857 3351 1267 0,'0'0'56'0,"0"0"12"0,0 0-55 0,0 0-13 15,0 0 0-15,23-8 0 0,0-4 120 0,4-4 22 16,0 0 4-16,5-13 1 0,5-3-63 0,4-5-13 16,-5-3-3-16,10-5 0 0,4-3-38 0,4-1-8 15,-8 1-2-15,4-1 0 0,-5 1-29 0,6-5-7 16,-10 0 0-16,-1-3-1 16,-3-9-8-16,-1 0-2 0,5-8 0 0,-9 1 0 0,5-1 6 0,-6 0 1 15,1-4 0-15,0 0 0 0,-4 0 1 0,-6 0 1 16,1-4 0-16,-5 4 0 0,0 1 6 0,-4 3 2 15,0 4 0-15,-1 8 0 0,1 1 10 0,-9 3 0 16,4 8 0-16,-9 1 0 0,4 3 0 0,-4 9 0 16,0 3 8-16,-4 5-8 0,-5 8 28 0,0 0 2 15,-1 8 0-15,1-1 0 0,0 5 2 0,-4 0 0 16,-6 4 0-16,6 4 0 0,-10 4-32 0,0 4-13 0,0 0 1 16,1 5 0-16,-6-1 20 0,6 4 5 0,-6 0 1 15,5 0 0-15,1 0-26 0,4 5-4 0,-10-1-2 0,10 0 0 16,0 4 29-16,0 5 5 0,4-1 2 0,-9 4 0 15,5 9-18-15,4 3 0 0,-4 5 0 0,0 8 0 16,0 7 9-16,4 9-1 0,0 4-8 0,1 8 12 16,-1 0 14-16,0 0 2 0,1 4 1 0,-1 4 0 15,0 4 1-15,1 4 0 0,-5 5 0 0,4 3 0 16,0 0-7-16,1 9-2 0,-6 7 0 0,10 1 0 16,-4-1 1-16,8-8 0 0,0 1 0 0,-4-9 0 15,5-12-11-15,-10-4-3 0,5-12 0 0,0-4 0 16,0-8-8-16,-5-4 0 0,-4-17 0 0,4-3 8 15,1-5-8-15,-1-8 0 0,0-3 0 0,1-9 0 0,-1-4-10 16,-4-8 10-16,4 0 0 0,-4-8-9 0,0-8 9 0,-1-4 0 16,1 0 0-16,0-4 8 0,4-4 3 0,1-9 1 15,8 1 0-15,-4-4 0 0,9-9-12 0,5-3 0 16,8-9-12-16,6-4 12 0,3 1-12 0,1-13 12 16,9 0-12-16,0 8 12 0,4 1-14 0,-4 11 5 15,4 1 1-15,1 7 0 0,-1 5 8 0,1 11 0 16,-10 1 0-16,0 12-8 0,1 4 20 0,-10 4 4 15,0 4 0-15,0 8 1 0,1 4 1 0,3 4 0 16,-3 9 0-16,-1 3 0 0,5 0-6 0,-1 13 0 16,6-5-1-16,-1 0 0 0,-4 5 0 0,4-1 0 15,5-3 0-15,4-1 0 0,5-3-11 0,0-9 0 0,5-4 0 16,-1-4 0 0,10-4-66-16,4-3-15 0,-9-1-3 0,5-8-993 0</inkml:trace>
        </inkml:traceGroup>
        <inkml:traceGroup>
          <inkml:annotationXML>
            <emma:emma xmlns:emma="http://www.w3.org/2003/04/emma" version="1.0">
              <emma:interpretation id="{4D63D13D-3D85-4749-92D3-19B0A1D81A71}" emma:medium="tactile" emma:mode="ink">
                <msink:context xmlns:msink="http://schemas.microsoft.com/ink/2010/main" type="inkWord" rotatedBoundingBox="15238,1926 24354,1982 24338,4530 15223,44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10.1654">17101 1425 2246 0,'23'16'49'0,"4"8"11"0,1 9 1 0,-1 11 3 0,10 13-52 0,-6 8-12 0,-3 7 0 0,-6 5 0 15,-3 8 72-15,-1 0 12 0,-4 0 3 0,-5 8 0 16,-9 5-21-16,-5-1-4 0,1-4-1 0,-1 0 0 15,-4-4-11-15,0 0-2 0,-9-4-1 0,-1 4 0 0,-3 0-30 16,-1-4-5-16,0-4-2 0,0-4 0 0,1 0-21 0,-10-5-4 16,-5 5-1-16,5-12-858 15,10-12-172-15</inkml:trace>
          <inkml:trace contextRef="#ctx0" brushRef="#br0" timeOffset="2428.8708">18303 2218 2394 0,'28'-8'106'0,"-10"4"22"0,9-4-103 0,5 4-25 0,9 4 0 0,0 0 0 16,5-4 41-16,8 8 3 0,1 0 1 0,4 0 0 15,-4-4-25-15,8 4-6 0,1 4-1 0,0-4 0 16,0 0-13-16,-1 0 8 0,1-4-8 0,0 8 0 31,-5-4-90-31,0 0-24 0,-4 4-5 0,4-4-922 0</inkml:trace>
          <inkml:trace contextRef="#ctx0" brushRef="#br0" timeOffset="3491.1206">21299 1514 1785 0,'9'-16'159'0,"-4"-1"-127"0,-1 1-32 0,1-4 0 16,-1 0-11-16,1 0-8 0,-5 3-1 0,0 5-1 0,-5 0 53 0,1-4 12 15,-5 4 1-15,0 4 1 0,-5-4-29 0,-4 3-5 16,-5-3-2-16,-4 12 0 0,-1-4-10 0,-3 8 0 16,-1-4 0-16,-9 8-11 0,4 5 11 0,-8 3 0 15,4 0 0-15,-5 4 0 0,1 4 8 0,-1 9 3 16,-8 3 1-16,-1 5 0 0,5 7 7 0,-5 1 1 15,1 3 1-15,3 5 0 0,6 8-8 0,-1-4-1 16,5 3-1-16,10-3 0 0,-1-4-11 0,13-9 0 16,1 1 0-16,5-9 0 0,8 1 0 0,5-1-12 15,5-11 2-15,-1-1 1 0,10-12 9 0,4 0 0 16,5-8 0-16,0 0 0 0,4-4 0 0,5-4 0 0,0-4 0 16,4-8-8-16,5-4 29 0,0 0 7 0,0-8 0 0,0-5 1 15,0 1 14-15,0-4 2 0,-5-5 1 0,1-3 0 16,-1-9-16-16,1 1-3 0,-1-5-1 0,5 0 0 15,-5-7-26-15,5-1 8 0,0 0-8 0,5 5 0 16,-1-5 0-16,6 8-9 0,-6 5 0 0,1 3 0 16,-1 5-5-16,-4-1-1 0,-5 13 0 0,-4 0 0 15,-4 7 15-15,-1 9 0 0,-9 0 0 0,0 8 0 16,1 4 0-16,-6 4 0 0,-4 8 0 0,-9 4 0 16,0 5 0-16,0 7 0 0,-9 4 0 0,0 5 0 15,-9 7 10-15,0 13-2 0,-5 4 0 0,-4 12 0 16,-5 3 2-16,-9 9 0 0,0 4 0 0,-9 9 0 15,-5 3 17-15,-4 8 3 0,-5 8 1 0,5 1 0 16,0-1-18-16,9 0-3 0,0-3-1 0,4-5 0 0,10-4-9 16,4-12 0-16,0-8 0 0,9-12 0 0,0-8 0 15,5-8 0-15,0-9 0 0,4-7 0 0,1-13 0 0,4 0 0 16,0-12 0-16,4 1 0 0,-4-9 13 0,9-8-2 16,0 0-1-16,0 0 0 0,-5-16 18 0,5-13 4 15,5-3 1-15,-1-5 0 0,10-11-14 0,0-1-3 16,4-7-1-16,0-1 0 0,9-4-15 0,5 1 0 15,0 7 0-15,0-4 0 0,9 9 0 0,0 3 0 16,5 5 0-16,-5 7 0 0,-5 5 9 0,0 12-9 16,-8 4 8-16,-6 8-8 0,1 8 0 0,0 4-16 15,-5 4 3-15,0 8 0 0,1 4 13 0,-6 5 0 16,1-1 0-16,4 0 0 16,0 5-144-16,1-5-28 0,8 0-7 0,-9-11-1 0</inkml:trace>
          <inkml:trace contextRef="#ctx0" brushRef="#br0" timeOffset="1132.3008">12562 1967 2070 0,'0'0'45'0,"0"0"10"0,0 0 1 0,0 0 3 0,0 0-47 0,5 16-12 15,-1 9 0-15,1 3 0 0,-5 0 60 0,4 13 9 16,1 3 3-16,0 9 0 0,-1 8-13 0,-4-1-3 16,0 9 0-16,0 4 0 0,0-4-28 0,0 4-7 15,-4-1-1-15,4 5 0 0,-5 0-20 0,0 0 0 16,5-4 0-16,0 0 0 0,0 4 28 0,0-9 2 16,-4-7 0-16,4 4 0 0,4-8-30 0,-4-1 0 15,0-3-8-15,0-5 8 0,0-3 0 0,0-9 0 16,-4 1 12-16,4-5-3 15,-9-12-58-15,4 1-12 0,5-5-3 0,-9-4 0 16,5-8-41-16,4-4-9 0,-10 0-2 0,1-8 0 16,0 0 32-16,0-8 5 0,0-5 2 0,4-3 0 0,-8-4 44 0,8-5 9 0,-4 1 1 15,5-4 1-15,-1-1 54 0,1-7 10 0,4-1 2 0,-5-3 1 16,5-1 16-16,0-4 3 0,5-7 1 0,-1 3 0 16,5-4-13-16,-4 1-4 0,4-1 0 0,0 8 0 15,0-3-34-15,0 3-14 0,-4-4 11 0,-1 5-11 16,5-1 0-16,-4 1 0 0,4-1 0 0,-4 0 0 15,8 5 0-15,-4 3 0 0,5 1 0 0,4-1 0 16,5-3-18-16,0 3 3 0,9-7 1 0,-1 7 0 16,6 0 0-16,-1 5 0 0,1 0 0 0,-1 3 0 15,5 9-2-15,-4 8 0 0,-1 7 0 0,0 1 0 16,-4 4 16-16,5 4 0 0,-5 4 0 0,-1 4 0 16,6 0 0-16,-5 4 13 0,0 0-2 0,-5 9-1 0,0-5 3 15,1 4 1-15,-6 4 0 0,1 0 0 0,-9 5 2 16,-1 3 0-16,-3 8 0 0,-6 1 0 0,-4 3 7 0,-4 5 1 15,-1-1 1-15,-4 5 0 0,-5-1 8 0,-4 1 2 16,0 0 0-16,0 3 0 0,-10-3-27 0,1-1-8 16,0-3 0-16,-10 3 0 0,10-7 12 0,-5-1-12 15,-4 1 12-15,4-9-12 0,-5 1 0 0,1-1 0 16,-5-4-12-16,0 5 3 16,4-9-154-16,-3 0-30 0,-6-4-7 0,5-3-704 0</inkml:trace>
          <inkml:trace contextRef="#ctx0" brushRef="#br0" timeOffset="1429.098">14638 1514 2052 0,'0'0'91'0,"0"0"18"0,0 0-87 0,0 16-22 0,-4 4 0 0,-1 5 0 15,1 11 70-15,-1 9 10 0,-4 3 1 0,-5 9 1 16,1 7-18-16,-6 9-3 0,1 4-1 0,-9 4 0 16,4 4-13-16,-4 4-3 0,0 4-1 0,-1 0 0 15,1-4-35-15,0 0-8 0,4-4 0 0,0 0 0 0,-4 0 0 0,9-4 0 16,-1 0 0-16,1-4 0 15,-9-4-104-15,13-4-22 0,10-9-5 0,-6-27-1 0</inkml:trace>
          <inkml:trace contextRef="#ctx0" brushRef="#br0" timeOffset="1694.6719">14871 2315 2257 0,'-10'-40'100'0,"20"24"20"0,3-9-96 0,1-3-24 0,9 4 0 0,-1-1 0 16,6 1 14-16,4 8-2 0,4 0-1 0,-4-1 0 15,4 5 2-15,-4-4 1 0,5 8 0 0,-6 4 0 16,1 4 10-16,5 8 3 0,-1 4 0 0,5 13 0 16,0 7-3-16,9 12 0 0,-4 5 0 15,-10 12 0-15,1 7-4 0,-6 1 0 0,1 8-1 0,-4 0 0 16,-6 4-6-16,1 0-1 0,0 4 0 0,-5-8 0 15,0-4-12-15,1-9-15 0,3-3 3 0,1-8 1 16,-5-9 1-16,5-3 0 0,-9-5 0 0,4-12-755 16,0 1-151-16</inkml:trace>
          <inkml:trace contextRef="#ctx0" brushRef="#br0" timeOffset="1928.9883">16204 2218 2286 0,'-31'24'101'0,"17"-3"21"0,-4 3-98 0,-10 12-24 16,-3 9 0-16,-10 7 0 0,4 9 46 0,-8 0 4 16,-1 4 1-16,-9-1 0 0,-8 9-11 0,-1-4-3 15,-4 4 0-15,4 0 0 0,-4-1-28 0,8-3-9 16,1-8 0-16,9 0 0 0,0-9 0 0,9-3-17 15,-4-5 1-15,8-3-748 16,1-9-151-16</inkml:trace>
        </inkml:traceGroup>
        <inkml:traceGroup>
          <inkml:annotationXML>
            <emma:emma xmlns:emma="http://www.w3.org/2003/04/emma" version="1.0">
              <emma:interpretation id="{88CD7A5C-FEF8-43D3-A80D-109525E7B889}" emma:medium="tactile" emma:mode="ink">
                <msink:context xmlns:msink="http://schemas.microsoft.com/ink/2010/main" type="inkWord" rotatedBoundingBox="25242,1477 29239,1502 29225,3945 25227,3921"/>
              </emma:interpretation>
              <emma:one-of disjunction-type="recognition" id="oneOf2">
                <emma:interpretation id="interp2" emma:lang="" emma:confidence="0">
                  <emma:literal>)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]</emma:literal>
                </emma:interpretation>
                <emma:interpretation id="interp5" emma:lang="" emma:confidence="0">
                  <emma:literal>}</emma:literal>
                </emma:interpretation>
                <emma:interpretation id="interp6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4536.7596">26139 789 2016 0,'27'17'179'0,"0"-1"-143"0,5 4-36 0,0 16 0 16,5 13 70-16,-6 20 7 0,1 12 2 0,5 8 0 15,-10 12-11-15,-4 8-3 0,-19 5 0 0,10 3 0 16,-28 0-19-16,1-3-4 0,-6 3-1 0,-8 0 0 16,-9 5-18-16,-5-5-4 0,-9-4-1 0,-9-3 0 0,13-1-18 15,-18-12 0-15,5-4 0 0,-5-4 0 16,-4 0-33-16,-5-8-4 0,5-4-1 0,-5-16-1142 15</inkml:trace>
          <inkml:trace contextRef="#ctx0" brushRef="#br0" timeOffset="3772.3006">23230 1158 2325 0,'0'0'103'0,"0"0"21"0,0 12-99 0,-5 8-25 0,-9 8 0 0,-4 9 0 16,-5 7 48-16,-4 13 4 0,-9 4 0 0,-5 8 1 16,0 7 3-16,-5 9 0 0,1 4 0 0,-1-4 0 15,1 0-37-15,4 0-7 0,0-4-2 0,4 0 0 0,5 0 0 16,5-4 0-16,4-4 0 0,0 0 0 0,5 4-10 0,5-4 0 16,-6-9 0-16,6 1 0 15,-1 4-190-15,0-21-40 0,-31 66-8 0,18-58-2 0</inkml:trace>
          <inkml:trace contextRef="#ctx0" brushRef="#br0" timeOffset="4271.1927">25365 1494 2278 0,'0'0'50'0,"-14"8"10"0,-4 4 3 0,-5 8 1 0,-13 12-51 0,-5 13-13 16,-9 8 0-16,0 7 0 0,-10 5 59 0,-3 4 9 16,-10 0 1-16,-5 8 1 0,1-5-38 0,-5 5-8 15,-4 0-2-15,4 4 0 0,0-4-22 0,4 0 8 16,1-4-8-16,-1 0 0 16,-3-9-16-16,-1 1-8 0,9-8-2 0,4-1 0 15,1-7-173-15,4-9-34 0,-45 29-7 0,36-32-2 0</inkml:trace>
          <inkml:trace contextRef="#ctx0" brushRef="#br0" timeOffset="4036.8722">23689 1623 2372 0,'9'-12'52'0,"5"0"12"0,9-4 1 0,0-5 1 0,4 5-53 0,5 4-13 0,9 0 0 0,-5 4 0 15,5 4 39-15,-9 0 5 0,4 4 0 0,-4 4 1 16,0 4-31-16,0 4-6 0,-5 8-8 0,1 9 11 16,-5-1-11-16,4 16 0 0,-9 9 0 0,5 8 0 15,-5 8 0-15,-4 3 8 0,-5-3-8 0,0 8 0 16,0-4 13-16,0 4-2 0,0-12-1 0,-4-1 0 16,8 1-10-16,-3-8 0 0,3-1 0 0,-4-3 0 31,9-12-24-31,1 3-6 0,-1-8-2 0,5 1-720 0,-1-9-144 0</inkml:trace>
        </inkml:traceGroup>
      </inkml:traceGroup>
    </inkml:traceGroup>
    <inkml:traceGroup>
      <inkml:annotationXML>
        <emma:emma xmlns:emma="http://www.w3.org/2003/04/emma" version="1.0">
          <emma:interpretation id="{E9CB5B43-A678-4F7E-911B-4500EA2A05B1}" emma:medium="tactile" emma:mode="ink">
            <msink:context xmlns:msink="http://schemas.microsoft.com/ink/2010/main" type="paragraph" rotatedBoundingBox="4923,6696 29863,5416 30029,8645 5088,9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651BEB-334E-4117-AA95-F9002D3CD329}" emma:medium="tactile" emma:mode="ink">
              <msink:context xmlns:msink="http://schemas.microsoft.com/ink/2010/main" type="line" rotatedBoundingBox="4923,6696 29863,5416 30029,8645 5088,9926"/>
            </emma:interpretation>
          </emma:emma>
        </inkml:annotationXML>
        <inkml:traceGroup>
          <inkml:annotationXML>
            <emma:emma xmlns:emma="http://www.w3.org/2003/04/emma" version="1.0">
              <emma:interpretation id="{AD96754B-CC2F-46E7-ADBD-DF9437D3045F}" emma:medium="tactile" emma:mode="ink">
                <msink:context xmlns:msink="http://schemas.microsoft.com/ink/2010/main" type="inkWord" rotatedBoundingBox="4923,6696 9832,6444 9998,9674 5088,9926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368.3136">4399 6807 1922 0,'0'0'85'0,"-9"8"18"0,0 0-83 0,-5 9-20 0,0-1 0 0,1 4 0 16,-5 8 60-16,4 1 7 0,-9 7 1 0,5 9 1 15,-5 3-38-15,0 9-8 0,1 4-2 0,3 3 0 16,-3 1-9-16,3 4-1 0,1 8-1 0,9 4 0 15,0 0 2-15,0 8 0 0,4 4 0 0,5 4 0 16,5 0-12-16,4 0 12 0,-4-4-12 0,4 4 12 16,0 5-12-16,4-9 12 0,1-4-12 0,0-8 12 0,-1-4-12 15,6-17-12-15,-1-3 2 0,5-5 1 16,9-11-130-16,-5-5-25 0,5-11-6 0,0-9-698 16</inkml:trace>
          <inkml:trace contextRef="#ctx0" brushRef="#br0" timeOffset="6852.5899">4918 7819 748 0,'0'-20'67'0,"0"4"-54"0,0-9-13 0,0-3 0 16,5 0 258-16,-1-5 49 0,10 1 9 0,4 0 3 15,0-5-206-15,5 5-41 0,9-1-8 0,0 5-1 16,0 0-20-16,-1 3-4 0,6 5-1 0,-5 8 0 0,0 0-15 16,-1 8-3-16,1 12-1 0,0 4 0 0,5 8-6 0,-1 5-1 15,0 7 0-15,5 8 0 0,5 9 15 0,-5 8 2 16,0 3 1-16,-5 5 0 0,5 4-14 0,-4 0-2 15,-5 0-1-15,0-1 0 0,-1-3-4 0,1 0-1 16,5 0 0-16,-5-13 0 0,4-3-8 0,-4-9-11 16,0 1 3-16,-5-13 0 15,0-4-25-15,-4-7-5 0,4-5-1 0,-4-4-685 16,0-4-138-16</inkml:trace>
          <inkml:trace contextRef="#ctx0" brushRef="#br0" timeOffset="7086.8952">5965 7111 2253 0,'-23'12'49'0,"14"-4"11"0,-4 4 1 0,-6 4 3 0,6 1-51 0,-5 11-13 0,-5 8 0 0,0 9 0 15,0 7 45-15,1 5 7 0,-6 4 0 0,1 0 1 16,-5 7-23-16,0 1-5 0,0-4-1 0,-4 4 0 15,4-1-24-15,0 1 0 0,0-4 0 0,-4 0 0 16,4-9 0-16,-4 9 0 0,8 0 0 0,-4-4 0 16,-4-1-60-16,4 9-5 0,0 0-1 0,5 0-640 15,4 0-128-15</inkml:trace>
          <inkml:trace contextRef="#ctx0" brushRef="#br0" timeOffset="7383.699">7185 8171 1324 0,'0'0'118'0,"0"0"-94"0,-4 8-24 0,-10 0 0 16,5 4 216-16,0 5 38 0,0 7 8 0,-5 4 2 16,0 5-166-16,5 3-33 0,0 0-6 0,-4 5-2 15,4-1-32-15,-1 1-6 0,6-1-2 0,-1-7 0 16,1-1-17-16,4-4-9 0,-5-7 1 0,10 3 0 31,-1-8-92-31,5 0-19 0,1-12-3 0,3-4-872 0</inkml:trace>
          <inkml:trace contextRef="#ctx0" brushRef="#br0" timeOffset="7539.9202">7062 7159 2426 0,'-27'-12'108'0,"13"8"21"0,1-4-103 0,-1 4-26 16,5 0 0-16,9 4 0 15,0 0-112-15,0 0-28 0</inkml:trace>
          <inkml:trace contextRef="#ctx0" brushRef="#br0" timeOffset="5962.1694">2318 8281 2055 0,'14'-8'45'0,"4"-8"10"0,5-8 1 0,4 0 2 0,5-9-46 0,0-3-12 16,9-9 0-16,5-3 0 0,-10-5 21 0,10-4 3 0,4-3 0 0,0-1 0 15,4 0-16-15,-4-3-8 0,-4-9 8 16,-1 0-8 0,10-4-19-16,-9 0-8 0,-10-8-1 0,5 4-1 15,0 0-8-15,-9 4-2 0,0 4 0 0,-5 1 0 0,0-5 22 0,1 4 4 0,-10 4 1 0,5 0 0 16,-5 5 12-16,-4 3 0 0,-5 8 0 0,0 5 10 15,-5-5 5-15,-4 9 1 0,0 3 0 0,-4 1 0 16,-5 7 6-16,4 1 2 0,-9-1 0 0,1 1 0 16,-1 8-24-16,0-5 0 0,-4 5-12 0,0 4 4 15,0 4 8-15,-5-4 0 0,0 7 0 0,-4 5-8 16,-5 0 8-16,5 8 11 0,9 0-3 0,-10 0 0 16,-8 4-8-16,9 4 0 0,13 9 0 0,-4-5 0 0,-5 4 0 15,0 4 0-15,0 4 0 0,5 5 0 0,0 3 9 0,0 5 0 16,-5-1 0-16,5 8 0 0,4 17-9 0,0 0 0 15,1 8 9-15,-1 3-9 0,10 13 0 0,-1 5 9 16,-4 3-9-16,4 16 0 0,1 8 46 0,-1 9 2 16,10 3 1-16,-5 5 0 0,-9 3-17 0,9 1-3 15,0-5-1-15,0-7 0 0,-5-5-11 0,5-3-2 16,-4-9-1-16,4-4 0 0,-5-4 6 0,-9-8 2 16,1-4 0-16,-1-12 0 0,5-4-33 0,-9-4-6 0,-14-4-2 0,5-9 0 15,-1 1 19-15,1-8-8 0,-10-9 8 0,6-8 0 16,-1-3 0-16,4-13 0 0,15-8 0 0,-5 0 0 15,-10-12 16-15,10-4 4 0,18-12 1 0,-5-9 0 16,-8-3-21-16,8-8 0 0,10-9 0 0,4-4 0 16,9-7-12-16,-4-5-6 0,-10-8-2 0,19 0 0 15,9-4 10-15,-5 1 2 0,1 7 0 0,-6 0 0 16,10 8-1-16,0 13 0 0,-9 7 0 0,0 13 0 16,-5 12 9-16,0 8 0 0,5 8 8 0,-5 8-8 15,-4 4 29-15,4 12 2 0,5 0 0 0,-5 9 0 16,0 7-23-16,5 1-8 0,0 3 0 0,8 1 0 15,10 3 12-15,0-3-3 0,-9-1-1 0,9-3 0 16,9-5-8-16,-4-3 0 0,-1-5 0 0,-4-4 0 16,5-8-108-16,-5-3-24 0,0-5-5 15</inkml:trace>
        </inkml:traceGroup>
        <inkml:traceGroup>
          <inkml:annotationXML>
            <emma:emma xmlns:emma="http://www.w3.org/2003/04/emma" version="1.0">
              <emma:interpretation id="{00EF3B23-C6A4-41FA-8F5F-867C783D134A}" emma:medium="tactile" emma:mode="ink">
                <msink:context xmlns:msink="http://schemas.microsoft.com/ink/2010/main" type="inkWord" rotatedBoundingBox="11182,7306 16017,7058 16124,9150 11290,939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7821.1023">8410 6597 518 0,'50'-4'46'0,"-27"8"-37"0,4-4-9 0,1 8 0 15,8 8 397-15,5 8 78 0,4 9 15 0,6 11 3 16,-6 9-321-16,5 8-65 0,-4-1-13 0,-5 17-2 16,0 0-28-16,-10 8-4 0,1-4-2 0,-9 8 0 15,0-4-12-15,-5 4-2 0,0 0-1 0,-4 4 0 16,-9 4-29-16,-1-4-6 0,-8-4 0 0,-1-8-8 15,-4 4 0-15,-5-4 0 0,1 0 0 0,-10-4-9 32,0-4-35-32,-4 0-8 0,-5-12 0 0,-5-1-804 0,1-3-160 0</inkml:trace>
          <inkml:trace contextRef="#ctx0" brushRef="#br0" timeOffset="8399.0964">9739 7997 1267 0,'-18'16'112'0,"9"-12"-89"0,0-8-23 0,0 8 0 0,0-4 157 0,9 0 27 16,0 0 6-16,0 0 1 0,0 0-91 0,18 8-17 16,5 1-4-16,9-9-1 0,9 4-29 0,4-8-5 15,10-1-2-15,4 1 0 0,9-4-22 0,5 4-5 16,5-8-1-16,-1 4 0 16,0-8-82-16,5 0-16 0,5 4-3 0,-1-5-1 15,1 9-104-15,4-4-20 0,64-16-5 0,-42-5-1 0</inkml:trace>
          <inkml:trace contextRef="#ctx0" brushRef="#br0" timeOffset="8149.1504">9817 7556 1958 0,'32'-4'87'0,"-14"0"17"0,0-4-83 0,9 0-21 15,5 4 0-15,0 0 0 0,5 4 117 0,4 0 19 0,0 0 4 0,0 0 1 16,4-4-88-16,1 0-17 0,-1 4-4 0,1-5-1 16,4 1-20-16,4-4-11 0,6 0 12 0,-6-4-12 15,1 4 0-15,-1 0 0 0,1 0 0 0,0-4 0 16,-5 4-12-16,0-9-10 0,-5 1-2 0,-4 4 0 31,-4 0-32-31,-1 0-8 0,-4 0 0 0,-5-1-1 16,-4 1-140-16,-5 4-28 0</inkml:trace>
          <inkml:trace contextRef="#ctx0" brushRef="#br0" timeOffset="17262.9798">12895 6714 1148 0,'0'0'51'0,"-10"-12"10"0,6 4-49 0,-5 0-12 0,0 0 0 0,9 8 0 16,-5-4 36-16,-8 0 5 0,3-4 1 0,1 4 0 16,9 4-20-16,-9-4-4 0,-4-1-1 0,3 1 0 15,10 4-17-15,-13 4 0 0,4-4 0 0,0 5-9 16,-10-1 9-16,6 4 8 0,4 0-8 0,-10 8 11 16,-3 0 13-16,-6 12 2 0,6 5 1 0,-10 7 0 0,0 1 21 0,-5 7 5 15,-4 9 1-15,-4 4 0 0,4 7-23 16,-5 1-5-16,1 0-1 0,4 4 0 0,4-4-10 15,6 0-3-15,3-1 0 0,1-3 0 0,9-4-12 0,9-5-10 16,9-7 2-16,13-9 0 0,5 1 8 0,10-9 0 16,8 9 0-16,5-13 0 0,0-8 16 0,9-3 0 15,5-1-1-15,4-8 0 0,0-8-15 0,0 0-10 16,5-12 2-16,-5 0 0 0,10-5 8 0,-6-3 0 16,-3-8 0-16,-6-1 0 0,1-3 34 0,-5-4 2 15,-9-5 1-15,0 1 0 0,-5-5 25 0,1-3 5 16,-10-5 1-16,-4 0 0 0,0-7-32 0,-14-1-7 0,-5 8-1 15,-8-7 0-15,-15 3-28 0,1 0 0 0,-9 5-11 0,-5-1 11 16,-13-3-15-16,-1 3 5 0,-13 0 1 0,0 5 0 16,-1 3-1-16,-3 5 0 0,-1-1 0 0,0 9 0 15,1 8-4-15,8-1-1 0,0 9 0 0,5 0 0 16,5 4 3-16,4 4 0 0,9 0 0 0,4 0 0 31,15 12-100-31,8 0-19 0,5-4-4 0,14 12-1 0</inkml:trace>
        </inkml:traceGroup>
        <inkml:traceGroup>
          <inkml:annotationXML>
            <emma:emma xmlns:emma="http://www.w3.org/2003/04/emma" version="1.0">
              <emma:interpretation id="{64130472-CDF1-4CA4-BDFA-935040E2AEEC}" emma:medium="tactile" emma:mode="ink">
                <msink:context xmlns:msink="http://schemas.microsoft.com/ink/2010/main" type="inkWord" rotatedBoundingBox="17232,8010 18149,7963 18204,9036 17288,9084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526.3998">15376 7252 2592 0,'-14'21'230'0,"-9"15"-184"15,-8 9-37-15,-6 11-9 0,-13 1 30 0,-9 8 4 16,-9 8 1-16,8 3 0 0,6 1-20 0,4 0-4 16,-5 0-1-16,5-4 0 0,0-4-10 0,4-4-11 15,5-9 3-15,0 1 0 16,0-5-121-16,-4-3-24 0,-1-9-5 0</inkml:trace>
        </inkml:traceGroup>
        <inkml:traceGroup>
          <inkml:annotationXML>
            <emma:emma xmlns:emma="http://www.w3.org/2003/04/emma" version="1.0">
              <emma:interpretation id="{C1AA7D00-6BDC-45CD-9555-6B020F7A39C3}" emma:medium="tactile" emma:mode="ink">
                <msink:context xmlns:msink="http://schemas.microsoft.com/ink/2010/main" type="inkWord" rotatedBoundingBox="19559,6552 25580,6243 25683,8240 19661,854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869.8292">19815 5686 2649 0,'0'0'236'0,"-14"12"-189"0,5-8-38 0,0 9-9 32,0-1-98-32,4 0-22 0,5 4-4 0,-4 4-928 0</inkml:trace>
          <inkml:trace contextRef="#ctx0" brushRef="#br0" timeOffset="19213.4991">20279 6779 1209 0,'0'0'108'0,"0"0"-87"16,0 0-21-16,-4-8 0 0,-1 0 249 0,5 8 46 15,0 0 9-15,0 0 1 0,14-4-230 0,-1 0-47 16,6 4-8-16,8 0-3 0,-4-4-1 0,4 0 0 16,5 4 0-16,0 0 0 0,9-4-16 0,-5 4 0 15,1 0 0-15,4 0 0 0,0-5 0 0,0 5 0 0,0 0 0 0,0-4 0 16,4 4-16-16,-4-8 4 0,0 4 0 0,5 0 0 31,-5 0-97-31,-5 4-19 0,0-4-4 0,1 0-1 16,-5 4-66-16,0-8-13 0,27-12-2 0,-23 12-1 0</inkml:trace>
          <inkml:trace contextRef="#ctx0" brushRef="#br0" timeOffset="19403.6847">20653 7091 518 0,'-41'16'23'16,"18"-4"5"-16,0-4-28 0,0 4 0 0,5-4 0 0,0-4 0 0,13 0 235 0,-4 0 41 16,-4-4 9-16,8 4 2 0,5-4-169 0,0 0-34 15,0 0-6-15,0 0-2 0,0 0-23 0,0 0-5 16,-5-4 0-16,5 4-1 0,10-4-31 0,3-4-5 16,5 4-2-16,10-4 0 15,-1 4-33-15,10 0-6 0,4 0-2 0,-1 4-549 16,6-8-111-16</inkml:trace>
          <inkml:trace contextRef="#ctx0" brushRef="#br0" timeOffset="18041.9036">16810 5864 2365 0,'0'0'52'0,"0"12"10"0,0 1 2 0,9 11 4 0,0 8-55 0,0 9-13 0,-9 7 0 0,5 9 0 15,-1 12 44-15,6 12 7 0,-10 8 1 0,0 12 0 0,0 8-25 0,0 5-5 16,0 3-1-16,-5-4 0 0,0-4-21 0,10-3 0 16,4-9 0-16,0-8 0 0,-4-16 0 15,4-5 0-15,9-3 0 0,-4-8 0 0,-5-4 0 16,0-9 8-16,-4-4-8 0,8-3 0 0,10-5 0 0,-9-7 0 16,-14-9 0-16,9 0 8 0,4-4-8 0,1-4 11 15,-14-8-11-15,0 0 12 0,0 0 9 0,9 0 3 16,0-8 0-16,0 4 0 0,-9-8 8 0,9-4 1 15,10-5 1-15,-6 1 0 0,-4-8-13 0,10-9-2 16,-1-3-1-16,5-4 0 0,-1-9-9 0,6-4-1 16,-6 1-8-16,10-17 12 0,5 0-12 0,-5-4 11 15,-1 0-11-15,6 0 10 0,4 0-10 0,0 0-12 16,-5-4 2-16,1 5 1 0,4-5-2 0,-5 4 0 0,10 0 0 0,-1 0 0 31,-4 4-17-31,5 0-3 0,-1 0-1 0,5 5 0 16,-4-1-34-16,-1 8-7 0,-4 9-2 0,5 11 0 15,-10 17-152-15,-8 8-30 0,17 7-7 0,-22 14 0 0</inkml:trace>
          <inkml:trace contextRef="#ctx0" brushRef="#br0" timeOffset="18385.5674">17056 6945 288 0,'-50'0'25'0,"36"0"-25"16,14 0 0-16,0 0 0 0,-18-4 319 0,9 4 58 15,9 0 12-15,0 0 3 0,0 0-261 0,0 0-52 16,-14 0-11-16,14 0-1 0,0 0-43 0,0 0-8 16,0 0-1-16,14-4-1 0,13 0-6 0,0-4-8 15,5 4 11-15,9-4-11 0,0-5 0 0,0-3 0 16,9-4 0-16,-4 4 0 16,-5 4-25-16,9-5-12 0,5 1-3 0,-5 0-531 0,4 4-106 15</inkml:trace>
          <inkml:trace contextRef="#ctx0" brushRef="#br0" timeOffset="18729.2405">19300 6564 1267 0,'0'0'56'0,"0"0"12"0,-9 0-55 0,5 0-13 15,4 0 0-15,-9 9 0 0,0-1 223 0,-1 4 41 16,1 4 9-16,-4 8 2 0,-1 1-207 0,0 3-40 16,-8 4-9-16,-1 1-2 0,0-1-5 0,5 0 0 15,0 5-1-15,-1-5 0 0,6 5-11 0,4-1 0 16,4 0 0-16,1 1 8 0,-1-5-8 0,5-3 0 15,5-1 0-15,4 0 0 0,4 1-11 0,10-5-4 16,0 0-1-16,4-4 0 16,0-3-48-16,5-9-9 0,0 0-3 0,0-4 0 15,0-4-128-15,4-8-25 0,28-13-6 0,-23-7-1 0</inkml:trace>
          <inkml:trace contextRef="#ctx0" brushRef="#br0" timeOffset="19825.4633">22378 6305 864 0,'0'0'38'0,"0"0"8"0,0 0-37 0,0 0-9 0,0 0 0 0,-4-4 0 15,-6 4 218-15,-3 0 42 0,-5 9 8 0,-1-1 1 16,1 8-166-16,-9 4-34 0,4 4-6 0,-9 5-2 16,5-1-27-16,-5 4-6 0,5 9 0 0,-1-1-1 15,-3 5-17-15,3-1-10 0,1 5 12 0,4-1-12 16,0 1 9-16,5 0-9 0,5-5 0 0,3-7 9 15,6 3-9-15,4-8-12 0,0-3 2 0,0-5 1 0,4 0-12 16,10-4-3-16,0-7 0 0,-1-5 0 0,6-4 24 16,-1 0-11-16,0-8 11 0,5-4-8 0,0 0 19 0,-1-5 4 15,6-3 1-15,-6-4 0 0,6 0 26 0,-6-4 6 16,6-1 0-16,-5-3 1 0,-1-4-17 0,-3-1-3 16,3-3-1-16,-3-1 0 0,-1-7-15 0,0-1-3 15,0-3-1-15,0 3 0 0,1 5-9 0,-6-1 0 16,1 5-12-16,-5 3 12 0,0 5-25 0,-4 4 2 15,-5 4 1-15,-5 7 0 16,-4 1-18-16,-9 8-4 0,0 4-1 0,-10 8 0 16,-4 0-131-16,-4 9-25 0</inkml:trace>
          <inkml:trace contextRef="#ctx0" brushRef="#br0" timeOffset="20075.4039">22870 6747 1612 0,'0'0'144'0,"0"16"-116"0,0 4-28 0,0 4 0 16,0 9 148-16,-5 7 23 0,1 1 5 0,-1 3 0 15,-4 5-113-15,0 3-23 0,-5-3-5 0,1-1-1 16,-1 1-2-16,0-4 0 0,1-1 0 0,-6-8 0 15,6-7-51-15,-5-1-10 0,4-4-3 0,-4-3 0 16,-5-1-131-16,5-4-26 0,0-4-6 0,-1-4-1 0</inkml:trace>
        </inkml:traceGroup>
        <inkml:traceGroup>
          <inkml:annotationXML>
            <emma:emma xmlns:emma="http://www.w3.org/2003/04/emma" version="1.0">
              <emma:interpretation id="{1A891438-BAD3-4C7A-B12A-02057323D27A}" emma:medium="tactile" emma:mode="ink">
                <msink:context xmlns:msink="http://schemas.microsoft.com/ink/2010/main" type="inkWord" rotatedBoundingBox="26431,7094 29940,6914 29989,7876 26481,805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0465.9379">24313 6755 2340 0,'0'-12'52'0,"5"-1"10"0,-1 5 2 0,1 0 1 15,-5 8-52-15,4-4-13 0,1 0 0 0,-5 4 0 16,0 0-92-16,9 4-22 0,5 0-4 0</inkml:trace>
          <inkml:trace contextRef="#ctx0" brushRef="#br0" timeOffset="20590.909">24864 6609 1670 0,'0'0'148'0,"0"0"-118"15,0 0-30-15,9-8 0 0,0 0 100 0,0 4 13 16,-9 4 3-16,9-4 1 0,5 4-89 0,0 0-17 16,-5 0-11-16,4 0-930 0</inkml:trace>
          <inkml:trace contextRef="#ctx0" brushRef="#br0" timeOffset="20812.4533">25770 6564 1843 0,'0'0'164'0,"0"0"-132"0,0 0-32 0,5 13 0 16,-1-1 53-16,1 8 4 0,-5 4 1 0,0 13 0 0,0-1-10 16,-14 9-3-16,-4-5 0 0,9 5 0 0,-14-1-19 0,-4 1-4 15,-1 3-1-15,-8-7 0 0,4-1-21 0,0-3 9 16,-13 3-9-16,13-4 0 15,-14-7-128-15,14-1-32 0,0-4-6 0,10-11-2 0</inkml:trace>
          <inkml:trace contextRef="#ctx0" brushRef="#br0" timeOffset="20278.5076">23671 6621 2419 0,'0'0'215'0,"9"-4"-172"0,5 0-35 16,0 4-8-16,4 0-9 0,0 4-4 0,5 4-1 0,-5-4 0 16,0 0 14-16,5 0 10 0,4 0-2 0,1 0 0 31,-1 5-148-31,0-1-31 0</inkml:trace>
          <inkml:trace contextRef="#ctx0" brushRef="#br0" timeOffset="21281.0853">26435 6241 2386 0,'0'0'52'0,"9"8"12"0,-5 8 1 0,10 4 3 0,0 9-55 0,-1 11-13 0,1 9 0 0,-5-1 0 16,-9 5 27-16,9 3 2 0,-4-3 1 0,-10 0 0 15,-4-5-16-15,9 1-3 0,-4-9-1 0,-6 1 0 16,1-9-10-16,0 0 0 0,0-3 0 0,0-1 0 16,-5-8 0-16,14-3 0 0,0-5 0 0,0 0-11 15,0-12 11-15,0 0 0 0,0 0 0 0,0 0 0 16,9-4 0-16,5-8 11 0,-5 0-11 0,14-9 12 16,0-3-12-16,4 0 0 0,5-5 9 0,0 1-9 15,0-4 0-15,0-1 0 0,9-3 0 0,-5-5 0 16,9-3 0-16,-13-1 0 0,9 1 0 0,-9-1 0 0,5 1 0 0,-6 3-10 15,1 1 10-15,0 8 0 0,-4 3-16 0,3 5 3 16,-12 8 1-16,-6 4 0 0,1 8 12 0,-14 4 0 16,0 0 0-16,14 12 0 0,-10 4 0 0,5 12 0 15,-4 1 0-15,-5 7 0 0,0 0-12 0,0 9 0 16,0-5 0-16,0 5 0 0,-5-9 12 0,-4 5 16 16,9-5-3-16,0 1-1 15,0-1-51-15,0-4-10 0,0-3-3 0,9-5-1001 0</inkml:trace>
        </inkml:traceGroup>
      </inkml:traceGroup>
    </inkml:traceGroup>
    <inkml:traceGroup>
      <inkml:annotationXML>
        <emma:emma xmlns:emma="http://www.w3.org/2003/04/emma" version="1.0">
          <emma:interpretation id="{387E885E-93DD-4E3F-900B-FACC2384929B}" emma:medium="tactile" emma:mode="ink">
            <msink:context xmlns:msink="http://schemas.microsoft.com/ink/2010/main" type="paragraph" rotatedBoundingBox="3719,10819 28624,9361 28927,14542 4023,16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7E4045-E64F-4DBD-A2A2-9693A18919B0}" emma:medium="tactile" emma:mode="ink">
              <msink:context xmlns:msink="http://schemas.microsoft.com/ink/2010/main" type="line" rotatedBoundingBox="3728,10723 25695,9798 25799,12285 3833,13209"/>
            </emma:interpretation>
          </emma:emma>
        </inkml:annotationXML>
        <inkml:traceGroup>
          <inkml:annotationXML>
            <emma:emma xmlns:emma="http://www.w3.org/2003/04/emma" version="1.0">
              <emma:interpretation id="{2FF19AC4-55BA-471B-A5E8-3E9E6A8544FE}" emma:medium="tactile" emma:mode="ink">
                <msink:context xmlns:msink="http://schemas.microsoft.com/ink/2010/main" type="inkWord" rotatedBoundingBox="3745,11114 6530,10997 6618,13092 3833,1320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88642.5746">1262 10879 1472 0,'0'0'32'0,"0"0"8"0,0 0 0 0,0 0 1 0,0 0-33 0,0 0-8 0,0 0 0 0,0 0 0 16,0 0 18-16,9 4 2 0,-9-4 0 0,9 8 0 15,0 4 4-15,1 0 2 0,-1 4 0 0,0 4 0 16,-9 5 21-16,4 3 4 0,1 17 1 0,-1 7 0 16,-4 5 2-16,0 8 1 0,-4 7 0 0,4 5 0 15,0-4-15-15,-9 0-4 0,4 4 0 0,1-4 0 16,4 4-5-16,-5-9-2 0,-4 1 0 0,4-8 0 15,1 0-29-15,4-5 0 0,-5-3 0 0,1-9 0 16,-5 1-12-16,4-13-1 0,1 1-1 0,-1-9 0 16,-4 0-6-16,4-4-2 0,5 1 0 0,-4-5 0 15,-1-4-23 1,1 0-5-16,-1-4-1 0,1 4 0 0,4 1-7 0,0-13-2 16,-5 8 0-16,5-8 0 0,0 0-31 0,0 0-6 0,-14 4-2 15,14-4 0-15</inkml:trace>
          <inkml:trace contextRef="#ctx0" brushRef="#br0" timeOffset="490204.7078">3111 11077 1670 0,'0'0'148'0,"0"0"-118"0,0 0-30 0,-5-8 0 16,-4 0 92-16,9 8 12 0,0 0 2 0,0 0 1 15,-5-4-43-15,5 4-8 0,14-8-1 0,4-1-1 16,5 5-37-16,4-4-7 0,14 0-2 0,5 0 0 15,-1-4-24-15,10 4-4 0,4-4-2 0,5 0 0 16,4-1-58-16,5-3-12 16,9 4-3-16,-5 0-788 0</inkml:trace>
          <inkml:trace contextRef="#ctx0" brushRef="#br0" timeOffset="489970.3877">2714 11676 1148 0,'-36'-16'51'0,"31"8"10"0,1-1-49 0,-5 1-12 16,-5 0 0-16,-4-4 0 0,9 4 73 0,0-4 12 15,-5 0 3-15,0 0 0 0,1-1-36 0,-1 1-6 16,10 4-2-16,-1 0 0 0,-9 4-19 0,10-4-4 16,4 8-1-16,0 0 0 0,0 0-7 0,0 0-1 15,4 12-1-15,1 4 0 0,9 0-1 0,-5 13 0 16,-5 3 0-16,1 1 0 0,4 7 10 0,0-4 1 16,-4 9 1-16,4-1 0 0,-5-3-7 0,5 3-2 15,5-3 0-15,-5-5 0 0,0-3-13 0,0-5 11 16,0-8-11-16,0-8 10 0,-4 1 0 0,4-5 0 15,0 0 0-15,5-8 0 0,-5-8 10 0,5 0 3 16,-5-9 0-16,4 1 0 0,10-8 1 0,-5-4 0 0,-4-1 0 16,4-7 0-16,14-1-14 0,-14 5-2 0,-4 0-8 0,4-1 12 15,-9 9-3-15,10 4-1 0,-6 4 0 0,-8 3 0 16,-10 5 16-16,5 8 2 0,14-4 1 0,-14 4 0 16,0 0-13-16,4 12-2 0,10 1-1 0,4 3 0 15,1 0-11-15,-6 0 10 0,1 4-10 0,-1 1 10 16,10-1-10-16,-5-4 0 0,-8-4 0 0,3 0 8 15,1-4-8-15,0 1-11 0,-1-5 3 0,-4 0 0 16,5-4-4-16,0-4-1 0,4-9 0 0,-5 5 0 16,1 0 13-16,0-4 0 0,4 0 0 0,-4-4 0 15,-1 0 0-15,1-1 0 0,0-7 0 0,4 0 0 16,-4-5 0-16,4 1 0 0,-9-4 0 0,4-9 0 16,1 1 9-16,4-5-9 0,-4-7 0 0,0-5 9 15,-1-8-9-15,1 1 0 0,-5-5 0 0,0-4 0 16,5 0 0-16,0 0-14 0,-5-4 3 0,4 0 1 15,5-3-28-15,1 3-6 16,3 0 0-16,-3 8-1 0,-1 4 20 0,-4 9 4 0,-1 7 1 0,1 13 0 0,-5 7 41 0,0 5 9 16,-4 12 2-16,-1 4 0 0,-4 8 2 0,0 0 1 15,5 12 0-15,-1 16 0 0,-4 5-15 0,0 7-4 16,0 9 0-16,-9 3 0 0,5 9 6 0,-1 4 1 16,-4 3 0-16,4 1 0 0,-4 8-11 0,5 0-3 15,-1 4 0-15,1 0 0 0,-1 0-9 0,10 0 0 16,-1 0 0-16,5-8 8 0,-4-1-8 0,-1-3 0 15,6-4-10-15,3-8 10 16,-4-5-43-16,5 1-2 0,-5-9-1 0,0-3 0 16,0-9-160-16,0-3-32 0,0 7-6 0,-9-36-2 0</inkml:trace>
          <inkml:trace contextRef="#ctx0" brushRef="#br0" timeOffset="489173.7072">993 10895 1407 0,'23'-37'62'0,"-9"21"14"0,4-8-61 0,0 0-15 16,5-5 0-16,4 1 0 0,5 0 69 0,5 3 11 15,4-3 3-15,4 4 0 0,10 3-5 0,4 5-1 0,9 8 0 16,-8 0 0-16,-1 4-42 0,0 8-9 0,9 8-2 16,-9 4 0-16,-9 5-24 0,1 3 0 0,-6 4 0 0,-4 5 0 15,-5 3 0-15,-4 0 0 0,-4 5 0 0,-6-1 0 16,-3-3 0-16,-6 3 8 0,-8 1-8 0,-5-1 0 16,0 1 8-16,-5-1-8 0,-13 1 8 0,-5-9-8 15,5 4 10-15,-5-3-10 0,1-1 12 0,-6-3-12 16,-4-9 12-16,10 0-12 0,-1-4 12 0,0 4-12 15,-13-7 8-15,13-5-8 0,5 0 0 0,4 0 0 16,-9-4-12-16,10 0-7 0,-6 0-1 0,10 0 0 16,9-4-36-16,-4 8-7 0,-10 0-1 15,10-4-1-15,4-4 15 0,0 0 3 0,0 0 1 0,0 0 0 16,13 8 37-16,1 0 9 0,-1 5 0 0,1-5 0 16,0-4 10-16,9 8 4 0,4-4 1 0,-4 4 0 0,-10 0 9 15,10 0 3-15,4 1 0 0,1 3 0 0,-6-4 8 0,1 8 1 16,0-4 1-16,0 9 0 0,4-5-5 15,-9 8-2-15,-4 0 0 0,-5 5 0 0,0 3-12 0,-4 5-2 16,-5-1-1-16,-9 5 0 0,-5 3-7 0,0 1 0 16,-4-5-8-16,-5 1 12 0,-13-5-12 0,-1 1 9 15,1-1-9-15,-9 1 8 0,-10-5-8 0,-4 1 0 16,9-5 0-16,0-4 0 0,-5-3 0 0,0-5 0 16,1-4 0-16,4-8 0 0,4 0-24 0,5-8 2 15,0 0 1-15,5-8 0 16,4-8-26-16,4-4-5 0,10-1 0 0,0-3-1 15,13-4-123-15,5-5-25 0</inkml:trace>
        </inkml:traceGroup>
        <inkml:traceGroup>
          <inkml:annotationXML>
            <emma:emma xmlns:emma="http://www.w3.org/2003/04/emma" version="1.0">
              <emma:interpretation id="{D5707B92-4273-46F2-A0A3-650360C5D43B}" emma:medium="tactile" emma:mode="ink">
                <msink:context xmlns:msink="http://schemas.microsoft.com/ink/2010/main" type="inkWord" rotatedBoundingBox="8596,10518 12879,10337 12979,12708 8696,1288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92660.9746">7805 10640 806 0,'0'0'36'0,"-10"4"7"0,1 0-35 0,-4 0-8 16,4 4 0-16,4 0 0 0,-4 8 297 0,4 5 58 0,-4 3 11 0,5 4 2 16,-1 5-256-16,-4 3-51 0,4 4-10 0,1 5-3 15,4 3-20-15,0 1-5 0,-5 4-1 0,1 3 0 16,4 9-22-16,0-4 9 0,4-1-9 0,1 5 0 16,-5 0 0-16,9 0 0 0,-4-1 0 0,8-3-12 31,-4 0-109-31,5 0-22 0,0-1-4 0</inkml:trace>
          <inkml:trace contextRef="#ctx0" brushRef="#br0" timeOffset="493160.8468">9275 10777 1994 0,'-27'8'88'0,"13"5"19"0,-9 3-86 0,1 4-21 0,-1 12 0 0,-4 5 0 16,-5 7 66-16,0 9 9 0,4 8 1 0,-3 3 1 15,-1 9-13-15,0 4-4 0,-9 0 0 0,9-4 0 16,-4 4-41-16,-1-4-9 0,1-5-2 0,4 1 0 16,0-8-8-16,0 0-11 0,5-9 3 0,4 5 0 15,-9-13-160-15,5 1-31 16,0-9-6-16</inkml:trace>
          <inkml:trace contextRef="#ctx0" brushRef="#br0" timeOffset="492942.1484">8565 10919 1994 0,'0'-32'88'0,"0"19"19"0,4-3-86 0,1 4-21 16,0-4 0-16,-1 4 0 0,1 0 72 0,-1-4 11 15,1 3 1-15,4 1 1 0,0 0-37 0,5 4-8 16,-1-4-2-16,1 4 0 0,0 0-29 0,4 8-9 16,-5 4 0-16,6 4 0 0,-1 8 0 0,0 4 0 15,5 13-10-15,-5 3 10 0,5 9-8 0,0 3 8 16,-5 9 0-16,0-1 0 0,5 5 0 0,-5 4 0 16,5-4 0-16,-5-1 0 0,0-3 0 0,5-4 0 15,0-9-9-15,-1-3 9 0,-3-1-11 0,3-8 2 16,1-3 0-16,0-9 0 15,0 0-39-15,-5-4-7 0,0-3-1 0,0-5-614 16,5-4-122-16</inkml:trace>
          <inkml:trace contextRef="#ctx0" brushRef="#br0" timeOffset="493395.1674">9571 10239 2127 0,'9'0'47'0,"14"0"9"0,4 0 3 0,5 8 1 0,5-4-48 0,3 8-12 16,11 5 0-16,-6 3 0 0,1 8 52 0,4 9 8 16,-5 3 1-16,-4 9 1 0,-4 7-19 0,-6 9-4 15,-3 8-1-15,-5 0 0 0,-10 4-14 0,-4 4-2 0,-4 4-1 16,-10 0 0-16,1-1-8 0,-5 6-1 0,-5-10-1 0,-4 1 0 16,4 0-23-16,-4-4-4 0,-5 0 0 0,-4 0-745 15,0 0-149-15</inkml:trace>
          <inkml:trace contextRef="#ctx0" brushRef="#br0" timeOffset="492396.1606">5897 11546 806 0,'0'0'72'0,"0"0"-58"16,0 0-14-16,0 0 0 0,9 0 99 0,5 0 17 0,-1-4 3 0,10-4 1 16,-5 0-52-16,5-8-11 0,4 0-1 0,1-5-1 15,-1 5-6-15,5-8-1 0,0-4 0 0,-5-5 0 16,5 1-33-16,0-5-7 0,4 1-8 0,1-4 11 16,-1-1-11-16,0-3 12 0,5-1-12 0,0-3 12 15,5-1-12-15,-1-4 8 0,-4 1-8 0,0-1 8 16,0-4-8-16,-4 1 0 0,-1-5 0 0,-4 0 0 15,-9 9 0-15,4-5-11 0,1-4 11 0,-10 9-8 16,0-1 8-16,-4 1-12 0,-1-1 12 0,-4 4-12 16,0 1 12-16,-4 3 0 0,-5 1 0 0,5 7 0 15,-10 5 0-15,0 4 0 0,1 3 0 0,-5 1 0 16,4 0 0-16,-4 4 0 0,0 3 0 0,-5 1 0 16,5 4 0-16,-4 0 0 0,4 4 8 0,-5 0-8 15,0 0 0-15,1 4 0 0,-1 4 0 0,-4 4 0 0,-1-4 0 16,-3 8 0-16,4-8 0 0,-5 8 0 0,5 0 0 0,-5 0 0 15,5-4 0-15,-1 4 0 0,1 0 0 16,4-4 0-16,1 8 0 0,-1-3 0 0,10-1 11 0,-6 0-3 16,1 0 0-16,5 0 0 0,-5 4-8 0,9 0 0 15,-9 4 0-15,9 1 0 0,-5 3 0 0,5 12 8 16,0 1 0-16,0 7 0 0,5 5 3 0,-1 7 0 16,1 9 0-16,-5 4 0 0,0 7 11 0,4 5 2 15,-4 8 1-15,5 4 0 0,-5 0 10 0,0 0 1 16,-5 0 1-16,5 1 0 0,-4-5-6 0,-1-1-2 15,1-7 0-15,-10-4 0 0,0 0-29 0,5-4 0 16,0-8 0-16,-5-5 0 0,1-3 0 0,-1-5 11 0,-4-7-11 16,4-1 10-16,1-3-10 0,-1-5 0 0,0-8 0 0,1 5 0 15,-1-1 0-15,5-4 0 0,-5-7 0 0,5-1 0 16,0-4 0-16,4 0 0 0,-4-8 0 0,9-4 8 16,0 0 1-16,0 0 0 0,-9-4 0 0,5 0 0 15,-5-8-1-15,9 0-8 0,-5-9 12 0,5 1-4 16,5-8-8-16,-1 0 0 0,1-5 0 0,8 1 0 15,-4-5-12-15,10 1 1 0,-1 0 1 0,5-1 0 16,-5 1 10-16,0 7-12 0,5 1 12 0,-5 8-12 16,-4 0 20-16,-1 7 3 0,1 5 1 0,0 0 0 15,-1 8 3-15,10 8 1 0,0 0 0 0,0 5 0 16,-1 7-16-16,6 8 11 0,4 0-11 0,-5 5 10 16,0 3-10-16,1 1 0 0,3-1 0 0,-3 1 0 15,-6-1-17-15,6 0-6 0,-5 5-1 0,-1-5-610 16,6-7-122-16</inkml:trace>
        </inkml:traceGroup>
        <inkml:traceGroup>
          <inkml:annotationXML>
            <emma:emma xmlns:emma="http://www.w3.org/2003/04/emma" version="1.0">
              <emma:interpretation id="{5DB5E029-0E4F-4496-8D07-E885472D8DC8}" emma:medium="tactile" emma:mode="ink">
                <msink:context xmlns:msink="http://schemas.microsoft.com/ink/2010/main" type="inkWord" rotatedBoundingBox="14956,10783 19416,10595 19483,12180 15023,1236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95087.7994">15581 10385 1713 0,'0'0'76'0,"0"0"16"0,0 0-74 0,0 0-18 0,0 0 0 0,0 0 0 16,-9 0 80-16,4 4 12 0,-9 0 2 0,1 8 1 15,-5 4-60-15,-1 4-12 0,-8 5-3 0,0 7 0 16,-1 5-9-16,-3-1-3 0,3 8 0 0,1-3 0 16,4-1-8-16,5 1 0 0,0-1 0 0,4 1 0 15,0-5 17-15,10 1 11 0,4-5 3 0,0-4 0 0,4-3-9 0,1-1-2 16,4 0 0-16,0-8 0 0,-4 1-6 0,4-1-2 16,0-4 0-16,5-4 0 0,-10-4 32 0,5 4 7 15,-9-8 1-15,5 4 0 0,-5-4-39 0,0 0-13 16,0 12 9-16,0 0-9 0,-9 1 0 0,0-1 0 15,-10 4 0-15,-3 4 0 16,-10 0-88-16,0 1-24 0,-9-1-4 0,-5 4 0 16,-4-4-115-16,0 1-22 0,-41 15-5 0,27-16-1 0</inkml:trace>
          <inkml:trace contextRef="#ctx0" brushRef="#br0" timeOffset="495290.8838">15918 10336 2358 0,'50'-28'104'0,"-23"16"22"0,5 0-101 0,9-1-25 0,0 1 0 0,14 0 0 16,4-4 32-16,0 4 0 0,-9-4 1 0,5 4 0 15,-5 3-33-15,0-3 0 0,0 4 0 0,-14 0 0 31,-4 4-140-31,-5 0-24 0,-4 4-6 0</inkml:trace>
          <inkml:trace contextRef="#ctx0" brushRef="#br0" timeOffset="495525.1961">16109 9907 1612 0,'0'0'144'0,"0"0"-116"16,0 0-28-16,0 0 0 0,0 0 143 0,9 12 22 16,0 9 5-16,-4 3 1 0,-1 12-87 0,1 5-16 15,4 7-4-15,-5 5-1 0,-8 4-21 0,-1 7-4 16,5 1-1-16,0 4 0 0,-9 8-25 0,0 0-4 16,0-4-8-16,4-1 11 0,1 1-11 0,-1-4-17 15,1 0 4-15,-1-4 1 16,5-1-104-16,0 1-21 0,0 0-4 0,-4-4-858 0</inkml:trace>
          <inkml:trace contextRef="#ctx0" brushRef="#br0" timeOffset="494392.367">12221 10968 1209 0,'9'-33'53'0,"-5"17"12"0,1-4-52 0,4-5-13 0,0 5 0 0,0-4 0 15,5 4 173-15,-5 4 32 0,5-5 7 0,-5 5 0 16,0 8-124-16,5 0-24 0,-5 0-6 0,0 8-1 15,-9 0-29-15,13 12-7 0,1 4-1 0,0 8 0 16,4 9-20-16,-4 3 0 0,4 13 0 0,5 3 0 16,-5 5 0-16,0 8 0 0,-4 4 0 0,-1-1 0 15,1 1 0-15,-5-8 12 0,0-4 0 0,-4-5-1 16,4-7-11-16,-5-5-11 0,1-7 3 0,0-5 0 16,-5-8 8-16,0-4 11 0,4-8-3 0,-4-8 0 15,0 0-8-15,0 0 0 0,0 0 0 0,-4-8 0 16,-6-8 0-16,6 0 0 0,-1-8 0 0,1-5 0 0,4-7 0 0,0-5 12 15,0-11-4-15,0-5 0 0,9 1 7 0,-5-5 1 16,6 0 0-16,8 0 0 0,0 5-16 0,5 3-8 16,4 1 8-16,0 3-13 0,5 8 13 0,-4 9 0 15,-1 0 0-15,0 16 0 0,-4 3 8 0,0 9 7 16,-1 8 1-16,6 13 1 0,-5-1 7 0,4 12 0 16,-4 4 1-16,-1 9 0 0,-3 3-25 0,-1 5 0 15,-5 4 0-15,-3-1 0 0,-1 5 0 0,0 0 0 16,-5-9 0-16,1-3 0 0,4-5-10 0,-4-3-7 15,-5-9-2-15,4-8 0 0,-4 0 31 0,5-3 5 16,-5-9 2-16,0-8 0 0,0 12-19 0,0-12 0 0,0 0 0 16,0 0 0-16,0 0 0 0,0 0-16 0,4-12 4 0,1-1 0 15,4-7 12-15,-5-4 16 0,6-4-3 0,-6-9-1 16,10 5-12-16,-5-9 0 0,5 1 0 0,-1-5 0 16,5 5 0-16,1-5 0 0,3 5 0 0,-3 4 0 15,8-1 0-15,-9 9 0 0,5-1 0 0,0 9 0 16,-5 0 15-16,-4 12 0 0,4 4 0 0,-5 0 0 15,-4 8-2-15,5 4 0 0,-5 8 0 0,0 4 0 16,5 9-13-16,-5-1 0 0,0 4 0 0,-4 5 0 16,4-1 0-16,0 1 0 0,-4-1 0 0,-1 0 0 15,5 1-14-15,0-1 4 0,0-3 1 0,1-1 0 16,-6-4-7-16,5-3 0 0,0-1-1 0,5-8 0 16,-5 0-111-16,0 1-21 15,5-5-5-15,-5 0-795 0</inkml:trace>
          <inkml:trace contextRef="#ctx0" brushRef="#br0" timeOffset="494728.5135">14365 10785 1785 0,'0'0'79'0,"0"0"17"15,0 0-77-15,0 0-19 0,0 13 0 0,0 3 0 16,0 0 115-16,0 4 19 0,5 4 4 0,-1 1 1 16,1 3-83-16,-5 0-17 0,4 1-3 0,1-1-1 15,-1 4-25-15,1-7-10 0,0-1 8 0,-1-8-8 16,5 0 0-16,0-3 0 0,0-1 0 0,10-8 0 0,-6 0-11 0,1-8 3 16,4 0 0-16,-4-4 0 0,4-1 8 0,-4-7 0 15,4 4 0-15,0-4 0 0,-4 0 20 0,4-4 7 16,-4-1 1-16,-1 1 0 0,1 0-28 0,-5-4 8 15,5 3-8-15,-1-3 0 0,1 0 0 0,0-1 8 16,-10 1-8-16,5 4 0 16,0 4-25-16,-4-4-11 0,0-1-1 0,-5 5-1 15,4 4-147-15,-4 0-30 0,-4-12-5 0,-10 3-609 0</inkml:trace>
        </inkml:traceGroup>
        <inkml:traceGroup>
          <inkml:annotationXML>
            <emma:emma xmlns:emma="http://www.w3.org/2003/04/emma" version="1.0">
              <emma:interpretation id="{A8C4F4DD-D9F1-4B5D-9316-C155536103A1}" emma:medium="tactile" emma:mode="ink">
                <msink:context xmlns:msink="http://schemas.microsoft.com/ink/2010/main" type="inkWord" rotatedBoundingBox="21427,10201 25704,10021 25776,11741 21499,1192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96306.2635">18658 9490 1609 0,'0'0'71'0,"10"0"15"0,-10 0-69 0,13 9-17 0,1 7 0 0,4 4 0 16,-4 8 80-16,-1 9 13 0,6 7 3 0,-6 13 0 16,6 8-28-16,-6 12-6 0,5 3-1 0,-9 5 0 15,1-4-19-15,-6 8-4 0,-4 9-1 0,-4-1 0 16,-1 0-23-16,-4 0-5 0,0-4-1 0,-5-4 0 16,5-8-8-16,-5-8 0 0,1-8 0 0,4-9 0 15,0-3 0-15,4-13-9 0,-4-7 9 0,4-9 0 0,1-8 0 16,4 0 0-16,0-12 0 0,0-4 0 0,0 0 22 0,4-12 2 15,5-8 0-15,5 0 0 0,0-9-4 0,-1-3-1 16,10-8 0-16,0-5 0 0,4-3-10 0,5-1-1 16,5-4-8-16,-1 5 12 0,0 3-12 0,5 1-8 15,5 7 8-15,-5 5-13 0,4 4 13 0,-8 3 0 16,-5 9 0-16,0 12 0 0,-1 4 0 0,-3 8 13 16,-1 4-4-16,-4 9-1 0,0 7-8 0,-5 4 0 15,-5 1 0-15,1 7 0 0,0 1 0 0,-5 3-16 16,0 1 4-16,0-1 1 15,-4 1-120-15,-1 3-24 0,5-3-5 0,-9-9 0 0</inkml:trace>
          <inkml:trace contextRef="#ctx0" brushRef="#br0" timeOffset="496708.2977">20780 10530 2264 0,'9'-24'50'0,"-4"16"10"0,-1-4 3 0,5 0 0 0,-9 4-51 0,0 8-12 0,0 0 0 0,5-4 0 15,-5 4 29-15,0 0 3 0,0 0 1 0,-5-8 0 16,-8 0-33-16,-1 3 0 0,-4 1 0 0,-9 4 0 16,-1 9-16-16,-4-1 4 0,-4 4 0 0,0 4 0 15,-1 4 12-15,1 4-9 0,-5 5 9 0,0 7-8 16,-5 9 8-16,5-1 0 0,-4 5 0 0,8-1 0 15,1-3 0-15,4-1 0 0,0-3 0 0,9-1 8 16,1-7-8-16,3-5 0 0,1-4 0 0,9-3 0 16,0-9 0-16,0 0-10 0,4 0 10 0,5-12-10 15,0 0-2-15,0 0-1 0,0 0 0 0,9-8 0 16,5-8 13-16,4-5 12 0,0 1-3 0,5-4 0 0,5-4-9 16,3-9-16-16,1 1 4 0,0-1 1 0,0 1 11 0,4-5 9 15,1 5-1-15,-1 12-8 0,1 4 24 0,-5 3-3 16,-5 5 0-16,0 4 0 0,-4 8 5 0,-5 8 1 15,0 0 0-15,-4 13 0 0,0-1-27 0,-1 8 0 16,-8 0 8-16,4 5-8 16,-4-1-22-16,-5 5-6 0,-5-1-2 0,1 0-678 15,-6 1-135-15</inkml:trace>
          <inkml:trace contextRef="#ctx0" brushRef="#br0" timeOffset="497005.0999">21213 10433 1382 0,'0'0'123'0,"0"0"-99"0,9 8-24 0,0 9 0 16,4 7 180-16,1 4 32 0,-5 9 5 0,0-1 2 16,0 9-116-16,1-1-23 0,-1 1-5 0,-5 3-1 15,5-3-47-15,-4-5-10 0,4-3-1 0,-4-5-1 16,-1-4-15-16,5-3 0 0,5-9 0 0,-5 0 0 15,5-8 0-15,-1-4 0 0,1-4 0 0,4-4 0 16,0-4 0-16,5 0 0 0,0-8 0 0,0 0 0 16,4-5 0-16,0-3 12 0,5 0-3 0,0-5-1 15,4-7-8-15,-4 4 10 0,0-1-10 0,0-3 10 16,4-1-10-16,1-3 0 0,-1-1-12 0,-4-3 12 16,5-1-46-16,-6 1-2 0,6 3 0 15,-5 1-668-15,0-1-133 0</inkml:trace>
          <inkml:trace contextRef="#ctx0" brushRef="#br0" timeOffset="497380.0133">22515 10563 1594 0,'13'8'71'0,"-8"-4"14"0,4 12-68 0,5 0-17 15,-10 5 0-15,10-1 0 0,0-4 88 0,-1 0 15 16,5 0 2-16,-4 1 1 0,4-5-38 0,-4-4-7 15,4-4-1-15,5-4-1 0,-9 0-33 0,8 0-6 16,-3-12-2-16,-1 4 0 0,0-4-8 0,-4-5-2 0,4-3 0 0,0-4 0 16,0 0 0-16,0-9-8 0,-4 1 12 0,0 3-4 15,-1-7-8-15,-3 4 10 0,-1-1-10 0,0-3 10 16,-5 3-10-16,5 5 0 0,-9 4 0 0,5-4-11 16,-5 7 11-16,0 5 0 0,0 0 0 0,-5 4 0 15,5 0 10-15,-4 4 4 0,4 8 1 0,0 0 0 16,-14 8 0-16,1 4 0 0,-6 8 0 0,1 4 0 15,0 9 13-15,-5 7 2 0,0 1 1 0,1 3 0 16,-1 1-15-16,0-1-2 0,0 5-1 0,1-5 0 16,3-3-13-16,1-1 9 0,0 1-9 0,4-5 8 15,5-4-8-15,5-3 0 0,4-1 0 0,4-4 0 16,5-3-30-16,5-1 2 16,9 0 0-16,-1 0 0 0,10-3-90 0,5-1-18 0,4 0-3 15,4-8-823-15</inkml:trace>
        </inkml:traceGroup>
      </inkml:traceGroup>
      <inkml:traceGroup>
        <inkml:annotationXML>
          <emma:emma xmlns:emma="http://www.w3.org/2003/04/emma" version="1.0">
            <emma:interpretation id="{3CD725DD-8539-4586-9E35-5B61B80A4839}" emma:medium="tactile" emma:mode="ink">
              <msink:context xmlns:msink="http://schemas.microsoft.com/ink/2010/main" type="line" rotatedBoundingBox="5492,13616 28793,12251 28927,14542 5626,15906"/>
            </emma:interpretation>
          </emma:emma>
        </inkml:annotationXML>
        <inkml:traceGroup>
          <inkml:annotationXML>
            <emma:emma xmlns:emma="http://www.w3.org/2003/04/emma" version="1.0">
              <emma:interpretation id="{0A83AA5F-5C5C-43D8-8607-9338D06D7C21}" emma:medium="tactile" emma:mode="ink">
                <msink:context xmlns:msink="http://schemas.microsoft.com/ink/2010/main" type="inkWord" rotatedBoundingBox="5492,13616 9463,13384 9597,15674 5626,1590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99306.1224">5023 13720 1785 0,'0'0'159'0,"0"0"-127"16,-5-5-32-16,5 5 0 0,0 0 118 0,0 0 18 15,0 0 3-15,-4-4 1 0,-5 4-82 0,-1 4-16 16,-3 1-3-16,-1-1-1 0,0 4-30 0,-4 0-8 0,5 0 0 16,-6 4 0-16,1 0 0 0,5 4-16 0,-6-4 4 0,1 5 0 15,0-1 1-15,0 4 0 0,-1-4 0 0,-3 4 0 16,3 1 11-16,1-1 0 0,0 4 0 0,-5 1 0 15,5-1 0-15,0-4 0 0,0 4 10 0,-1-3-10 16,6-1 10-16,-1-4-10 0,0 0 10 0,5-4-10 16,5 0 0-16,-1 1 8 0,5-13-8 0,0 0 0 15,0 0 0-15,0 0 0 0,0 0 0 0,0 0-10 16,9-9 10-16,0 1 0 0,5-8 0 0,0 0 8 16,4 4-8-16,-4-4 0 0,4-5 0 0,0 1 0 15,9 0 0-15,-4 0 0 0,0 4 0 0,4-1 0 16,-4 1 0-16,0 4 0 0,0 0-11 0,-1 0 11 15,-3 4-16-15,-1 0 2 0,0 8 1 0,-4 0 0 16,-5 0 13-16,0 4 0 0,0 4 0 0,-5 0-9 16,1 4 23-16,0 0 5 0,-1 4 1 0,1 9 0 0,-5 3 11 15,0 4 2-15,0 5 1 0,0 7 0 0,0 1-18 0,0 7-4 16,-5 1-1-16,1 4 0 0,-1-1-1 0,0 5 0 16,-8 4 0-16,4-1 0 0,-5 5-10 0,-4-4 0 15,0 0 0-15,-1-9 0 16,-3 1-19-16,-1-8-5 0,-4-9-2 0,-1 1 0 15,1-13-213-15,-5-4-42 0,-27-4-9 0,22-24-2 0</inkml:trace>
          <inkml:trace contextRef="#ctx0" brushRef="#br0" timeOffset="498853.1026">3406 13962 1774 0,'-18'-16'79'0,"9"8"16"0,0 0-76 0,0 0-19 16,0-4 0-16,-5 4 0 0,1-5 29 0,-1 5 3 15,0 0 0-15,1 0 0 0,-1 0-19 0,0 0-3 16,5 0-1-16,-5 0 0 0,-4 0-9 0,5 0 0 16,-6 0 0-16,1-1 0 0,5 1 0 0,-10 4-12 15,-5-4 2-15,6 8 1 0,3-4-2 0,1 4 0 16,-4 4 0-16,-1 4 0 0,-5 0 11 0,6 5 0 0,-6 3 0 0,1 0-8 16,0 0 8-16,8 8 8 0,6 9-8 0,4 7 11 15,-9 5 9-15,8 3 1 0,6 1 1 16,4-1 0-16,4 5-5 0,1-8-1 0,0-1 0 0,8-3 0 15,5-5 0-15,-4-4-1 0,-14-3 0 0,14-5 0 16,8-4-15-16,-3-4 0 0,-6-3 0 0,1-5 0 16,0-4 0-16,4-4 14 0,-4-4-4 0,4-4-1 15,-9-5-9-15,14-7-11 0,8-4 3 0,1-4 0 32,0-5-16-32,5-3-4 0,4-9 0 0,0 1 0 0,0-13 14 0,0 0 2 0,-5-3 1 0,5-5 0 15,-5 0 11-15,1 0 0 0,-1-3-9 0,-4-1 9 16,0-4 0-16,0-4 0 0,-5 4 0 0,-4-4 0 15,0 0 0-15,-1 9 0 0,-3-1 0 0,-1 12 0 16,5 1-9-16,-5 7 9 0,-5 9-12 0,1-1 12 0,0 13 32 0,-10 3 12 16,1 1 4-16,-1 4 0 0,-4 8 12 0,0 0 2 15,0 0 1-15,0 7 0 0,-4-3-27 0,-1 4-6 16,5 4-1-16,0 0 0 0,0 0-29 0,0 0 0 16,0 0 0-16,-9 12 0 0,0 9 0 0,5 7 0 15,-10 4 0-15,0 5 0 0,5 7 0 0,0 9-10 16,0 4 10-16,-5 3-12 0,-4 9 12 0,4 4 0 15,-4 0 0-15,0 4 0 0,4 0 0 0,-4-1 0 16,4 1 0-16,1 0 0 0,8 0 0 0,-4-4 0 16,9-8 0-16,-4-5 0 0,8-3 0 0,1-8 0 15,-1-13 0-15,5 1 0 0,0-9 0 0,1-4-8 0,-1-8 8 16,4 1 0-16,6-5-9 0,-1-4 9 0,-5-4-10 0,10-4 10 16,-5-4-10-16,10-4 10 0,-6-4-10 0,6-5 10 15,-1-7-8-15,0 0 8 0,1-5 0 0,4-3-9 16,-10 0 9-16,1-9-8 0,4-3 8 0,-8-5-8 15,3 5 8-15,-3-1 0 0,-6-3 0 0,1 3 0 16,0 5 0-16,-5-1 0 0,0 5 0 0,-5 3 0 16,5 5 12-16,-4 4 0 0,-5-5 1 0,0 9 0 15,-5 0 1-15,1 4 0 0,-1 4 0 0,1-1 0 16,-5 5-14-16,4 0 0 0,-4 8 8 0,-5 0-8 16,5 0 0-16,0 8 0 0,-4 4-9 0,-1 1 9 15,0 3 0-15,-4 8-9 0,4 4 9 0,1 5 0 16,-1-1 0-16,5 5 0 0,-5 3 0 0,5 0 0 15,5 5 0-15,-1 0 0 0,5-1 0 0,-4-3 0 0,8-1 0 16,1 0 9-16,4 1-1 0,-5-5-8 0,5-3 0 16,5-5 0-16,4 0 0 0,-4-3-12 15,9-5-155-15,-1-8-30 0,6 0-7 0</inkml:trace>
          <inkml:trace contextRef="#ctx0" brushRef="#br0" timeOffset="500040.3266">5187 13748 921 0,'0'0'40'0,"9"0"10"0,0 0-40 0,0 0-10 0,0 4 0 0,5 0 0 15,-1 4 316-15,6 4 62 0,-1 4 12 0,5 5 2 16,-5-1-281-16,5 4-57 0,-5 0-11 0,0 1-3 16,0 3-40-16,-4 0 0 0,-5 1 0 0,0-1 0 15,0-4-16-15,-4 1-1 0,-5-5-1 0,0 0 0 16,0-8-1-16,0 4 0 0,-5-8 0 0,5-8 0 16,0 0 19-16,0 0 9 0,0 0-1 0,0 0 0 15,-9-4 12-15,9-8 3 0,-5-4 0 0,5-4 0 16,0 0-14-16,5-5-9 0,4-3 12 0,-4 0-12 15,-1-1 0-15,5 1 0 0,-4 4-15 0,9 3 5 16,-5 1-10-16,0 8-3 0,0 4 0 0,5 0 0 16,-5 8 8-16,0 0 2 0,0 8 0 0,0 0 0 15,5 0 13-15,-1 4-11 0,1 0 11 0,0 1-10 0,4-1 10 16,-5 0-10-16,10 0 10 0,-5 0-10 0,1-4 10 16,-1-4-8-16,5 4 8 0,-5-4-8 15,9-4-23-15,0-4-4 0,-4 4-1 0,5-8 0 0,-1 4 28 0,5-8 8 16,-5 0 0-16,-4 0 0 0,4 0 0 0,-4 0 17 15,-5 3-1-15,5-3-1 0,-5-4 9 0,0 0 3 16,-4 0 0-16,0 8 0 0,-5-4-13 0,0-5-2 16,0 5-1-16,-4-4 0 0,-5 0-11 0,9 4 0 15,-9 0 0-15,0-1 8 0,0-3-8 0,-9 4 0 16,4 0-10-16,-4 4 10 0,4 4 0 0,-4-4 0 16,0 4-8-16,0 4 8 0,0 0 0 0,0 4 0 0,-5 4 0 0,5 0 0 15,-5 4 0-15,5 8 0 0,-4 1 8 16,-1 7-8-16,0-4 8 0,5 4-8 0,0 5 9 15,0-5-9-15,0 5 10 0,9-5-10 0,-5 4 10 0,5-3-10 16,5-5 8-16,-1-4-8 0,5 0 0 0,-4-4 9 16,9 1-9-16,-1-5 0 0,1-4 0 0,9-8 8 15,0-4-8-15,4-4 0 0,0 4 0 0,5-8 0 16,4-9-15-16,5 1 2 0,5 0 0 0,-5 0 0 16,4-13 5-16,-8 5 8 0,4-4-13 0,-5 3 5 15,5-3 8-15,-4-1-8 0,-1 1 8 0,-4 4-8 16,-9-1 8-16,4 5 0 0,-9 4 10 0,-4 0-10 15,0 4 29-15,-10-1 0 0,1 9 0 0,-5 0 0 16,0 0 10-16,-5 4 1 0,-8 0 1 0,3 4 0 16,-8 4-22-16,0 4-5 0,-5 4-1 0,0 0 0 0,1 9-13 0,-6 7 0 15,1 0 0-15,4 1 0 0,1 3 0 0,3 4 0 16,1-3 0-16,4 7 0 0,1-3 0 0,4-1 0 16,0 1-12-16,4-5 12 0,10-4-12 0,-1 1 12 15,1-5-12-15,-1-4 12 16,5 0-90-16,10-4-11 0,3-3-3 0,10-5-923 15</inkml:trace>
        </inkml:traceGroup>
        <inkml:traceGroup>
          <inkml:annotationXML>
            <emma:emma xmlns:emma="http://www.w3.org/2003/04/emma" version="1.0">
              <emma:interpretation id="{323706AA-CC8D-40F2-9C7D-278D7A669841}" emma:medium="tactile" emma:mode="ink">
                <msink:context xmlns:msink="http://schemas.microsoft.com/ink/2010/main" type="inkWord" rotatedBoundingBox="11142,13384 12700,13293 12786,14763 11229,1485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00930.7639">8783 13930 2127 0,'0'0'47'0,"0"-12"9"0,5 4 3 0,-1-4 1 0,-4-5-48 0,0 5-12 15,5-4 0-15,-5 4 0 0,0 0 47 0,0 0 7 16,0-1 2-16,0 1 0 0,-5 4-39 0,1 4-7 16,-1-4-2-16,-8 4 0 0,4 4-8 0,-10 4 0 15,1 8 0-15,-5 4 0 0,-8 5-11 0,3 7 3 16,1 4 0-16,0 1 0 0,4-1 8 0,-4 1-13 16,8 3 5-16,6-4 8 0,-1-7 0 0,0-1 0 15,5 0 0-15,0-8 0 0,5-8-9 0,4-8 9 16,0 0 0-16,0 0 0 0,0 0-9 0,13-4 9 0,-4-8 0 0,5-4-9 15,9-4 9-15,-5 0 0 0,0-1 0 0,10-7 0 16,-6 0 0-16,6-5 0 0,-1 9 0 0,5-4 0 16,-5-1 0-16,-4 9 0 0,4 0 0 0,-9 8 0 15,5 4 8-15,-5 0 0 0,1 4 0 0,-6 4 0 16,1 8-8-16,0 4 8 0,-1 0-8 0,-4 8 8 16,5 0-8-16,-5 5 0 0,0-1-8 0,5 4 8 15,-10-3 0-15,10-5-10 0,-5 0 10 0,0-4 0 31,5 0-29-31,0-8 1 0,4 1 0 0,5-1 0 0,-5-8 8 0,0 0 3 0,9-8 0 0,-4-1 0 16,4-7 17-16,1-4 11 0,-6 0-2 0,10-4 0 16,0-5 14-16,0-3 2 0,0-5 1 0,4 1 0 15,-4-4-6-15,5-5-2 0,-10 1 0 0,0-9 0 16,-4-4-18-16,0 1 0 0,0-5 0 0,-5 0 0 0,0-8-9 16,-4 1-3-16,-1-5 0 0,6 4 0 0,-10-4-5 0,0 4-2 15,0-4 0-15,5 9 0 0,-5 7 8 16,-5 8 2-16,1 1 0 0,-1 11 0 0,1 5 33 0,-5 12 6 15,0 0 2-15,0 12 0 0,0-1 10 0,0 9 2 16,-9 13 1-16,0 11 0 0,0 8-32 0,-1 9-13 16,1 7 11-16,-4 5-11 0,-1 0 18 0,0 7-2 15,5 1-1-15,-4 4 0 0,-1-1-3 0,0 5 0 16,5-4 0-16,5 4 0 0,-1 0-12 0,0-5 0 16,5 1 0-16,0-8 0 0,10-5 0 0,-6-3-8 15,1-9 8-15,4-3 0 0,4-1-23 0,-3-7 3 16,3-9 0-16,1 0 0 15,4-4-148-15,-4-8-28 0,4-4-7 0,-4-4-697 0</inkml:trace>
          <inkml:trace contextRef="#ctx0" brushRef="#br0" timeOffset="501133.8237">9034 13335 2487 0,'0'0'55'0,"0"0"11"0,9-8 2 0,-5 4 2 0,10-4-56 0,4 4-14 0,1-4 0 0,8-4 0 15,5 3 8-15,9-3 0 0,9 0-8 0,4 0 12 16,6-4-12-16,3 0 0 0,1-1 0 0,4 1 0 16,1 4-168-16,4 0-39 0,72-16-8 15,-31-1-686-15</inkml:trace>
        </inkml:traceGroup>
        <inkml:traceGroup>
          <inkml:annotationXML>
            <emma:emma xmlns:emma="http://www.w3.org/2003/04/emma" version="1.0">
              <emma:interpretation id="{C4F8F170-836D-4406-881D-1B2A8ABD4A4C}" emma:medium="tactile" emma:mode="ink">
                <msink:context xmlns:msink="http://schemas.microsoft.com/ink/2010/main" type="inkWord" rotatedBoundingBox="14480,13201 18932,12940 19017,14393 14565,14654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04556.4942">15153 12862 2343 0,'0'0'104'0,"0"0"21"0,0-9-100 0,0 9-25 0,0 0 0 0,0 0 0 15,0 0 44-15,-14 0 3 0,5 5 1 0,0 3 0 16,-5-4-39-16,1 8-9 0,-6 0 0 0,6 4 0 16,-5 4 0-16,-1 1 0 0,-3 3 0 0,3 4 0 15,6 1 0-15,-6-1 0 0,6 4 0 0,-1 1 0 16,5-1 0-16,0 0 0 0,4 1 0 0,-4-5 0 16,0 4 0-16,0-3 0 0,0-1 0 0,0 4 0 15,-5-7 11-15,-4-1-3 0,4 0-8 0,1 1 12 16,-6-5-12-16,1-4 11 0,0 0-11 0,4-8 10 15,-8 4-10-15,8-3-11 0,-4-1 3 0,4-4 0 16,5 0-91-16,-9-4-17 0,4-4-4 0</inkml:trace>
          <inkml:trace contextRef="#ctx0" brushRef="#br0" timeOffset="504775.1856">15308 13100 1785 0,'50'-20'79'0,"-23"12"17"0,9-4-77 0,10-4-19 15,4 4 0-15,9-5 0 0,5 1 108 0,0 0 19 16,-1-4 3-16,-3 4 1 0,-6-1-105 0,-4 1-26 16,5 0 0-16,-5 4 0 15,-4 0-55-15,-10 0-16 0,5-5-3 0,-5 5-854 0</inkml:trace>
          <inkml:trace contextRef="#ctx0" brushRef="#br0" timeOffset="504978.2654">16013 12238 1094 0,'-9'12'48'0,"5"-3"11"0,4 3-47 0,0 4-12 0,0 8 0 0,0 9 0 16,-5 3 276-16,1 8 54 0,8 13 10 0,-4 4 3 15,-4 8-219-15,-1 3-44 0,0 1-9 0,-4 0-2 16,0 4-42-16,0 0-9 0,-5 0-2 0,1 0 0 16,-1 0-16-16,0 0 0 0,5-5-11 0,0-3 11 15,0-4-58-15,0-4-5 16,-5-9-1-16,5-3-672 0,0-1-134 0</inkml:trace>
          <inkml:trace contextRef="#ctx0" brushRef="#br0" timeOffset="503884.7823">11775 13501 864 0,'0'0'38'0,"0"0"8"0,-5-4-37 0,5-4-9 0,0 0 0 0,-5-4 0 16,5 3 84-16,0-3 16 0,0 0 2 0,0-4 1 16,-4 0-25-16,4 0-5 0,0-5-1 0,0 1 0 15,0-4-14-15,4 4-3 0,1-1-1 0,-5 1 0 16,5 0-20-16,-5 4-4 0,9 0-1 0,-5-1 0 16,1 5-7-16,-1 0-2 0,5 0 0 0,1 8 0 15,-1-4 2-15,4 8 0 0,-4 0 0 0,10 4 0 16,-1 4-22-16,0 4 0 0,0 4 0 0,0 5 0 15,1 7 0-15,-1 4 0 0,0 5 0 0,-4 3 0 0,4 9 0 0,-4-5 0 16,-5 5 0-16,0-5-8 0,0-3 8 0,-4 3 0 16,-1-3 0-16,-4-5 0 0,5-3 0 0,-5-1 0 15,0-4 0-15,-5-3 0 0,1-5 0 0,4-4 8 16,-5 0-8-16,5 0 11 0,-9-8 8 0,9-8 1 16,-5 4 1-16,5-4 0 0,0 0 6 0,0 0 1 15,0 0 0-15,0 0 0 0,0 0 1 0,5-12 1 16,-1-8 0-16,6-8 0 0,8-1-18 0,5-7-3 15,-1 0-1-15,6-9 0 0,3 1-8 0,1-5 0 16,5 0 0-16,4 1 0 0,0 3 0 0,-5-3-16 16,5 3 4-16,-4 5 1 0,-6 7 11 0,6 5 0 0,-10 8 0 0,0 0 0 15,-4 7 16-15,0 1-2 0,-9 8 0 16,4 4 0-16,-4 4-14 0,-1 8 0 0,-4 5 0 16,0 7 0-16,0 4 0 0,-4 9 0 0,0 7 0 0,-1 1 0 15,-4-1-8-15,-4 1 8 0,4-1 0 0,0-3 0 16,-5-1-9-16,5 1 9 0,0-13 0 0,0 4-9 15,-5-7 1-15,5-5 0 0,-4-4 0 0,4-4 0 16,0-12 8-16,0 0 0 0,0 0-9 0,0 0 9 16,0 0 0-16,0 0 0 0,-9-4 0 0,4-8 0 15,1 0 12-15,-1-8-4 0,5-5 0 0,5-3 0 16,-5-4 6-16,4-5 1 0,5-3 0 0,5-5 0 16,0 1-15-16,8-1 11 0,1 1-11 0,9-1 10 15,0 5-10-15,0 3 0 0,0 9 0 0,-5 0 0 16,0 3 12-16,1 5 1 0,-10 8 0 0,5 4 0 0,-5 4 22 0,0 0 4 15,5 8 1-15,-10 4 0 0,6 0-29 0,-6 8-11 16,1-4 8-16,0 13-8 0,-1 3 0 0,1 4 0 16,0 1 8-16,-1 3-8 0,1-3 0 0,-5 3 0 15,0-4 0-15,5 5 0 16,-5-1-39-16,0 1 0 0,0-5 0 0,0 0 0 16,0-3-166-16,-4-1-34 0,9 21-6 0,-10-17-567 15</inkml:trace>
          <inkml:trace contextRef="#ctx0" brushRef="#br0" timeOffset="504244.0587">13955 13230 2408 0,'0'0'53'0,"0"0"11"0,-4-4 3 0,4 4 0 0,0 0-54 0,-9 4-13 0,0 0 0 0,0 12 0 15,-5 4 0-15,5 13 0 0,0 3 0 0,-5 5 0 16,0 7 0-16,5-3 0 0,0-1 0 0,0-3 0 16,4-5-16-16,5 0 4 0,0-7 1 0,5-5 0 31,4-4-27-31,-4-3-6 0,8-1 0 0,1-8-1 0,0-4 11 0,4-4 2 16,-4-4 1-16,4-4 0 0,0-4 31 0,0-5 0 0,5 1 13 0,-5-8-4 15,0 0 31-15,1-5 5 0,-6-3 2 0,5-9 0 16,1 5 1-16,-6-4 0 0,1-1 0 0,-5 5 0 15,0-5-17-15,0 1-3 0,0 3-1 0,-4 5 0 0,-1 4-19 16,-4 3-8-16,-4 5 0 0,-1 8 8 0,-4 0-8 0,-9 8 0 16,-9 8-10-16,-5 4 10 0,0 4-21 0,-9 8 1 15,-4 9 1-15,-1 3 0 16,-4 8-169-16,4-3-35 0</inkml:trace>
        </inkml:traceGroup>
        <inkml:traceGroup>
          <inkml:annotationXML>
            <emma:emma xmlns:emma="http://www.w3.org/2003/04/emma" version="1.0">
              <emma:interpretation id="{01DF2E36-5581-4A72-9BA5-F9660C421321}" emma:medium="tactile" emma:mode="ink">
                <msink:context xmlns:msink="http://schemas.microsoft.com/ink/2010/main" type="inkWord" rotatedBoundingBox="20894,13160 24042,12975 24147,14770 20999,1495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05978.0283">18149 12926 1670 0,'4'-28'148'0,"1"12"-118"0,-1-4-30 0,1-1 0 16,4-7 67-16,0 4 7 0,5-5 2 0,4 5 0 15,-4 0-33-15,8 0-7 0,1-1 0 0,4 1-1 16,1 4-25-16,-1-1-10 0,5 5 8 0,0 4-8 16,-5 8 0-16,5 4 0 0,-5 8 0 0,1 4 0 15,8 9 10-15,-9 7 3 0,5 12 1 0,-5 5 0 16,1-1 21-16,-5 9 4 0,-1 0 1 0,1 3 0 15,0 1-8-15,-9 0 0 0,-1-1-1 0,-4 1 0 16,0 4-18-16,5-9-3 0,-9-3-1 0,4-5 0 16,-5-7-9-16,1-1 0 0,-5-8 9 0,4-3-9 0,-4-5 0 15,5-4 9-15,-5-4-9 0,0 0 0 0,0-3 18 0,0-9-3 16,0 0-1-16,0 0 0 0,0 0-14 16,0 0 0-16,0 0 0 0,9-4 0 0,0-5 0 0,0-3 16 15,0 0-4-15,5-4 0 0,0-12-4 0,-1 3-8 16,-4-3 11-16,5-4-11 0,4-5 0 0,0 1 0 15,5-9 0-15,-9 1 0 0,4-5 8 0,0-3-8 16,5-1 0-16,0 0 0 0,4-3 0 0,0-1 0 16,5 0 0-16,5-3 0 0,-5-1-8 0,9 4 8 15,-5 1-13-15,0 7 5 0,1 5-9 0,4 3-2 16,-5 5 0-16,5 7 0 0,0 5 19 0,-4 8 9 16,-5 4-1-16,-1 8 0 0,-3 0 22 0,-1 8 4 15,5 8 1-15,0 4 0 0,0 4-13 0,0 5-2 16,-5 7-1-16,0 4 0 0,-9 5-5 0,5 7-1 0,-5-3 0 15,1 3 0-15,-1 5-13 0,0-4 0 0,-4 3 0 0,-1-3 0 16,6 3 0-16,-10-3 0 0,4 0-12 0,-4-5 12 16,0 5-25-16,-4-5 1 0,0 1 1 0,-1 3 0 31,-4-3-148-31,-4-5-29 0,-1 1-7 0</inkml:trace>
          <inkml:trace contextRef="#ctx0" brushRef="#br0" timeOffset="506337.3245">21326 13359 1670 0,'0'0'74'0,"0"0"15"0,5 17-71 0,0 7-18 0,-5 8 0 0,0 9 0 15,0 3 233-15,-5 1 43 0,-9 3 9 0,1 9 2 16,-10 0-224-16,-4-1-45 0,-5 5-9 0,-9 0-1 31,-9-1-144-31,-5 1-28 0,-4-4-5 0</inkml:trace>
        </inkml:traceGroup>
        <inkml:traceGroup>
          <inkml:annotationXML>
            <emma:emma xmlns:emma="http://www.w3.org/2003/04/emma" version="1.0">
              <emma:interpretation id="{F8130BE0-EB8E-4191-B024-DC185BC71DAE}" emma:medium="tactile" emma:mode="ink">
                <msink:context xmlns:msink="http://schemas.microsoft.com/ink/2010/main" type="inkWord" rotatedBoundingBox="25355,12510 28797,12308 28907,14191 25465,1439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07743.2397">22624 12509 1382 0,'0'0'123'0,"9"-8"-99"0,5 0-24 0,-5 8 0 16,5-4 51-16,-1 8 5 0,-4 0 0 0,0 13 1 16,5 3 13-16,0 4 2 0,-1 8 1 0,6 9 0 15,-6 7-30-15,5 1-7 0,1 4 0 0,-1-5-1 16,0-3-17-16,0-1-3 0,5-3-1 0,0-5 0 15,0-8-5-15,-1 1-1 0,1-5 0 0,4-8 0 16,-4 0-8-16,5-12 0 0,3 1 9 0,1-10-9 16,0 1 12-16,5-8-3 0,-10-4 0 0,5-4 0 15,4 0-9-15,1-5 0 0,-1 1 9 0,0-4-9 16,1-9 0-16,-1 1 0 0,1-5 0 0,-1-3 8 0,-4 3-8 16,4-3 0-16,1-1 0 0,-1 5 0 0,-4-1 0 0,0 5 0 15,0 8 0-15,0 3-8 0,-5 5 24 0,-4 8 4 16,-10 4 2-16,6 4 0 0,-6 8 21 0,1 4 4 15,-5 8 1-15,-4 4 0 0,-1 5-30 0,-4 7-6 16,5 5 0-16,-10 3-1 0,5 9 3 0,-9 3 1 16,0 5 0-16,-5 0 0 0,-8-1-3 0,3 5-1 15,-3 0 0-15,-1-1 0 0,-4 5-11 0,4-8 0 16,-5-1 0-16,-3 1 0 0,3-8 0 0,-4 3-11 16,1-11 11-16,-1-1-8 0,-5-8 8 0,-4-3 0 15,-4-5 0-15,-1-4 0 0,1-3 0 0,-1-9-12 16,5-4 12-16,5-4-12 0,-1-4 12 0,1 0 16 15,4-5-4-15,5-3-1 0,-1-8-11 0,10 4-16 0,0-4 4 16,4-1 1-16,5 1 19 0,5-4 3 0,-1 0 1 0,10 3 0 16,-1 1-12-16,5 8 0 0,0 0 0 0,1 0 0 15,8 4 0-15,-5 0 0 0,6-1 0 0,3 1 0 16,1 4-16-16,4 4-3 0,-8 0 0 0,8 0 0 16,9 0 19-16,1 0 0 0,4 4-8 0,4-4 8 15,1 4 0-15,-1 0-10 0,1-4 10 0,4 0-8 16,5-4 0-16,-5-4 0 0,4 0 0 0,1 0 0 15,4 0 8-15,0-4 0 0,-4 0 0 0,4-8 0 16,-4-1 0-16,-1 1 0 0,-3 0 0 0,3-4 8 16,1 3-8-16,-1-3 0 0,6-4 0 0,-1-1-8 15,-5 5 8-15,-4-4 11 0,10-1-3 0,-15 1 0 16,14 4-8-16,-13-5 0 0,-10 5 0 0,1-4 0 16,-5 0 0-16,-10 3 0 0,6-3 0 0,-10 0 0 15,0 3 0-15,-4 1 0 0,-5-8 0 0,0 3 0 0,-4 1 0 16,-1 4 0-16,-4-5-12 0,0 5 12 0,0 0 17 15,-4 0 11-15,-1 3 3 0,0 5 0 0,1-4-31 0,-5 12 8 16,4-4-8-16,-4 4 0 0,0 4 0 0,-5 4 0 16,1 0 0-16,-5 8 0 0,-1 4-8 0,-3 0-5 15,-6 4-1-15,1 4 0 0,-5 5 14 0,-4 3 0 16,8 0 0-16,-4 5 0 0,-4 3 13 0,0 0-1 16,8 1 0-16,-4-1 0 0,10-3-20 0,-1-1-5 15,9-4-1-15,1-3 0 0,8 3 14 0,5-8 0 16,5 5 0-16,-1-1 0 0,10-4 12 0,-1 0-2 15,10 1 0-15,0-1 0 0,4 0-10 0,1 0 0 16,8-4 0-16,0-3 0 0,10-1 0 0,-5-4 0 0,4-8 0 16,-4 0-11-16,0 0 11 0,5-8 8 0,4 4-8 15,-4-8 11-15,4-1-11 0,0-3 0 0,4-4-10 16,-4-4 10-16,-9-1 0 0,14 1 0 0,-5-8 0 16,-4-1 0-16,-10-7 0 0,10-1 0 0,-15-7 0 0,10-1 0 15,-4-11 12-15,-10-5-2 0,5 4 0 0,-5-4 0 16,1 1-10-16,-1-9-11 0,-4 0 3 0,0-4 0 15,-10 0 8-15,19 0 0 0,-14 0 0 0,5 9 0 32,-5 3-23-32,0 8-2 0,-4 9-1 0,0 7 0 0,-5 9 14 0,0 7 2 0,0 1 1 0,-4 12 0 15,-1 0 41-15,-4 12 8 0,0 0 1 0,0 0 1 16,0 12-29-16,0 4-5 0,0 13-8 0,-4 3 11 16,-1 4-11-16,-4 9 0 0,9-1 0 0,-9 9 8 15,0 4-8-15,0 3 0 0,0 1 9 0,-5 8-9 0,0 0 0 16,1-1 0-16,-1 5 0 0,0 0 8 15,-4 4-8-15,9-4 0 0,-5 0 0 0,5 0 0 0,-4-9 0 16,8 1 0-16,0-12 0 0,1-5 0 0,8-3-10 0,1-9 0 16,4-3 0-16,0-5 0 15,5-4-43-15,-1-8-9 0,6 1-2 0,-6-5 0 16,6-4-136-16,-6-4-27 0,5-8-5 0</inkml:trace>
          <inkml:trace contextRef="#ctx0" brushRef="#br0" timeOffset="507994.1795">25164 12291 2282 0,'14'-24'101'0,"-9"12"21"0,8-5-98 0,-4 1-24 0,5 4 0 0,4-4 0 15,1 4 24-15,-1 0 0 0,-5 3 0 0,19-3 0 16,-4 0-24-16,3 8 0 0,1-4-9 0,0 4 9 31,0 0-34-31,14 0 0 0,-5 4 0 0,-5 0 0 16,14 4-10-16,0 0-3 0,5 0 0 0,-1 0 0 15,10 0-29-15,0 8-5 0,-5-4-2 0,5 0-748 0</inkml:trace>
        </inkml:traceGroup>
      </inkml:traceGroup>
    </inkml:traceGroup>
    <inkml:traceGroup>
      <inkml:annotationXML>
        <emma:emma xmlns:emma="http://www.w3.org/2003/04/emma" version="1.0">
          <emma:interpretation id="{74A3840F-5029-4FA2-8AD1-140AABB58021}" emma:medium="tactile" emma:mode="ink">
            <msink:context xmlns:msink="http://schemas.microsoft.com/ink/2010/main" type="paragraph" rotatedBoundingBox="4799,15788 32375,14610 32543,18543 4967,197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0F968C-75C1-4609-9904-BE5A7D815DDD}" emma:medium="tactile" emma:mode="ink">
              <msink:context xmlns:msink="http://schemas.microsoft.com/ink/2010/main" type="inkBullet" rotatedBoundingBox="4844,16842 4971,16837 5005,17624 4878,17629"/>
            </emma:interpretation>
            <emma:one-of disjunction-type="recognition" id="oneOf17">
              <emma:interpretation id="interp21" emma:lang="" emma:confidence="0">
                <emma:literal>•</emma:literal>
              </emma:interpretation>
            </emma:one-of>
          </emma:emma>
        </inkml:annotationXML>
        <inkml:trace contextRef="#ctx0" brushRef="#br0" timeOffset="508930.4607">2145 16192 1645 0,'-32'-16'72'0,"28"12"16"16,8-4-70-16,-8 0-18 0,-5-4 0 0,4 8 0 0,1 0 72 0,4 4 12 16,0 0 1-16,0 0 1 0,-9-5-62 0,9 5-12 15,0 0-2-15,0 0-1 0,-9 13-9 0,9 7 0 16,4 0 0-16,5 8 0 0,-4 5 0 0,-5 7 0 16,4 5 14-16,5 3-4 0,5 5 7 0,0 0 2 15,-10-5 0-15,5 1 0 0,14-1-1 0,-9-3 0 16,-5-5 0-16,-5-3 0 0,1-1-18 0,4-4 0 15,5-3-11-15,-10-5 11 16,-4 0-154-16,5-7-24 0</inkml:trace>
      </inkml:traceGroup>
      <inkml:traceGroup>
        <inkml:annotationXML>
          <emma:emma xmlns:emma="http://www.w3.org/2003/04/emma" version="1.0">
            <emma:interpretation id="{71EEDF1A-10E4-42D4-8D1F-86B3E39D75AA}" emma:medium="tactile" emma:mode="ink">
              <msink:context xmlns:msink="http://schemas.microsoft.com/ink/2010/main" type="line" rotatedBoundingBox="5199,15771 32375,14610 32478,17022 5302,18183"/>
            </emma:interpretation>
          </emma:emma>
        </inkml:annotationXML>
        <inkml:traceGroup>
          <inkml:annotationXML>
            <emma:emma xmlns:emma="http://www.w3.org/2003/04/emma" version="1.0">
              <emma:interpretation id="{FA1D172F-EBD0-479A-8C78-A338ABF900A0}" emma:medium="tactile" emma:mode="ink">
                <msink:context xmlns:msink="http://schemas.microsoft.com/ink/2010/main" type="inkWord" rotatedBoundingBox="5213,16102 5747,16079 5806,17445 5271,1746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09344.1044">2924 15371 1497 0,'-32'4'66'0,"23"4"14"0,9-8-64 0,-5 16-16 0,1 8 0 0,-5 9 0 15,4 3 165-15,1 9 30 0,8 3 5 0,-4 1 2 16,-4 7-110-16,8 5-21 0,10 4-5 0,-1 0-1 15,-3 3-33-15,3 1-8 0,1 0 0 0,0 0-1 16,13 0-23-16,-13-5 9 0,-10 5-9 0,5-4 0 16,9 4 0-16,-8-5-11 0,-10-3 0 0,4 0-738 15,5-5-148-15</inkml:trace>
          <inkml:trace contextRef="#ctx0" brushRef="#br0" timeOffset="509094.1407">2532 15682 2016 0,'0'0'179'0,"0"0"-143"16,-22 0-36-16,12 4 0 0,1 4 32 0,-4 1-1 16,4-1 0-16,0 0-647 15,4 4-130-15</inkml:trace>
          <inkml:trace contextRef="#ctx0" brushRef="#br0" timeOffset="509531.8676">2582 16334 2491 0,'0'0'110'0,"0"0"23"0,10-4-106 0,-10 4-27 16,0 0 0-16,0 0 0 0,9 0 20 0,0 0-2 16,9 0 0-16,0 0 0 0,14 0-18 0,0-4-17 15,4 0 3-15,1-4 1 16,8 4-126-16,10-9-25 0,4 1-4 0</inkml:trace>
        </inkml:traceGroup>
        <inkml:traceGroup>
          <inkml:annotationXML>
            <emma:emma xmlns:emma="http://www.w3.org/2003/04/emma" version="1.0">
              <emma:interpretation id="{D2E5FA70-85F3-4806-A8CA-54D5B8F07B67}" emma:medium="tactile" emma:mode="ink">
                <msink:context xmlns:msink="http://schemas.microsoft.com/ink/2010/main" type="inkWord" rotatedBoundingBox="7570,16296 9796,16201 9854,17558 7628,17653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10625.3652">6043 16463 1713 0,'4'-12'76'0,"1"4"16"0,-1-4-74 0,1 0-18 0,-1-4 0 0,5-1 0 15,-4 5 84-15,4-8 14 0,5 0 2 0,-5 4 1 16,0-1-41-16,0 1-9 0,0-4-2 0,0 8 0 16,-4 0-26-16,-1 0-6 0,-4 4-1 0,5-1 0 15,-5 1 0-15,0 8 0 0,0 0 0 0,0 0 0 16,-14 4-2-16,1 4-1 0,-6 5 0 0,-3 3 0 15,-1 4-13-15,-4 0 0 0,-5 9 0 0,4-1 0 16,-3 0 0-16,-1 5-15 0,0-1 2 0,4 0 0 0,6 1 13 0,8-1 0 16,0 5 0-16,10-5 0 0,-10 0 0 0,10-3 0 15,4-9 0-15,4-4 0 0,1-4 0 0,-1-4 0 16,-4-8 0-16,0 0-9 0,9 4 9 0,5-8 0 16,0-4 0-16,4-8 0 0,0-4 0 0,5-4 0 15,4-9 0-15,1 1 0 0,-6-1 0 0,6 1 0 16,-1-4 0-16,0 7 0 0,-4-3 21 0,0 4 0 15,-5 3 0-15,-4 5 0 0,-1 4 2 0,-4 8 0 16,1 0 0-16,-10 8 0 0,0 0-7 0,0 0-2 0,9 8 0 16,-5 8 0-16,1 0-6 0,-1 8-8 15,1 5 11-15,-5 3-11 0,0 9 0 0,0-9 0 0,0 4 0 0,-5 1 0 16,5-5 0-16,0 1 0 0,-4-1 0 16,4-4 0-16,-5-8 0 0,5 1 0 0,0-5 0 0,0-4 0 15,0-12 0-15,0 0 0 0,0 0 0 0,0 0 0 16,0 0 0-16,9-8 0 0,0 0 0 0,5-8 0 15,0-5 0-15,-1-7 0 0,6-4 0 0,-6-5 0 16,10-3 0-16,4-1 0 0,1-3 0 0,-1-1 0 16,5-3 16-16,9-1-4 0,0 1-1 0,9 3 0 15,-5 5-11-15,1 3-11 0,-1 5 3 0,1 4 0 16,-5 3 8-16,-5 5 0 0,1 4-9 0,-5 8 9 16,-5 0 0-16,0 8 0 0,-4-4 0 0,-5 8 0 15,5 4 0-15,-9 0 0 0,4 4 0 0,-9 4 0 0,0 4 10 16,0 1 0-16,-4-1 0 0,-1 0 0 0,-8 4 1 0,-1 1 0 15,-8-5 0-15,-1 4 0 0,-4 0 1 16,-5 1 0-16,0-5 0 0,-4 0 0 0,4-4-4 16,-9 5 0-16,0-5 0 0,-9 4 0 0,5 0 1 0,-5 1 0 15,-5-5 0-15,5 8 0 0,5-4-21 0,-5 0-5 16,5-3-1-16,-1-5 0 16,5 0-144-16,5-4-29 0</inkml:trace>
          <inkml:trace contextRef="#ctx0" brushRef="#br0" timeOffset="509984.8964">4800 15585 2246 0,'0'0'200'0,"0"0"-160"0,0 0-32 0,0 0-8 16,0 20 0-16,0 1-12 0,0 3 4 0,9 8 0 15,-5 5 30-15,10 7 6 0,0 9 2 0,-1 3 0 0,6 9-9 0,-6 4-1 16,5 4-1-16,-4 0 0 15,4 0-19-15,-4-1 8 0,-5 1-8 0,0 0 0 16,0 0 0-16,-4-4 0 0,-5-9 0 0,-5-11 0 0,1 0 0 16,-1-5 0-16,-4-7 0 0,0-5 0 0,-5-8 0 0,5-4 0 15,0-3 8-15,-5-5-8 0,5-4 9 0,0-4-1 16,9-4-8-16,0 0 12 0,-9-8 8 0,5-8 0 16,-1-5 1-16,0-3 0 0,10-8-11 0,4-5-2 15,5 1-8-15,4-1 12 0,5-3-12 0,4 0 0 16,9 3 8-16,-4 5-8 0,0-1 10 0,-5 9-1 15,5 8 0-15,-4 4 0 0,-1 8-1 0,0 0-8 16,1 8 12-16,-6 4-4 0,6 4-8 0,-10 4 0 16,9 4 0-16,-9 1 0 0,1-1 0 0,-1 4 0 0,5 0 0 0,-5 1 0 31,0-1-110-31,0 0-27 0,0 0-6 0,5-3-541 0,0-9-109 0</inkml:trace>
        </inkml:traceGroup>
        <inkml:traceGroup>
          <inkml:annotationXML>
            <emma:emma xmlns:emma="http://www.w3.org/2003/04/emma" version="1.0">
              <emma:interpretation id="{2F2C857E-F855-4C04-884B-D3CDD9A2E6F4}" emma:medium="tactile" emma:mode="ink">
                <msink:context xmlns:msink="http://schemas.microsoft.com/ink/2010/main" type="inkWord" rotatedBoundingBox="10971,16027 14420,15880 14495,17641 11046,1778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11187.7351">8483 16196 2592 0,'0'-20'230'0,"0"0"-184"0,4 0-37 0,6-1-9 16,3 1-21-16,1 4-7 0,-5 0 0 0,0 4-1 16,5-5 29-16,-5 9 0 0,9 4 11 0,-9 0-3 15,0 0-8-15,5 12 0 0,0 0 0 0,-1 9 8 16,-4 3-8-16,0 8 0 0,1 0 0 0,-1 9 0 15,-5-1 0-15,1 5 0 0,-5-5 0 0,-5 5 0 0,1-5 0 0,-1 0 0 16,1 1 0-16,-6-5 0 0,1-3 0 0,0-1 0 16,0-8 8-16,5 0-8 0,-1 1 24 15,0-9 0-15,1-4 0 0,4-8 0 0,0 0-7 0,0 0-1 16,0 0 0-16,0 0 0 0,0 0-16 0,0 0 0 16,4-8 0-16,6-4 0 0,-1-5 13 0,0-3-1 15,4-4 0-15,6-4 0 0,3-5-12 0,1-3 0 16,5-5 0-16,-1-7 0 0,0 3 0 0,5-7 0 15,-5-5 0-15,5 0 0 16,0 5-18-16,4-1-6 0,1 9-2 0,-1 3 0 0,1 9 26 0,-5 3 0 16,4 5 0-16,-9 8 0 0,1 8 12 0,-6 4 8 15,1 4 2-15,0 4 0 0,0 8-7 0,-5 8-2 16,-4 4 0-16,4 1 0 0,-5 7 5 0,-3 5 1 16,-1-1 0-16,0 4 0 0,-5-3-19 0,1-1 10 0,-5 5-10 0,0-1 8 15,-5-3-8-15,5-5 8 0,-4 4-8 0,-1-3 8 31,1-5-27-31,-5 5-5 0,-1-5-2 0,6-4 0 16,-5 0-134-16,0 1-28 0,4-5-4 0,-4-8-2 0</inkml:trace>
          <inkml:trace contextRef="#ctx0" brushRef="#br0" timeOffset="511406.431">9717 16293 864 0,'0'0'38'0,"13"-4"8"0,1-4-37 16,4 0-9-16,10 0 0 0,3-4 0 16,1 0 334-16,14 0 65 0,-1-1 13 0,10-3 2 0,0 0-295 0,4 0-59 15,-5 0-12-15,1 0-3 0,-5 3-33 0,0 1-12 16,-4-4 0-16,-1 8 9 16,-4 0-33-16,-4 0-6 0,-1 4-2 0,-9 0 0 15,-4-4-93-15,0 8-19 0,-9 0-4 0,-14 0-777 0</inkml:trace>
          <inkml:trace contextRef="#ctx0" brushRef="#br0" timeOffset="511631.6343">9903 15897 748 0,'0'0'67'0,"0"0"-54"15,0 0-13-15,0 0 0 16,0 0 362-16,0 0 70 0,0 16 13 0,0 4 3 0,5 9-313 0,4 3-63 15,5 4-13-15,4 9-3 0,-4-1-38 0,4 5-8 16,-5-1-2-16,1-3 0 0,4 0 20 0,1-1 3 16,-6 1 1-16,1-5 0 15,-1-4-52-15,-3-3-9 0,-1-5-3 0,-5 5 0 16,5-13 1-16,-4 0 0 0,4-8 0 0,0-4 0 16,0 4-179-16,-9-12-36 0</inkml:trace>
          <inkml:trace contextRef="#ctx0" brushRef="#br0" timeOffset="511834.7113">10932 15678 864 0,'0'0'38'0,"0"0"8"0,0 0-37 0,0 0-9 0,0 0 0 0,0 0 0 16,0 0 388-16,5 12 76 0,-1 1 16 0,6 7 2 15,3 0-350-15,-4 4-71 0,0 5-13 0,5 3-4 16,-5 4-22-16,0 5-5 0,5 7-1 0,-5 1 0 15,0-4-16-15,-4 3 10 0,4-3-10 0,-9-1 8 32,4-3-27-32,-4-1-5 0,0-8-2 0,0 5 0 15,-4-9-99-15,-1 0-20 0,1-3-4 0,-1-5-919 0</inkml:trace>
          <inkml:trace contextRef="#ctx0" brushRef="#br0" timeOffset="512131.5193">11506 15395 2250 0,'0'0'100'0,"9"8"20"0,9 4-96 0,1 8-24 16,-1 13 0-16,0 11 0 0,5 9 72 0,-5 8 9 16,0 7 3-16,-4 5 0 0,-5 8-21 0,0 4-4 15,-4 8-1-15,-5-8 0 0,-10 0-38 0,1-4-7 16,-9-4-1-16,0-4-1 0,-9 0-22 0,-1-8-4 16,-4-9-1-16,-4-3 0 15,-5-5-162-15,-5-3-33 0,-4-9-6 0</inkml:trace>
          <inkml:trace contextRef="#ctx0" brushRef="#br0" timeOffset="512490.8068">8273 15318 1094 0,'0'0'97'16,"-4"-4"-77"-16,-5 4-20 0,4 0 0 0,-4 8 176 0,5 0 32 15,-6 8 7-15,6 5 1 0,-5 7-116 0,4 12-24 16,1 9-4-16,4 4 0 0,0 7-22 0,4 9-4 15,1 0-1-15,4 12 0 0,5 4 8 0,-1 8 2 16,5-4 0-16,5 4 0 0,5-8-39 0,-1 0-7 16,0 0-1-16,5-4-8 0,9 0 0 0,-9-8 0 15,4-5 0-15,1-3 0 16,4-8-36-16,0-4-15 0,0-9-2 0,9-4-1 16,-5-3-137-16,10-13-27 0</inkml:trace>
        </inkml:traceGroup>
        <inkml:traceGroup>
          <inkml:annotationXML>
            <emma:emma xmlns:emma="http://www.w3.org/2003/04/emma" version="1.0">
              <emma:interpretation id="{4DD9C858-C7B7-40B3-9110-79A9B39DB2D4}" emma:medium="tactile" emma:mode="ink">
                <msink:context xmlns:msink="http://schemas.microsoft.com/ink/2010/main" type="inkWord" rotatedBoundingBox="15764,15607 20524,15404 20589,16908 15828,17111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13643.6294">14734 15719 2246 0,'0'0'100'0,"9"-4"20"0,5 4-96 0,-1-4-24 0,1 4 0 0,9 4 0 16,-10 0 36-16,1 4 2 0,-5-4 1 0,0 4 0 16,-9 4-29-16,0 0-10 0,5 0 0 0,-1 5 9 15,1-1-9-15,-5 0 0 0,5 4 0 0,-5 0 0 16,0 5 0-16,0-5 0 0,-5 4 0 0,5 0 0 16,0 1 20-16,5-5 3 0,-1 0 0 0,-4-8 0 15,5 5-23-15,-1-5-12 0,5-4 2 0,-4-4 0 16,4-4 10-16,5 0 0 0,-1 0 8 0,1-8-8 0,4 4 16 0,-4-8-2 15,4-5 0-15,0 1 0 0,0-4-3 0,-4-4-1 16,-5 3 0-16,5-3 0 0,-1 0 13 16,-8 0 2-16,4-5 1 0,-4 5 0 0,4 0-10 0,-5-1-1 15,1 1-1-15,-5 8 0 0,-5 4-14 0,5 0 8 16,-9 4-8-16,-4 4 0 0,-1-1 0 0,-4 5-16 16,-5 5 1-16,-9-1 1 15,0 4-121-15,-4 4-24 0,-10 0-5 0</inkml:trace>
          <inkml:trace contextRef="#ctx0" brushRef="#br0" timeOffset="513862.3245">15367 15338 2818 0,'13'-8'62'0,"6"4"13"0,13-4 2 0,4 0 3 0,9 4-64 0,10-4-16 0,4 0 0 0,5 0 0 16,0-5 0-16,4 1 9 0,-4 0-9 0,-5 4 8 16,0-4-23-16,0 0-5 0,5 0 0 0,-14 0-1 31,-9-1-117-31,5 1-23 0,-1 0-5 0,-4-4-893 0</inkml:trace>
          <inkml:trace contextRef="#ctx0" brushRef="#br0" timeOffset="512959.454">13022 15613 230 0,'0'0'20'0,"0"0"-20"15,0 0 0-15,0 0 0 0,0 0 464 0,9 9 89 16,5 3 18-16,-1 4 3 0,1 8-453 0,4 9-90 15,-4 7-19-15,0 5-3 0,-5-1-9 0,4 5 0 16,-3-1 9-16,-6 5-9 0,1-5 0 0,-1-3 0 16,1-5 0-16,-1 1-8 0,-4-9 8 0,0-8-10 15,5-3 10-15,-1-5-10 0,-4-4 10 0,0 0 11 16,0-12-3-16,0 0 0 0,0 0 28 0,0 0 4 16,0 0 2-16,0-12 0 0,5-4 18 0,0-4 3 15,-1-5 1-15,1-3 0 0,4-4-36 0,0-5-6 0,4 1-2 0,1-1 0 16,0-3-10-16,4 3-2 0,9 1-8 0,-4-4 12 15,9 3-12-15,-5-3 0 0,5 3 0 0,-5 5 0 16,1 4-16-16,4-5 3 0,-5 9 1 0,0 0 0 31,1-1-98-31,-1 5-19 0,-4 4-4 0,-5 4-1 0</inkml:trace>
          <inkml:trace contextRef="#ctx0" brushRef="#br0" timeOffset="513331.1989">14215 15767 2419 0,'0'0'107'0,"0"0"22"0,-9 0-103 0,9 0-26 0,0 0 0 0,-5 8 0 16,-4 9 74-16,5-1 10 0,-6 8 1 0,10 0 1 16,0 1-65-16,-4-1-13 0,4 4-8 0,-5 1 10 15,5-9-10-15,0-4-14 0,0 4 3 0,5-4 1 16,-5-3-42-16,4-5-9 0,-4-8-2 0,10 8 0 15,3-8 25-15,1 0 5 16,4-8 1-16,-4 0 0 0,4-1 32 0,0-7 0 0,-4 0 0 0,4-4 0 0,0 0 36 0,-4-1 0 16,0-3 1-16,-1 0 0 0,1-1-17 0,0-3-3 15,-5 4-1-15,4-4 0 0,-4 3-1 0,-4 1-1 16,0 4 0-16,-5 0 0 0,0 3-14 0,0 5 9 16,-5 4-9-16,-4-4 8 0,-5 4-8 0,-4 8 8 15,0 0-8-15,-5 0 8 0,-13 4-8 0,4 4-9 16,-5 4 9-16,1 0-13 15,-1 4-23-15,6 5-5 0,-1-5-1 0,0 4 0 16,5 0-166-16,8-3-32 0,-22 15-8 0,19-16 0 0</inkml:trace>
          <inkml:trace contextRef="#ctx0" brushRef="#br0" timeOffset="514112.2684">15913 14772 2102 0,'0'0'93'0,"9"12"19"0,-4 8-89 0,4 4-23 16,0 13 0-16,5 3 0 0,-1 5 84 0,1 7 12 15,-5 5 2-15,5 8 1 0,-1 4-39 0,1 3-7 16,-9 1-1-16,4-4-1 0,-9 0-36 0,0 0-7 16,-5-9-8-16,1 1 11 15,-6-4-36-15,1-1-7 0,5 1-2 0,-10-4 0 16,1-1-191-16,3 1-39 0,1-13-7 0,0-3-1 0</inkml:trace>
          <inkml:trace contextRef="#ctx0" brushRef="#br0" timeOffset="514488.1768">17015 15403 2307 0,'-14'-4'51'0,"10"-4"10"0,4 8 3 0,0 0 0 0,-14-8-51 0,0 4-13 0,14 4 0 0,-9 0 0 15,-9-4 12-15,-5 8-1 0,1 0 0 0,-1 4 0 16,0 4-11-16,0 0 0 0,5 0 0 0,0 0 8 0,9 5-8 0,0-1 0 16,-1 4 0-16,6 4 0 0,-1-3 0 0,5 7 0 15,0-4 0-15,0 5 0 0,0-1 11 0,5 0 3 16,4-4 1-16,0 5 0 0,-9-1 29 0,9-4 5 16,9 5 2-16,-8-1 0 0,3 0 2 0,-4 5 1 15,0-9 0-15,1 4 0 0,-1-3-26 0,0-1-4 16,-9 0-2-16,4-4 0 0,5-3-14 0,-9 3-8 15,-4-4 8-15,-5 4-8 0,0-8-8 0,0 5-7 16,-10-5-1-16,-8 4 0 16,-5-4-60-16,-4 0-13 0,4 0-3 0,-5 1 0 15,-8-5-124-15,-1 0-26 0,-49 4-5 0,22-4-1 0</inkml:trace>
          <inkml:trace contextRef="#ctx0" brushRef="#br0" timeOffset="514674.6415">17798 15808 2592 0,'-5'-8'230'0,"5"0"-184"0,0-5-37 0,0 13-9 16,5-4 12-16,-5 4 0 0,0 0 0 0,0 0-788 15,0 0-156-15</inkml:trace>
        </inkml:traceGroup>
        <inkml:traceGroup>
          <inkml:annotationXML>
            <emma:emma xmlns:emma="http://www.w3.org/2003/04/emma" version="1.0">
              <emma:interpretation id="{3D7686EE-0BC9-4D61-A81C-47273DD88E93}" emma:medium="tactile" emma:mode="ink">
                <msink:context xmlns:msink="http://schemas.microsoft.com/ink/2010/main" type="inkWord" rotatedBoundingBox="22714,15022 26474,14862 26563,16940 22803,1710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15787.6323">20657 15059 1036 0,'0'0'92'0,"5"-4"-73"16,-5-4-19-16,0 8 0 0,4-4 121 0,-4 0 21 15,0-4 4-15,0 8 1 0,0 0-75 0,-9-4-16 16,0 0-2-16,0 0-1 0,-9 8-32 0,0 0-6 15,-5-4-2-15,0 8 0 0,-4-4-5 0,-5 4-8 16,4-4 11-16,-3 0-11 0,-1 8 9 0,4-8-9 0,1 0 0 0,4 4 9 16,5-4-9-16,-5 4 0 0,5 1 0 0,0-1 8 15,9 0-8-15,-5 0-9 0,1 0 9 0,3 0-13 32,6 0-19-32,-1 0-3 0,5 0-1 0,5 4 0 15,-1 1 8-15,6-1 2 0,3 0 0 0,5-4 0 0,-4 4 13 0,9 0 2 0,4 0 1 0,-4 5 0 16,4-1 10-16,1 0 0 0,-1-4 0 0,5 4 0 15,-5 0 0-15,5 5 14 0,-5-1-3 0,1 0-1 16,-6 4 18-16,1 1 4 0,0-5 1 0,-9 4 0 16,4 1 9-16,-5-1 2 0,-4-4 0 0,1 0 0 15,-6 1-7-15,1-1-1 0,-5 0 0 0,-5 0 0 16,-4-4 0-16,-5 1-1 0,1-1 0 0,-5 4 0 16,-5-4-9-16,-5 0-2 0,-3 1 0 0,-6 3 0 15,-8 0-9-15,-1 0-3 0,-9 1 0 0,5-1 0 0,0 4-12 16,0 0 0-16,5-3 0 0,-1-5 0 15,1 0-135-15,4 0-29 0,4 0-7 0</inkml:trace>
          <inkml:trace contextRef="#ctx0" brushRef="#br0" timeOffset="516220.4924">21417 15375 2152 0,'0'0'96'0,"0"0"19"0,0 0-92 0,0 0-23 0,5 12 0 0,0 8 0 16,-5-4 23-16,0 9 0 0,-5-1 0 0,0 4 0 16,-4 0-13-16,0 5-2 0,-4-1-8 0,-1 1 12 15,0 3-12-15,-4-4 0 0,4 1-9 0,5 3 9 16,0-3-12-16,0-5 3 0,0 4 1 0,4-3 0 15,5-9-5-15,5 0-1 0,0 0 0 0,4-12 0 16,0 5-2-16,4-9-1 0,1-4 0 0,0-4 0 16,4 0 17-16,-4-9 0 0,4 1-8 0,0 0 8 15,5-4 0-15,-5-4 14 0,5-1-2 0,-5 1-1 16,5-4 9-16,4 0 1 0,0-1 1 0,1-3 0 16,-1 4-11-16,-4-9-3 0,0 5 0 0,-1-4 0 15,1-1 0-15,-9 1 0 0,-1 0 0 0,-3-1 0 16,-6 1 13-16,-4 8 3 0,0-1 0 0,-9 1 0 0,0 4 9 15,0 4 3-15,-5-5 0 0,-4 9 0 0,0-4-36 0,-5 8 0 0,0-4 0 0,-4 8 0 32,-1-4-21-32,1 8-5 0,-5-4-1 0,5 8 0 0,0 0-105 0,-5 0-22 0,4 4-4 15</inkml:trace>
          <inkml:trace contextRef="#ctx0" brushRef="#br0" timeOffset="517189.0245">22610 15330 518 0,'0'0'46'0,"14"-4"-37"0,4 0-9 0,5 0 0 16,4 0 333-16,5-4 65 0,5 4 13 0,-1-4 2 16,5 0-302-16,0 4-61 0,4-4-12 0,6-5-2 15,-6-3-26-15,5 0-10 0,-4 0 8 0,4-4-8 16,0-5 0-16,0 5 0 0,0-8-9 0,-4 3 9 16,-10-3-18-16,5 0 3 0,-9-9 1 0,0 1 0 0,0 0 14 15,-5-1-12-15,0 1 12 0,-4-5-12 0,-5 1 12 16,-4 3-9-16,-1-3 9 0,1-1-8 0,-5 5 8 15,0 0 0-15,0-1 0 0,-4 5 0 0,0-1 0 0,-5 5 0 16,4 0 8-16,-4-1-8 0,-4 1 0 0,4 4 0 16,0 0 0-16,-5-1 8 0,0 5-8 0,-4 4 0 15,5 4 8-15,-5 0-8 0,4-1 11 0,-4 1-3 16,-5 4 0-16,5 0 0 0,0 4-8 0,-4 0 8 16,-1-4-8-16,5 4 8 0,-9 0-8 0,4 4 0 15,-4-4 0-15,4 4 8 0,0-4-8 0,-4 4 0 16,4-4 0-16,1 4 0 0,4 4 0 0,-5 0 0 15,9-4 0-15,5 0 8 0,0 0-8 0,0 0 0 16,0 0 0-16,0 0 8 0,0 0-8 0,-4 12 0 16,4 0 9-16,0 4-9 0,4 0 20 0,1 5 0 0,-5-1 0 15,5 4 0-15,-5 4 5 0,0 5 1 0,0 7 0 0,0 5 0 16,-5 7-10-16,-4 5-3 0,0 8 0 0,0 0 0 16,-5 3-2-16,0 1-1 0,-8 0 0 0,3-4 0 15,-3 8-10-15,-1-5 0 0,5 1 9 0,4 0-9 16,-4 8 0-16,0-4 0 0,-5 0 0 0,5-5 8 15,-1 1 4-15,6-4 2 0,-5 0 0 0,-1-5 0 16,6 5 3-16,-1-8 1 0,0-1 0 0,-4 1 0 16,0-4-3-16,4-13-1 0,-4 1 0 0,4-9 0 15,1-8-14-15,4-3 0 0,0-5 0 0,-1-4 0 16,6-4 12-16,-1 0-4 0,5-8-8 0,0 0 12 16,0 0-1-16,0-12-1 0,-4-4 0 0,8-9 0 15,5-3 10-15,1-8 1 0,-1-5 1 0,4-3 0 16,6-5-43-16,3 1-9 0,1-1-2 15,4 0 0-15,5 1 32 0,0 3 0 0,0 1 0 0,9 7 0 0,-5 1-8 16,-4 8 8-16,0 7 0 0,-5 1-9 0,1 4 19 0,-5 8 4 16,-1 0 1-16,-4 8 0 0,1 4 4 0,-6 4 1 15,1 4 0-15,-5 4 0 0,5 5-20 0,-1 3 0 16,-3 4 0-16,3 5 0 0,-8-1 0 0,4 4 0 16,0 1 0-16,0-5 0 0,-4 0 0 0,4-3 0 15,0-1 0-15,0-4 0 0,-4-3-12 0,4-9-7 16,0 4-1-16,0-4 0 15,4 0-48-15,-3-4-11 0,3-4-1 0,5 5-656 16,-4-5-130-16</inkml:trace>
        </inkml:traceGroup>
        <inkml:traceGroup>
          <inkml:annotationXML>
            <emma:emma xmlns:emma="http://www.w3.org/2003/04/emma" version="1.0">
              <emma:interpretation id="{B7020EEC-01F4-47FD-B9B0-3F11C1D1283B}" emma:medium="tactile" emma:mode="ink">
                <msink:context xmlns:msink="http://schemas.microsoft.com/ink/2010/main" type="inkWord" rotatedBoundingBox="27095,15409 32400,15183 32478,17022 27174,17249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17502.4423">24709 14707 806 0,'0'0'36'0,"-4"-8"7"0,4 0-35 0,0 8-8 0,-5-8 0 0,5 8 0 15,0 0 282-15,0 0 54 0,-9 0 12 0,4 8 1 16,1 8-230-16,-10 4-47 0,5 13-8 0,-5 3-3 16,-8 4-16-16,-1 5-3 0,0 8-1 0,-4 3 0 15,0 5-1-15,4 4-1 0,-5 4 0 0,6 3 0 16,3 5-17-16,1-4-3 0,5 0-1 0,3-4 0 15,6 0 3-15,-5-9 1 0,4-3 0 0,5 4 0 16,0-5-39-16,5-7-8 0,-5-5-2 0,9 1 0 16,-5-5-101-16,6-7-20 0,-1-9-4 0,0-8 0 0</inkml:trace>
          <inkml:trace contextRef="#ctx0" brushRef="#br0" timeOffset="517798.2476">24791 15427 2026 0,'0'-40'90'0,"5"24"18"0,-1-5-86 0,5-3-22 15,0-4 0-15,5 4 0 0,0-1 0 0,4 1 0 0,-4 0 0 0,4-1 0 16,0 1-8-16,5-4-7 0,0-1-1 0,-5 5 0 16,9 4 16-16,-9 0-12 0,1 4 12 0,3 7-12 15,-3 1 53-15,3 4 11 0,-4 0 3 0,5 12 0 16,-5 0 21-16,5 5 4 0,0 3 0 0,9 4 1 15,-5 12-39-15,0 5-8 0,-4 7-2 0,5 1 0 16,3-1-14-16,-12 13-3 0,13 0-1 0,-5-1 0 16,-9-3 11-16,9 4 3 0,-8-9 0 0,8 1 0 15,-4-1-13-15,-5-3-3 0,5-5 0 0,-5 1 0 16,0-1-12-16,-4-3-16 0,-1-1 3 0,10-4 1 31,-14 1-24-31,5-1-5 0,0-3-1 0,-5-9 0 0,0-4-134 0,4 0-28 16,-3 0-4-16,-1-8-2 0,-9 0-11 0,0-8-3 0,0 0 0 15,0 0 0-15</inkml:trace>
          <inkml:trace contextRef="#ctx0" brushRef="#br0" timeOffset="518048.1904">25888 14938 1267 0,'0'0'112'0,"0"0"-89"16,0-8-23-16,0 8 0 0,0 0 92 0,0 0 13 15,0 0 3-15,-9 8 1 0,5 12-13 0,-10 4-2 16,5 4-1-16,-5 9 0 0,-4 3-16 0,-5 13-3 16,1 4-1-16,-10 11 0 0,-5 9-41 0,5 4-8 15,-13 0-1-15,4 4-1 0,-9 0 0 0,4 4 0 16,-4-4 0-16,0-4 0 0,0 0 5 0,9-8 1 0,0-12 0 16,5-5 0-16,4-7-28 0,0-5 0 0,5-3-14 15,-1-13 5 1,1 0-44-16,4-3-9 0,5-9-2 0,4-4 0 15,-4-8-172-15,4-8-34 0</inkml:trace>
          <inkml:trace contextRef="#ctx0" brushRef="#br0" timeOffset="518373.9575">26212 14699 2170 0,'22'0'96'0,"-8"4"20"0,9 4-92 0,0 8-24 0,-1 4 0 0,6 9 0 16,-1 3 54-16,-4 9 6 0,4-1 2 0,0 9 0 0,-8 11-12 0,-6 1-2 15,10 4-1-15,-14 8 0 0,0-1-3 0,-9 9-1 16,0 0 0-16,-9 0 0 0,-5 0-28 0,-8 0-6 15,-6 0-1-15,6 0 0 0,-10-4-8 0,-5-4 0 16,1 0 0-16,-5-9 0 0,0-3-11 0,5-4-4 16,-5-9-1-16,0-3 0 15,-5-9-35-15,5-3-7 0,9-9-2 0,-4-4 0 16,4-4-145-16,5-8-30 0,4-4-5 0,0-8-2 0</inkml:trace>
          <inkml:trace contextRef="#ctx0" brushRef="#br0" timeOffset="518822.3183">26758 15439 1497 0,'0'0'133'0,"14"-8"-106"16,4 0-27-16,5-4 0 0,-1 8 96 0,10-8 13 15,0 4 3-15,0 4 1 0,13-4-45 0,-13 4-8 16,14 0-3-16,-1-4 0 16,1-1-33-16,4-3-8 0,-4 0 0 0,13 4-1 15,-9-4-15-15,4 4 0 0,-3-8 8 0,-1-1-8 0,-5 5 0 0,1-4 0 16,-1 0 0-16,5 4 0 15,-9 0-20-15,0 0-6 0,0-1-2 0,-4 5 0 16,-1-4-55-16,0 0-11 0,-8 0-2 0,4 0-1 16</inkml:trace>
          <inkml:trace contextRef="#ctx0" brushRef="#br0" timeOffset="519181.6078">27022 15783 2059 0,'32'-8'91'0,"-5"8"19"0,-9 0-88 0,14 0-22 0,14 0 0 0,-1 4 0 16,5-4 48-16,5 4 4 0,-5-4 2 0,5 0 0 15,-5 0-41-15,0-4-13 0,0 0 8 0,-4-4-8 16,8 0 8-16,-4 0-8 0,-4 0 12 0,4-4-12 16,-5 0 0-16,5 0-9 0,-4-1-1 0,0 5 0 15,-1-4-32-15,1 4-6 0,-5-4-2 0,-5 4 0 16,-4-4-33-16,0 4-6 0,-5 0-2 0,0 3-738 15</inkml:trace>
          <inkml:trace contextRef="#ctx0" brushRef="#br0" timeOffset="519495.0347">27109 16200 1720 0,'0'0'76'0,"0"0"16"0,0 0-73 0,9-4-19 0,4 4 0 0,1-4 0 15,0 4 62-15,4 0 9 0,5 0 1 0,-1 0 1 16,10 0-36-16,0 0-7 0,14 0-2 0,-5 0 0 16,-5 0-16-16,14 0-3 0,0 0-1 0,0 0 0 15,0-4-8-15,0 0 0 0,10-4 0 0,-1 4 0 16,5-4-149-16,-1-4-29 0,10-4-6 0</inkml:trace>
          <inkml:trace contextRef="#ctx0" brushRef="#br0" timeOffset="520074.1096">29084 14990 288 0,'0'0'25'0,"0"0"-25"0,14-8 0 0,-5 4 0 16,-4 0 297-16,-5 4 55 0,0 0 10 0,0 0 2 16,13 0-280-16,-13 0-56 0,5 12-11 0,-5 0-2 15,-5 0-15-15,-4 9 0 0,5-1 0 0,-10 4 0 16,-4 1 16-16,0 11 1 0,-10 0 0 0,10 9 0 0,-9 3 8 0,-5 5 2 16,5 4 0-16,8 7 0 15,-3-3-4-15,-1 0-1 0,9-4 0 0,5-1 0 16,0-3-2-16,4-9 0 0,-4 1 0 0,9-5 0 0,14-7-8 0,-5-1-3 15,0-8 0-15,5-3 0 0,9-5-9 0,-1-4 12 16,6-8-12-16,-1 0 12 0,5-4-4 0,0-4-8 16,4-4 12-16,-4-4-4 0,0 0 23 0,14-5 4 15,-15-3 1-15,10-4 0 0,-4 0 2 0,-5-1 1 16,9-7 0-16,-5 0 0 0,-9-5-4 0,14-3-1 16,-9-5 0-16,-9 1 0 0,9-5-22 0,-5-4-12 15,-9 5 12-15,5-1-12 0,-14 1 0 0,5 7 0 0,0 5 0 16,-10-1 0-16,-4 9 0 0,0 4 0 0,0 0 0 15,-4 3 0-15,-10 1-14 0,0 8 0 0,-4-4 0 0,-14 8 0 32,-4 0-95-32,-10-1-19 0,-8 5-4 0</inkml:trace>
        </inkml:traceGroup>
      </inkml:traceGroup>
      <inkml:traceGroup>
        <inkml:annotationXML>
          <emma:emma xmlns:emma="http://www.w3.org/2003/04/emma" version="1.0">
            <emma:interpretation id="{CC3B7ECB-EA2D-46E4-99A0-36872AEE9418}" emma:medium="tactile" emma:mode="ink">
              <msink:context xmlns:msink="http://schemas.microsoft.com/ink/2010/main" type="line" rotatedBoundingBox="18507,17211 28163,17193 28166,18914 18510,18932"/>
            </emma:interpretation>
          </emma:emma>
        </inkml:annotationXML>
        <inkml:traceGroup>
          <inkml:annotationXML>
            <emma:emma xmlns:emma="http://www.w3.org/2003/04/emma" version="1.0">
              <emma:interpretation id="{A9294A8B-765A-4C6E-BE83-C6BD2740417F}" emma:medium="tactile" emma:mode="ink">
                <msink:context xmlns:msink="http://schemas.microsoft.com/ink/2010/main" type="inkWord" rotatedBoundingBox="18507,17211 23951,17201 23954,18922 18510,18932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24651.6696">19719 17443 288 0,'32'-12'12'0,"-23"3"4"0,-4-3-16 0,4 0 0 15,-5 0 0-15,1 0 0 16,4 4 360-16,-4 0 70 0,-5 0 14 0,0 8 2 0,0 0-302 0,0 0-60 16,0 0-12-16,0 0-2 0,-9 0-50 0,4 0-9 15,-4 4-3-15,-5 0 0 0,5 8-8 0,-14 0 0 16,5 0 0-16,0 4 0 0,-5 9 0 0,0-5 0 15,1 0 0-15,-1 4 0 0,5-3-12 0,4-9 12 16,-4 8-10-16,9-8 10 0,-5-4-21 0,10 0 1 16,4-8 1-16,0 0 0 0,0 0 19 0,0 0 0 15,0 0 0-15,9-8 0 0,4 0 14 0,1-4 6 16,4 4 2-16,5-4 0 0,4 0-12 0,5-5-2 16,-5 5-8-16,1 4 12 0,4-4-12 0,-1 4 0 15,1 0 0-15,0-4 0 16,5 12-16-16,-6-4-10 0,6-4-2 0,-5-1 0 15,0 9-26-15,0-8-6 0,-5-4 0 0,5 0-1 0,0 0 33 0,-5-4 6 0,5-4 2 16,-5 3 0-16,0-3 20 0,1 0 13 0,-1-4-1 0,-4-1-1 16,4 1 30-16,-4-4 7 0,-5-1 0 0,0-3 1 15,-9 4-6-15,5-5-2 0,-5-7 0 0,0-1 0 16,5-3-31-16,-10-1-10 0,6 5 0 0,-6-9 0 16,5 5 0-16,-4-1 0 0,-1 5 0 0,1 3 0 15,-1 5 0-15,-4 4 0 0,0 3 0 0,0 9 0 16,0 0 18-16,0 4-3 0,0 4-1 0,-4 0 0 15,4 8-14-15,0 0 0 0,0 0 0 0,-9 12-10 16,0 8 10-16,-5 8-10 0,5 9 10 0,-9 7-10 16,-5 9 22-16,0 4 4 0,0-1 0 0,1 1 1 0,-1-4-3 15,0-1-1-15,0 5 0 0,5-5 0 0,-5-7-13 0,5-1 0 16,5 1 8-16,-1-9-8 0,5-3 0 16,4 7 0-16,1-16 0 0,-5 1 0 0,9-5 0 0,0-4 0 15,4-4 0-15,5 0 0 0,0-3-16 0,5-1 4 16,0-4 1-16,4-4 0 0,0 0 11 0,5 0 11 15,9-4-3-15,-5 0 0 0,0-9-8 0,1 9 0 16,4-12 0-16,-1-4 8 0,1-4-17 0,0-1-4 16,-9-7-1-16,4 4 0 0,1-5 14 0,-1 1 0 15,0-4 0-15,-4-1 10 0,0-3-10 0,-5-1 0 16,5-7 0-16,-5 3-11 0,5-3 11 0,-10-1 0 16,6 0 10-16,-10 5-10 0,0 3 0 0,0 9 8 15,0 4-8-15,-9 3 0 0,0 9 0 0,0 0 0 16,0 8 0-16,0 8 0 0,0 0 14 0,-9-8-3 0,4 4-1 0,-4 0 0 15,0 4-10-15,0 4 0 0,0 0 0 0,0 4 8 16,0 0-8-16,0 4 0 16,-5 0 0-16,5 5 0 0,0-1 0 0,0 8 0 0,-1-4 0 0,1 13 0 15,5 7 0-15,-5 1 0 0,4 3 0 0,1 5 0 16,-1-1 11-16,0 1 0 0,1-1 0 0,-5 1 0 16,4 4-3-16,1-5 0 0,-1-3 0 0,1-1 0 15,-1-7-8-15,1-5 0 0,4-4 0 0,0 1 0 16,0-9 0-16,4 0 0 0,1-4 0 0,-1-4 0 15,-4-12 0-15,5 8-9 0,4-3 9 0,0-1-13 16,0-4 13-16,5-4 0 0,4-1 12 0,-4-3-12 16,4-4 8-16,0 0-8 0,0 0 0 0,0 0 0 15,1 4 0-15,3 4 0 0,-3-4 0 0,3-1 0 0,-8 9 0 16,4 0 0-16,-4 0 0 0,-5 0 0 0,5 13 32 0,-5-5 0 16,0 4 0-16,0 0 0 0,0 4-32 0,5-4 0 15,-5 5-12-15,0-1 3 0,5-4 9 16,-5 0 0-16,4-4-9 0,1 4 9 0,0-4 0 0,-5 0-9 15,4-4 9-15,-3 9 0 0,3-1 0 0,-4-4 0 16,0 4 0-16,1 4 0 0,-6 4 8 0,5 9 8 16,-4-1 1-16,-5 4 1 0,-5 5 18 0,1 3 3 15,-1 1 1-15,-4-1 0 0,-9 1-11 0,0-1-1 16,-5 1-1-16,0-5 0 0,-4-4-27 0,-1-3 0 16,-3-1 8-16,-1-8-8 15,-5-3-140-15,1-9-29 0,-5-8-7 0,4 0-868 0</inkml:trace>
          <inkml:trace contextRef="#ctx0" brushRef="#br0" timeOffset="523325.8726">18859 16888 2188 0,'-5'-4'195'0,"1"0"-156"16,4 4-31-16,0 0-8 0,0 0 32 0,0 0 6 15,0 0 1-15,0 0 0 16,4 12-139-16,5 0-28 0,0 5-6 0</inkml:trace>
          <inkml:trace contextRef="#ctx0" brushRef="#br0" timeOffset="523653.933">19396 17253 1555 0,'0'0'68'0,"-5"-9"16"0,5-3-68 0,0-4-16 0,-4 4 0 0,-1-4 0 15,5 4 160-15,-4 4 28 0,-5-5 5 0,4 5 2 16,-8 0-135-16,3 4-26 0,1 4-6 0,-4 0 0 15,-6 4-28-15,6 0 0 0,-10 4 0 0,5 4 0 16,-5 9 0-16,-4-1 0 0,4 0 0 0,-4 9-11 16,4 7 11-16,5 0 0 0,-1 1 0 0,6-1 0 15,4 1 0-15,0-1 0 0,-1 0-9 0,10-3 9 32,0-1-32-32,5-3-3 0,-5-5 0 0,0 0 0 0,5-4-36 15,-1-8-7-15,5 5-2 0,5-5 0 0,4-8-118 0,5 0-24 16</inkml:trace>
          <inkml:trace contextRef="#ctx0" brushRef="#br0" timeOffset="521042.6273">15831 17232 1440 0,'0'0'128'0,"0"0"-103"0,0-4-25 0,-4 0 0 16,4 4 84-16,0 0 12 0,-5 0 3 0,5 0 0 16,0 0-22-16,-4 0-4 0,4 0-1 0,-10 4 0 15,1 0-57-15,0 4-15 0,5 5 0 0,-5-1 0 16,4 4 0-16,-4 4 0 0,0 4 0 0,0 5-10 16,4-1 10-16,1 8 0 0,4-3 0 0,0 3 0 15,0 1-8-15,4-9 0 0,1 8 0 0,4-3 0 16,0-9-40-16,0 0-8 0,5-3-2 0</inkml:trace>
          <inkml:trace contextRef="#ctx0" brushRef="#br0" timeOffset="521206.6696">16145 16815 2066 0,'-4'-4'45'0,"-1"-4"10"0,1 8 1 0,4 0 3 0,0 0-47 0,0 0-12 0,-5-4 0 0,5 4 0 16,0 0-156-16,0 12-32 0,0 17-8 16,-14-5 0-16</inkml:trace>
          <inkml:trace contextRef="#ctx0" brushRef="#br0" timeOffset="522927.3116">16623 17329 1440 0,'9'-8'128'0,"-4"4"-103"16,-10-8-25-16,10 4 0 0,0-4 123 0,-5 0 19 16,4 4 4-16,-8-4 1 0,4-1-71 0,-5 1-13 15,10-4-3-15,-10 8-1 0,-4-4-42 0,0 4-8 16,9 0-1-16,-5 4-8 0,1-5 8 0,-5 5-8 0,4-4 0 0,5 8 0 31,-5 0-14-31,-8 0-10 0,-1 0-1 0,1 0-1 0,3 8 13 0,-3-4 2 0,-10 5 1 0,5 3 0 16,0 0 10-16,-10 4-8 0,5 4 8 0,-8 1-8 15,-10 7 8-15,13 0 0 0,10 0 0 0,0 1 0 16,-14-1 0-16,14 0 8 0,4-7-8 0,0 11 11 16,1-4 1-16,8 1 0 0,1-9 0 0,8 0 0 15,5 9-12-15,-4-9 0 0,-1-8 0 0,6 4 0 16,3-4 0-16,-4 0 8 0,-9-12-8 0,9 4 0 15,10 0 0-15,-1-4 8 0,5 0-8 0,-1-4 0 16,-3-4 0-16,3 0 0 0,6-4 0 0,4-4 0 16,-10 0 0-16,1 0 0 0,4-13 8 0,1 9-8 15,-5 0 0-15,-1-5 0 0,1-7 0 0,-5 0 0 0,10-9 0 16,-10 9 0-16,-5-9 0 0,1 1 0 0,9-1 0 0,-9-3 0 16,-5-1 0-16,-5-3 0 0,10-1 0 0,-1-3 0 15,-3-5 0-15,-1 8 0 0,-9-3-11 0,9 3-1 16,0 9 0-16,0-1 0 0,-14 9 12 0,10 4 0 15,0 7 0-15,-5 1 8 0,4 4 22 0,1 8 5 16,-10 0 1-16,5 8 0 0,0 0-26 0,0 0-10 16,0 0 8-16,-4 12-8 0,4 0 8 0,-5 8-8 15,-9 9 8 1,1-1-8-16,-1 4 0 0,5 9 8 0,-5-1-8 16,1 5 0-16,-6-1 0 0,6 1 0 0,4-1 0 0,-5-3 0 15,0 3 0-15,5 1 0 0,9-1 0 0,0 5 0 16,-4-5 0-16,4 1 0 0,0-1 0 0,4 1 0 15,1-9 0-15,4 1 0 0,-5-5 0 0,6 1 0 16,3-5 0-16,1-4 0 0,-5-4 0 0,5 5 0 16,4-13 0-16,0 0 8 0,0 0-8 0,0-8 0 15,1 0 0-15,3-4 0 0,1-4 0 0,-5-4 0 16,-4 0 0-16,0-8 0 0,9 0 0 0,-1-5 0 16,1-3 0-16,-5 0 0 0,0 0 0 0,1-1 0 15,-1-3 0-15,-4 4 0 0,-10-5 8 0,5-3-8 16,0 4 0-16,0-5 0 0,-9 5 0 0,0 0 0 15,-4 3 11-15,-1 5-3 0,10 0-8 0,-10 8 12 0,-8-4-3 16,4 3-1-16,9 5 0 0,-10 4 0 0,-3 0-8 16,4 0-9-16,0 4 9 0,9 0-13 0,-14 4 13 0,0 0 0 15,-4 4 0-15,0 0 0 0,13 5-9 0,-8-1 9 16,-10 0-8-16,5 4 8 0,-5-4-9 16,5 4 9-16,9-3-10 0,4 7 10 0,-4 0 0 0,4 0 0 15,10-4 0-15,-5 5 0 0,0-1 0 0,0 0 0 16,9 0 0-16,0 1 0 0,0-1 0 0,0-4 0 15,5 0 0-15,0-4 0 0,4-4 0 0,0 1 0 16,-4-1 0-16,4-4 0 0,5-4 0 0,4 0 0 16,-13 0 0-16,8-4 10 0,1 0-10 0,0-5 0 15,-5 1 0-15,5-4 8 0,-5-4-8 0,0 4 0 16,1-4 0-16,3-5 0 0,-8 9 0 0,4-4 0 0,5 0-9 0,0 4 9 16,-10 4-10-16,6 4 10 0,-1 4-8 0,-5 0 8 15,6 8 0-15,-6 4 0 0,-8 0 0 0,9 4 0 16,-1 0 0-16,1 5 8 0,-14 3-8 0,0 0 8 15,4 1-8-15,1-5 0 0,-5 8 0 0,-5-8 0 16,1 1 8-16,-1-5-8 0,5-4 8 0,-4 0-8 16,-5-4 0-16,0 0 0 0,9-8 0 0,0 0 8 15,0 0-8-15,-5 4 9 0,5-4-9 0,0 0 10 16,-5-8-10-16,1 4 10 0,-1-4-10 0,5-4 10 16,5 0-10-16,-1-4 10 0,-4-1-10 0,5 1 10 15,0 0-10-15,8-4 0 0,1 4 0 0,-5 3 0 16,-4-3 0-16,8 4 0 0,5 0 0 0,1 4 0 15,-1 4 12-15,-5 4-4 0,6 0 0 0,-6 0 0 16,-4 8-8-16,1 0 0 0,-1 4 0 0,4 4 0 16,1 1-9-16,-5 3 9 0,-13-4-12 0,8 0 12 0,10 0 0 15,-5-4 0-15,-9 5 0 0,0-5 0 0,0-12 0 0,0 0-8 16,0 0 8-16,0 0 0 0,0 0 0 0,0 0 0 16,18 0-8-16,-9-4 8 0,0-4-9 0,5 0 9 15,9-1-13-15,-1-3 5 0,-3 4-8 0,3-12-2 16,1 8 0-16,0 0 0 0,0-4 6 0,-1-5 2 15,1 9 0-15,-5-8 0 0,5 4 10 0,0-9 0 16,-5 1 0-16,0 4 0 0,1-8 8 0,-6 3 1 16,5-3 0-16,1 4 0 0,-1-5 0 0,-4-3 0 15,4 0 0-15,-5-1 0 0,-3 1-9 0,3-1 10 16,5 1-10-16,-4-4 10 0,0-1-10 0,-1-3 8 16,1-1-8-16,0 5 8 0,-1-1-8 0,1 1-11 0,-5-4 3 15,5 7 0-15,-1 5-2 0,1 4 0 0,-5 3 0 0,0 5 0 16,-4 0 10-16,-1 8 0 0,-4 8-9 15,0 0 9-15,0 0 0 0,0 0 0 0,0 0 0 0,-4 8 0 16,-5 8 0-16,0 0 8 0,0 9-8 0,-1 3 12 16,-8 4 2-16,0 9 1 0,0-1 0 0,4 5 0 15,-4-1-15-15,0-3 9 0,0-1-9 0,4 1 8 16,-4-1-8-16,4 1 0 0,0-5 9 0,1 1-9 16,4-1 0-16,-5 4 0 0,9 5-10 0,-4-5 10 15,0 5 0-15,5-5 0 0,4 1 0 0,-5 3 0 16,5-3 0-16,0-1 0 0,5 1 0 0,-1-5 0 15,5-3 0-15,5-1 0 0,-5-12 0 0,0 0 0 16,9-3 32-16,-4-5 0 0,0-8 0 0,-1-4 0 16,6-4-32-16,3-4 0 0,1-4 0 0,4-5 0 0,-4-3 0 15,0-4 0-15,4-5 0 0,1 5 0 0,-1-8 0 0,-4-1 0 16,-1-7 0-16,1 8 0 16,0-5 0-16,-9 5 0 0,4-9 0 0,-5 13 0 0,-3 0 0 0,3 3 0 15,-4 5 0-15,0 4 0 0,-4 4 0 0,-5 12 0 16,0 0 0-16,0 0 0 0,0 0 21 0,0 0-1 15,0 0-1-15,0 0 0 0,0 0-19 0,0 12 8 16,-5-4-8-16,5 4 0 0,-4 0 18 0,4 5-3 16,-5 3-1-16,5 0 0 0,0 0 11 0,5 0 3 15,-5 9 0-15,4-9 0 0,1 0-28 0,4 1 0 16,-4-1 0-16,4 0 0 0,4-8-12 0,1 4-2 16,0-4 0-16,-1-3 0 15,6 3-30-15,-1-4-7 0,0-4-1 0,5 4 0 16,0-4-127-16,4 0-25 0,0-4-6 0,10 0-1 15,-1 0 101-15,0 0 20 0,1 0 4 0,-1 0 1 0</inkml:trace>
          <inkml:trace contextRef="#ctx0" brushRef="#br0" timeOffset="525042.7228">19018 16832 1688 0,'-9'-29'75'0,"9"21"15"0,-9-4-72 0,4 0-18 16,1-4 0-16,-5 4 0 0,0-5 68 0,-5 5 9 15,0 0 3-15,1 4 0 0,-10-4-50 0,0 4-10 16,-4 0-1-16,-5 8-1 0,-4 0-2 0,-10 8 0 16,-4 4 0-16,-9 4 0 0,-5 4 10 15,-13 5 2-15,-1 3 0 0,-4 0 0 16,-4 5-80-16,-5-5-15 0,-5-4-3 0,5 1-837 0</inkml:trace>
        </inkml:traceGroup>
        <inkml:traceGroup>
          <inkml:annotationXML>
            <emma:emma xmlns:emma="http://www.w3.org/2003/04/emma" version="1.0">
              <emma:interpretation id="{F7001BFD-4644-429F-83BF-F473394EABFD}" emma:medium="tactile" emma:mode="ink">
                <msink:context xmlns:msink="http://schemas.microsoft.com/ink/2010/main" type="inkWord" rotatedBoundingBox="25177,17503 27504,17498 27506,18444 25179,1844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25996.6242">22415 17006 403 0,'0'0'36'0,"0"0"-36"0,0 0 0 0,0-4 0 0,-5-5 283 0,0 1 49 16,5 4 11-16,5-4 1 0,0 0-204 0,4 4-42 16,0-4-8-16,4 0-2 0,10-4-54 0,0 4-11 15,0-4-3-15,9 3 0 0,-1-3-20 0,6-4-16 16,4 4 2-16,-5 0 1 0,5 0-1 0,0 0 0 16,5-5 0-16,-5 9 0 0,-5 4 14 0,1 0 0 15,-6 0 0-15,1 4 10 0,-4 4 14 0,-1 4 4 16,-9 0 0-16,0 5 0 0,1-1 0 0,-10 4 1 15,-5 4 0-15,-4 4 0 0,-4 5-7 0,-1-1-2 16,-9 4 0-16,-8 5 0 0,4-5-4 0,-5 5 0 0,-5 3-1 0,1 1 0 16,-5 3-15-16,5 1 0 0,0-1 0 0,-1 1 0 15,1-5 0-15,-5 1 0 0,9-1 0 0,-4-8 9 16,4 5-9-16,-4-5 10 0,0-3-10 0,4-1 10 16,0-4-10-16,0-4 0 0,5-3 9 0,4-5-9 15,1 0 0-15,4-4 9 0,0 0-9 0,-1 0 0 16,10-8 9-16,0 0-9 0,0 0 0 0,0 0 9 15,0 0-9-15,0 0-11 0,19-4 3 0,3 0 0 16,6-4-32 0,4-4-7-16,0 4-1 0,4-4 0 0,5-1-18 0,0 1-4 0,0 0-1 15,4 0 0-15,-4 0-9 0,5 0-1 0,-1 0-1 0,-4-1 0 16,0 1-14-16,-9 0-2 0,-4-4-1 0,-1 8 0 16</inkml:trace>
          <inkml:trace contextRef="#ctx0" brushRef="#br0" timeOffset="526208.9388">22419 17342 1382 0,'0'0'61'0,"0"0"13"0,0 0-59 0,0 0-15 15,0 0 0-15,9-5 0 0,0 1 156 0,5 0 28 16,4 4 5-16,0-4 2 0,10 0-135 0,-1 4-26 15,9-4-6-15,10 0 0 0,0 0-24 0,4 0 0 16,0 4 0-16,0-4-12 16,4 4-31-16,6 0-6 0,-1 0-2 0,5-4-847 15</inkml:trace>
          <inkml:trace contextRef="#ctx0" brushRef="#br0" timeOffset="526568.2308">23698 17410 403 0,'0'0'36'0,"0"0"-36"0,0 0 0 0,5-8 0 15,4 0 294-15,0 4 52 0,5 4 10 0,0-8 3 16,4-4-266-16,0 4-53 0,9-4-10 0,-9-1-2 16,1-3-40-16,-1 0-8 0,9 0-2 0,-4 0 0 15,0-4 12-15,4 3 10 0,-9-7-13 0,5 4 5 16,0 0 20-16,-5-1 4 0,-4 1 0 0,4 4 1 15,-4-4 11-15,-1-1 1 0,-4 1 1 0,0 4 0 16,-4-4-12-16,-5 4-2 0,5 3-1 0,-5-3 0 16,0 12-15-16,-5-4 8 0,5 8-8 0,-5-8 0 15,-4 8 0-15,0 0 0 0,-4 0 0 0,3 12 0 16,-3-4 11-16,-5 12-11 0,4-3 12 0,-9 7-12 16,9 4 41-16,-4 5 2 0,0-5 0 0,0 12 0 15,0 1-19-15,-1-5-3 0,1 5-1 0,0-5 0 16,0 5-8-16,4-9-1 0,0 0-1 0,5 1 0 0,0-5-10 0,5-4 0 15,4-3 0-15,0-5 8 16,0 0-28-16,9-4-7 0,-5-4-1 0,5 0-611 16,5-4-122-16</inkml:trace>
          <inkml:trace contextRef="#ctx0" brushRef="#br0" timeOffset="526865.0404">24217 17103 1324 0,'0'0'59'0,"0"0"12"0,0 0-57 0,0 0-14 16,0 0 0-16,0 0 0 0,0 12 134 0,0 4 24 16,0 4 5-16,-4 5 1 0,-1 7-115 0,5 0-22 0,-4 1-5 0,-5 7-1 15,0 1-9-15,0-5-1 0,-1-4-1 0,1 1 0 16,0-1-10-16,0-7 0 0,5-5 0 16,-1 0-11-16,-4-4 19 0,4-4 4 0,1 0 1 0,4-12 0 15,0 0 33-15,0 0 6 0,0 0 2 0,0 0 0 16,9 0 9-16,0 0 1 0,0 0 1 0,5-4 0 15,-5-4-16-15,0-4-3 0,5-4-1 0,4 4 0 16,-5-4-14-16,6-5-3 0,3-3-1 0,1 0 0 16,5 0-27-16,3-5 0 0,1 5 0 0,5-4 0 31,4-1-34-31,4-3-12 0,-8 4-2 0,8-1-1 0,-4 5-105 16,5 4-21-16,-14 0-4 0,4 3-783 0</inkml:trace>
        </inkml:traceGroup>
        <inkml:traceGroup>
          <inkml:annotationXML>
            <emma:emma xmlns:emma="http://www.w3.org/2003/04/emma" version="1.0">
              <emma:interpretation id="{F645E4B7-9BE4-4213-9948-B88859C40AE5}" emma:medium="tactile" emma:mode="ink">
                <msink:context xmlns:msink="http://schemas.microsoft.com/ink/2010/main" type="inkWord" rotatedBoundingBox="27530,17802 28164,17801 28165,18382 27532,18384"/>
              </emma:interpretation>
              <emma:one-of disjunction-type="recognition" id="oneOf26">
                <emma:interpretation id="interp30" emma:lang="" emma:confidence="0">
                  <emma:literal>0</emma:literal>
                </emma:interpretation>
                <emma:interpretation id="interp31" emma:lang="" emma:confidence="0">
                  <emma:literal>o</emma:literal>
                </emma:interpretation>
                <emma:interpretation id="interp32" emma:lang="" emma:confidence="0">
                  <emma:literal>O</emma:literal>
                </emma:interpretation>
                <emma:interpretation id="interp33" emma:lang="" emma:confidence="0">
                  <emma:literal>D</emma:literal>
                </emma:interpretation>
                <emma:interpretation id="interp34" emma:lang="" emma:confidence="0">
                  <emma:literal>•</emma:literal>
                </emma:interpretation>
              </emma:one-of>
            </emma:emma>
          </inkml:annotationXML>
          <inkml:trace contextRef="#ctx0" brushRef="#br0" timeOffset="527224.3271">25028 17123 1094 0,'0'0'48'0,"0"0"11"0,0 0-47 0,0 0-12 15,14 0 0-15,-14 0 0 0,0 0 80 0,0 0 13 16,0 0 3-16,0 0 1 0,0 0-77 0,-5 16-20 16,5-4 0-16,-9 5 0 0,-5-1 31 0,5 8 2 15,-9 0 1-15,0-3 0 0,-1 11 17 0,-3-4 3 16,-6 9 1-16,10-5 0 0,-5 8-18 0,1-3-3 15,-1-5-1-15,5 1 0 0,9-5-13 0,-1-8-2 16,1 9-1-16,0-13 0 0,9 0-17 0,0 0 8 16,0-8-8-16,9 0 0 0,0-4 19 0,5 0-3 15,4-8-1-15,5 0 0 0,0 0 20 0,4-4 4 0,1-4 1 16,-1-4 0-16,0 4 0 0,0-9 1 0,5 1 0 0,-4-4 0 16,4 4-1-16,-1-5 0 0,1-3 0 0,5-4 0 15,-10 3-7-15,14-3-1 0,-14 4-1 0,1-1 0 16,-6 5-15-16,1 4-2 0,-9-8-1 0,-1 11 0 15,-8 1 9-15,4 0 2 0,-9 4 0 0,0-4 0 16,-9 3-16-16,-9 1-8 0,4 0 10 0,-9-4-10 31,-18 12-43-31,10-4-14 0,-15 0-3 0,-4 8-1 0,0-8-117 16,-5 4-23-16,10 4-5 0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8:30.3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937E6F9-9FCF-435C-A825-6DADF5EA7F1F}" emma:medium="tactile" emma:mode="ink">
          <msink:context xmlns:msink="http://schemas.microsoft.com/ink/2010/main" type="writingRegion" rotatedBoundingBox="3834,1665 30224,271 31063,16156 4674,17550"/>
        </emma:interpretation>
      </emma:emma>
    </inkml:annotationXML>
    <inkml:traceGroup>
      <inkml:annotationXML>
        <emma:emma xmlns:emma="http://www.w3.org/2003/04/emma" version="1.0">
          <emma:interpretation id="{63043EED-294D-4C01-8580-AF2E8056976E}" emma:medium="tactile" emma:mode="ink">
            <msink:context xmlns:msink="http://schemas.microsoft.com/ink/2010/main" type="paragraph" rotatedBoundingBox="3868,1375 30308,1138 30322,2686 3882,29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C9DE97-E269-4E61-B9AB-4F474835AB92}" emma:medium="tactile" emma:mode="ink">
              <msink:context xmlns:msink="http://schemas.microsoft.com/ink/2010/main" type="line" rotatedBoundingBox="3868,1375 30308,1138 30322,2686 3882,2923"/>
            </emma:interpretation>
          </emma:emma>
        </inkml:annotationXML>
        <inkml:traceGroup>
          <inkml:annotationXML>
            <emma:emma xmlns:emma="http://www.w3.org/2003/04/emma" version="1.0">
              <emma:interpretation id="{1164A341-412B-40AE-B7CD-8A48D1C807AE}" emma:medium="tactile" emma:mode="ink">
                <msink:context xmlns:msink="http://schemas.microsoft.com/ink/2010/main" type="inkWord" rotatedBoundingBox="3873,1837 6590,1813 6599,2887 3882,29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15 232 1339 0,'-12'-11'59'0,"8"5"13"0,0-1-58 0,-3 0-14 16,-1 0 0-16,4 0 0 0,0-3 9 0,-4 3-1 16,0-7 0-16,1 7 0 0,3-3 20 0,4 3 4 0,-8 0 1 0,8 0 0 15,0 0 20-15,0 0 4 0,0 7 1 0,8-6 0 16,0-1-7-16,3 0-2 16,5-4 0-16,7 1 0 0,1 0-13 0,7-4-4 0,4 0 0 0,4 0 0 15,0-3-11-15,3 3-2 0,5-3-1 0,4-3 0 16,-1-1-7-16,5 0-2 0,-9 1 0 0,5 2 0 15,0-2-9-15,-5 6 0 0,1 0 0 0,-4 0 8 16,-4 8-51 0,-4-1-10-16,0 3-3 0,-12 4-530 0,-7 4-106 0</inkml:trace>
          <inkml:trace contextRef="#ctx0" brushRef="#br0" timeOffset="446.3588">-20 831 1324 0,'-8'0'118'15,"4"0"-94"-15,4 0-24 0,0 0 0 16,-8 0 80-16,8 0 12 0,0 0 3 0,0 0 0 16,0 0-35-16,12-7-8 0,-4 3 0 0,7-2-1 15,1-1-26-15,3 3-5 0,5-3 0 0,3-3-1 16,0 3-7-16,0-3-2 0,9 3 0 0,-1 0 0 16,3 0-37-16,1 0-7 0,4 0-2 0,0 4-521 15,-4-4-105-15</inkml:trace>
          <inkml:trace contextRef="#ctx0" brushRef="#br0" timeOffset="-281.6846">190-6 1839 0,'0'0'40'0,"-4"-7"9"0,4 7 2 0,0 0 1 0,0 0-42 0,0 0-10 0,0 0 0 0,0 0 0 16,0 0 43-16,-8 14 6 0,4 3 2 0,1 11 0 15,-9 6-15-15,4 8-2 0,-4-1-1 0,-3 7 0 16,-1 4 15-16,-3-1 2 0,3 5 1 0,1-8 0 0,-1 3-31 0,4-9-5 16,1-1-2-16,3-7 0 0,0-3-13 0,8-7 0 15,-4 1 0-15,8-5 0 0,4-3-10 0,0-6-2 16,3-1 0-16,1-3 0 15,4 0-191-15,3-4-38 0</inkml:trace>
          <inkml:trace contextRef="#ctx0" brushRef="#br0" timeOffset="223.3121">167 345 1094 0,'-28'11'97'0,"17"-8"-77"16,-5 1-20-16,1 3 0 0,-1-1 78 0,4 1 12 15,1 0 2-15,7-3 1 0,-4 2-50 0,8-6-11 16,0 0-1-16,12 4-1 0,7-4-5 0,4 0-1 16,5-7 0-16,7 4 0 0,0-8 17 0,4 4 3 15,7-3 1-15,1 3 0 0,0-3-45 0,-4 0 0 16,-1 3 0-16,-3 3 0 0,-4 1-12 0,-4 3 2 15,-3 3 0-15,-9 1-767 0</inkml:trace>
          <inkml:trace contextRef="#ctx0" brushRef="#br0" timeOffset="680.9041">1089 170 1728 0,'8'-24'76'0,"-8"13"16"0,4-6-73 0,0-3-19 15,-1 2 0-15,5-2 0 0,0 2 98 0,0 1 16 16,0 3 3-16,3 1 1 0,1 2-41 0,0 4-8 0,3 4-1 0,1 6-1 15,7 1-35-15,0 6-6 0,5 7-2 0,-5 4 0 16,4 7-2-16,4 3-1 16,4 0 0-16,-7 7 0 0,-9-1 3 0,5 1 0 15,7 0 0-15,-4 0 0 0,-4 0-24 0,-7-4 0 0,7-3 0 0,1 0 0 16,-1-7-9-16,-8 0-3 0,-3 1-1 0,4-8 0 31,3 0-111-31,-3-7-21 0,-8 1-5 0</inkml:trace>
          <inkml:trace contextRef="#ctx0" brushRef="#br0" timeOffset="875.2619">1871-106 1900 0,'-23'18'169'16,"3"2"-135"-16,-3 4-34 0,-4 7 0 15,-4 7 71-15,-4 0 7 0,11 3 2 0,-3 1 0 0,0-4-44 0,0-1-8 16,-4 1-1-16,7 0-1 0,9 4-14 0,-9-5-2 15,-11 5-1-15,0-8 0 0,8-3-9 0,4 0 0 16,-5 0-10-16,5-7 10 16,4 0-114-16,7-3-17 0,4 0-3 0</inkml:trace>
          <inkml:trace contextRef="#ctx0" brushRef="#br0" timeOffset="1339.2739">2443 1 1983 0,'-23'28'88'0,"15"-11"18"0,-3 7-85 0,3 4-21 0,-8 6 0 0,1 4 0 16,-5 0 50-16,1 3 6 0,7 0 0 0,-3 4 1 15,-1 3-18-15,0-6-4 0,9 2-1 0,3-2 0 16,-8-1-14-16,4-3-4 0,4 0 0 0,8-4 0 15,4-6 14-15,-4-1 2 0,-8 1 1 0,4-8 0 16,8 1-16-16,-4-7-3 0,-8 0-1 16,4-4 0-16,0 4-3 0,-4-7-1 0,4-7 0 0,0 0 0 15,-8 0 1-15,0 0 0 0,8 0 0 0,-4-11 0 16,-11-3-10-16,3-3 0 0,8-3 0 0,0-8 0 16,1 1 28-16,-5-8 3 0,4-6 1 0,8-4 0 15,7-3-52-15,5-7-9 16,-4-4-3-16,3-3 0 0,12 4 21 0,-3-4 11 0,-1 3-12 0,1 4 12 0,-5 7-21 15,8 7 2-15,-3 6 1 0,-5 4 0 0,1 7 18 16,-1 7 0-16,8 7 0 0,-7 3 0 0,-9 3-10 0,5 4 2 16,7 7 0-16,5 4 0 0,-9 2 8 0,0 8 11 15,-11 6-3-15,0 4 0 0,8 4-8 0,-16-1 8 16,-12 1-8-16,4 3 8 0,-4-4 0 16,-3 0-8-16,-8-3 12 0,-5 0-4 0,-3 0 0 0,4-3-8 15,0-1 12-15,-4-9-4 16,-1-1-73-16,1-10-15 0,12 0-4 0,-8-4-630 15,3-6-126-15</inkml:trace>
        </inkml:traceGroup>
        <inkml:traceGroup>
          <inkml:annotationXML>
            <emma:emma xmlns:emma="http://www.w3.org/2003/04/emma" version="1.0">
              <emma:interpretation id="{973C91DD-40F9-4088-9763-9AB26C443A7D}" emma:medium="tactile" emma:mode="ink">
                <msink:context xmlns:msink="http://schemas.microsoft.com/ink/2010/main" type="inkWord" rotatedBoundingBox="7034,1490 10462,1459 10472,2527 7044,255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66.4675">3253-553 2746 0,'-12'-4'60'0,"8"4"13"0,0 0 3 0,4 0 1 0,0 0-61 0,-7 14-16 0,3 10 0 0,0 7 0 16,4 7 0-16,0 7 0 0,-4 3 0 0,0 7 0 15,0 7 0-15,-4-3 8 0,1 3-8 0,-1 0 0 16,-4 0 18-16,4-4-2 0,1-3-1 0,-1 0 0 16,-4-7-15-16,4 1 11 0,4-1-11 0,-3 4 10 15,3-8-109-15,0-2-21 0,0-1-5 0</inkml:trace>
          <inkml:trace contextRef="#ctx0" brushRef="#br0" timeOffset="1744.7798">3537 187 2476 0,'-12'0'220'0,"8"3"-176"15,-3-3-35-15,7 7-9 0,-4 7 36 0,4 0 4 16,0 3 2-16,4 7 0 0,0 0-31 0,3 0-11 15,-3-3 0-15,8 3 9 0,-4 0-23 0,-1 0-5 16,1-6-1-16,0-1 0 16,-4 0-157-16,4-7-32 0</inkml:trace>
          <inkml:trace contextRef="#ctx0" brushRef="#br0" timeOffset="1887.9056">3973-174 2530 0,'-4'-18'112'0,"4"18"24"0,0 0-109 0,0 0-27 0,0 0 0 0,0 0 0 16,0 0-140-16,0 0-34 0,4 24-6 15,0-6-2-15</inkml:trace>
          <inkml:trace contextRef="#ctx0" brushRef="#br0" timeOffset="2117.635">4794-57 1094 0,'-8'-7'97'0,"-7"3"-77"15,-1-3-20-15,1 7 0 0,-5 4 262 0,-3 3 49 16,-1 0 9-16,-3 6 3 0,0 8-249 0,-4 0-50 16,11 6-9-16,-7 1-3 0,0 3 4 0,0 0 0 15,3 0 0-15,1 0 0 0,4 0 15 0,3 0 3 16,4-4 1-16,4 4 0 0,1-3-23 0,11 3-12 15,7-4 12-15,1 1-12 16,7-4-133-16,-3-3-34 0,23 10-6 0,-8-18-2 0</inkml:trace>
          <inkml:trace contextRef="#ctx0" brushRef="#br0" timeOffset="2283.0159">5051 60 2444 0,'0'0'54'0,"0"0"11"0,-8 7 3 0,0 3 0 0,-7 4-55 0,3 3-13 0,1 4 0 0,-1 3 0 16,0-4 32-16,4 4 3 0,1 0 1 0,3 4 0 16,-4-7-24-16,8 3-4 0,0-4 0 0,4-2-8 31,0 2-64-31,3-6-19 0,1 0-4 0,4-4-630 0,0-3-127 0</inkml:trace>
          <inkml:trace contextRef="#ctx0" brushRef="#br0" timeOffset="2412.9196">5436-236 1911 0,'0'0'42'0,"-4"-7"9"0,-3 3 1 0,7 4 2 0,0 0-43 0,-8 0-11 16,-16 0 0-16,13 4 0 0</inkml:trace>
          <inkml:trace contextRef="#ctx0" brushRef="#br0" timeOffset="2611.2823">5608-188 1796 0,'15'-7'40'0,"5"0"8"0,7 0 1 0,4 0 1 0,8 0-40 0,8 0-10 0,3-3 0 0,9 3 0 16,-1-3 38-16,8 3 6 0,0-3 0 0,4-1 1 15,-7 1-36-15,-9 3-9 0,1 4 0 0,-9-4 0 16,-7 0 0-16,-4 4 0 0,-8-1 0 0,-3 1 0 31,-9 3-68-31,-3-4-15 0,-12 4-3 0,0 0-1 0</inkml:trace>
          <inkml:trace contextRef="#ctx0" brushRef="#br0" timeOffset="2758.0032">6254-577 1036 0,'0'0'46'0,"0"0"10"0,4-7-45 0,-4 7-11 0,0 0 0 0,11 7 0 15,-3 0 207-15,0 3 39 0,3 11 8 0,-3 6 2 16,-4 8-136-16,0 2-26 0,-4 8-6 0,-4 7 0 0,-8 3 12 15,-7 0 4-15,0 0 0 0,-9 4 0 0,-3 3-53 0,4-4-11 16,-4 1-1-16,4-1-1 0,-1-6-38 0,5-1-10 16,3-2-1-16,1-5-807 15,3-6-162-15</inkml:trace>
        </inkml:traceGroup>
        <inkml:traceGroup>
          <inkml:annotationXML>
            <emma:emma xmlns:emma="http://www.w3.org/2003/04/emma" version="1.0">
              <emma:interpretation id="{7B02EAD8-AABA-46DB-9EFF-96667EDA612F}" emma:medium="tactile" emma:mode="ink">
                <msink:context xmlns:msink="http://schemas.microsoft.com/ink/2010/main" type="inkWord" rotatedBoundingBox="12101,1301 12792,1295 12805,2672 12113,267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012.0854">8170 135 2397 0,'0'-7'52'0,"4"1"12"16,0-5 1-16,4 4 3 0,4 4-54 0,3-4-14 0,5 3 0 0,3-3 0 0,4 7 12 0,4-6-1 15,0-1 0-15,12 0 0 0,4 0-11 0,0 0-11 16,7-3 3-16,5 3 0 16,-5 0-131-16,1 3-25 0,-5-3-6 0,5 0-1 0</inkml:trace>
          <inkml:trace contextRef="#ctx0" brushRef="#br0" timeOffset="3841.8174">8447-138 1440 0,'11'-10'128'0,"-11"10"-103"16,8-7-25-16,0 0 0 0,4 0 52 0,3 0 6 16,1-3 1-16,3-1 0 0,5 1-3 0,-1-4-1 15,0-3 0-15,4-1 0 0,1 5-32 0,-1-8-7 16,-4 0 0-16,1 0-1 0,-1-3-15 0,-7 0 11 16,3 0-11-16,-3-4 10 0,-1-3-10 0,-3 0 0 15,-4 0 0-15,-1-1 0 0,-3 5 0 0,-4 6 0 16,0-7 0-16,-4 4-11 0,1 0 35 0,-5 3 8 0,0 0 0 0,-4 11 1 15,1 0-17-15,-1 3-3 16,0 7-1-16,-3 0 0 0,-1 7 7 0,1 3 1 0,-5 4 0 0,5 10 0 16,3 0 9-16,-4 11 3 0,1 10 0 0,3 7 0 15,0 0-12-15,5 10-3 0,-1 0 0 0,-4 7 0 16,4 1 29-16,4 2 6 0,-3 1 0 0,-1 3 1 16,0-3-29-16,0-8-7 0,1-2-1 0,-1 2 0 15,0-6-5-15,-4 0-2 0,8-7 0 0,-7 0 0 16,-1-4-69-16,0-10-15 15,1 0-2-15,-1-17-1000 0</inkml:trace>
        </inkml:traceGroup>
        <inkml:traceGroup>
          <inkml:annotationXML>
            <emma:emma xmlns:emma="http://www.w3.org/2003/04/emma" version="1.0">
              <emma:interpretation id="{F172F590-193D-47DE-BFE0-CE6B298AD91B}" emma:medium="tactile" emma:mode="ink">
                <msink:context xmlns:msink="http://schemas.microsoft.com/ink/2010/main" type="inkWord" rotatedBoundingBox="13287,1293 17361,1256 17371,2335 13297,237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277.0656">9431-31 2206 0,'0'0'48'0,"0"0"11"0,-7-3 1 0,-1 3 3 0,0 3-51 0,4 4-12 0,-4 7 0 0,4 3 0 16,-3 1 25-16,-1 6 3 0,4-3 0 0,0 6 0 16,0-2-12-16,0 2-1 0,0-3-1 0,4 1 0 15,4-1-14-15,4-3 8 0,0-4-8 0,0 0 0 16,3-3 0-16,9-4 0 0,-5-3 0 0,13-3 0 16,-1-4 0-16,0 0 8 0,4-7-8 0,0 0 0 15,0-3 0-15,-3-4-10 0,-1 0 2 0,0-7 0 16,-3 0 8-16,-5-3 8 0,-3 0-8 0,-9 0 11 15,1 3-11-15,-8 0 0 0,0 7 0 0,-4 1 0 16,-4-1 44-16,-7 7 8 0,-1 0 0 0,-3 3 1 16,-4 4-32-16,-1-3-6 0,-3 3-2 0,0 3 0 0,-1 1-13 15,1 3 0-15,0 3 0 0,4 1-768 16,-1-1-157-16</inkml:trace>
          <inkml:trace contextRef="#ctx0" brushRef="#br0" timeOffset="4576.6079">10023-155 2206 0,'0'0'48'0,"0"0"11"0,0 0 1 0,4 7 3 0,4 7-51 0,-5 3-12 16,5 7 0-16,0 7 0 0,-4 0 25 0,4 4 3 15,-1 3 0-15,5 0 0 0,-4-3-9 0,-8-1-2 16,4-6 0-16,4 3 0 0,-4-3 13 0,-4-4 2 0,0-7 1 0,0 1 0 15,0-5-17-15,0-2-3 0,0-11-1 16,0 0 0-16,0 0 7 0,0 0 1 0,0 0 0 0,0 0 0 16,0 0 19-16,7-7 4 0,1 0 1 0,0-3 0 15,0-8-26-15,3 1-5 0,1-4-1 0,4-3 0 16,-1-4-3-16,5 1-1 0,3-5 0 0,4-6 0 16,4 4-26-16,-3-1-6 0,-1 4 0 0,0-4-1 15,8 1-143 1,-8 3-28-16,4 0-5 0</inkml:trace>
          <inkml:trace contextRef="#ctx0" brushRef="#br0" timeOffset="5057.3978">10622-155 1152 0,'8'14'51'0,"0"-7"10"0,0-1-49 0,7 5-12 16,1 3 0-16,-1 6 0 0,1 1 174 0,3 0 32 16,1 0 6-16,3 3 2 0,-3-3-99 0,-1 3-20 15,-3-3-4-15,-1-1-1 0,-3-2-30 0,-4-1-5 16,-4 0-2-16,-1-3 0 0,-3-3 5 0,-3-1 1 15,-1-3 0-15,-4 0 0 16,4-4-71-16,4-3-13 0,0 0-3 0,-12 4-1 0,1-8 29 0,7 1 0 16,-4-4 13-16,4 0-4 0,4-3-1 0,0-4-8 15,4-4 12-15,0-2-4 0,4-5-8 0,3 5 8 16,1-5-8-16,7 1 8 0,1 3 2 0,-1 1 0 16,1 2 0-16,-5 5 0 0,13 2-10 0,-5 1 10 15,0 6-10-15,1 4 10 0,-9 4-10 0,5-1 12 16,-5 4-12-16,1 4 12 0,-4 2-12 0,-5 5-16 0,1 2 4 15,4 5 1-15,-4-5 27 0,-5 1 6 0,1 3 1 0,4-3 0 16,0 0-37-16,-4-4-7 0,0 1-2 16,-4-1 0-16,7 0 70 0,1-7 13 0,-4 1 4 0,4-1 0 15,-8-10-52-15,8 7-12 0,0 0 0 0,-8-7 0 16,7 0-11-16,5-3-5 0,-4-4 0 16,3-4-1-16,1-3 27 0,0-3 6 0,-1 0 0 0,5-11 1 15,0 1-17-15,-5-5 0 0,5 1-8 0,3 4 8 16,-3-1 0-16,-4 4 0 0,-9 3 0 0,9 4 0 15,-4 3 0-15,0 3 0 0,-4 5 0 0,-4 6 10 16,0 0 4-16,0 0 1 0,7 10 0 0,1-3 0 16,-8 7-15-16,8-1 9 0,4-2-9 0,-5 3 8 15,-3 3-8-15,0 0 0 0,-4 1 0 0,4-1 8 0,-4 0-18 16,4 0-4-16,-4 1-1 0,0-1 0 16,4-3-197-16,0 0-40 0,-4 0-8 15,0-7-2-15</inkml:trace>
          <inkml:trace contextRef="#ctx0" brushRef="#br0" timeOffset="5296.4412">11817-24 2012 0,'0'0'89'0,"0"0"19"0,0 0-87 0,0 0-21 16,-8 11 0-16,4-1 0 0,-3 4 72 0,7 0 9 16,0 0 3-16,0 3 0 0,-4-3-32 0,8-1-5 15,0 1-2-15,3-3 0 0,1 3-17 0,0-4-3 16,4-3-1-16,-1 3 0 0,5-6-8 0,-1 3-3 15,1-7 0-15,3 3 0 0,1-3-4 0,-5-3-1 16,1-4 0-16,-4 0 0 0,3-4-8 0,-3-2 0 16,0-5 9-16,-1 1-9 0,1-4 13 0,-4 0-1 0,3-6-1 15,-3-1 0-15,0 4-11 0,0-4-16 0,0-3 4 16,7 3 1-16,1 1-4 0,-1-1-1 0,1-3 0 0</inkml:trace>
          <inkml:trace contextRef="#ctx0" brushRef="#br0" timeOffset="5641.2326">12378-17 1267 0,'11'-17'56'0,"1"10"12"0,3 0-55 16,1-3-13-16,0-1 0 0,3 1 0 0,4-7 98 0,1-1 17 15,3 1 3-15,-4 0 1 0,1-1-37 16,3 1-7-16,8-7-2 0,-12 7 0 15,8-1-1-15,-3-6-1 0,3 3 0 0,0-6 0 0,-4-1-11 0,0-3-3 16,1 0 0-16,-1-18 0 0,-4 4-45 0,-3 4-12 16,-1-4 0-16,-3 7 0 0,-8 0 0 0,-1 7 0 15,1 6 0-15,-4 8 0 0,0 0 0 0,-8 3 0 16,0 4 0-16,-4 3 0 0,4 3 53 0,-11 4 9 16,-5 0 2-16,1 7 0 15,-1 7-73-15,-7 3-15 0,4 4-2 0,-8 10-1 0,4-3 27 0,-5 6-8 16,1 8 8-16,4 3 0 0,4 0 18 0,-1 3 9 15,5-3 1-15,3 4 1 0,1-1-29 0,3-3 0 16,0 0 0-16,5 3 0 16,-1-3-18-16,4 0-10 0,0-3-1 0,4-4-1 15,-4-3-122-15,4-11-25 0,4 0-5 0,0-7-765 0</inkml:trace>
          <inkml:trace contextRef="#ctx0" brushRef="#br0" timeOffset="6888.7996">13389-245 576 0,'-7'-4'25'0,"11"4"6"0,-12-3-31 0,8-1 0 0,-8 4 0 0,8-3 0 16,8 0 98-16,-8 3 14 0,4-4 2 0,-4 4 1 16,-4-3-51-16,4 3-9 0,-4-4-3 0,-4 4 0 15,4 0 23-15,-4 0 4 0,1 0 1 0,-1 4 0 16,-4-4-31-16,0 3-5 0,-3 1-2 0,-5-1 0 15,1 0-10-15,-4 4-3 0,-5 0 0 0,1 4 0 16,0-4-18-16,-8 3-11 0,-4 4 12 0,0-4-12 31,0 4-32-31,0-4-14 0,4 1-2 0,0-1-678 0</inkml:trace>
          <inkml:trace contextRef="#ctx0" brushRef="#br0" timeOffset="5952.4573">13082-117 1742 0,'4'-17'77'0,"-4"17"16"15,0-7-74-15,0 0-19 0,0 3 0 0,0 4 0 16,0 0 128-16,0 0 21 0,0 0 5 0,-8 4 1 16,0 6-80-16,-3-3-16 0,3 7-3 0,-8 0-1 15,1 0-32-15,-1 3-7 0,1 4 0 0,-1-4-1 16,4 4-15-16,1-4 9 0,3 0-9 0,0 1 8 16,8-1 12-16,0-7 3 0,0-10 0 0,8 11 0 15,4-1-55-15,3-3-10 0,-3-7-2 16,3 0-1-16,1-4 22 0,7-3 5 0,1-6 1 0,3-5 0 0,0-2 17 0,4-5-8 15,0-2 8-15,4-1 0 0,-3 0-8 0,-1 1 8 16,0-1 0-16,0 7 0 0,-8 0 0 0,-3 8 0 16,-5-1 0-16,1 3 0 0,-8 5 60 0,-1-1 8 15,-3 3 3-15,-4 4 0 0,0 0-11 0,0 0-3 16,-4 11 0-16,1-1 0 0,-5 4-57 0,0 0-17 16,-4 3-1-16,1 4 0 0,-1-1 6 0,4 1 2 15,-3 7 0-15,3-1 0 16,0 5-174-16,4-5-36 0</inkml:trace>
        </inkml:traceGroup>
        <inkml:traceGroup>
          <inkml:annotationXML>
            <emma:emma xmlns:emma="http://www.w3.org/2003/04/emma" version="1.0">
              <emma:interpretation id="{569EF722-3153-4D37-B4BC-9A4FFD21061B}" emma:medium="tactile" emma:mode="ink">
                <msink:context xmlns:msink="http://schemas.microsoft.com/ink/2010/main" type="inkWord" rotatedBoundingBox="18916,1363 21834,1337 21843,2388 18925,241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567.1863">14985 198 1440 0,'12'-7'128'0,"-8"-4"-103"15,3-2-25-15,5 2 0 0,8 1 193 0,7-1 34 16,0 4 6-16,8 1 2 16,4-1-210-16,0 0-41 0,8 0-9 0,7 0-2 15,-7 3-30-15,3-3-7 0,52-10 0 0,-36 3-1 0</inkml:trace>
          <inkml:trace contextRef="#ctx0" brushRef="#br0" timeOffset="7407.6318">15234-107 1728 0,'0'0'38'0,"0"0"8"0,12-7 2 0,0-3 0 0,3 0-39 0,1-1-9 0,-9 1 0 0,9-1 0 16,0 1 17-16,3-4 2 0,-7 0 0 0,-1 1 0 15,1-5-9-15,0-3-2 0,-1 1 0 0,-3 2 0 16,-4-6 24-16,-4 3 4 0,0 1 0 15,-4-1 1-15,-4 0-37 0,1 0-20 0,3-3 3 0,-4 7 0 16,0-7 27-16,-3 6 6 0,-1-2 0 0,8 2 1 16,0-2-17-16,-4 2 0 0,-7 4 0 0,-1 4 0 15,8-7 28-15,4 3 3 0,-3 0 0 0,-1 4 0 16,0-4-2-16,8 7 0 0,0 7 0 0,0 0 0 16,-12-4 3-16,12 4 0 0,0 0 0 0,4 11 0 15,-8 3 3-15,1 3 1 0,6 7 0 0,-3 4 0 16,4 6-36-16,-4 5 0 0,-7 2 0 0,7 4 0 0,3-3 28 15,-3 3 8-15,-11 6 1 0,7 1 1 0,0-3-12 16,0-1-2-16,0 1-1 0,-4 2 0 0,1 1 0 0,7 0 0 16,0-3 0-16,-4-1 0 15,-4-3-51-15,0 0-9 0,8-3-3 16,0-1-739-16,-4-3-148 0</inkml:trace>
          <inkml:trace contextRef="#ctx0" brushRef="#br0" timeOffset="7880.9788">16164-10 2016 0,'0'0'89'0,"0"0"19"16,0 0-87-16,0 0-21 0,0 0 0 0,0 0 0 15,-4 7 96-15,1 7 14 0,-1 0 3 0,0 6 1 16,-4 1-93-16,8 3-21 0,-4 4 0 0,0-4 0 0,4 1 0 0,4-1 0 15,-4-4 0-15,8-2 0 16,0 3 0-16,-1-4 0 0,9 0 0 0,0 0 0 0,-1-3 0 0,9 0 0 16,3-7 0-16,4 0 0 0,0 0 18 0,-4-7 4 15,12-4 1-15,-8 4 0 0,4-6-37 16,-3-5-7-16,-1 1-2 0,4-4 0 0,-8-3 23 0,-4-4 0 16,-3-3 0-16,-1-8 0 0,5 1 0 0,-9 0 0 15,-3 0 0-15,-8-4 0 0,0 8 0 0,-4 3 0 16,-4 3 0-16,-12 4 0 0,1 3 47 0,-13 0 13 15,-7 7 4-15,-8 0 0 0,-3 4-64 0,-1-1-26 16,-4 8 2-16,-3 2 0 16,3 5-64-16,5 3-13 0,3 0-3 0,0 3-931 0</inkml:trace>
          <inkml:trace contextRef="#ctx0" brushRef="#br0" timeOffset="8189.21">17028-138 1958 0,'28'-7'87'0,"-21"4"17"0,1 6-83 0,0 1-21 0,4-1 0 0,-5 7 0 16,-3 4 66-16,0 7 9 0,4 3 1 0,0 7 1 16,-8 4-77-16,4-4 0 0,-4 4-16 0,4-1 3 15,3-6 61-15,-3 0 13 0,-8-1 3 0,4-2 0 16,4-1-14-16,0-7-2 0,0-3-1 0,0 0 0 0,0 0-24 0,0-7-5 15,7 3-1-15,-3-3 0 0,0-4-17 0,4-3 0 16,3 0 0-16,1-3 0 0,-5-8 55 0,5 5 7 16,0-8 2-16,3-4 0 0,0 1-20 0,1-7-4 15,-4 0-1-15,7-7 0 0,8-1-11 0,4-2-3 16,-4-4 0-16,12 0 0 0,4 7-25 0,7-4 0 16,5-3 0-16,-13 7 0 15,13 0-125-15,-1-1-31 0,8 5-5 0</inkml:trace>
        </inkml:traceGroup>
        <inkml:traceGroup>
          <inkml:annotationXML>
            <emma:emma xmlns:emma="http://www.w3.org/2003/04/emma" version="1.0">
              <emma:interpretation id="{3C7661AC-6054-4C1D-BBE9-D31D1FFF786A}" emma:medium="tactile" emma:mode="ink">
                <msink:context xmlns:msink="http://schemas.microsoft.com/ink/2010/main" type="inkWord" rotatedBoundingBox="23433,1283 28296,1240 28306,2327 23442,237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014.1834">19971-287 1958 0,'0'0'87'0,"0"0"17"15,0 0-83-15,0 0-21 0,7 7 0 0,5 7 0 16,-4 3 0-16,0 1 0 0,-4 6 0 0,3 7 0 0,5-3 39 0,-8-1 3 16,-4 5 1-16,0-5 0 0,4 8-30 0,0-8-5 15,-4 1-8-15,0-4 11 0,-4-3 3 16,4-4 1-16,0 1 0 0,0-4 0 0,0-4-15 0,0 0 0 15,0-10 0-15,0 0-10 0,-4 4 10 0,4-4 0 16,0 0 8-16,8-7-8 0,0-4 15 0,-1-2-2 16,1-8 0-16,4-3 0 0,-1-7-13 0,5 3-18 15,3-7 4-15,-3 1 1 0,7-1 25 0,-3 7 6 16,7 1 1-16,-4 2 0 0,1 8 13 0,-5 3 2 16,-3 1 1-16,-5 9 0 0,-11 4 31 0,12 0 6 15,0 4 2-15,-4 2 0 0,-8 5-74 0,4 3 0 16,-4-1-9-16,0 5-1 0,0 3 10 0,0-1 14 15,0-2-3-15,0 2-1 0,0 1-10 0,3-4 0 0,-6 1 0 0,6-1 0 32,1 0-71-32,0 1-16 0,0-5-3 0,-4 1-640 0,4-3-128 15</inkml:trace>
          <inkml:trace contextRef="#ctx0" brushRef="#br0" timeOffset="11189.6239">20570-231 1864 0,'23'-4'83'0,"-11"-3"17"16,11 0-80-16,5 4-20 0,-1-4 0 0,8 7 0 15,4-3 30-15,-4 3 2 0,12-4 1 0,3 1 0 16,1-1-13-16,-1 4-4 0,5-3 0 0,-1-1 0 16,-7 1-31-16,-8-1-6 0,8 1-2 0,-12-1-568 15,0 1-113-15</inkml:trace>
          <inkml:trace contextRef="#ctx0" brushRef="#br0" timeOffset="11384.1877">21263-778 403 0,'-4'7'17'0,"4"-7"5"0,-8 3-22 0,8 4 0 16,0 4 0-16,-4 6 0 0,-4 4 344 0,1 10 64 15,-1 4 12-15,-4 10 4 0,-3-1-282 0,-1-5-56 16,4 2-11-16,-3 4-3 0,3 0-6 0,-7 3-2 15,3 1 0-15,1-1 0 0,-5 1 0 0,1 13 0 0,-5-7 0 0,9 4 0 32,-1-10-89-32,1-1-19 0,3-10-3 0,4 0-709 15,0-7-141-15</inkml:trace>
          <inkml:trace contextRef="#ctx0" brushRef="#br0" timeOffset="11662.4298">21450-27 1983 0,'0'0'44'0,"0"0"8"0,0-7 3 0,11 3 1 0,1-3-45 0,-4 4-11 0,7 0 0 0,5 3 0 15,-5 3 8-15,9-6 0 0,3 3 0 0,0-4 0 16,-3 4-8-16,3-3 12 0,-4-1-12 0,-3-6 12 0,-1 3-3 0,-3-3 0 16,-5-4 0-16,1 3 0 0,-8 1 20 15,0 0 4-15,-4-4 1 0,0 14 0 16,0 0-34-16,-8-7 0 0,-4-7 0 0,-3 4 0 0,-5 6 0 0,-3 1 0 15,3-1 0-15,-3 4 0 0,4 4 50 0,-1-1 3 16,-7 1 1-16,11 2 0 0,-3 8-35 0,3 4-7 16,1-1-2-16,-1 0 0 0,5 4-10 0,3 7 0 15,0-1 0-15,4 8 0 0,0-7 0 0,4 6 0 16,0-3 0-16,4 0-715 16,0 1-145-16</inkml:trace>
          <inkml:trace contextRef="#ctx0" brushRef="#br0" timeOffset="10475.4993">19543-207 1497 0,'-35'0'32'0,"27"0"8"0,8 0 0 0,0 0 4 0,0 0-36 0,0 7-8 0,0 3 0 0,0 1 0 0,0 2 48 16,0 8 8-16,0 0 2 0,0 3 0 0,4-3-42 0,-4 3-8 15,0 0-8-15,7 1 12 0,-3-5-12 0,-4 5 0 16,8-8 0-16,0 4 0 0,-4-8 0 0,4 1 0 15,-5-3 0-15,5-1 0 0</inkml:trace>
          <inkml:trace contextRef="#ctx0" brushRef="#br0" timeOffset="10610.5283">19714-605 1699 0,'-12'-14'75'0,"8"7"16"0,0 0-73 0,4 7-18 0,0 0 0 0,0 0-500 16,0 0-103-16</inkml:trace>
          <inkml:trace contextRef="#ctx0" brushRef="#br0" timeOffset="11966.4408">22100-204 2188 0,'0'0'97'0,"0"0"20"0,0 0-93 0,-4 7-24 0,-4 4 0 0,0 2 0 16,0 5 56-16,4-1 6 0,-3 7 2 0,-1 4 0 15,0 3-52-15,-7 7-12 0,3 0 0 0,0-10 0 16,4 0 0-16,-11-1 0 0,11-6 0 15,-4 0 0-15,1 0 54 0,3-4 8 0,0-7 2 0,-3 7 0 16,3-3-56-16,4-3-8 0,0-4-8 0,0 0 8 16,4-4 0-16,0-3 12 0,0 0 0 0,0 0 0 15,0 0-12-15,12-14 0 0,3 4-12 0,5-8 12 16,-1 1 17-16,5-4 11 0,-1-3 1 0,0 0 1 16,8 0-30-16,-3-4 0 0,3 0 0 0,4 4 0 15,4 3-41-15,4-3-11 0,-1 0-3 16,5 0 0-16,-4 3-171 0,-4 0-34 0</inkml:trace>
          <inkml:trace contextRef="#ctx0" brushRef="#br0" timeOffset="12340.0826">22656-155 1382 0,'-4'7'123'0,"0"3"-99"15,4 0-24-15,0 4 0 0,0 7 79 0,0 0 10 16,-7 3 3-16,7 0 0 0,-12 7 32 0,8-6 6 15,-4-1 2-15,-7 3 0 0,3-2-52 0,-4-5-9 16,5 1-3-16,-1 0 0 0,-4 0-25 0,9-7-6 16,-1-1-1-16,-4 5 0 0,12-8-22 0,-11 0-5 15,11 1-1-15,0-11 0 0,0 0-8 0,0 10 10 16,0-10-10-16,7 11 10 0,-3-8-10 0,-4-3 10 16,8 4-10-16,0-1 10 0,0-6-10 0,-5 3 12 0,13-7-12 15,-8-4 12-15,3 1-12 0,1-4 0 16,0-3 0-16,7-4 0 0,-3-3 0 0,-4-4 0 0,15-7 0 15,-4 1 0-15,4-4 0 0,1 3 0 0,11-6 0 0,-1 3 0 16,1-4 0-16,0 4 0 0,4 3 0 0,0 4 0 16,-8 11 0-16,-4-1 0 0,0 7 0 0,-11 4 0 15,7 3 0-15,-11 3-11 0,-5 4 11 0,1 4-12 16,-12 6 12-16,8 0-13 0,-8 1 5 0,-8 6 8 16,-4-3 0-16,-3 7 15 0,-9 3-1 0,-3-3 0 15,-12-1-14-15,4 1 0 0,-4 0 0 0,-8 0 0 16,5-1-100-16,-9 1-22 0,12 3-5 0,0-3-581 15,12-3-116-15</inkml:trace>
          <inkml:trace contextRef="#ctx0" brushRef="#br0" timeOffset="12626.6337">23224-31 1728 0,'0'0'38'0,"0"0"8"0,0 0 2 0,0 11 0 0,-7-1-39 0,-1 0-9 15,-4 4 0-15,8 4 0 0,-4-1 53 0,8 4 9 16,-3-4 2-16,3 4 0 0,3-4 0 0,-3 0 0 0,12-3 0 0,-4 0 0 16,4 0-64-16,7-4 0 0,-3-3-9 0,7 0 0 15,0-4 9-15,-3-3 12 0,11 4-2 0,-4-8-1 16,0 1-9-16,-7-4 0 0,7-3 0 16,-7-1 0-16,-1-2 0 0,-3-5 0 0,-5 4 0 0,1-3 0 15,0 0 31-15,-9-1 4 0,1-2 1 0,-8 2 0 16,1-2-4-16,-9 2 0 0,12 1 0 0,-12 0 0 15,1 3-16-15,-5 0-3 0,0 4-1 0,1-1 0 16,-1-2-22-16,-3 6-5 0,7 0-1 0,-3 0-708 16,-1 7-141-16</inkml:trace>
          <inkml:trace contextRef="#ctx0" brushRef="#br0" timeOffset="12860.681">24018-640 2073 0,'0'0'184'15,"0"7"-147"-15,-11 0-29 0,7 7-8 16,-8 3-24-16,8 4-7 0,-8 10-1 0,-3 0 0 0,-5 8 77 0,5-1 15 16,3 3 4-16,-3 1 0 0,-9-4 0 0,9 3 0 15,-5 1 0-15,1-1 0 0,-8 4-52 0,15-3-12 16,-15-4 0-16,15 3 0 0,-7-3 19 0,3-3 1 15,-4-1 0-15,9-2 0 16,-5-5-184-16,12 1-37 0,-3-4-7 0</inkml:trace>
          <inkml:trace contextRef="#ctx0" brushRef="#br0" timeOffset="13181.1033">24361 21 1728 0,'0'0'153'0,"4"-14"-122"0,-8 4-31 0,4-4 0 15,-4 0 60-15,-4 0 5 0,8 4 2 0,0 7 0 16,-4-4 28-16,-4 3 5 0,8 1 2 0,-7 3 0 16,-1 0-71-16,-4 7-15 0,1-4-2 0,3 4-1 15,-12 3-3-15,5 1-1 0,3-1 0 0,-7 4 0 16,-1 3-1-16,12-3 0 0,-11 7 0 0,11-4 0 16,0-3-8-16,-3 3 0 0,-1-6 9 0,4 3-9 15,0-4 0-15,8-3 9 0,0-7-9 0,0 0 0 16,0 0 9-16,0 7-9 0,0-7 0 0,16 3 9 15,3-3-9-15,1-3 0 0,3-1 9 0,1-3-9 16,-5-3-11-16,4 0-6 0,-7 3-2 0,0-4 0 0,3 4 33 16,-7-3 6-16,-5 3 2 0,5 4 0 0,-12-1-1 0,0 4 0 15,0 0 0-15,0 0 0 0,0 0 0 0,0 0 0 16,0 0 0-16,0 11 0 0,0 2-21 0,-12-2 0 16,12-1 0-16,-7 4-780 15,-5 0-161-15</inkml:trace>
        </inkml:traceGroup>
        <inkml:traceGroup>
          <inkml:annotationXML>
            <emma:emma xmlns:emma="http://www.w3.org/2003/04/emma" version="1.0">
              <emma:interpretation id="{80E69484-B1C8-42F9-894E-F3BACAAC9CC0}" emma:medium="tactile" emma:mode="ink">
                <msink:context xmlns:msink="http://schemas.microsoft.com/ink/2010/main" type="inkWord" rotatedBoundingBox="28572,1355 30310,1340 30322,2686 28584,2702"/>
              </emma:interpretation>
              <emma:one-of disjunction-type="recognition" id="oneOf6">
                <emma:interpretation id="interp6" emma:lang="" emma:confidence="1">
                  <emma:literal>S</emma:literal>
                </emma:interpretation>
                <emma:interpretation id="interp7" emma:lang="" emma:confidence="0">
                  <emma:literal>g</emma:literal>
                </emma:interpretation>
                <emma:interpretation id="interp8" emma:lang="" emma:confidence="0">
                  <emma:literal>s</emma:literal>
                </emma:interpretation>
                <emma:interpretation id="interp9" emma:lang="" emma:confidence="0">
                  <emma:literal>{</emma:literal>
                </emma:interpretation>
                <emma:interpretation id="interp10" emma:lang="" emma:confidence="0">
                  <emma:literal>5</emma:literal>
                </emma:interpretation>
              </emma:one-of>
            </emma:emma>
          </inkml:annotationXML>
          <inkml:trace contextRef="#ctx0" brushRef="#br0" timeOffset="14645.5621">26377-20 1735 0,'0'0'76'0,"0"-11"17"0,0 4-74 0,0-3-19 16,-4 3 0-16,-8 0 0 0,1 7 72 0,-5 0 10 15,-7 4 2-15,-5 6 1 0,1 0-68 0,0 1-17 16,-4 3 0-16,0-1 0 0,3 1 0 0,1 4 0 16,8-1 0-16,-5-3 0 0,1 3-15 0,7-3-6 15,5 0-2-15,-5-4 0 0,12-3 23 0,-3 0 0 16,7 0 0-16,0-7 0 0,0 0 0 0,0 0 0 16,11 3 0-16,1 1 0 0,3-4 29 0,1-4 11 0,7 1 1 15,-7-1 1-15,11-3-28 0,-7 4-6 0,-1-4 0 0,4 0-8 16,-7 4 12-16,7-4-12 0,-7 7 12 15,-1 0-12-15,-3 0 20 0,-4 7-2 0,-4 3-1 0,-4 4 0 16,0 0-8-16,0 7-1 0,-12 3-8 0,0 0 12 16,1 0-21-16,3-3-5 0,-11 3-1 0,3 0 0 15,-7 1 56-15,-5 2 11 0,1 1 3 0,0 0 0 16,0-4-35-16,-1 0-8 0,-3 0 0 0,-4 0-1 16,-4-3-3-16,0 0 0 0,1 0 0 0,-1 0 0 15,4-4-8-15,0-7-14 0,7 4 3 0,5-7 1 16,7-4 24-16,5-3 5 0,-5-3 1 0,12-4 0 15,4 0 2-15,0-3 1 0,0-4 0 0,4 0 0 16,12-7-5-16,-5 4-1 0,-7 3 0 0,16-3 0 0,-9 0-17 0,9-1 0 16,7 1 0-16,0 0-9 15,8-1-83-15,8 1-17 0,8 3-3 0</inkml:trace>
          <inkml:trace contextRef="#ctx0" brushRef="#br0" timeOffset="13360.68">24637-249 1728 0,'12'-10'153'0,"-8"0"-122"0,-4-1-31 0,11-3 0 15,5 4 92-15,-1 3 12 0,9 0 2 0,-1 0 1 16,4 0-69-16,1 4-14 0,-1 3-2 0,0 0-1 15,0-7-35-15,-3 4-7 0,-9 3-2 0,13-7-612 16,-13 7-122-16</inkml:trace>
          <inkml:trace contextRef="#ctx0" brushRef="#br0" timeOffset="13550.4163">25159-671 1497 0,'0'-17'66'0,"0"17"14"16,7-7-64-16,-7 7-16 0,0 0 0 0,0 0 0 0,0 0 84 0,0 0 12 15,0 0 4-15,0 0 0 16,0 0-57-16,0 10-11 0,-7 8-3 0,7 3 0 0,-8 6 19 0,0 1 4 16,-4 6 1-16,-3 1 0 0,3 3-9 0,-7 11-3 15,-1-4 0-15,-7 6 0 0,8-2-21 0,-13-1-4 16,5-3 0-16,-16 4-1 16,12 3-91-16,-16-7-17 0,9 3-4 0</inkml:trace>
          <inkml:trace contextRef="#ctx0" brushRef="#br0" timeOffset="13733.506">25170 4 1728 0,'0'0'76'0,"-11"3"16"0,7 4-73 0,-8 0-19 0,12 4 0 0,-12-1 0 15,8 4 73-15,-7 0 11 0,-1-1 3 0,0 12 0 16,9-8-54-16,-9 0-10 0,0 1-3 0,1-1 0 15,7-3-29-15,-8 0-7 0,8-4 0 0,-4 0-907 16</inkml:trace>
          <inkml:trace contextRef="#ctx0" brushRef="#br0" timeOffset="13868.0578">25451-283 1728 0,'-4'-18'153'0,"4"12"-122"0,0-5-31 0,0 4 0 0,0 4 11 0,0 3-11 16,0 0 12-16,0 0-12 0</inkml:trace>
          <inkml:trace contextRef="#ctx0" brushRef="#br0" timeOffset="14204.4813">25633-173 1497 0,'0'0'66'0,"0"0"14"0,0 0-64 0,8 7-16 15,-4 4 0-15,0 3 0 0,8 3 0 0,-12 4 0 0,11 3 0 0,-11 0 0 16,0 7 36-16,0-3 4 0,0 0 1 16,0-1 0-16,0-3 7 0,0 1 2 15,-11-5 0-15,11 1 0 0,0-7-18 0,-4 0-4 0,-4-4-1 16,8-10 0-16,-4 7-14 0,4-7-2 0,0 0-1 0,0 0 0 15,0 0 22-15,0 0 4 0,4-7 0 0,8-3 1 16,-5-4-9-16,-3 4-3 16,12-4 0-16,3-3 0 0,1-4-6 0,7 3-2 0,-4-2 0 0,5-1 0 15,-5 0 6-15,4-3 1 0,-7 3 0 0,3 7 0 16,-11 4 0-16,-8 0 1 0,7 6 0 0,-3 1 0 16,-4 6-25-16,-4 4 0 0,-4 3 0 0,-4 1 0 15,4 6-26-15,-7 4-10 0,-1-4-3 16,0 1-654-16,-7 2-131 0</inkml:trace>
        </inkml:traceGroup>
      </inkml:traceGroup>
    </inkml:traceGroup>
    <inkml:traceGroup>
      <inkml:annotationXML>
        <emma:emma xmlns:emma="http://www.w3.org/2003/04/emma" version="1.0">
          <emma:interpretation id="{67BF152B-73A2-429B-9C5F-850F3F799648}" emma:medium="tactile" emma:mode="ink">
            <msink:context xmlns:msink="http://schemas.microsoft.com/ink/2010/main" type="paragraph" rotatedBoundingBox="3978,3509 13601,2866 13703,4392 4080,50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0CB231-E70F-4EA6-84A5-F8A0F2A5616C}" emma:medium="tactile" emma:mode="ink">
              <msink:context xmlns:msink="http://schemas.microsoft.com/ink/2010/main" type="line" rotatedBoundingBox="3978,3509 13601,2866 13703,4392 4080,5035"/>
            </emma:interpretation>
          </emma:emma>
        </inkml:annotationXML>
        <inkml:traceGroup>
          <inkml:annotationXML>
            <emma:emma xmlns:emma="http://www.w3.org/2003/04/emma" version="1.0">
              <emma:interpretation id="{6B8A635D-0EC1-49C8-AD85-A1F4DF1EE384}" emma:medium="tactile" emma:mode="ink">
                <msink:context xmlns:msink="http://schemas.microsoft.com/ink/2010/main" type="inkWord" rotatedBoundingBox="3978,3509 6952,3310 7054,4837 4080,503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6091.5332">1103 2197 1843 0,'0'0'164'0,"0"0"-132"16,0 0-32-16,0 0 0 0,0 11 56 0,-4-1 5 15,4 0 1-15,-4 4 0 0,0 10-10 0,0-3-1 16,-4 3-1-16,0 8 0 0,1-1 13 0,-1 0 2 16,0 0 1-16,4-3 0 0,0-1-52 0,4-2-14 15,0-5 0-15,4-2 0 0,0-1 12 0,4-7-4 16,0 1 0-16,-1-4 0 0,5-4-8 0,0 4-14 15,-4-7 3-15,3-4 1 0,1-2 10 0,3-1 0 16,5-11 0-16,-4 4 0 0,-1-3 0 0,1-4 9 16,-5-6-9-16,1-4 0 0,-4 3 9 0,0-7-9 0,-5 1 0 0,-3 3 9 15,4-1-9-15,-4 1 8 0,-4 4-8 0,-3 2 8 16,-1 5 11-16,0-1 1 16,0 7 1-16,-3 0 0 0,-1 4-2 0,0 0-1 0,-3 6 0 0,3 1 0 15,-7 6-18-15,3 4-12 0,-7 7 1 0,3 3 1 16,1 7-202-1,-5 1-41-15,-30 26-8 0,23-6-2 0</inkml:trace>
          <inkml:trace contextRef="#ctx0" brushRef="#br0" timeOffset="16317.959">1788 1415 2311 0,'0'-17'51'0,"0"3"10"0,3-3 3 0,5 7 0 0,-8-1-51 0,0 11-13 16,0 0 0-16,0 0 0 0,8 11 49 0,-4 6 7 16,-8 4 2-16,0 13 0 0,4 1-2 0,0 10-1 15,-12 3 0-15,9 11 0 0,-1-4-28 0,-4 8-6 16,0-5-1-16,0 8 0 0,-3-7-20 0,7 0 0 16,4 3 0-16,0-3 0 15,-4-4-70-15,8 1-18 0,0-4-4 0,3-4-1056 0</inkml:trace>
          <inkml:trace contextRef="#ctx0" brushRef="#br0" timeOffset="16733.0189">2266 1972 2426 0,'0'0'53'0,"0"0"11"0,0 0 3 0,0 0 1 0,4 14-54 0,4 4-14 0,-4-5 0 0,4 12 0 16,-4-1 24-16,-1 3 1 0,1 1 1 0,0 3 0 15,-4-3-7-15,0-4-2 0,4-3 0 0,4-4 0 16,-4 1-7-16,-4-5-2 0,4-2 0 0,3-1 0 16,1-6 3-16,-8-4 0 0,0 0 0 0,16-4 0 15,7 1-1-15,0-11 0 0,-3-3 0 0,7-4 0 16,8-3-2-16,0-1-8 0,4-2 12 0,0-4-4 16,-4-1-8-16,4 5 0 0,8-1 0 0,-1 0 0 0,-3 11 0 15,-4 0 0-15,0 6 0 0,-4 8 8 0,-4 3-8 16,-4 10 0-16,1 4 0 0,-5 3 0 0,-7 8 8 0,-5 6 7 15,1 0 1-15,-8 10 0 0,-4 1 12 0,-4 3 2 16,-8 3 1-16,1 4 0 0,-9 0-4 0,-3 0-1 16,-4-4 0-16,-5 1 0 0,1-11-26 0,-4 3 0 15,0-2 0-15,0 2 0 0,8-10 8 0,0-3-8 16,-4-4 8-16,7-7-8 0,9 1 0 0,-1-11 8 16,1-4-8-16,3 1 0 0,12 2 12 0,0-6-4 15,-12-6 0-15,4-5 0 0,12-3 0 0,-4-6 0 16,-4 2 0-16,4-6 0 0,4-4-25 0,8 1-6 15,4-8-1-15,7 4 0 16,4-4-229-16,8 1-47 0</inkml:trace>
          <inkml:trace contextRef="#ctx0" brushRef="#br0" timeOffset="15779.2574">305 1841 1602 0,'11'-28'71'0,"-7"18"14"0,0-1-68 0,-4 1-17 16,0 0 0-16,4 3 0 0,-4 7 97 0,0 0 16 15,0 0 3-15,-8 3 1 0,1 4-41 0,-1 7-9 16,4 7-2-16,-8 10 0 0,4 10-46 0,1 11-10 15,-5 4-1-15,0 2-8 0,1 8 50 0,3 3 3 16,4 8 1-16,0-1 0 0,-4 0-31 0,4-7-7 16,0-3 0-16,4-4-1 0,0-3-1 0,0-4 0 15,-7-6 0-15,3-8 0 0,4-3 14 0,-8-7 2 16,4-7 1-16,-4-6 0 0,4-4-3 0,4-4-1 16,0-10 0-16,0 0 0 0,0 0 2 0,-7-3 1 15,3-4 0-15,-4-7 0 0,0-7-14 0,0-7-2 16,4-6-1-16,1-4 0 0,-1 0-13 0,4-7 0 15,0-7 0-15,0-7 0 0,0-3-9 0,4-1-5 16,-1-2-1-16,5-1 0 16,4-3-10-16,7 3-3 0,5 4 0 0,3-4 0 0,4 4 4 0,4 3 0 0,4 10 0 0,0 5 0 15,0 5 9-15,0 5 3 0,0 6 0 0,0 7 0 16,-8 8-2-16,4 2 0 0,-4 4 0 16,0 7 0-16,0 4 3 0,0 3 1 0,-3 7 0 0,-9-1 0 15,1 12 10-15,-13-1-10 0,-3 7 10 0,-12 0-10 16,-3 0 10-16,-9 4 0 0,-7-1 0 0,-8 1 0 15,4-4 0-15,-8 0 0 0,-4-3-9 0,-4 0 9 16,-3-1-11-16,3-6 3 0,0 0 0 0,5-4 0 16,7-3-18-16,3-4-3 0,13-3-1 0,3 0 0 15,5-3-165-15,11-4-33 0,0 0-6 0,19-4-2 0</inkml:trace>
        </inkml:traceGroup>
        <inkml:traceGroup>
          <inkml:annotationXML>
            <emma:emma xmlns:emma="http://www.w3.org/2003/04/emma" version="1.0">
              <emma:interpretation id="{5F1ED30F-B7DE-4A6A-8F33-9DED42071F0E}" emma:medium="tactile" emma:mode="ink">
                <msink:context xmlns:msink="http://schemas.microsoft.com/ink/2010/main" type="inkWord" rotatedBoundingBox="7567,4133 8988,4037 9017,4471 7595,456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7067.7613">3628 2087 2016 0,'0'0'179'0,"0"0"-143"0,0 0-36 0,12 10 0 15,0 0 53-15,-1 4 4 0,5 3 1 0,0 8 0 16,-5-1-6-16,5 4-2 0,-1-1 0 0,-3 4 0 16,0-3 2-16,-1 3 0 0,-7-3 0 0,4-4 0 15,-4 0 0-15,-4-3 0 0,-4 0 0 0,4-4 0 16,4-3-26-16,-8-4-5 0,0 1-1 0,4-1 0 0,0-10-10 16,0 0-2-16,0 0-8 0,0 0 12 15,0 0 4-15,4-10 1 0,4-4 0 0,4-7 0 0,3-3-17 0,1-7 0 16,3-4 0-16,8-3 0 0,1 0 0 15,3 0 8-15,-4 0-8 0,4 3 0 0,0 8 0 0,-3 2 0 16,-5 5 0-16,0 2 0 0,-3 5 16 0,-1 6-4 16,-7 0-1-16,3 7 0 0,-3 3-11 0,-4 4 10 15,4 3-10-15,-5 8 10 0,-3-1-10 0,0 7 8 16,0 0-8-16,0 4 8 0,-4 0-8 0,0 0-9 16,0 3 9-16,4 0-13 15,-8 0-103-15,4 0-20 0,-4 0-4 0,4-3-1050 0</inkml:trace>
          <inkml:trace contextRef="#ctx0" brushRef="#br0" timeOffset="17370.3957">4784 2055 2257 0,'0'0'100'0,"0"0"20"0,0 7-96 0,-4 4-24 0,1-1 0 0,-1 4 0 15,0 3 31-15,-4 4 1 0,4 0 0 0,0 3 0 16,0-3-32-16,0-1 0 0,4-6 0 0,0 4 0 15,0-5 32-15,8 1 0 0,-4-3 0 0,8-1 0 16,-1-3-32-16,5-4 0 0,0-3 0 0,3 0 0 16,1-7 12-16,3 4-3 0,0-7-1 0,-3 3 0 15,-1-4-8-15,-3-2 8 0,3-1-8 0,-3-4 8 16,-1-2 10-16,-3 2 2 0,0-6 0 0,-1 7 0 16,-3 0 16-16,0-1 3 0,-4 4 1 0,-8 1 0 0,4 2-20 15,-8 1-3-15,0 3-1 0,-3 0 0 0,-9 7-6 16,-3 0-2-16,-4 7 0 0,-5 0 0 0,-6 0-8 0,3 3 0 15,-4 4 0-15,-4 3 0 16,-4 4-100-16,8 0-23 0,0 3-4 0,8 0-1004 16</inkml:trace>
        </inkml:traceGroup>
        <inkml:traceGroup>
          <inkml:annotationXML>
            <emma:emma xmlns:emma="http://www.w3.org/2003/04/emma" version="1.0">
              <emma:interpretation id="{C4C77B40-3B52-44E0-8E20-ABE073C885D1}" emma:medium="tactile" emma:mode="ink">
                <msink:context xmlns:msink="http://schemas.microsoft.com/ink/2010/main" type="inkWord" rotatedBoundingBox="9402,3179 12680,2960 12761,4172 9483,4391"/>
              </emma:interpretation>
              <emma:one-of disjunction-type="recognition" id="oneOf9">
                <emma:interpretation id="interp13" emma:lang="" emma:confidence="0">
                  <emma:literal>al:</emma:literal>
                </emma:interpretation>
                <emma:interpretation id="interp14" emma:lang="" emma:confidence="0">
                  <emma:literal>of :</emma:literal>
                </emma:interpretation>
                <emma:interpretation id="interp15" emma:lang="" emma:confidence="0">
                  <emma:literal>at :</emma:literal>
                </emma:interpretation>
                <emma:interpretation id="interp16" emma:lang="" emma:confidence="0">
                  <emma:literal>at.</emma:literal>
                </emma:interpretation>
                <emma:interpretation id="interp17" emma:lang="" emma:confidence="0">
                  <emma:literal>o :</emma:literal>
                </emma:interpretation>
              </emma:one-of>
            </emma:emma>
          </inkml:annotationXML>
          <inkml:trace contextRef="#ctx0" brushRef="#br0" timeOffset="18570.5361">7478 1969 1612 0,'7'-17'72'0,"-3"10"14"0,-4-4-69 0,0 1-17 0,4 3 0 0,-8 0 0 16,0 4 173-16,0-4 31 0,4 7 7 0,0 0 1 15,-11 3-123-15,-1 1-24 0,-7 6-5 0,-5 0 0 16,1 4-46-16,-4 4-14 0,-1 2 8 0,1 1-8 16,4 3 12-16,3-3-2 0,5-4 0 0,3 4 0 15,4-4-10-15,1-3 8 0,-1 4-8 0,8-8 8 0,0-3-8 16,0-7-9-16,0 0 9 0,11-4-13 0,5-3 13 15,0-6 0-15,7 2 0 0,8-6 0 0,4-4 0 16,-4-3 0-16,-3 0 0 0,3-7 0 0,4 3 0 0,0 0 8 16,-8 1-8-16,0-1 10 0,-7 7 7 0,3 4 2 15,-7 3 0-15,-1 4 0 0,-7-1 21 0,-8 11 4 16,0 0 0-16,0 0 1 0,4 11-30 0,4-4-7 16,-1 6 0-16,-3 5-8 0,0 2 0 0,-8 1-11 15,0 7 0-15,0 0-842 16,1-4-169-16</inkml:trace>
          <inkml:trace contextRef="#ctx0" brushRef="#br0" timeOffset="18932.0189">7882 2121 1810 0,'31'-17'40'0,"-15"10"8"0,0-3 1 0,3-1 3 0,4 1-42 0,9-4-10 0,-1-3 0 0,4-1 0 15,4-2 86-15,-4-1 15 0,0-3 3 0,0-4 1 16,-4 0-17-16,-4 1-4 15,0-5-1-15,1 1 0 0,3-3-37 0,-4-8-7 0,4-3-2 0,0 4 0 16,-4-1-21-16,12-17-4 0,-7 4 0 0,-1-4-1 16,-8 7-11-16,4 0 0 0,-7-3 0 0,-1 7 0 15,-3 3 0-15,-1 7 0 0,-3 0 0 0,-4 3 0 16,0 4 0-16,-5 3 0 0,1 4 0 0,-8 3 0 16,1 4 8-16,-5 3 8 0,4 4 3 0,-4 6 0 15,8 4-19-15,-15 0 0 0,-1 7 0 0,0 7 0 16,1 7-12-16,-5 6-5 0,5 11-2 0,-5 7 0 0,1 11 67 15,3-1 12-15,1 7 4 0,-1 1 0 0,8-4-52 0,-3-4-12 16,-1 4 0-16,4-1 0 0,-3-6 16 0,3 0 1 16,0 0 0-16,0-3 0 0,-3-8-27 0,3 1-6 15,0-8 0-15,4 1-1 0,0-4 17 0,4-3 0 16,0-8 0-16,4-2 0 16,4-1-106-16,4-3-18 0,3-4-3 0,5 1-649 15,-1-8-131-15</inkml:trace>
          <inkml:trace contextRef="#ctx0" brushRef="#br0" timeOffset="17909.6427">5520 1983 2372 0,'0'0'52'0,"8"-4"12"0,3 1 1 0,1 3 1 0,-4 3-53 0,0 4-13 0,3 4 0 0,-3-1 0 15,4 0 28-15,-4 4 4 0,-5 0 0 0,5 3 0 16,-8 1-10-16,4-1-2 0,0 0 0 0,-4 1 0 16,-4 6-6-16,4-7-2 0,-4 0 0 0,4 1 0 15,-4-1 16-15,4-3 4 0,-7-4 0 0,7-3 0 16,0-7-20-16,0 0-3 0,0 0-1 0,0 0 0 15,0 0 4-15,0 0 0 0,3-10 0 0,5-1 0 16,0 1-1-16,4-4 0 0,-1-3 0 0,5-4 0 16,-1 0 2-16,5 1 1 0,3-5 0 0,1 5 0 15,-1 2-14-15,0 1 0 0,-3 0 0 0,-1 6 0 16,1 1 0-16,-5 3 0 0,1 4 0 0,-1-1 0 16,-3 4 0-16,0 4 0 0,-4-1 0 0,-1 4 0 15,1 0 0-15,0 3 0 0,-4 4 0 0,0-4 0 0,0 4 20 16,-4-3 0-16,0 2 1 0,4-2 0 0,-4 3-33 15,0 0-8-15,3-8 0 0,-3 5-1 0,0-1 32 0,4-3 6 16,-4-7 2-16,4 7 0 0,-4-7-19 0,0 0 0 16,0 0 0-16,0 0 0 0,8 0 0 0,4-3 0 15,-5-4 0-15,5-7 0 0,0 3 0 0,3-6 0 16,-3 0 0-16,4-7 0 0,-1-1 0 0,5 1 0 16,-1-3 0-16,1 2 0 0,3 5 0 0,-8-1 0 15,5 3 0-15,-5 5 0 0,1-1 8 0,-8 7-8 16,4 3 9-16,-1 4-9 0,1 0 15 0,-4 7-3 15,-4 7-1-15,3 3 0 0,-3-3-11 0,0 4 12 16,0 2-12-16,0 1 12 0,-4 3 8 0,4-3 3 16,-4 3 0-16,0 1 0 0,0 6-23 0,-4-4 0 15,4-2 0-15,4-1 0 16,-4-3-200-16,0-4-45 0,4 0-9 0,0-6-2 0</inkml:trace>
          <inkml:trace contextRef="#ctx0" brushRef="#br0" timeOffset="18073.6501">6754 1917 2131 0,'0'0'189'0,"-8"3"-151"0,0 1-30 0,0 6-8 15,4 1 67-15,-3 3 12 0,-1 3 2 0,0 7 1 16,4-7-16-16,0 8-3 0,0-5-1 0,1 5 0 16,-1 2-50-16,4 1-12 0,-4 0 0 0,4-1 0 15,-4-9-49-15,4 2-13 0,-4 1-2 0,0-7-1049 16</inkml:trace>
          <inkml:trace contextRef="#ctx0" brushRef="#br0" timeOffset="18209.194">7127 1519 2419 0,'0'0'53'0,"-4"7"11"0,1 7 3 0,-5 0 1 0</inkml:trace>
        </inkml:traceGroup>
        <inkml:traceGroup>
          <inkml:annotationXML>
            <emma:emma xmlns:emma="http://www.w3.org/2003/04/emma" version="1.0">
              <emma:interpretation id="{C1BC6223-1577-4779-AB32-FD2CD69C6B23}" emma:medium="tactile" emma:mode="ink">
                <msink:context xmlns:msink="http://schemas.microsoft.com/ink/2010/main" type="inkWord" rotatedBoundingBox="13486,3607 13650,3596 13687,4157 13524,4168"/>
              </emma:interpretation>
            </emma:emma>
          </inkml:annotationXML>
          <inkml:trace contextRef="#ctx0" brushRef="#br0" timeOffset="19150.1347">9552 1623 2246 0,'8'-10'200'0,"-4"3"-160"0,0-4-32 0,3 4-8 16,1 0 91-16,0 1 17 0,0-1 3 0,-1 3 1 16,1-3-52-16,0 7-11 0,4 0-1 0,-5 4-1 15,-7-4-127-15,8 7-24 16,4 3-6-16</inkml:trace>
          <inkml:trace contextRef="#ctx0" brushRef="#br0" timeOffset="19284.9158">9715 2114 2156 0,'0'0'48'0,"0"0"9"0,0 0 3 0,0 0 0 0,0 0-48 16,0 0-12-16,4-10 0 0,4 3 0 0,4 0 47 0,-4 0 7 15,-8 7 2-15,0 0 0 16,0 0-155-16,0 0-30 0</inkml:trace>
        </inkml:traceGroup>
      </inkml:traceGroup>
    </inkml:traceGroup>
    <inkml:traceGroup>
      <inkml:annotationXML>
        <emma:emma xmlns:emma="http://www.w3.org/2003/04/emma" version="1.0">
          <emma:interpretation id="{44467D4C-7A9D-4187-B31C-0C167D7ADE3F}" emma:medium="tactile" emma:mode="ink">
            <msink:context xmlns:msink="http://schemas.microsoft.com/ink/2010/main" type="paragraph" rotatedBoundingBox="4979,5656 23363,4267 23486,5891 5102,72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B61600-3638-4E10-B287-DEEC2D3AB556}" emma:medium="tactile" emma:mode="ink">
              <msink:context xmlns:msink="http://schemas.microsoft.com/ink/2010/main" type="line" rotatedBoundingBox="4979,5656 23363,4267 23486,5891 5102,7280"/>
            </emma:interpretation>
          </emma:emma>
        </inkml:annotationXML>
        <inkml:traceGroup>
          <inkml:annotationXML>
            <emma:emma xmlns:emma="http://www.w3.org/2003/04/emma" version="1.0">
              <emma:interpretation id="{189C3218-C4FE-4602-AD29-8AA5D0C67725}" emma:medium="tactile" emma:mode="ink">
                <msink:context xmlns:msink="http://schemas.microsoft.com/ink/2010/main" type="inkWord" rotatedBoundingBox="5005,5991 7623,5793 7710,6948 5092,714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0076.8243">1402 4498 1843 0,'0'0'81'0,"0"0"18"0,0 0-79 0,0 0-20 15,0 0 0-15,12 0 0 0,0 0 21 0,-1 3 1 16,5-3 0-16,-1 0 0 0,13 0 18 0,-1-3 4 16,0-1 1-16,8-3 0 0,0 4-25 0,0 0-4 15,0-4-2-15,4 0 0 16,-4 3-103-16,4 1-21 0</inkml:trace>
          <inkml:trace contextRef="#ctx0" brushRef="#br0" timeOffset="30399.962">2290 4391 2066 0,'0'0'45'0,"0"0"10"0,0 0 1 0,0 0 3 0,0 0-47 0,0 0-12 0,0 6 0 0,0 12 0 16,-8 3 31-16,4 6 4 0,-4 4 1 0,0 0 0 15,4 4-10-15,-3 0-2 0,-1-1 0 0,0 1 0 16,8-4-13-16,-4-7-3 0,4-3-8 0,4 0 12 16,0-7-12-16,4-4 0 0,3-3 0 0,1-4 0 15,4-3 12-15,3-3-4 0,1-8-8 0,3-2 12 16,-4-5-12-16,1-2 8 0,3-5-8 0,1 1 0 16,-5-4 11-16,4-3-11 0,-11-3 12 0,4 3-12 15,7-1 0-15,-7 1 0 0,-5 0 0 0,1 4 0 16,-4 2 28-16,-4 1 4 0,-4 3 2 0,-4 8 0 15,4-1-1-15,-8 7 0 0,-8 3 0 0,-3 4 0 16,-4 4-11-16,-5 3-2 0,1 0-1 0,-4 6 0 16,0 8-37-16,-4 0-7 0,-4 0-2 0,0 3 0 15,8 0-177-15,0 0-35 0,-16 18-7 0,28-25-2 0</inkml:trace>
          <inkml:trace contextRef="#ctx0" brushRef="#br0" timeOffset="30684.2789">3037 4356 1843 0,'0'0'81'0,"0"0"18"0,0 0-79 0,4 10-20 15,4 1 0-15,-5 9 0 0,-3 5 108 0,4 2 17 16,0 8 4-16,0 0 1 0,-4-1-60 0,0 4-12 16,0-7-2-16,0 7-1 0,0-3-21 0,-4 0-4 15,4-4-1-15,-4 0 0 0,0-7-5 0,1 0 0 16,-1-6-1-16,4-1 0 0,-4 4-12 0,0-8-3 0,4-2 0 0,0-4 0 15,0-7-8-15,0 0 10 0,0 0-10 0,0 0 10 16,0 0 12-16,8-14 2 0,3-3 1 0,1-8 0 16,4-2-1-16,3-4 0 0,0-7 0 0,9-4 0 15,-1-3-8-15,0 0-1 0,0-3-1 0,1 6 0 16,11 1-14-16,0 3 0 0,3 3-12 0,9 4 12 16,-4 0-184-16,3 0-29 15,59-28-7-15,-23 14 0 0</inkml:trace>
          <inkml:trace contextRef="#ctx0" brushRef="#br0" timeOffset="29658.3277">1227 4387 1036 0,'8'-10'46'0,"-4"3"10"0,0 0-45 0,0 0-11 16,-4 0 0-16,3 0 0 0,1 0 70 0,-4 7 12 16,0 0 2-16,4-7 1 0,0 0-44 0,0 0-9 15,-4 7-1-15,0 0-1 0,0 0-18 0,0-6-3 16,0-1-1-16,0 7 0 0,0 0-8 0,0 0 8 16,0 0-8-16,0 0 8 0,0 0 2 0,0 0 0 15,0 0 0-15,0 0 0 0,0 0 3 0,0 0 1 16,0 0 0-16,0 0 0 0,0-4-3 0,0 4-1 0,0 0 0 0,0 0 0 15,0-7 0-15,0 7 0 0,0 0 0 0,0 0 0 16,0 0-10-16,0 0 12 0,0 0-12 0,0 0 12 16,-8 0 5-16,8 0 2 0,0 0 0 0,0 0 0 15,0 0 3-15,0 0 1 0,0 0 0 0,0 0 0 16,0 0-11-16,0 0-3 0,0 0 0 0,0 11 0 16,0 2 9-16,0 5 2 0,-4 6 0 0,0 7 0 15,1 4 40-15,-1 3 8 0,-4 3 1 0,4 8 1 16,-4-1-14-16,0 1-2 0,5-1-1 0,-1-3 0 15,0-4-7-15,0-2-2 0,-4-5 0 0,8 1 0 0,-4-4-14 16,-4-3-3-16,5-4-1 0,-5 0 0 0,4 0-14 0,0-3-4 16,0-4 0-16,0-3 0 0,4-4-8 0,0-3 0 15,0-7 0-15,0 7 0 16,0-7-132-16,0 0-23 0,8 4-4 0</inkml:trace>
          <inkml:trace contextRef="#ctx0" brushRef="#br0" timeOffset="29891.1643">1118 4193 1612 0,'8'-17'144'0,"-4"7"-116"16,0-1-28-16,3-3 0 0,5 4 42 0,0 0 2 0,3-1 1 0,5 1 0 15,3 0 11-15,12-1 3 0,4 1 0 0,4-1 0 16,4 1-7-16,-1-7 0 0,5-1-1 0,3 5 0 15,-3-5-22-15,0 5-4 0,-1-1-1 0,-3 0 0 16,0 0-24-16,-1 4 0 0,-7-1 0 0,0 8 0 31,-12-4-205-31,1 0-43 0,11-3-9 0,-8 3-2 0</inkml:trace>
        </inkml:traceGroup>
        <inkml:traceGroup>
          <inkml:annotationXML>
            <emma:emma xmlns:emma="http://www.w3.org/2003/04/emma" version="1.0">
              <emma:interpretation id="{7703A275-ABAB-4B78-B241-98690D1A5F44}" emma:medium="tactile" emma:mode="ink">
                <msink:context xmlns:msink="http://schemas.microsoft.com/ink/2010/main" type="inkWord" rotatedBoundingBox="8953,5730 12888,5433 12973,6557 9038,6854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1250.307">5177 4093 2055 0,'0'-7'45'0,"0"7"10"0,0 0 1 16,0 0 2-16,0 0-46 0,0 0-12 0,-7 7 0 0,-1 7 0 0,0 3 53 0,0 4 9 15,-3 10 2-15,-1 0 0 0,0 4-7 0,1-1-1 16,-1-2 0-16,4 2 0 0,4 4-38 0,0-7-8 15,4 0-2-15,4 1 0 0,0-5-8 0,4-3 0 16,-4-10 0-16,11 4 0 16,1-1-190-16,0-3-40 0</inkml:trace>
          <inkml:trace contextRef="#ctx0" brushRef="#br0" timeOffset="31390.4301">5520 3681 1324 0,'-20'-10'59'0,"17"3"12"0,-5 0-57 0,4 4-14 0,-4-1 0 0,8 4 0 16,0 0 188-16,0 0 34 0,0 0 7 0,0 0-761 15,-4 14-152-15</inkml:trace>
          <inkml:trace contextRef="#ctx0" brushRef="#br0" timeOffset="31667.4973">5839 4211 2070 0,'0'0'45'0,"0"0"10"0,8 3 1 0,4 1 3 0,3-1-47 0,1-3-12 15,3 0 0-15,1 0 0 0,3 0 21 0,4 0 3 16,0 0 0-16,5-3 0 0,-1-4-4 0,4 7-1 16,-4-4 0-16,4 1 0 0,-4 3-19 0,0-4 0 15,0 4 0-15,0 0 0 16,-3 0-124-16,-1 4-28 0,12-8-5 0,-12 4-2 0</inkml:trace>
          <inkml:trace contextRef="#ctx0" brushRef="#br0" timeOffset="31815.5462">5971 4415 979 0,'0'0'87'0,"0"0"-70"0,0 0-17 0,8 7 0 15,4-4 202-15,3-3 37 0,-3 4 7 0,11-1 2 16,1 4-183-16,3-4-36 0,4 1-7 0,0-4-2 16,0 0 3-16,1 0 0 0,3-4 0 0,0 4-911 15</inkml:trace>
          <inkml:trace contextRef="#ctx0" brushRef="#br0" timeOffset="32141.9722">7306 3896 2372 0,'-15'14'52'0,"7"-7"12"0,-4 0 1 0,1 6 1 0,-5 8-53 0,4 7-13 16,-7 3 0-16,-1 10 0 0,5-2 28 0,-1-1 4 15,1 3 0-15,-1-6 0 0,5-1-32 0,3-6 0 16,-4 0 0-16,8-4 0 0,0 0 0 0,4-7 0 16,0-3 0-16,8-3 0 0,0-5 0 0,0-2 0 15,3-8 0-15,5 1 0 0,3-7 0 0,5-1 0 16,-1-6 0-16,4-7 0 0,-3 0 0 0,7-4 0 16,0-3 0-16,0-4 0 0,-8 1-9 0,1-5-8 15,3 5-2-15,0-1 0 0,-7 1 19 0,-1 3 17 16,-3 6-3-16,-5 1-1 0,-7 7 11 0,0 3 1 15,-4 0 1-15,-8 4 0 0,-3 3-1 0,-1 3 0 16,-7 8 0-16,-5-1 0 0,-3 1 2 0,-4 10 0 16,-8-1 0-16,4 5 0 15,0 3-125-15,4-1-25 0,-4 8-5 0,4 0 0 0</inkml:trace>
          <inkml:trace contextRef="#ctx0" brushRef="#br0" timeOffset="32338.6623">7952 4097 2487 0,'0'0'55'0,"0"13"11"0,-4 5 2 0,4 6 2 0,-3 0-56 0,-5 4-14 16,0-4 0-16,-4 7 0 0,5-7 54 0,-9 1 8 16,0 2 2-16,-7-3 0 0,4 1-45 0,-9-1-9 15,1 0-2-15,0 4 0 16,-8-7-115-16,-4 3-23 0,-47 24-5 15,20-24-949-15</inkml:trace>
          <inkml:trace contextRef="#ctx0" brushRef="#br0" timeOffset="33382.0292">8454 3709 1036 0,'0'0'92'0,"0"0"-73"0,0 0-19 0,0 0 0 16,0 0 134-16,0 0 23 0,0 0 5 0,4 7 1 16,0 7-41-16,0 3-8 0,-4-3-2 0,4 10 0 15,-4 0-28-15,0 4-7 0,0 3-1 0,0 7 0 16,0 4-26-16,4-8-6 0,-4-3 0 0,0 4-1 15,4 0-18-15,-4-4-3 0,0-4-1 0,4-2 0 16,-4-1-21-16,0-3 0 0,4-1 0 0,-1 1 8 16,1-4-150-16,0-6-30 0</inkml:trace>
          <inkml:trace contextRef="#ctx0" brushRef="#br0" timeOffset="33614.2016">8980 4176 1900 0,'0'0'169'0,"0"0"-135"15,0 0-34-15,8 7 0 0,-4 0 77 0,3 3 9 16,1 4 2-16,-4 0 0 0,-4 0-28 0,4 0-6 16,-4-1-1-16,0 5 0 0,-4 3-10 0,0-1-3 15,-8-2 0-15,5-1 0 0,-5 4-20 0,-4-4-5 16,1 0-1-16,-1 1 0 0,1 2-14 0,-5 1-16 15,5-4 3-15,3 1-751 16,-4-5-151-16</inkml:trace>
        </inkml:traceGroup>
        <inkml:traceGroup>
          <inkml:annotationXML>
            <emma:emma xmlns:emma="http://www.w3.org/2003/04/emma" version="1.0">
              <emma:interpretation id="{14F8A347-E2FB-445E-A96E-5E8A6FC9CED4}" emma:medium="tactile" emma:mode="ink">
                <msink:context xmlns:msink="http://schemas.microsoft.com/ink/2010/main" type="inkWord" rotatedBoundingBox="13497,5974 16256,5765 16300,6359 13542,656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3809.3388">9583 4256 2372 0,'0'0'52'0,"0"0"12"0,0 0 1 0,8-4 1 15,0 4-53-15,-1-3-13 0,5-1 0 0,-4 4 0 16,0-3-127-16,3-1-28 0</inkml:trace>
          <inkml:trace contextRef="#ctx0" brushRef="#br0" timeOffset="33966.3266">10229 4162 2286 0,'0'0'101'0,"8"-7"21"0,-4 0-98 0,-4 7-24 16,0 0 0-16,8-7 0 0,-8 7 8 0,7-3-8 15,-7 3 8-15,12-3-687 16,-4-1-137-16</inkml:trace>
          <inkml:trace contextRef="#ctx0" brushRef="#br0" timeOffset="34071.033">10599 4090 1994 0,'0'0'88'0,"0"0"19"0,0-7-86 0,-4 0-21 0,-4-4 0 0,8 11 0 15,0 0 0-15,0 0-12 0,-4-3 2 0</inkml:trace>
          <inkml:trace contextRef="#ctx0" brushRef="#br0" timeOffset="34293.452">11175 3979 288 0,'0'0'12'0,"0"0"4"0,0 0-16 0,0 0 0 15,0 10 0-15,0 1 0 0,0 6 504 0,-4 4 99 16,-4 6 19-16,0 1 4 0,-3 0-486 0,-1 3-96 16,-7 3-20-16,-5 1-4 0,1-4-20 0,0-3 0 15,-9-4 0-15,5 4 0 16,0-7-192-16,-4-1-46 0,-28 18-9 16,21-20-667-16</inkml:trace>
          <inkml:trace contextRef="#ctx0" brushRef="#br0" timeOffset="34673.2617">11809 3771 2624 0,'0'0'116'0,"0"0"24"0,8 4-112 0,0 3-28 0,0 3 0 0,3 7 0 15,-3 4 0-15,0 3-8 0,0 1-1 0,-1-1 0 16,1 7 9-16,-4 0 11 0,0-7-3 0,0 0 0 16,-4 1 14-16,0-5 2 0,0-6 1 0,0 0 0 15,-4 0-33-15,4 0-8 0,0-7 0 0,0 0-1 16,-4 0 17-16,4-7 0 0,0 0 0 0,0 0 0 16,0 0 0-16,0 0 0 0,4-14 0 0,4-4 0 15,0 1 0-15,-1-11 14 0,9 1-2 0,3-8-1 0,5 1-11 16,3-1-16-16,0-3 4 0,4 3 1 0,1 8 11 15,-9 2 0-15,-4 5 0 0,1 2 0 0,7 5 49 16,0 2 12-16,-11 4 3 0,-1 0 0 0,1 7-22 16,0 4-4-16,-13 3-1 0,5 3 0 15,-4 4-8-15,4 0-1 0,0 7-1 0,-1-1 0 0,-3 8-38 0,0 0-7 16,0-4-2-16,4 14 0 16,-4 0-152-16,4 0-32 0</inkml:trace>
        </inkml:traceGroup>
        <inkml:traceGroup>
          <inkml:annotationXML>
            <emma:emma xmlns:emma="http://www.w3.org/2003/04/emma" version="1.0">
              <emma:interpretation id="{DEA399B1-0CC3-447F-BA16-D9A53D3376E5}" emma:medium="tactile" emma:mode="ink">
                <msink:context xmlns:msink="http://schemas.microsoft.com/ink/2010/main" type="inkWord" rotatedBoundingBox="18448,4638 23363,4267 23486,5891 18571,6262"/>
              </emma:interpretation>
              <emma:one-of disjunction-type="recognition" id="oneOf13">
                <emma:interpretation id="interp21" emma:lang="" emma:confidence="1">
                  <emma:literal>fine</emma:literal>
                </emma:interpretation>
                <emma:interpretation id="interp22" emma:lang="" emma:confidence="0">
                  <emma:literal>Fine</emma:literal>
                </emma:interpretation>
                <emma:interpretation id="interp23" emma:lang="" emma:confidence="0">
                  <emma:literal>fire</emma:literal>
                </emma:interpretation>
                <emma:interpretation id="interp24" emma:lang="" emma:confidence="0">
                  <emma:literal>five</emma:literal>
                </emma:interpretation>
                <emma:interpretation id="interp25" emma:lang="" emma:confidence="0">
                  <emma:literal>find</emma:literal>
                </emma:interpretation>
              </emma:one-of>
            </emma:emma>
          </inkml:annotationXML>
          <inkml:trace contextRef="#ctx0" brushRef="#br0" timeOffset="36214.7906">16406 3540 2253 0,'-8'-21'100'0,"8"14"20"0,4 0-96 0,4 0-24 16,-1-3 0-16,13 6 0 0,3-3 24 0,8 4-1 15,12-1 0-15,4-3 0 0,0 1 0 0,7 2 0 16,0-3 0-16,9 4-729 15,-13-4-146-15</inkml:trace>
          <inkml:trace contextRef="#ctx0" brushRef="#br0" timeOffset="36060.151">16550 3377 2361 0,'-12'-14'104'0,"12"7"23"0,0 0-102 0,0 0-25 16,0 7 0-16,8-10 0 0,3 7 36 0,1-1 1 15,8-6 1-15,7 3 0 0,-4-4-16 0,8-2-3 16,0-5-1-16,1 1 0 0,-1-4-10 0,-4 0-8 16,0-6 9-16,0-4-9 0,-3-4 8 0,-5-3-8 15,1 0 0-15,-1-7 9 0,-3 3 6 0,-5 1 1 16,-7-4 0-16,0 0 0 0,4 0-32 0,-4-3-5 16,4 6-2-16,-4-3 0 0,-8 4 23 0,4 2-9 15,0 1 9-15,-4 7 0 0,-8 4 8 0,0 6 9 0,1 4 2 16,-1 6 0-16,0 8 11 0,-3 3 2 0,-1 7 1 15,1 10 0-15,-1 7-17 0,1 11-4 0,-5 3-1 16,1 10 0-16,-1 4 19 0,1 3 4 0,7 4 1 16,-4 7 0-16,9 0 1 0,-5 0 1 0,4-4 0 0,0 4 0 15,1-4-18-15,-5 4-4 0,0-4-1 0,-3 7 0 16,-1-7-14-16,-7-3 11 0,3 0-11 0,-7 0 10 16,4-7-118-16,-4-1-23 0,3-9-5 15,1 3-1109-15</inkml:trace>
          <inkml:trace contextRef="#ctx0" brushRef="#br0" timeOffset="36376.3612">17441 3401 2383 0,'-16'7'52'0,"16"-7"12"0,-4 10 1 0,4 4 2 15,-3 4-54-15,-1 6-13 16,0 3 0-16,4 1 0 0,0-4 62 0,0 4 10 0,0 0 1 0,0-4 1 15,0-7-59-15,4 4-15 0,-4-4 0 0,0-3 0 32,0 3-100-32,0-3-22 0,7 4-5 0,-7-18-1 0</inkml:trace>
          <inkml:trace contextRef="#ctx0" brushRef="#br0" timeOffset="36501.5325">17678 2962 2433 0,'0'-38'108'0,"8"27"22"16,-4-6-104-16,4 3-26 0,0 4 0 0,-1 3 0 16,-7 7-44-16,0 0-15 0,0 7-2 0</inkml:trace>
          <inkml:trace contextRef="#ctx0" brushRef="#br0" timeOffset="36854.9148">18032 3353 1958 0,'0'0'87'0,"4"10"17"0,4 4-83 16,0 3-21-16,0 4 0 0,3 0 0 0,-7 3 72 0,4 0 9 16,-4 4 3-16,0-4 0 0,0 0-48 0,-4-3-10 15,0 0-2-15,-4 0 0 0,0-4-11 0,4-3-2 0,-4-4-1 16,4 0 0-16,-4 4-10 0,4-7 0 0,0-7 9 0,0 0-9 15,0 0 10-15,0 0-2 0,12-3-8 0,0-4 12 16,-1-4 11-16,5-2 1 0,-1-8 1 16,5 0 0-16,3-7 8 0,4 4 2 0,1-3 0 15,-5-1 0-15,-4 7 14 0,1 4 3 16,-1 0 1-16,-3 6 0 0,-4 8 8 0,-1-1 2 0,-11 4 0 0,12 0 0 16,-4-3-38-16,0 6-7 0,3 1-2 0,-3 6 0 15,0-3-16-15,0 3 8 0,-1 1-8 0,-3 6 0 16,0-3 0-16,0 7 0 0,0-4-10 0,0 4 10 15,-4-4-158-15,0 4-24 0</inkml:trace>
          <inkml:trace contextRef="#ctx0" brushRef="#br0" timeOffset="37189.7498">18970 3467 1728 0,'0'0'153'0,"0"0"-122"0,4-4-31 0,4 1 0 0,0 0 108 0,4 3 16 16,-1 0 4-16,9 3 0 0,-1-3-88 0,5 3-18 16,7 1-3-16,8-4-1 0,-4-4-29 0,4 1-5 15,-4 0-2-15,0-1 0 0,-8 1 39 0,0-4 8 16,-4 0 2-16,5-7 0 0,-9-3-14 0,1-4-2 16,-5 0-1-16,-3 0 0 0,3-3 4 0,-7 3 1 15,0-3 0-15,-4 0 0 0,0 7-19 0,-4-1 0 16,-4 1 0-16,0 3 0 0,-4 0 55 0,-3 7 7 15,-1-3 2-15,-4 3 0 0,-3 7-3 0,3 4 0 16,-7 3 0-16,0 3 0 0,-5 4-46 0,1 7-15 0,0 6 8 16,0 4-8-16,3 0 55 0,5 8 7 0,-1-5 2 15,1 8 0-15,7-1-48 0,0 1-8 0,5-4-8 16,7 3 9-16,0 1-9 0,0-4 8 0,7 3-8 0,1-3 8 16,8 0-116-1,3-3-23-15,9 0-5 0,-1-1-1124 0</inkml:trace>
          <inkml:trace contextRef="#ctx0" brushRef="#br0" timeOffset="35713.7144">15215 3398 1728 0,'0'0'38'0,"0"-7"8"0,-4-4 2 0,0 1 0 0,-8 3-39 0,1 0-9 0,-1-3 0 0,-4 3 0 16,-3 3 53-16,-4 4 9 0,-5-3 2 0,5 6 0 16,-4 1 0-16,-1 6 0 0,-10 8 0 0,-1 6 0 15,0 7-8-15,0 7-2 0,0 3 0 0,-4 4 0 16,4 4-30-16,8-4-7 0,8 0-1 0,-1-4 0 16,5 1-16-16,7-1 0 0,4-6-11 0,4 0 11 15,4-8 19-15,0-3 10 0,4-6 3 0,4-1 0 16,4-7-1-16,0-3 0 0,3-3 0 0,5-8 0 15,3-6-6-15,8-7-1 0,-4-8 0 0,4 1 0 16,1 0 14-16,3-4 2 0,3-6 1 0,5-4 0 16,0-7-84-16,0-7-17 0,4-10-3 15,23-25-1-15,-16 4 52 0,1 3 12 0,3-3 0 0,-3-10 0 0,-1 7-11 16,-7-1 1-16,-4 8 0 0,-1-1 0 0,-7 18 10 0,-7 6 14 16,-5 11-3-16,-7 7-1 0,-9 14-10 0,-3 3 0 15,-8 11 0-15,-7 6 0 0,-5 8 25 0,-7 6 3 16,-5 8 1-16,-3 13 0 0,0 7-13 0,-4 7-4 15,0 7 0-15,-4 10 0 0,0-3 9 0,4 3 2 16,8 0 0-16,4 4 0 0,7-4-23 0,-3 1 0 16,11-5 0-16,4 5 0 0,12-15 0 0,-4 1 0 15,3-5 0-15,5 1 0 0,4-10 0 0,7-4 0 16,-4-7 0-16,5-3 0 0,3-4 0 0,0-6 0 16,1-4 0-16,7-4 0 0,0-3 0 0,4-3-15 15,-4-8 3-15,7-6 0 0,-3 0 12 0,-4-7-12 16,0-4 12-16,0-3-12 0,-7 0 12 0,-1-4 0 15,4 0 0-15,-12 1 0 0,-3 6 12 0,-4 0 4 0,-4 4 2 16,-5 4 0-16,-3 2-10 0,-3 4-8 0,-1 4 12 0,-4 3-12 16,-4 7 0-16,-3 7 0 0,-5 3 0 15,5 8-12-15,-5 9 60 0,1 1 13 0,-1 0 3 0,1 3 0 16,3 10-52-16,1-3-12 0,-1-3 0 0,4 3 0 16,5-3 0-16,7-4 0 0,0 3 0 0,11-6 0 15,1-7-48-15,0 0-13 0,3-4-3 0,9 0 0 16,-1 0-204-16,4-6-42 0,31 3-8 0,-7-14-2 15</inkml:trace>
        </inkml:traceGroup>
      </inkml:traceGroup>
    </inkml:traceGroup>
    <inkml:traceGroup>
      <inkml:annotationXML>
        <emma:emma xmlns:emma="http://www.w3.org/2003/04/emma" version="1.0">
          <emma:interpretation id="{456B3026-9BCF-4D12-8474-DB0247E0EAEC}" emma:medium="tactile" emma:mode="ink">
            <msink:context xmlns:msink="http://schemas.microsoft.com/ink/2010/main" type="paragraph" rotatedBoundingBox="5228,8787 20320,6992 20787,10918 5695,127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C68349-0FEF-4E61-993C-FD44C364C962}" emma:medium="tactile" emma:mode="ink">
              <msink:context xmlns:msink="http://schemas.microsoft.com/ink/2010/main" type="inkBullet" rotatedBoundingBox="5228,8787 6705,8611 6993,11028 5515,11203"/>
            </emma:interpretation>
            <emma:one-of disjunction-type="recognition" id="oneOf14">
              <emma:interpretation id="interp26" emma:lang="" emma:confidence="0">
                <emma:literal>-</emma:literal>
              </emma:interpretation>
            </emma:one-of>
          </emma:emma>
        </inkml:annotationXML>
        <inkml:trace contextRef="#ctx0" brushRef="#br0" timeOffset="40270.0703">2936 7990 2246 0,'-16'-3'200'0,"12"-1"-160"0,-7 1-32 0,7 3-8 15,-8 0-100-15,8 3-22 0,-4 1-4 0</inkml:trace>
        <inkml:trace contextRef="#ctx0" brushRef="#br0" timeOffset="38468.8823">1465 8220 1558 0,'0'0'34'0,"0"0"7"0,0 0 2 0,0 0 1 0,0 0-35 0,0 0-9 16,0 0 0-16,0 0 0 0,0 0 52 0,7 4 9 15,1 3 2-15,0-4 0 0,7 1 0 0,1-4 0 16,3 0 0-16,5-7 0 0,3-4-2 0,4-3 0 16,0-6 0-16,4-8 0 0,0-3-12 0,4-4-2 15,0-3-1-15,4 0 0 0,-4-3-18 0,-4 3-4 16,-4-4-1-16,4 1 0 0,-4-4-9 0,-3 0-2 16,-5 0 0-16,4 0 0 0,-7-4-12 0,-1 4 8 15,-7-7-8-15,3 0 0 0,-7-3 0 0,0 3 0 16,-4 0-11-16,4 0 11 0,-1 1-17 0,-3-1 4 15,0 0 1-15,4 0 0 0,-8 3-1 0,0-2 0 16,0 6 0-16,0 0 0 0,-4 3 5 0,0 4 8 0,0 3-13 0,4 4 5 16,-8 11 8-16,5 2 0 0,-5 1 0 15,-4 10-8-15,-3-3 8 0,3 6 0 0,-8 1 0 0,1 6 0 16,-1 1 0-16,1-1-10 0,3 7 10 0,5-3-10 16,-1 4 10-16,4-1 0 15,1 1 0-15,-1 2 0 0,4 1 0 0,0-3 8 0,-4 2-8 0,4 5 0 16,8 2 9-16,0 8-9 0,-4 0 12 0,0 3-12 15,4 4 19-15,-4 3-3 0,0 10-1 0,-8 4 0 16,0 0 12-16,-3 10 2 0,7 4 1 0,-8 6 0 16,-3 1 18-16,3 10 4 0,0 4 1 0,1 10 0 15,-5-11-5-15,4 4-2 0,1 3 0 0,-1 4 0 16,8-10-8-16,0-4-2 0,-4-7 0 0,8 7 0 16,0-14-27-16,4 0-9 0,0-10 0 0,0 0 0 0,0-14 20 15,4-4-4-15,7-6 0 0,1-11 0 16,3-7-34-16,1-10-7 0,11-10-2 0,4-4 0 15,-4-14-180-15,12-10-36 0</inkml:trace>
        <inkml:trace contextRef="#ctx0" brushRef="#br0" timeOffset="40131.5233">2624 8660 748 0,'-11'-7'67'15,"7"3"-54"-15,8 1-13 0,-4 3 0 0,-4-4 235 0,4 1 44 16,-4 3 9-16,4 0 1 0,0 0-160 0,-4 7-32 16,0 3-6-16,0 7-2 0,4 4-27 0,-4 7-6 15,-3 0 0-15,-1 3-1 0,4 3-7 0,0-3 0 16,4 1-1-16,4-1 0 0,-4-4-27 0,4-2-4 15,0-5-2-15,0-6 0 0,3 0-14 0,1-7 9 16,0 3-9-16,4-6 8 16,3-4-70-16,5 0-14 0,-5-7-4 0,5 0-971 0</inkml:trace>
      </inkml:traceGroup>
      <inkml:traceGroup>
        <inkml:annotationXML>
          <emma:emma xmlns:emma="http://www.w3.org/2003/04/emma" version="1.0">
            <emma:interpretation id="{C7F1F0F7-6C6B-4FE8-9AA0-64ACCC17A09E}" emma:medium="tactile" emma:mode="ink">
              <msink:context xmlns:msink="http://schemas.microsoft.com/ink/2010/main" type="line" rotatedBoundingBox="7492,8909 20366,7378 20636,9650 7762,11181"/>
            </emma:interpretation>
          </emma:emma>
        </inkml:annotationXML>
        <inkml:traceGroup>
          <inkml:annotationXML>
            <emma:emma xmlns:emma="http://www.w3.org/2003/04/emma" version="1.0">
              <emma:interpretation id="{DF40451D-8623-4114-9FD7-F7CDB0DD778A}" emma:medium="tactile" emma:mode="ink">
                <msink:context xmlns:msink="http://schemas.microsoft.com/ink/2010/main" type="inkWord" rotatedBoundingBox="7520,9146 10194,8828 10383,10414 7709,10732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1130.3398">5516 7462 1843 0,'-8'-4'164'0,"0"-3"-132"0,5 4-32 0,-9 0 0 16,0 6 206-16,1 7 34 0,-5 1 8 0,4 9 0 16,-7 11-175-16,-1 7-35 0,-3 7-7 0,-4 7-2 15,-4 0 16-15,-8 3 3 0,0 0 1 0,-4 4 0 16,4 0-17-16,-4-1-3 0,0-2-1 0,1 2 0 15,-1-6-20-15,8 0-8 0,0-4 0 0,0 1 0 16,4-8-29-16,3-3-12 0,5-7-3 16,4 0 0-16,-1-7-142 0,8 1-29 0,1-8-5 15</inkml:trace>
          <inkml:trace contextRef="#ctx0" brushRef="#br0" timeOffset="41445.0862">6178 7075 2970 0,'0'0'65'0,"0"0"14"0,7 11 2 0,1 6 3 0,4 7-68 16,7 14-16-16,-3 7 0 0,7 10 0 0,1 4 18 0,-5 3 0 0,-3 1 0 0,-1-1 0 15,-3 0 26-15,-4-3 4 0,-8-4 2 0,0 1 0 16,-4-4 9-16,-4 0 1 15,-8 3 1-15,1-3 0 0,-5-4-29 0,-3 1-5 0,0 3-2 16,-5-4 0-16,1 0-25 0,0-6 0 0,-4-4 0 16,4-3 0-1,-5-1-74-15,-3-10-17 0,0 1-3 0,-3-5-892 0,-9-6-178 0</inkml:trace>
          <inkml:trace contextRef="#ctx0" brushRef="#br0" timeOffset="40617.1686">3754 7220 2246 0,'8'-24'200'0,"3"-4"-160"15,-7 1-32-15,4 6-8 0,0 0 25 0,-4 8 4 16,-4 2 1-16,0 11 0 0,0 0 10 0,0 0 3 16,0 14 0-16,-4 10 0 0,4 7-4 0,0 11-1 15,-4 9 0-15,-8 8 0 0,1 3 14 0,3 14 4 16,0 4 0-16,0 9 0 0,1-6-8 0,-5 4-2 16,8-5 0-16,0 1 0 0,0-7-22 0,4 0-5 15,0-10-1-15,4-1 0 0,4-9-18 0,-4-8 0 0,4-3 0 16,-1-4 0-1,1-6-81-15,4-8-14 0,-4 1-2 0,3-11-1170 0</inkml:trace>
          <inkml:trace contextRef="#ctx0" brushRef="#br0" timeOffset="40898.3462">4407 7762 2588 0,'-4'-34'57'0,"4"13"12"0,0-7 3 0,8-3 0 0,0 4-58 0,-1 2-14 16,1 5 0-16,4-1 0 0,3 0 29 0,1 1 3 15,7-1 1-15,-3 4 0 0,3-1-5 0,0 5 0 16,1-1-1-16,-1 7 0 0,0 7 17 0,5 7 3 16,-5 3 1-16,4 7 0 0,4 11-32 0,-3 3-7 15,3 10-1-15,0 8 0 0,4 3 15 0,-4 6 2 16,0-6 1-16,0 7 0 0,-3-4-7 0,-1-3-2 15,-8-7 0-15,9 0 0 0,-5-1-5 0,0-6-2 16,-3 0 0-16,3-3 0 0,-3-4-10 0,-1-10 0 16,0-1-12-16,1-6 12 15,-5-3-99-15,5-1-12 0,-1-10-2 0,-3-4-759 16,3-2-152-16</inkml:trace>
        </inkml:traceGroup>
        <inkml:traceGroup>
          <inkml:annotationXML>
            <emma:emma xmlns:emma="http://www.w3.org/2003/04/emma" version="1.0">
              <emma:interpretation id="{A5822D6E-D404-4C56-B4E2-4FC180C42C17}" emma:medium="tactile" emma:mode="ink">
                <msink:context xmlns:msink="http://schemas.microsoft.com/ink/2010/main" type="inkWord" rotatedBoundingBox="11188,9761 12269,9632 12322,10072 11240,10200"/>
              </emma:interpretation>
            </emma:emma>
          </inkml:annotationXML>
          <inkml:trace contextRef="#ctx0" brushRef="#br0" timeOffset="42934.8696">7256 7771 1036 0,'0'0'92'0,"0"0"-73"16,0 0-19-16,0 0 0 0,0 0 99 0,0 0 16 16,0 0 3-16,0 0 1 0,0 0-35 0,0 0-8 15,0 0 0-15,0 0-1 0,8 0-7 0,3 0 0 16,5 0-1-16,3-4 0 0,5 4 7 0,7-7 2 15,4 4 0-15,8-4 0 0,7-4-35 0,1 1-6 16,3-4-2-16,5 0 0 0,-1-3-13 0,4 3-4 16,-3-3 0-16,3 7 0 0,0-1 1 0,-7 4 0 0,-1 0 0 15,-7 4 0 1,-4-1-51-16,-4 4-10 0,-8 0-3 0,-4 4 0 16,-4-1-21-16,-3 1-5 0,-5 3-1 0,-3-4 0 15,-4 4-38-15,-4 0-7 0,-4 0-1 0,0 3-672 0</inkml:trace>
          <inkml:trace contextRef="#ctx0" brushRef="#br0" timeOffset="43176.0678">7672 8033 1378 0,'0'0'30'0,"-8"4"6"0,-3-1 2 0,-1-3 2 0,0 4-32 0,1-1-8 16,-1 1 0-16,4-1 0 0,0 1 49 0,1-1 9 15,3 1 2-15,4-4 0 0,0 0 22 0,0 0 5 16,0 0 1-16,0 0 0 0,4 3-23 0,7 4-4 16,5 0-1-16,3-4 0 0,5 4-8 0,-1-7-1 15,8 4-1-15,8-4 0 0,4-4-23 0,8 1-5 16,-5-1-1-16,13-3 0 16,3 0-80-16,0-3-16 0,-3 3-3 0,3 0-902 0</inkml:trace>
        </inkml:traceGroup>
        <inkml:traceGroup>
          <inkml:annotationXML>
            <emma:emma xmlns:emma="http://www.w3.org/2003/04/emma" version="1.0">
              <emma:interpretation id="{BAA184A7-9D80-4991-80EB-2E379D2D702B}" emma:medium="tactile" emma:mode="ink">
                <msink:context xmlns:msink="http://schemas.microsoft.com/ink/2010/main" type="inkWord" rotatedBoundingBox="13071,8871 14411,8711 14595,10258 13255,10417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7256.5002">9459 6968 172 0,'3'-10'16'0,"1"3"-16"15,-4-4 0-15,0 11 0 0,0 0 311 0,4-3 59 16,-4-4 12-16,0 7 2 0,0 0-249 0,0 0-51 16,0 0-9-16,0 0-3 0,0 0-12 0,0 0-4 15,0 0 0-15,0 0 0 0,0 0-18 0,-4 10-4 16,4 4-1-16,0 7 0 0,0 0 6 0,0 3 1 15,0 3 0-15,0 8 0 0,0 0 8 0,0 3 3 0,0 3 0 16,0 8 0-16,-4-1 1 0,4 4 0 0,0 3 0 16,-3 4 0-16,3 3 0 0,-4 1 1 0,0-1 0 0,0 0 0 15,0-3-6-15,-4 0-2 0,4 0 0 0,-3-1 0 16,3-2-15-16,0-8-3 0,0 1-1 0,0-1 0 16,0-6-9-16,4-4-1 0,-8-4-1 0,8-6 0 15,0-4-7-15,0-7 0 0,0 1-8 0,0-8 12 16,0-3-12-16,0-7 11 0,0 0-11 0,0 0 10 15,0 0-10-15,0 0-11 0,0 0 3 0,-4-14 0 16,1 0-94-16,-1-6-18 0,0-8-4 0,-4-7-740 16,0 1-147-16</inkml:trace>
          <inkml:trace contextRef="#ctx0" brushRef="#br0" timeOffset="47546.7628">9159 7044 806 0,'4'-24'36'0,"0"13"7"0,-4-2-35 0,4-1-8 16,3 0 0-16,1 0 0 0,4 4 169 0,-4-1 32 16,3-3 7-16,-3 1 0 0,8 2-103 0,3-3-21 15,4 4-4-15,9-4 0 0,3 7-5 0,0-3-1 16,4 0 0-16,7-1 0 0,1 1-14 0,4-4-4 0,3 7 0 0,4-3 0 15,-3-1-5-15,-1 4-2 0,5-3 0 0,3 3 0 16,-11 0-34-16,3 0-7 0,-3-3-8 16,-1 3 11-16,-3 0-11 0,-8 0 0 0,4 4 0 0,-4-1 0 31,-12 1-19-31,4 3-9 0,-4-4-1 0,1 4-1 16,-9 0-111-16,4 0-23 0,-7-3-4 0,3 3-732 0</inkml:trace>
          <inkml:trace contextRef="#ctx0" brushRef="#br0" timeOffset="47905.731">10358 6733 921 0,'0'0'40'0,"0"0"10"0,0 0-40 0,0 0-10 16,0 0 0-16,7 0 0 0,-7 0 169 0,8 10 32 15,-4 0 7-15,0 11 0 0,4 7-78 0,-4 10-16 16,-4 3-3-16,0 15-1 0,0 3 11 0,-4 6 3 16,4 8 0-16,-4 3 0 0,-4 0-29 0,4 0-6 15,-4 0-1-15,4 7 0 0,1-13-29 0,-5-1-7 16,8-7 0-16,-4 0-1 0,4-10-26 0,0 0-5 16,-4-3 0-16,4-4-1 0,-4-7 4 0,4-4 1 15,0-6 0-15,0 0 0 16,0-11-43-16,0 4-8 0,4-11-1 0,0 0-1 15,-4-10-148-15,0 0-30 0,0 0-5 0</inkml:trace>
        </inkml:traceGroup>
        <inkml:traceGroup>
          <inkml:annotationXML>
            <emma:emma xmlns:emma="http://www.w3.org/2003/04/emma" version="1.0">
              <emma:interpretation id="{0FB738D3-3A98-45A7-B7B4-CEBC1B9E523D}" emma:medium="tactile" emma:mode="ink">
                <msink:context xmlns:msink="http://schemas.microsoft.com/ink/2010/main" type="inkWord" rotatedBoundingBox="15420,7966 18277,7626 18547,9898 15691,10238">
                  <msink:destinationLink direction="with" ref="{324DDB05-8E82-47E9-842C-7B40F8B0663A}"/>
                </msink:context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9439.7688">12311 5906 806 0,'4'-7'72'0,"0"-3"-58"16,0-4-14-16,0 3 0 0,0-3 89 0,-4 4 15 16,4-4 4-16,-4 7 0 0,0 7-24 0,0 0-4 15,0 0 0-15,0 0-1 0,0 0-7 0,0 0 0 16,0 0-1-16,-4 18 0 0,-4 6-17 0,-4 7-3 16,-3 4-1-16,-9 6 0 0,1 11 13 0,0 3 2 15,-5 11 1-15,-7 10 0 0,4 4 6 0,-4 3 2 16,0 3 0-16,0 15 0 0,0-8 0 0,4 4 0 15,0 3 0-15,-4 11 0 0,8-14-18 0,-1-4-4 16,5-3-1-16,-4 10 0 0,3-10-15 0,9-7-2 0,3-6-1 16,1-1 0-16,3-14-8 0,4 0-1 0,4-6-1 0,4-1 0 15,0-7-11-15,3-6-3 0,1-1 0 0,4-10 0 16,-4 1-9-16,3-8-11 0,1-7 3 0,4 0 0 31,-5-6-160-31,5-4-31 0,-1-4-6 0,-3-6-2 0</inkml:trace>
          <inkml:trace contextRef="#ctx0" brushRef="#br0" timeOffset="49797.7475">12887 6148 1785 0,'12'-14'159'0,"4"0"-127"16,-1-6-32-16,5-1 0 0,-1 4 44 0,1-1 2 15,3 1 1-15,-4 3 0 0,1 0 5 0,3 0 0 16,1 4 1-16,-5 3 0 16,-3 4-4-16,3 6-1 0,0-3 0 0,-3 10 0 0,0 1-5 0,-1 6-2 15,-3 4 0-15,3 14 0 0,-3-1 2 0,0 8 0 16,-4 3 0-16,3 0 0 0,-7 0-14 0,8 0-2 15,-4-1-1-15,-1 5 0 0,1-8-14 0,0-3-4 16,0 4 0-16,0-7 0 0,-1-1-8 0,-3-6 0 16,0-4 9-16,0 0-9 0,4 1 0 15,0-5 0-15,-1 1-12 0,-3-4 4 16,4-3-52-16,0 0-11 0,0-4-1 0,-1 1-1 16,1-4-109-16,0-4-22 0,0-3-4 0,3-7-679 0</inkml:trace>
          <inkml:trace contextRef="#ctx0" brushRef="#br0" timeOffset="50001.8097">13818 5909 2188 0,'-24'0'48'0,"13"-3"11"0,3 3 1 0,-8 0 1 16,1 3-49-16,-1 4-12 0,0 4 0 0,1 6 0 0,-8 7 54 0,-5 4 8 16,5 3 2-16,-8 4 0 0,-4-1 0 0,0 4 0 15,-4 7 0-15,-4 4 0 0,4-4 0 0,0 0 0 16,-4 3 0-16,4 0 0 0,8 1-52 0,0-8-12 15,4 4 0-15,-4-7 0 0,7 0 0 0,1 0 0 16,-4 1 0-16,3-5 0 16,-3-3-202-16,0 0-43 0</inkml:trace>
          <inkml:trace contextRef="#ctx0" brushRef="#br0" timeOffset="50176.2388">14039 6459 2649 0,'4'-7'58'0,"4"-3"12"0,8-4 2 0,-1 7 4 0,1 0-61 0,3 4-15 15,5-1 0-15,-1 1 0 0,0 0 0 0,5-4 0 0,-1 3 0 0,4 1 0 16,0-4 0-16,0 3 0 0,-4 4 0 0,8-3-782 16,0-1-159-16</inkml:trace>
        </inkml:traceGroup>
        <inkml:traceGroup>
          <inkml:annotationXML>
            <emma:emma xmlns:emma="http://www.w3.org/2003/04/emma" version="1.0">
              <emma:interpretation id="{3F1544E4-E84A-4284-91A7-DCE9FD4F0727}" emma:medium="tactile" emma:mode="ink">
                <msink:context xmlns:msink="http://schemas.microsoft.com/ink/2010/main" type="inkWord" rotatedBoundingBox="18832,7820 20396,7634 20565,9050 19000,9236">
                  <msink:destinationLink direction="with" ref="{324DDB05-8E82-47E9-842C-7B40F8B0663A}"/>
                </msink:context>
              </emma:interpretation>
            </emma:emma>
          </inkml:annotationXML>
          <inkml:trace contextRef="#ctx0" brushRef="#br0" timeOffset="51690.2911">16503 5989 2127 0,'-8'-21'94'0,"8"14"20"0,0 7-91 0,0-7-23 15,4 0 0-15,-4 7 0 0,0 0 60 0,0 0 7 16,0 0 1-16,0 0 1 0,0 0-46 0,0 0-10 0,0 0-1 0,0 0-1 31,0 0-35-31,0 11-8 0,4-1 0 0,-8 4-1009 0</inkml:trace>
          <inkml:trace contextRef="#ctx0" brushRef="#br0" timeOffset="50525.6043">14911 5923 1843 0,'4'-21'81'0,"0"14"18"0,12-6-79 0,-1 2-20 16,8-3 0-16,1 4 0 0,3-4 76 0,8 4 12 16,0-1 3-16,4 5 0 0,-12-1-4 0,8 0-1 15,4 3 0-15,-4 8 0 0,-4-1-13 0,0 4-2 16,1 3-1-16,-5 4 0 0,-4 7-22 0,1 3-5 16,-5 4-1-16,-3 0 0 0,-1 3-34 0,-3-4-8 15,0 5 0-15,-1 2 0 0,-3-3 28 0,-4 0 6 16,4 4 2-16,-1 0 0 0,1-4-27 0,0 3-9 15,0-6 0-15,0 3 9 0,7-3-9 0,-3-1 0 16,3-2 9-16,9-1-9 0,-5-7-14 0,5 4-7 16,-1-4-2-16,-4 1 0 15,1-5-89-15,-8-6-17 0,-1 0-4 0,-3-7-660 16,-8 0-132-16</inkml:trace>
          <inkml:trace contextRef="#ctx0" brushRef="#br0" timeOffset="50745.151">15997 5643 2476 0,'0'0'55'0,"-8"10"11"0,0 8 2 0,-7 6 1 16,-1 0-55-16,-7 4-14 0,-8-1 0 0,0 8 0 16,-4 0 52-16,0 3 8 0,-4-4 2 0,0 1 0 0,0-1-10 0,0-2-3 15,0 6 0-15,-4-4 0 0,4-3-38 0,-4 11-11 16,-7-1 0-16,3 4 0 0,0 0 10 0,1 0-2 15,-1 4-8-15,0-1 12 16,5-6-182-16,3-1-37 0,4-3-7 0,-4 4-861 16</inkml:trace>
          <inkml:trace contextRef="#ctx0" brushRef="#br0" timeOffset="57037.2825">16024 6535 288 0,'0'0'25'0,"0"0"-25"0,0 0 0 0,0 0 0 0,0 0 77 0,0 0 11 16,0 0 1-16,0 0 1 0,0 0-21 0,0 0-4 16,0 0-1-16,0 0 0 0,0 0-6 0,0 0-2 15,0 0 0-15,0 0 0 0,0 0-15 0,0 0-3 16,0 0-1-16,0 0 0 0,0 0-9 0,0 0-3 15,8 7 0-15,4 0 0 0,-12-7 31 0,11 0 7 16,-3 0 1-16,4 0 0 0,-4 0-52 0,-8 0-12 16,11 0 0-16,-11 0 0 0,8-3 54 0,-8 3 8 15,8-4 2-15,0 1 0 0,-1-1-52 0,-3-2-12 16,4-1 0-16,-8 7 0 0,0 0 54 0,4-7 8 16,0 0 2-16,4 0 0 0,-4 0-48 0,-4 7-8 0,3-4-8 0,5-2 9 15,-4 2-9-15,4-3 0 0,0 4-10 0,-4-1 10 16,3-3 0-16,-7 7 0 0,0 0 0 0,8-3 0 15,-8 3 0-15,8 0 0 0,-8 0 0 0,8-4 0 16,-8 4 0-16,8 0 0 0,-8 0 0 0,0 0 0 16,7 4 0-16,-7-4 18 0,8 3-2 0,-8-3-1 15,0 0-24-15,8 7-5 0,-8-7-1 0,4 11 0 16,0-1 46-16,-4 0 9 0,0-3 1 0,4 4 1 16,-4 3-16-16,3-4-3 0,1 4-1 0,-4 0 0 15,0 3-22-15,4 0 0 0,0-3 0 0,0 0 0 16,0 3 0-16,-4 0 0 0,0-3 0 0,0 4 0 0,0-5 35 0,0 5 2 15,-4-1 1-15,0 0 0 0,0 4-10 0,-4 3-1 16,1-6-1-16,-5 2 0 0,0 1-2 0,1 0-1 16,-1-4 0-16,0 0 0 0,-3 1-12 0,3-4-3 15,4-4 0-15,-3 0 0 0,3 1 0 0,-4-1-8 16,8-6 12-16,-4 2-4 0,5 1-8 0,3-7 12 16,0 0-12-16,0 0 12 0,0 0-12 0,0 0 8 15,-4 7-8-15,0 0 8 0,0 0 0 0,4-7 0 16,0 0 0-16,-4 7 0 0,-4 0-8 0,8-7 10 15,-4 7-10-15,-3-4 10 0,7-3-10 0,-4 7 0 16,4-7 9-16,-8 4-9 0,0-1 0 0,8-3 9 16,-8 4-9-16,8-4 0 0,0 0 10 0,0 0-10 15,0 0 8-15,0 0-8 16,0 0-52-16,0 0-15 0,0 0-3 0,0 0-1048 0</inkml:trace>
          <inkml:trace contextRef="#ctx0" brushRef="#br0" timeOffset="57695.793">16145 6518 788 0,'0'0'35'0,"0"0"7"0,0 0-34 0,0 0-8 0,0 0 0 0,0 0 0 15,0 0 37-15,0 0 6 0,0 0 1 0,0 0 0 16,0 0 7-16,-8 4 1 0,0-4 1 0,1 3 0 15,-1 1-1-15,0-1 0 0,4 4 0 0,-4-4 0 16,-3 1-8-16,3-1-3 0,0 4 0 0,0 0 0 16,-3-3-18-16,-1-1-4 0,4 4-1 0,0 0 0 15,1-4-18-15,-1 1-14 0,4 3 2 0,4-7 1 16,0 0 11-16,0 0 0 0,0 0 0 0,0 0 0 16,0 0 29-16,0 0 8 0,0 0 2 0,0 0 0 15,8-4-31-15,3 1-8 0,5-1 0 0,-4 1 0 16,-1-1 0-16,1 1 0 0,0-4 0 0,-1 4 8 0,-3-4-8 0,4 3 8 15,-4-3-8-15,3 4 8 0,-3-4 8 0,0 0 3 16,-4-3 0-16,3 6 0 0,-7 4-29 16,0 0-6-16,0 0 0 0,0 0-1 0,0 0 27 0,0 0 6 15,0-7 0-15,0 7 1 0,4-7 23 0,-4 7 4 16,0 0 0-16,0 0 1 0,0 0-33 0,0 0-12 16,0 0 9-16,0 0-9 15,0 0-19-15,0 0-9 0,0 0-1 0,0 0-1 0</inkml:trace>
          <inkml:trace contextRef="#ctx0" brushRef="#br0" timeOffset="51496.4101">16262 6456 864 0,'0'-4'76'0,"4"-2"-60"16,-4-1-16-16,0 7 0 0,0 0 168 0,0 0 32 0,0 0 5 0,0 0 2 15,0 0-90-15,0 0-17 0,0 0-4 0,-8 17-1 16,4-7-24-16,-4 1-5 0,4 6-1 0,0-3 0 15,-3 0-9-15,3 3-1 0,-4-7-1 0,8 8 0 16,-4-5-34-16,-4 5-8 0,4-4 0 0,0-1-1 16,1-2 25-16,-1 3 4 0,4-4 2 0,0 0 0 15,0 1-31-15,-4-4-11 0,4-7 0 0,4 10 9 16,-4-3-43-16,4 0-9 0,-4-7-1 16,3 7-1-16,5 0-118 15,0-4-23-15,-8-3-5 0,12 0-410 0,-1 0-83 0</inkml:trace>
          <inkml:trace contextRef="#ctx0" brushRef="#br0" timeOffset="58129.6789">16378 5909 230 0,'0'0'10'0,"0"0"2"0,0 0-12 0,8-3 0 16,-4-4 0-16,-4 7 0 0,0 0 239 0,0 0 45 15,8-7 8-15,0 4 3 0,3-1-175 0,-3 1-36 16,-8 3-6-16,0 0-2 0,0 0-33 0,0 0-7 16,0 0-2-16,0 0-518 15,0 0-104-15</inkml:trace>
        </inkml:traceGroup>
      </inkml:traceGroup>
      <inkml:traceGroup>
        <inkml:annotationXML>
          <emma:emma xmlns:emma="http://www.w3.org/2003/04/emma" version="1.0">
            <emma:interpretation id="{07415FC2-F0E9-4A2B-B5AB-7BAD72FDCD79}" emma:medium="tactile" emma:mode="ink">
              <msink:context xmlns:msink="http://schemas.microsoft.com/ink/2010/main" type="line" rotatedBoundingBox="12928,10461 20250,9500 20441,10954 13119,11914"/>
            </emma:interpretation>
          </emma:emma>
        </inkml:annotationXML>
        <inkml:traceGroup>
          <inkml:annotationXML>
            <emma:emma xmlns:emma="http://www.w3.org/2003/04/emma" version="1.0">
              <emma:interpretation id="{097AC65C-F753-4F3E-9586-243DDE938082}" emma:medium="tactile" emma:mode="ink">
                <msink:context xmlns:msink="http://schemas.microsoft.com/ink/2010/main" type="inkWord" rotatedBoundingBox="12948,10614 14617,10395 14771,11566 13102,11785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1162.7081">9085 9144 172 0,'0'0'16'0,"0"0"-16"0,0-7 0 0,4 0 0 15,-4 0 149-15,0-3 27 0,8 3 6 0,-4-4 1 16,-1 5-87-16,5-5-18 0,-4 1-3 0,0 3-1 15,0-3-6-15,0 3-2 0,4-7 0 0,-5 7 0 16,5 0-29-16,0 0-5 0,0-3-2 0,0-1 0 16,3 4 10-16,-3-7 1 0,0 4 1 0,0 3 0 15,3-3-19-15,-3 6-4 0,4-3-1 0,-1 7 0 16,1 0 22-16,0 7 5 0,-1 4 1 0,-3 3 0 16,4 3 8-16,-4 4 2 0,-4 3 0 0,-1 4 0 0,5 3-16 15,-4 3-4-15,-4 1 0 0,4-4 0 0,-4-3 3 0,4 3 0 16,-4-4 0-16,0 1 0 0,-4-4-21 0,0-3-4 15,0 3-1-15,-4-3 0 0,5 0-4 0,-5-4-1 16,0-3 0-16,0 0 0 0,0 0-8 0,1-1 12 16,-5-2-12-16,4 3 12 0,-3-4-27 15,3 0-5-15,-4 1 0 0,8-4-1 16,0 0-93-16,4-7-18 0,-8 3-4 0,8-3-758 0</inkml:trace>
          <inkml:trace contextRef="#ctx0" brushRef="#br0" timeOffset="71372.7801">9202 8583 1465 0,'0'0'64'0,"0"-6"15"0,0-5-63 0,4 4-16 0,-4-3 0 0,0 10 0 16,3-7 33-16,-3 7 4 0,0 0 1 0,0 0 0 15,0 0-30-15,0 0-8 0,0 0 0 0,0 0-473 16,0 0-96-16</inkml:trace>
          <inkml:trace contextRef="#ctx0" brushRef="#br0" timeOffset="73340.1831">9513 9089 806 0,'0'0'36'0,"0"0"7"0,0 0-35 0,0 0-8 16,0 0 0-16,0 0 0 0,0 0 86 0,0-7 15 16,0 7 3-16,0-7 1 0,0 7 1 0,0 0 0 0,0 0 0 0,0 0 0 15,0 0-34-15,0 0-6 0,0 0-2 0,0 0 0 16,0 0-30-16,0 0-6 0,8 0-2 0,-8 0 0 15,8-4-2-15,3 1 0 0,1-1 0 16,4 4 0-16,-1-7 4 0,5 4 0 0,3-4 0 0,4-3 0 16,0 3 0-16,1-4 0 0,-1 4 0 0,4 1 0 15,4-5-7-15,-4 4-1 0,0 4 0 0,0-1 0 16,-3 1-20-16,-1-1-10 0,-8 1 1 0,1 3 0 16,-1 0-5-16,-7 3-1 0,0-3 0 0,-12 0 0 15,7 7-45-15,-7-7-10 0,0 0-2 0,4 7 0 16,-4 0-17-16,0 4-4 0,0-11-1 0,-4 6-658 15</inkml:trace>
          <inkml:trace contextRef="#ctx0" brushRef="#br0" timeOffset="73613.9457">9696 9203 1083 0,'0'0'48'0,"-12"3"10"0,5 1-46 0,-1-1-12 16,0 1 0-16,4-1 0 0,4-3 76 0,-8 7 12 15,8-7 4-15,0 0 0 0,0 0-16 0,0 0-4 16,0 0 0-16,0 0 0 0,0 0-18 0,0 0-4 0,12 3-1 16,0 1 0-16,-1-4-1 0,5 3 0 0,-1-3 0 15,1-3 0-15,0-1-16 0,-1 1-4 0,12-4-1 0,-3 0 0 16,-1 0-9-16,0 4-2 0,1-4 0 0,-1 3 0 31,0-3-36-31,-3 7-8 0,-4 4-2 0,-5-1-598 0,5 1-119 0</inkml:trace>
          <inkml:trace contextRef="#ctx0" brushRef="#br0" timeOffset="73916.2497">9902 8725 1148 0,'0'0'51'0,"-4"-3"10"0,4 3-49 0,0 0-12 16,0 0 0-16,0 0 0 0,0 0 96 0,0 0 16 15,0 14 3-15,0 3 1 0,8 4-16 0,-8 6-4 16,4 8 0-16,-4 0 0 0,4 3 7 0,-8 0 1 15,4 3 0-15,-4 8 0 0,0-1-23 0,-4 1-4 16,1 2-1-16,-5-2 0 0,4-1-51 0,-3 1-10 16,-5-4-3-16,4 3 0 0,1-10 4 0,-1-3 1 15,8-1 0-15,-4-2 0 16,-3-5-46-16,3-6-10 0,0 0-1 0,0-4-725 16,0-3-145-16</inkml:trace>
          <inkml:trace contextRef="#ctx0" brushRef="#br0" timeOffset="74233.8746">10595 9002 1677 0,'0'0'36'0,"0"-7"8"0,0 0 2 0,0 7 2 0,0-3-38 0,0 3-10 16,-4-4 0-16,4 4 0 0,0 0 54 0,-8 7 9 16,1 0 1-16,3 4 1 0,-4-1-2 0,4 7-1 15,-4 1 0-15,4 2 0 0,-3 1-11 0,3 0-3 16,0 0 0-16,4 3 0 0,0-3-14 0,0-1-3 16,0-6-1-16,0 3 0 0,4 1-8 0,3-1-2 15,-3-3 0-15,0-4 0 0,4 4-9 0,-4-4-3 16,4-3 0-16,-1 0 0 15,1-3-40-15,-8-4-8 0,12 3-1 0,-4 1-1 16,-1-1-166-16,5-3-34 0</inkml:trace>
          <inkml:trace contextRef="#ctx0" brushRef="#br0" timeOffset="74411.1932">10704 8611 2026 0,'0'0'44'0,"0"-7"10"0,0 0 2 0,0-3 1 0,0 3-45 0,0 7-12 0,0 0 0 0,0 0 0 16,4-7-83-16,-4 7-18 0</inkml:trace>
        </inkml:traceGroup>
        <inkml:traceGroup>
          <inkml:annotationXML>
            <emma:emma xmlns:emma="http://www.w3.org/2003/04/emma" version="1.0">
              <emma:interpretation id="{DF153150-2834-4233-8634-35FF7093D117}" emma:medium="tactile" emma:mode="ink">
                <msink:context xmlns:msink="http://schemas.microsoft.com/ink/2010/main" type="inkWord" rotatedBoundingBox="16588,9980 20250,9500 20441,10954 16779,11434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2811.7148">13685 8424 633 0,'0'0'56'0,"0"0"-44"15,0 0-12-15,-11 0 0 0,3 4 260 0,0 3 49 16,-4 0 11-16,1 10 1 0,-1-3-180 0,-4 3-36 15,5 4-7-15,-5 3-2 0,1 0 1 0,3 0 0 16,-4-3 0-16,5 3 0 0,3 1-58 0,0-5-12 16,-4-2-3-16,9-1 0 0,-1 0 13 0,4-6 3 15,0 3 0-15,0-1 0 0,0-2-32 0,7-1-8 16,-3-3 0-16,4 3 0 0,4-3 0 0,-1-3 0 16,1 3 0-16,0-4 0 15,3-3-143-15,1 4-29 0,-1-4-7 0</inkml:trace>
          <inkml:trace contextRef="#ctx0" brushRef="#br0" timeOffset="62977.8392">13923 8144 2455 0,'11'-14'54'0,"-3"0"11"0,-8 4 3 0,8 3 0 16,4 0-54-16,-9 0-14 0,-3 7 0 0,0 0 0 15,0 0-64-15,0 0-15 0,12-3-3 0,-12 3-926 16</inkml:trace>
          <inkml:trace contextRef="#ctx0" brushRef="#br0" timeOffset="63222.1396">14304 8352 2257 0,'0'0'49'0,"0"0"11"0,0 0 1 0,0 0 3 0,0 0-51 0,0 0-13 16,0 0 0-16,0 0 0 0,0 0 54 0,8 7 8 16,11-7 2-16,-3 0 0 0,3 0-26 0,9-4-5 15,3-3-1-15,8 4 0 0,3-4-2 0,1 0-1 0,-12 3 0 0,8 1 0 31,4 3-261-31,-4-3-52 0,23-4-10 0,-23 0-2 0</inkml:trace>
          <inkml:trace contextRef="#ctx0" brushRef="#br0" timeOffset="63657.7393">15226 8179 1278 0,'-15'-11'56'0,"15"11"12"0,12-7-54 0,-9-3-14 15,-6 3 0-15,3-3 0 0,7 3 91 0,-3-4 15 16,-4 1 3-16,4 0 1 0,-4-1-6 0,4 1 0 16,8-4-1-16,-1 4 0 0,-3-1-19 0,0 4-4 15,7-3-1-15,5 3 0 0,-8 0-23 0,3 4-4 16,1-1 0-16,3 4-1 0,-3 0-13 0,-1 4-2 16,-3-1-1-16,4 4 0 0,-1 0-8 0,-3 3-2 15,3 4 0-15,-3 4 0 0,4 2-1 0,-1 5-1 0,1-1 0 16,-5 0 0-16,5 4 1 0,-4-1 0 0,-5 1 0 0,5 0 0 15,0-1-11-15,0 1-1 0,-9 0-1 16,9-4 0-16,-4 0-11 0,4 0 0 0,-5-6 9 0,1 2-9 16,0-2-11-16,0-1-6 0,3-3-2 0,-3-4 0 31,4 1-124-31,-1-4-25 0,1-1-4 0,0-6-934 0</inkml:trace>
          <inkml:trace contextRef="#ctx0" brushRef="#br0" timeOffset="63922.7035">15978 7982 2329 0,'-8'0'51'0,"0"3"10"0,-4 0 3 0,1 4 2 0,-5 7-53 0,1 4-13 15,-9 6 0-15,1 3 0 0,-4 1 68 0,-1 3 10 16,1 7 2-16,0 0 1 0,-4-3-18 0,3 3-4 16,1-3-1-16,0-1 0 0,0-3-35 0,7 0-7 15,-3-6-2-15,0 9 0 0,3-6-14 0,-3 0 0 16,3-1 0-16,1 1 0 15,-1-4-184-15,9-3-39 0</inkml:trace>
          <inkml:trace contextRef="#ctx0" brushRef="#br0" timeOffset="64169.07">16063 8583 2185 0,'16'-24'96'0,"-8"14"21"0,-1 0-93 0,5-1-24 0,-4 1 0 0,7-1 0 15,-3 4 56-15,4-3 8 0,-1-4 0 0,1 4 1 16,-5 3-1-16,1 0 0 0,-4 0 0 0,4 4 0 16,-9 3-51-16,9 0-13 0,-4 3 0 0,4 7 0 15,-9 1 37-15,-3 6 5 0,4 4 1 0,-4 7 0 16,-7 3-18-16,-1 0-3 0,0 0-1 0,0 7 0 15,-7-3 35-15,3-1 6 0,-4 1 2 0,5-1 0 16,-5-9-52-16,1 2-12 0,-1-2 0 0,4-8 0 16,-3 0 0-16,-1 0 0 0,1-6 0 0,3-1 0 15,-4-3-48-15,5 0-13 0,3-4-3 0,-4 1 0 16,1-4-51-16,3 0-10 0,0-4-3 16,0-2-1024-16</inkml:trace>
          <inkml:trace contextRef="#ctx0" brushRef="#br0" timeOffset="64308.0305">16390 8165 2592 0,'-4'-14'115'0,"4"11"23"0,0-8-110 0,0 4-28 16,0 0 0-16,4 0 0 0,4 4 19 0,-8 3-2 16,0 0 0-16,0 0 0 15,0 0-147-15,0 0-30 0,0 0-5 0</inkml:trace>
          <inkml:trace contextRef="#ctx0" brushRef="#br0" timeOffset="61920.2486">13479 7847 2257 0,'0'0'49'0,"0"0"11"0,-4 0 1 0,-4 7 3 0,0-1-51 15,-3 8-13-15,-1 4 0 0,-3 6 0 0,-5 3 19 0,1 5 1 16,-5-5 0-16,5 8 0 0,-8-1 36 0,-1 5 8 15,1 2 2-15,4-3 0 0,-5 0-14 0,5-3-4 16,0-1 0-16,-1 1 0 0,1 0-20 0,-4-4-5 16,3-4-1-16,-7 8 0 0,4-4-22 0,-4 0 0 15,4 0 0-15,-4 0-8 16,-1-6-40-16,5-1-8 0,4 0-2 0,0 4 0 16,-1-7-123-16,9-1-25 0,-1-6-5 0</inkml:trace>
          <inkml:trace contextRef="#ctx0" brushRef="#br0" timeOffset="61664.2186">12747 8123 1364 0,'0'0'60'0,"-4"-7"13"0,0 1-58 0,1-1-15 16,3-4 0-16,3 4 0 0,1-3 57 0,0-4 9 16,4-3 2-16,4 3 0 0,-5-3-10 0,5 3-2 15,4-3 0-15,3-1 0 0,1 4 10 0,3 1 2 16,-4-1 0-16,1 3 0 0,-1 4-11 0,-3 1-1 16,0 2-1-16,-1 4 0 0,-7 7-34 0,7 0-6 15,-3 7-2-15,0 3 0 0,-1 7 31 0,1 7 7 16,0-3 1-16,-1 10 0 0,1 0-23 0,-4 0-4 15,4 0-1-15,-1 0 0 0,5-3 13 0,-4-4 3 16,-1 0 0-16,1-3 0 0,3-4-32 0,-3-3-8 16,0-4 0-16,3 0 0 0,-3-3 0 0,4-3 8 15,-1-4-8-15,1-1 8 16,-5-2-44-16,1-1-9 0,4 1-2 0,-5-1 0 16,-3-3-166-16,-4 0-34 0</inkml:trace>
        </inkml:traceGroup>
      </inkml:traceGroup>
    </inkml:traceGroup>
    <inkml:traceGroup>
      <inkml:annotationXML>
        <emma:emma xmlns:emma="http://www.w3.org/2003/04/emma" version="1.0">
          <emma:interpretation id="{AC515B7C-2693-400E-AF43-C9CE24B06ADE}" emma:medium="tactile" emma:mode="ink">
            <msink:context xmlns:msink="http://schemas.microsoft.com/ink/2010/main" type="paragraph" rotatedBoundingBox="5152,13882 30086,12565 30171,14171 5236,154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B808CD-994A-44A5-BE0E-728CBBBB6531}" emma:medium="tactile" emma:mode="ink">
              <msink:context xmlns:msink="http://schemas.microsoft.com/ink/2010/main" type="line" rotatedBoundingBox="5152,13882 30086,12565 30171,14171 5236,15488"/>
            </emma:interpretation>
          </emma:emma>
        </inkml:annotationXML>
        <inkml:traceGroup>
          <inkml:annotationXML>
            <emma:emma xmlns:emma="http://www.w3.org/2003/04/emma" version="1.0">
              <emma:interpretation id="{CE1AF07B-561E-49BE-9A93-69C3E272669E}" emma:medium="tactile" emma:mode="ink">
                <msink:context xmlns:msink="http://schemas.microsoft.com/ink/2010/main" type="inkWord" rotatedBoundingBox="5196,14721 6154,14670 6181,15171 5222,15222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03485.7925">1278 12697 1422 0,'0'0'63'0,"-4"-4"13"16,-4 1-61-16,0-1-15 0,8 4 0 0,0 0 0 16,0 0 27-16,0 0 2 0,0 0 1 0,0 0 0 15,0 0-11-15,0 0-3 0,0 0 0 0,0 0 0 0,0 0 10 0,0 0 2 16,12-3 0-16,-12 3 0 0,0 0 16 16,8 0 4-16,0-3 1 0,3-1 0 0,-3 1-3 0,0 3-1 15,3 3 0-15,-3-3 0 0,4-3-27 0,0 3-6 16,7 0 0-16,-3 0-1 0,7 0 1 0,-4 0 1 15,1-4 0-15,3 4 0 0,4-3-5 0,1 3-8 16,3 0 11-16,0 0-11 0,4 0 12 0,-4 0-12 16,4 0 12-16,0 0-12 0,-4 0 0 0,4-4 0 15,0 4 0-15,4-3 0 0,8 3 0 0,-8-4 0 16,-8 1 0-16,-4-1 0 0,1 4 8 0,-5 0-8 16,-4-3 0-16,5-1 0 0,-1 1 0 0,-3 3 0 15,-5 0 0-15,-3-3 0 16,7 3-28-16,-7-4-7 0,-12 4-1 0,0 0 0 15,8 0-10-15,-8 0-2 0,0 0-1 0,0 0 0 16,0 0-18-16,0 0-3 0,0 0-1 0,0 0-434 0,0 0-87 0</inkml:trace>
          <inkml:trace contextRef="#ctx0" brushRef="#br0" timeOffset="103899.618">1433 13074 1036 0,'0'0'46'0,"-7"0"10"0,-5 0-45 0,0 3-11 15,12-3 0-15,0 0 0 0,-11 4 74 0,7-1 13 16,4-3 2-16,0 0 1 0,0 0-26 0,0 0-6 16,0 0-1-16,0 0 0 0,7 0-21 0,-7 0-5 15,0 0-1-15,0 0 0 0,12 0 21 0,-4 0 4 0,-8 0 1 16,12 0 0-16,-12 0-2 0,11 0 0 0,5 0 0 15,3 0 0-15,1 4-13 0,3-4-2 0,12 0-1 0,0 0 0 16,-8 0-16-16,5 0-3 0,-1-4-1 16,4 8 0-16,0-4-18 0,-4 0 8 15,-4-4-8-15,8 4 0 16,4-7-96-16,-4 4-27 0</inkml:trace>
          <inkml:trace contextRef="#ctx0" brushRef="#br0" timeOffset="277462.6952">1725 13153 230 0,'0'0'10'0,"0"0"2"0,0 0-12 0,0 0 0 15,0 0 0-15,0 0 0 0,0 0 120 0,0 0 22 16,0 0 4-16,0 0 1 0,0 0-111 0,0 0-21 16,0 0-5-16,0 0-1 0,0 0-1 0,0 0-8 15,0 0 12-15,0 0-4 0,0 0 50 0,0 0 10 16,0 0 1-16,0 0 1 0,0 0 12 0,0 0 2 16,0 0 1-16,0 0 0 0,0 0-35 0,0 0-7 15,0 0-2-15,0 0 0 0,0 0-26 0,0 0-6 0,0 0-1 0,0 0 0 16,0 0-8-16,0 0 0 0,12-3 0 0,0 0 8 15,-5-1-8-15,-7 4 0 0,0 0 0 0,0 0 0 16,8-3 0-16,-8 3 12 0,0 0-12 0,0 0 12 16,8-4-12-16,4 1 12 0,-1-1-12 0,-3 1 12 15,4 3-2-15,-4 0 0 0,-8 0 0 0,7 0 0 16,-7 0-2-16,12 0 0 0,4 0 0 0,-5 0 0 16,-3-4 4-16,4 4 1 0,3 0 0 0,1-3 0 15,-4-1 8-15,3-2 2 0,1 2 0 0,-1-3 0 16,1 0-12-16,-1 4-3 0,-7-4 0 0,12 3 0 15,-1 1-8-15,1-4 0 0,-13 7 0 0,9-3 8 16,3-1 0-16,-7 4-8 0,0 0 12 0,-8 4-4 0,-4-4-8 16,11 0 0-16,-3 0 0 0,-8 0 0 0,0 0 0 0,0 0 0 15,0 0 0-15,0 0 0 0,0 0 0 0,0 0 0 16,0 0 0-16,0 0 0 0,0 0 0 0,0 0 8 16,0 0-8-16,0 0 8 0,0 0-8 0,0 0 0 15,0 0 0-15,0 0 0 0,0 0 0 0,0 0 8 16,0 0-8-16,0 0 0 0,0 0 0 0,0 0 8 15,-8 0-8-15,1 0 0 0,3 3 0 0,-4 0 0 16,8-3 0-16,-4 0 0 0,4 0 0 0,-12 4 0 16,4-4 0-16,8 0 0 0,0 0 0 0,-7 3 0 15,-5 1 0-15,0-1 0 0,12-3 0 0,0 0 0 16,-11 0 0-16,3 0 0 0,8 0 0 0,0 0 8 0,0 0-8 16,0 0 0-16,0 0 8 0,0 0-8 0,0 0 8 15,-12-3-8-15,4 3 9 0,8 0-9 0,0 0 10 16,0 0-10-16,0 0 0 0,0 0 0 0,0 0 0 0,0 0 0 15,-7 3 0-15,-5 1 0 0,4-4 0 0,8 0 0 16,-4 3 0-16,-7 1 0 0,-1-1 0 0,0 1 0 16,4-1 8-16,-3-3-8 0,3 4 0 0,-4-4 0 15,1 0 8-15,3 0-8 0,8 0 0 0,-8 0 0 16,0 0 0-16,-3 0 0 0,3-4 0 0,0 1 0 16,0-1 8-16,4 1-8 0,-7 3 0 0,3-4 9 15,4 4 7-15,-4-3 2 0,0 3 0 0,1-4 0 16,-1 4-47-16,8 0-10 0,-4 0-1 0,-4-3-817 15</inkml:trace>
        </inkml:traceGroup>
        <inkml:traceGroup>
          <inkml:annotationXML>
            <emma:emma xmlns:emma="http://www.w3.org/2003/04/emma" version="1.0">
              <emma:interpretation id="{E42B4139-0F29-4BCA-9BBD-D0A019DEC92D}" emma:medium="tactile" emma:mode="ink">
                <msink:context xmlns:msink="http://schemas.microsoft.com/ink/2010/main" type="inkWord" rotatedBoundingBox="7302,13769 9577,13648 9645,14940 7371,15060">
                  <msink:destinationLink direction="with" ref="{FEB6CA1D-1912-420E-99B1-34BB31FFD715}"/>
                </msink:context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80856.9612">3656 11756 691 0,'0'0'30'0,"0"0"7"0,0-7-29 0,0 0-8 16,0-3 0-16,0 10 0 0,4-11 76 0,-1 4 15 16,-3 7 2-16,0 0 1 0,4-7-78 0,-4 7-16 15,0 0 0-15,0 0 0 0,0 0 15 0,0 0 6 16,0 0 2-16,0 0 0 0,0 0 11 0,0 0 2 16,0 0 1-16,0 0 0 0,-11 7 11 0,3 0 1 15,0 4 1-15,-4-1 0 0,9 4-2 0,-5 3 0 16,4-3 0-16,-4 7 0 0,-4-1 12 0,5 5 1 15,-5 2 1-15,0 1 0 0,1 3-5 0,-1 4-1 16,-4-1 0-16,5 8 0 0,-5 3-12 0,4 0-4 0,-3 3 0 0,3 4 0 16,1 0-6-16,-1-4-2 0,4 1 0 0,0-4 0 15,4 0-11-15,0-4-2 0,4 1-1 16,0-7 0-16,4 3-1 0,0-4 0 16,0-3 0-16,0-3 0 0,4 0-5 0,0-4 0 0,-1-3-1 0,1 3 0 15,0-3-11-15,0-4 12 0,7-3-12 0,-3 3 12 16,4-3-21-16,-1 0-4 0,5-7-1 0,-5 0 0 31,9-1-132-31,-1-2-26 0,-4-1-6 0,5-3-1 0</inkml:trace>
          <inkml:trace contextRef="#ctx0" brushRef="#br0" timeOffset="281284.9109">4131 12147 1209 0,'-4'-18'53'0,"4"8"12"0,-4-4-52 0,4 4-13 16,0-4 0-16,0 0 0 0,0 4 236 0,4-4 44 16,0 4 8-16,3-1 3 0,1-3-233 0,4 4-46 15,3-4-12-15,-3 4 0 0,4-8 0 0,-1 12 0 0,-3-5 0 16,-1 4 0-16,1 4 0 0,4 3 10 0,-5 0-10 0,5 3 10 16,-4 4 22-16,7 4 5 0,1-1 1 0,-1 7 0 15,0 7-6-15,-3 1 0 0,4 2-1 0,-5 1 0 16,1 0-11-16,-1-1-1 0,5 5-1 0,-1-1 0 15,-3 0-18-15,3 3 10 0,1-6-10 16,-1 3 8-16,1-3-8 0,-1 3 0 0,0-3 9 0,5-4-9 16,-5 0 0-16,5-3 0 0,-1-4 0 0,0 4 0 15,1 0-13-15,-1-4-7 0,4-3-2 0,-3 3 0 16,-5-3-185-16,1 0-37 0</inkml:trace>
          <inkml:trace contextRef="#ctx0" brushRef="#br0" timeOffset="281589.3919">4886 11811 1389 0,'0'0'61'0,"-8"0"14"0,0 0-60 0,0 0-15 15,-3 7 0-15,-1 0 0 0,4 0 56 0,-8 7 9 16,1 3 2-16,-1 4 0 0,-3 3 7 0,-1 7 2 16,-3 11 0-16,0 3 0 0,-5 0 17 0,1 7 4 0,0 3 1 0,-4-3 0 15,4 0-22-15,-1 3-5 0,5-7-1 0,4 1 0 16,-9-4-37-16,1 3-7 0,-4-3-2 16,8 0 0-16,-1 0-12 0,1-3-4 0,-4 3 0 0,3-7 0 31,5 3-32-31,-1-6-6 0,5-1-2 0,3-6 0 15,0 0-182-15,5-7-37 0</inkml:trace>
          <inkml:trace contextRef="#ctx0" brushRef="#br0" timeOffset="281865.8978">5115 12455 2296 0,'0'0'51'0,"0"0"10"0,0 0 3 0,0 0 0 0,0 0-52 0,0 0-12 16,0 0 0-16,8 0 0 0,8-4 12 0,-1 4-1 15,8 0 0-15,5 0 0 0,3-3 1 0,0-1 1 16,4-6 0-16,0 3 0 0,8 0-4 0,-4-3-1 15,4 3 0-15,-5 0 0 16,5-4-27-16,4 8-5 0,-4-4-2 0,3 7-1020 0</inkml:trace>
        </inkml:traceGroup>
        <inkml:traceGroup>
          <inkml:annotationXML>
            <emma:emma xmlns:emma="http://www.w3.org/2003/04/emma" version="1.0">
              <emma:interpretation id="{9BD4342C-724D-4ADE-937B-2D1AB56D2A44}" emma:medium="tactile" emma:mode="ink">
                <msink:context xmlns:msink="http://schemas.microsoft.com/ink/2010/main" type="inkWord" rotatedBoundingBox="10139,13803 11827,13714 11893,14964 10205,15053">
                  <msink:destinationLink direction="with" ref="{FEB6CA1D-1912-420E-99B1-34BB31FFD715}"/>
                </msink:context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83262.8669">6991 11804 1630 0,'-4'-17'72'0,"4"17"16"0,-4-3-71 0,0-4-17 0,4 7 0 0,0 0 0 16,0 0 56-16,0 0 7 0,0 0 1 0,0 0 1 16,-7 10-30-16,-1 0-7 0,0 8 0 0,-4 6-1 15,1 0 15-15,-9 11 3 0,-7 3 1 0,0 7 0 16,-4 3 2-16,-1 4 0 0,-6 7 0 0,-5 0 0 15,4 3-20-15,-4 0-3 0,0-3-1 0,4 0 0 16,0-7-24-16,4 0 0 0,4-4 0 0,0-3-11 16,8-7-94-16,-1 0-19 0,5-3-4 0,-1-1-796 15</inkml:trace>
          <inkml:trace contextRef="#ctx0" brushRef="#br0" timeOffset="282908.9875">6252 12171 1364 0,'0'0'60'0,"-4"-7"13"0,-4 0-58 0,0 4-15 16,4-8 0-16,0 4 0 0,4 4 46 0,0-4 6 0,-4 0 2 0,4 0 0 16,4 0 7-16,-4-3 2 0,-4-1 0 0,4 1 0 15,4 0 3-15,-4-1 1 0,4 1 0 0,-4-4 0 16,4 7-28-16,0-3-6 0,0-1-1 0,4 1 0 15,-4-4-1-15,0 0-1 0,7 1 0 0,1-1 0 16,0 0-30-16,-1 0 0 0,1 4 0 0,3-4 0 16,-7 0 0-16,8 4 0 0,-8-1 0 0,3 1 0 15,-3 3 8-15,-4 3 1 0,4-2 1 0,-8 6 0 16,0 0-10-16,0 0 12 0,0 0-12 0,0 0 12 16,8 6 5-16,3 8 2 0,1 7 0 0,3 0 0 15,-3 0 13-15,0 6 4 0,3-3 0 0,1 8 0 16,3-1-12-16,1 0-1 0,-1 3-1 0,5 1 0 15,-1 0-13-15,4-1-9 0,0 1 12 0,1-4-12 16,-1 4 9-16,0-8-9 0,-3-3 0 0,-1 4 9 0,4-4-9 16,0 1 0-16,-7-1 0 0,-1-3 0 15,1 3-32-15,-1-3 0 0,-3 3 1 0,-8 0 0 16,-1 7-118-16,-3 0-24 0,-4 4-5 0</inkml:trace>
          <inkml:trace contextRef="#ctx0" brushRef="#br0" timeOffset="286035.7198">7279 12520 1324 0,'0'0'118'0,"-4"-3"-94"16,0-1-24-16,4 4 0 0,0 0 50 0,0 0 6 0,0 0 0 0,0 0 1 15,0 0-49-15,0 0-8 0,-7 4 0 0,-1-1 0 16,0 4-9-16,0-3 9 0,0 6 0 0,1-3 0 16,-1 0 19-16,0 3 10 0,0-3 3 0,4 4 0 15,-3-1 16-15,3 0 3 0,4 1 1 0,-4-4 0 16,4 3-19-16,0-3-3 0,0 7-1 0,0-4 0 15,0 1-8-15,4-4-1 0,0 3-1 0,-1-7 0 16,5 4-9-16,-4-3-2 0,-4-4 0 0,12 0 0 16,-4 0 0-16,3 0 0 0,1-4 0 0,0 1 0 15,-1-4-8-15,1 0 0 0,-4 0 0 0,3-3-11 16,1-1-1-16,0-3 0 0,-1 1 0 0,1-5 0 16,0 5 4-16,-4-5 0 0,3 4 0 0,-3 4 0 15,-4-4 28-15,0 0 7 0,0 4 1 0,0 0 0 16,-8 3 7-16,0 0 1 0,0 0 1 0,0-4 0 0,0 8 8 15,0 0 2-15,-7-1 0 0,-1 1 0 0,0-1-24 16,-3 4-5-16,3 0-1 0,-4 0 0 0,5 0-17 0,-1 0 0 16,4 4 0-16,-3-1-9 15,3-3-37-15,0 4-7 0,0-1-2 0,0 0 0 16,5 4-127-16,-1 0-26 0,0-3-4 0</inkml:trace>
          <inkml:trace contextRef="#ctx0" brushRef="#br0" timeOffset="284618.5286">7314 12558 115 0,'0'0'10'0,"0"0"-10"0,0 0 0 0,0 0 0 16,0 0 288-16,0 0 55 0,0 0 11 0,0 0 2 0,0 0-278 0,0-3-56 16,4-4-11-16,-4 7-3 15,0 0 10-15,4-7 2 0,-4 4 0 0,0 3 0 0,4-11 28 0,-4 11 5 16,4-7 2-16,-4 7 0 0,4-3 1 0,-4 3 1 16,0 0 0-16,0 0 0 0,0 0-27 0,0 0-6 15,0 0 0-15,0 0-1 0,0 0-23 0,0 0 0 16,0 0 0-16,0 0 0 0,0 0 0 0,0 0 0 15,0 0 0-15,0 0 0 0,0 0 0 0,0 0 0 16,0 0 0-16,0 0 0 0,0 0 11 0,0 0 1 16,0 0 0-16,0 0 0 0,0 0-12 0,0 0 0 15,0 0 0-15,0 0 0 0,0 0 0 0,0 0 0 16,0 0 0-16,0 0 0 0,0 0-12 0,0 0-5 16,0 0-1-16,0 0 0 0,0 0 18 0,0 0-8 15,0 0 8-15,0 0 0 0,0 0-8 0,0 0 8 0,0 0 0 0,0 0 0 16,0 0 0-16,0 0 0 0,0 0 0 0,0 0 0 15,0 0 0-15,0 0 0 0,0 0 0 0,0 0 0 16,0 0-8-16,0 0 8 0,0 0 0 0,0 0 0 16,0 0 0-16,0 0 0 0,0 0 0 15,-8 0 0-15,4 3 0 0,4-3 0 0,0 0 0 0,0 0 0 16,0 0 0-16,0 0 0 0,0 0 0 0,0 0 0 16,0 0 0-16,0 0 0 0,0 0 0 0,-8 4 0 15,4-1 0-15,4-3 0 0,0 0 0 0,0 0 9 16,0 0 9-16,0 0 2 0,0 0 0 0,0 0 0 15,-8 4-20-15,8-4 10 0,0 0-10 0,0 0 8 16,-3 0 4-16,3 0 0 0,0 0 0 0,0 0 0 16,0 0 0-16,0 0 0 0,0 0 0 0,0 0 0 15,0 0 0-15,0 0 0 0,0 0 0 0,0 0 0 16,0 0-12-16,0 0 10 0,0 0-10 0,0 0 10 0,0 0-10 0,0 0 0 16,0 0 0-16,0 0 0 0,0 0 0 0,0 0 0 15,0 0 0-15,0 0 0 0,0 0 0 0,0 0 0 16,0 0 0-16,0 0 0 0,0 0 0 0,0 0 0 15,0 0 0-15,0 0 0 0,0 0 0 0,0 0 0 16,0 0-9-16,0 0 9 0,0 0 0 0,0 0 0 16,0 0 0-16,0 0 0 0,0 0 0 0,0 0 0 15,0 0 0-15,0 0 0 0,0 0-8 0,0 0 8 16,0 0 0-16,0 0 0 0,0 0-8 0,0 0 8 16,0 0 0-16,0 0 0 0,0 0-8 0,0 0 8 15,0 0 0-15,0 0 0 0,0 0-9 0,0 0 9 16,0 0 0-16,0 0-9 0,0 0 1 0,0 0 0 0,0 0 0 15,0 0 0 1,0 0-28-16,0 0-6 0,0 0-1 0,0 0-556 0,0 0-111 0</inkml:trace>
          <inkml:trace contextRef="#ctx0" brushRef="#br0" timeOffset="286382.6496">7645 11794 1612 0,'-8'-24'72'0,"8"10"14"0,0 0-69 0,0-3-17 0,4 3 0 0,0 0 0 16,0 7 100-16,7 0 16 0,-3 4 3 0,4 6 1 16,0 1-85-16,3 6-17 0,-3 4-3 0,3 3-1 15,1 7 30-15,0 1 7 0,-5 2 1 0,5 8 0 16,-1 3 27-16,-3 3 5 0,0 4 2 0,3 4 0 16,-3 3-23-16,0 0-5 0,-1 3-1 0,1-3 0 15,-4 0-28-15,0-4-5 0,-1 1-2 0,-3-1 0 16,4-3-13-16,-4-3-9 0,-4-1 12 0,-4 1-12 0,0-8 0 15,-4 1 0-15,1-8 0 0,-5 5 0 0,0-5 0 16,1 4-22-16,-9-6 3 0,5 6 1 16,-9-4-112-16,5 1-22 0,-5-7-5 15,1 0-944-15</inkml:trace>
        </inkml:traceGroup>
        <inkml:traceGroup>
          <inkml:annotationXML>
            <emma:emma xmlns:emma="http://www.w3.org/2003/04/emma" version="1.0">
              <emma:interpretation id="{146A1B5E-DF70-4749-87D3-0F8D69EF7591}" emma:medium="tactile" emma:mode="ink">
                <msink:context xmlns:msink="http://schemas.microsoft.com/ink/2010/main" type="inkWord" rotatedBoundingBox="12467,13691 14908,13562 14951,14376 12510,14505">
                  <msink:destinationLink direction="with" ref="{FEB6CA1D-1912-420E-99B1-34BB31FFD715}"/>
                </msink:context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89361.5821">9513 12223 1353 0,'0'0'60'0,"0"0"12"0,0 0-57 0,0 0-15 0,0 0 0 0,0 0 0 15,0 0 88-15,0 0 14 0,0 0 3 0,0 0 1 16,0 0-94-16,0 0-12 0,0 0-15 0</inkml:trace>
          <inkml:trace contextRef="#ctx0" brushRef="#br0" timeOffset="289070.9002">8567 12368 1612 0,'0'0'144'0,"8"-7"-116"0,0-3-28 0,-4 3 0 0,0 0 133 0,0 0 21 15,-1 0 4-15,-3 7 1 16,8 0-127-16,4-3-32 0,0-1 0 0,-1 1 0 16,1-1-35-16,-4 4-13 0,-8 0-2 0,0 0-1 15,0 0-23-15,0 0-5 0,11-3-1 0,-11 3-464 16,12 0-94-16</inkml:trace>
          <inkml:trace contextRef="#ctx0" brushRef="#br0" timeOffset="289249.9041">9186 12247 2016 0,'0'0'89'0,"0"-10"19"0,0 3-87 0,0 7-21 0,8-11 0 15,-4 4 0-15,-4 7 73 0,15 0 11 0,-3-3 1 0,8 3 1 32,7-3-238-32,-4 3-47 0,24 0-9 0,-20 3-3 0</inkml:trace>
          <inkml:trace contextRef="#ctx0" brushRef="#br0" timeOffset="289689.9421">10058 11614 1785 0,'-4'-21'79'0,"4"14"17"0,-4 0-77 0,0 0-19 0,0 4 0 0,4 0 0 16,0 3 115-16,-4 10 19 0,-3 4 4 0,-1 7 1 15,0 6-102-15,-4 1-20 0,-3 6-4 0,-1 5-1 16,-3-1-1-16,3-4-1 0,1 4 0 0,-1 0 0 16,4-3 19-16,5-1 4 0,-1 1 1 0,8 0 0 15,-4-8-21-15,8 4-4 0,-4 4-1 0,8-4 0 16,-1 0-8-16,1 0 0 0,4 1 0 0,0-1 0 31,-1 0-92-31,5-3-20 0,-1-1-4 0,5-3-885 0</inkml:trace>
          <inkml:trace contextRef="#ctx0" brushRef="#br0" timeOffset="290264.0161">10404 11929 1324 0,'0'0'118'0,"-4"-11"-94"0,1 5-24 0,-5-1 0 15,12-4 61-15,-4 4 8 0,0-3 2 0,0 3 0 16,7-3-51-16,-3 3-9 0,4-4-3 0,0 1 0 16,0 0-8-16,-1-1 0 0,5 4 0 0,0-3 0 15,-4 3 0-15,3-3 12 0,1 3-2 0,0 3 0 16,-1 4 42-16,5 0 8 0,-8 4 1 0,7 3 1 0,1 3-2 0,-1 0 0 16,1 1 0-16,-1 3 0 0,1 3-17 0,3 4-4 15,-3-4-1-15,0 4 0 0,-1-1-24 0,-3 1-5 16,7 0-1-16,-7 0 0 0,4 3-8 15,-1-3 0-15,1-1 9 0,3-2-9 0,-3-1 0 0,3 4-12 16,1-4 2-16,-1 0 0 16,4 1-30-16,1-1-7 0,-1-3-1 0,1 0-580 15,3-1-116-15</inkml:trace>
          <inkml:trace contextRef="#ctx0" brushRef="#br0" timeOffset="290541.644">10976 11631 691 0,'-19'25'30'0,"7"-12"7"0,-7 8-29 0,-1 3-8 0,1 1 0 0,-4-1 0 15,-1 7 230-15,5-3 45 0,-1-4 9 0,1 3 1 16,-5 5-154-16,5-5-31 0,3-3-7 0,-3 1-1 16,3 2-41-16,-3-2-9 0,3-1-2 0,1 0 0 15,-1 0-23-15,5-3-5 0,-9 0 0 0,5 0-1 16,-1-1-11-16,4-2 8 0,-7 2-8 0,3 1-660 16,1 0-138-16</inkml:trace>
        </inkml:traceGroup>
        <inkml:traceGroup>
          <inkml:annotationXML>
            <emma:emma xmlns:emma="http://www.w3.org/2003/04/emma" version="1.0">
              <emma:interpretation id="{968F2C12-39FF-452E-AD6B-C13E1BC2BAFB}" emma:medium="tactile" emma:mode="ink">
                <msink:context xmlns:msink="http://schemas.microsoft.com/ink/2010/main" type="inkWord" rotatedBoundingBox="15389,13484 20003,13240 20071,14539 15457,14783">
                  <msink:destinationLink direction="with" ref="{FEB6CA1D-1912-420E-99B1-34BB31FFD715}"/>
                </msink:context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91335.752">12128 11500 2098 0,'0'0'46'0,"4"-11"10"0,4 1 1 0,0-4 3 0,0 4-48 0,3-1-12 0,13 1 0 0,3 0 0 15,-4-1 0-15,8 4-11 0,-3 4 3 0,-1-4 0 16,-4 4-19-16,5-1-3 0,-9 4-1 0,0 4 0 15,5 3 76-15,-5-1 15 0,1 5 4 0,-5 3 0 16,9-1 0-16,-5 12 0 0,4-1 0 0,1 7 0 16,-9 0-31-16,9 11-5 0,-5-1-2 0,-3 4 0 15,-1 4-26-15,1-1 8 0,-1 0-8 0,1 1 0 16,3-4 0-16,1-4 0 0,-5 1 0 0,9-4 0 16,-5-3 0-16,1-1-17 0,3 1 4 0,0-4 1 15,1 0-23-15,-1-3-4 0,-3-8-1 0,-1 1 0 16,4 0-137-16,-7-7-28 0,19 7-6 0,-16-15-1 0</inkml:trace>
          <inkml:trace contextRef="#ctx0" brushRef="#br0" timeOffset="291608.5057">13133 11427 1728 0,'0'0'38'0,"-8"4"8"0,0-1 2 0,-4 4 0 0,1 7-39 0,-5 3-9 16,0 4 0-16,-7 7 0 0,4-1 78 0,-12 8 14 0,-4 3 2 0,-1 0 1 16,1 3-27-16,-3-2-4 0,-5-1-2 0,4 0 0 15,-4 0-36-15,4-7-7 0,4 0-2 0,0-3 0 16,4-1-6-16,4 1-2 0,3 0 0 0,1-1 0 15,-4-2-26-15,7-1-6 0,-3 0-1 0,3 0-1012 16</inkml:trace>
          <inkml:trace contextRef="#ctx0" brushRef="#br0" timeOffset="290903.2217">11494 12057 2415 0,'-8'-11'53'0,"4"5"11"0,4-5 3 0,0 4 1 0,0 0-55 0,4 4-13 0,0-4 0 0,8 3 0 16,0 1 0-16,-1 0 0 0,5-1 0 0,-1 1 0 16,1-1-23-16,3 4-1 0,-3-3 0 0,7 3 0 15,5 3-11-15,-1-3-2 0,0 0-1 0,8 4-627 16,-4-1-126-16</inkml:trace>
          <inkml:trace contextRef="#ctx0" brushRef="#br0" timeOffset="292226.3747">13498 12178 1220 0,'0'0'27'0,"0"0"5"0,0 0 2 0,0-4 0 0,-3 1-34 0,3 3 0 16,0 0 0-16,0 0 0 0,0 0 84 0,0 0 9 15,0 0 3-15,-8 7 0 0,0 3-26 0,0 1-5 16,0 2-1-16,1 1 0 0,-5 0-16 0,4 0-3 16,0 3-1-16,4 1 0 0,1-1-9 0,-1 0-3 15,-4-3 0-15,8 0 0 0,0 0-19 0,0 3-4 16,0-7-1-16,0-10 0 15,4 11-28-15,4-1-5 0,-5 1-2 0,9-5-578 16,0-2-116-16</inkml:trace>
          <inkml:trace contextRef="#ctx0" brushRef="#br0" timeOffset="292373.4997">13740 11887 1177 0,'0'-7'25'0,"0"4"6"0,-4-4 1 0,4 7 2 0,0 0-34 0</inkml:trace>
          <inkml:trace contextRef="#ctx0" brushRef="#br0" timeOffset="292661.6963">13946 12261 2127 0,'8'-14'94'0,"-8"14"20"0,0 0-91 0,0 0-23 15,11-3 0-15,1 3 0 16,4 0 0-16,-9 0-8 0,-7 0 0 0,16 0 0 0,0 0-13 0,-1 0-3 16,-3 0 0-16,7 0 0 0,5 0 24 0,-5-4 0 0,1 4 0 0,-1 0 8 15,0-3-8-15,5 3 0 0,-9 0 0 0,1-4-599 16,0 4-121-16</inkml:trace>
          <inkml:trace contextRef="#ctx0" brushRef="#br0" timeOffset="292937.584">14534 12060 1494 0,'0'0'32'0,"0"0"8"0,0 0 0 0,0 0 3 16,0 0-35-16,4 7-8 0,-4-7 0 0,0 11 0 0,-4-1 104 0,0 4 20 16,0 0 3-16,8-4 1 0,0 7-28 0,-4-3-4 15,-4 3-2-15,4 4 0 0,4-4-48 0,0 1-10 16,-8 3-1-16,0-4-1 0,4 4-11 0,-4-4-3 16,4 0 0-16,-4-3 0 15,-8 3-150-15,12-6-30 0,0 3-7 0</inkml:trace>
          <inkml:trace contextRef="#ctx0" brushRef="#br0" timeOffset="293367.4414">15059 11285 1566 0,'0'0'34'0,"4"-7"7"0,-4 1 2 0,12-1 1 0,7 3-35 0,1 8-9 0,-13-1 0 0,13 7 0 0,7 4 24 0,0 4 4 16,-3 9 0-16,-1 4 0 0,4 4 12 15,0 3 4-15,-3 4 0 0,-1 3 0 16,-7 3 16-16,-1 7 3 0,-7 1 1 0,-4 2 0 16,-4-2 1-16,-4-4 1 0,-8 0 0 0,1 3 0 0,-5-3-10 0,-7 0-1 15,-4-7-1-15,-1 7 0 0,9-7-29 0,-4-4-5 16,-13-3-2-16,5 0 0 0,4-7-10 0,0 4-8 15,4-7 12-15,-5 3-12 16,-3-7-112-16,8 0-28 0,-20 18-7 0,4-22-1 0</inkml:trace>
          <inkml:trace contextRef="#ctx0" brushRef="#br0" timeOffset="295034.8668">16075 11400 345 0,'0'0'31'0,"0"0"-31"15,0 0 0-15,0 0 0 0,0 0 92 0,0 0 12 16,-4 3 2-16,-4 4 1 0,0 3 24 0,1 1 5 16,-5-1 0-16,0 4 1 0,1 0-19 0,-1 0-4 15,-4 3-1-15,1 4 0 0,-1-1 7 0,1 5 2 16,3-1 0-16,-4 3 0 0,1 5-40 0,3-1-8 0,4 0-2 15,-3 3 0-15,3-2-24 0,0-1-4 0,4 0-2 0,0 0 0 16,0 4-27-16,1-1-6 16,-1-3-1-16,4 4 0 0,0 0-8 0,4-4 0 0,7 0 0 15,1-7 0 1,11 4-26-16,5-4-4 0,3 0-1 0,4-3-693 0,4 0-138 0</inkml:trace>
        </inkml:traceGroup>
        <inkml:traceGroup>
          <inkml:annotationXML>
            <emma:emma xmlns:emma="http://www.w3.org/2003/04/emma" version="1.0">
              <emma:interpretation id="{77689CD2-6AF9-40A1-B813-27A502557B05}" emma:medium="tactile" emma:mode="ink">
                <msink:context xmlns:msink="http://schemas.microsoft.com/ink/2010/main" type="inkWord" rotatedBoundingBox="20475,13575 22150,13486 22186,14155 20510,14244">
                  <msink:destinationLink direction="with" ref="{FEB6CA1D-1912-420E-99B1-34BB31FFD715}"/>
                </msink:context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95520.6811">16546 11714 1681 0,'0'0'74'0,"0"-7"16"0,4-3-72 0,0 3-18 15,3-3 0-15,1 3 0 0,0-4 42 0,4 1 5 16,-1 0 1-16,5-1 0 0,-1 1-24 0,1 0-5 15,3-1-1-15,-3 1 0 0,3 3 30 0,-3 0 5 0,0 0 2 0,-1 0 0 16,1 4 9-16,-1 3 3 0,-3 3 0 0,4 1 0 16,-5 2-19-16,1 5-3 0,3-1-1 0,1 8 0 15,0 2-28-15,-5 8-7 0,5 0-1 0,-1 3 0 16,-3 0 7-16,4-3 1 0,-1 3 0 0,5 0 0 16,3 0-16-16,4 0 0 0,-3-3 0 0,3-1 0 15,0-2 0-15,4 2 0 0,-4-2 0 0,5-5 0 16,-5-2-16-16,0 2-7 0,0-2-1 0,-3-1 0 15,-1 0-214-15,0-3-43 16</inkml:trace>
          <inkml:trace contextRef="#ctx0" brushRef="#br0" timeOffset="295736.5095">17523 11486 2188 0,'-8'-3'48'0,"-4"-1"11"0,1 4 1 0,-5 4 1 0,0 2-49 0,1 5-12 15,-1 3 0-15,-3 3 0 0,-1 4-15 0,1-1-5 16,-4 8-2-16,-1 0 0 0,-3 3 22 0,0 0 0 16,-4-3-9-16,3 3 9 0,1 0 30 0,-4 0 10 15,0-3 1-15,4 3 1 0,3-3 23 0,1-4 5 16,-1 4 1-16,5-4 0 0,3 0-52 0,9 0-11 15,-5 4-8-15,0-4 12 16,1-3-31-16,3 0-5 0,0-4-2 0,0 0-708 0,8 1-142 0</inkml:trace>
          <inkml:trace contextRef="#ctx0" brushRef="#br0" timeOffset="295966.0595">17795 11891 2520 0,'4'-18'56'0,"-4"12"11"0,0-5 2 0,0 1 1 15,4 3-56-15,0 0-14 0,-4 7 0 0,11-4 0 16,1 1 0-16,4 3 0 0,-1-3 0 0,5 3 0 0,-1 0 0 0,5-4-13 16,-1 1 4-16,4-1 1 15,4 4-36-15,0-3-8 0,1-1 0 0,-1 1-1 16,4-1-56-16,-4 4-11 0,4 4-3 0,-4-4 0 0</inkml:trace>
        </inkml:traceGroup>
        <inkml:traceGroup>
          <inkml:annotationXML>
            <emma:emma xmlns:emma="http://www.w3.org/2003/04/emma" version="1.0">
              <emma:interpretation id="{7ED2EFCB-D156-4426-A406-FD96C00B9406}" emma:medium="tactile" emma:mode="ink">
                <msink:context xmlns:msink="http://schemas.microsoft.com/ink/2010/main" type="inkWord" rotatedBoundingBox="22728,13221 25613,13069 25669,14121 22784,14273">
                  <msink:destinationLink direction="with" ref="{FEB6CA1D-1912-420E-99B1-34BB31FFD715}"/>
                </msink:context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97521.7328">20200 11953 403 0,'0'0'17'0,"0"0"5"0,4-10-22 15,0 3 0-15,0 3 0 0,4-3 0 16,0 4 372-16,-1 3 69 0,1-4 15 0,4 1 2 0,-1 3-363 0,5-3-73 15,0 3-14-15,-1-4-8 0,5 4 0 0,-5 0 0 16,5-3 0-16,-1 3 0 0,-3-4 0 0,-1 4 0 16,5-3 0-16,-1 3 0 15,-3 0-57-15,-1 3-16 0,-7-3-3 0,4 0-1 0</inkml:trace>
          <inkml:trace contextRef="#ctx0" brushRef="#br0" timeOffset="297758.3774">20461 11728 403 0,'-4'-3'36'0,"8"-4"-36"0,0-4 0 0,0 4 0 16,-4 7 374-16,0 0 68 0,0 0 14 0,0 0 2 16,8 11-350-16,-4 3-71 0,-4 0-13 0,-4 6-4 15,0-2 12-15,4-1 3 0,-8 4 0 0,4-1 0 16,-4 1-8-16,4 0-2 0,1-4 0 0,-1 4 0 15,-4-4-13-15,0 4-4 0,4 0 0 0,-4-4 0 16,-3 0-8-16,3 1 0 0,0-1 0 0,-4 0-704 16,1-3-139-16</inkml:trace>
          <inkml:trace contextRef="#ctx0" brushRef="#br0" timeOffset="297972.6457">20909 11763 2419 0,'4'-7'53'0,"-4"7"11"0,0 0 3 0,0 0 1 15,0 0-55-15,0 0-13 0,3 14 0 0,-3 0 0 0,0 6 0 0,0-2 0 16,-7-1 0-16,3 4 0 0,0-1 0 0,0 1 0 16,0-4 0-16,0-3 0 0,-4 0 0 0,8 0 0 15,-3-4 0-15,3 1 0 0,0-1 0 0,3 4 0 16,1-4 0-16,0 1-1072 0</inkml:trace>
          <inkml:trace contextRef="#ctx0" brushRef="#br0" timeOffset="298253.1578">21442 11130 1497 0,'8'-4'32'0,"7"1"8"0,5-1 0 0,-1 4 4 0,4 4-36 0,-3 3-8 0,3 0 0 0,1 10 0 16,-5 4 104-16,1 6 20 0,-5 1 3 0,5 7 1 16,-9-1 0-16,1 4 0 0,-12 4 0 0,0 3 0 15,-8 0-52-15,-4 0-9 0,1 7-3 0,-13-1 0 16,1 1-51-16,0-3-13 0,-5-1 0 0,-3 1 0 0,4-8 34 15,0 1 4-15,0-8 1 0,-1 4 0 16,5-3-63-16,-4-7-12 0,3-1-2 0,1-6-765 16,4-4-153-16</inkml:trace>
          <inkml:trace contextRef="#ctx0" brushRef="#br0" timeOffset="296371.852">18795 11278 2055 0,'8'-6'45'0,"0"-5"10"0,4-3 1 0,-1 4 2 0,5-4-46 0,-1 7-12 0,5-3 0 0,-5 3 0 16,1 0 15-16,0 3 1 0,3 4 0 0,-3 4 0 16,-5-1-4-16,1 1 0 0,0 3 0 0,3 0 0 15,-3 3 20-15,0 0 3 0,-1 4 1 0,1 4 0 16,0-1-11-16,-1 4-1 0,-3-1-1 0,4 8 0 16,-5 3 8-16,-3 4 1 0,8-1 1 0,-4 1 0 0,0 0-33 0,-1 3 0 15,1 0 0-15,0 0 0 0,4 3 0 16,-5-6-16-16,1-4 5 0,0 4 1 0,0-8-9 0,0-3-1 15,7 1-1-15,-3-1 0 16,-1-7-52-16,5 4-11 0,0-4-1 0,-1-3-565 16,-3-4-113-16</inkml:trace>
          <inkml:trace contextRef="#ctx0" brushRef="#br0" timeOffset="296647.7718">19722 11133 1882 0,'0'0'84'0,"0"0"16"0,3-7-80 0,-3 7-20 0,0 0 0 0,0 0 0 16,-3 7 36-16,-5 7 4 0,-4 3 0 0,-3 4 0 15,-5 3-23-15,-3 4-4 0,-8 0-1 0,-8 6 0 16,-4 4 38-16,0 0 7 0,-8 0 2 0,1 7 0 15,3-7-2-15,-3 7 0 0,3-3 0 0,4 3 0 16,4-4-39-16,0 1-8 16,8-4-2-16,4-3 0 0,0-1-8 0,3-6-11 0,9 3 3 0,-1-7-733 15,4-3-147-15</inkml:trace>
          <inkml:trace contextRef="#ctx0" brushRef="#br0" timeOffset="297088.8148">19780 11953 403 0,'0'0'17'0,"4"-7"5"0,0 0-22 0,0 0 0 0,0 0 0 0,-4 7 0 15,0 0 237-15,0 0 43 0,3-3 9 0,-3 3 2 16,0 0-132-16,0 0-27 0,0 0-4 0,0 0-2 16,-3 7-40-16,-5 0-8 0,0 3-2 0,-4 0 0 15,5 8-17-15,-1-4-4 0,0 3-1 0,0 0 0 16,0 1-11-16,1-1-3 0,3 0 0 0,0-3 0 16,4 3-32-16,4-3-8 0,-4 0 0 0,7-4 0 15,1 1-30-15,0-4-8 0,-4 3-2 0,8-7 0 16,-1 1-148-16,1-4-31 0,0-4-5 0</inkml:trace>
          <inkml:trace contextRef="#ctx0" brushRef="#br0" timeOffset="297222.3714">20130 11489 1958 0,'0'0'43'0,"4"-17"9"0,-4 17 1 0,4-10 3 0,-4 10-45 0,0 0-11 15,0 0 0-15,4 0-578 0,0 3-118 0</inkml:trace>
        </inkml:traceGroup>
        <inkml:traceGroup>
          <inkml:annotationXML>
            <emma:emma xmlns:emma="http://www.w3.org/2003/04/emma" version="1.0">
              <emma:interpretation id="{C5912657-0CA4-4D0F-BFCC-85271E16E087}" emma:medium="tactile" emma:mode="ink">
                <msink:context xmlns:msink="http://schemas.microsoft.com/ink/2010/main" type="inkWord" rotatedBoundingBox="26179,12877 30092,12671 30171,14171 26258,14377">
                  <msink:destinationLink direction="with" ref="{FEB6CA1D-1912-420E-99B1-34BB31FFD715}"/>
                </msink:context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98682.093">22282 11624 1882 0,'8'-17'84'0,"0"10"16"0,-4-3-80 0,4 3-20 0,-8 0 0 0,0 7 0 0,0 0 52 0,11-4 5 15,-11 4 2-15,0 0 0 0,0 0-39 0,0 0-7 16,0 0-1-16,0 0-1 16,0 0-33-16,-3 7-6 0,-5 0-2 0,8 4-889 15</inkml:trace>
          <inkml:trace contextRef="#ctx0" brushRef="#br0" timeOffset="298837.3217">22707 11496 1713 0,'0'-10'37'0,"15"0"8"0,-7-1 2 0,4 1 2 0,-4 3-39 0,-1 3-10 0,-3-2 0 0,-4 6 0 31,0 0-96-31,0 0-22 0</inkml:trace>
          <inkml:trace contextRef="#ctx0" brushRef="#br0" timeOffset="298981.6886">22944 11521 1036 0,'4'-7'92'15,"0"0"-73"-15,-4 0-19 0,0 7 0 16,0 0 184-16,0 0 34 0,-4-4 6 0,4 4-667 15,0 0-133-15</inkml:trace>
          <inkml:trace contextRef="#ctx0" brushRef="#br0" timeOffset="299340.1018">23789 10770 1728 0,'-35'-10'38'0,"23"6"8"0,8 1 2 0,0 3 0 0,4 0-39 0,-8 10-9 0,-7 4 0 0,-9 10 0 16,-14 7 0-16,3 7-11 0,-8 4 3 0,-12 10 0 16,12 0 43-16,-7 3 9 0,11 0 1 0,-8 1 1 15,8-8-1-15,4 4 0 0,8-7 0 0,4 3 0 16,3-6 6-16,-3-1 1 0,11 1 0 0,1-4 0 16,-5 0-16-16,12 0-4 0,-4-3 0 0,8-1 0 15,0-3-5-15,0-3-2 0,12 0 0 0,-4-4 0 16,0-7-104-16,3 4-21 0,1-4-4 15,3-3-866-15</inkml:trace>
          <inkml:trace contextRef="#ctx0" brushRef="#br0" timeOffset="299873.4002">24361 11078 1958 0,'-12'-18'43'0,"12"12"9"0,0-1 1 0,-12 3 3 0,9 4-45 0,-9 7-11 16,-11 3 0-16,-5 4 0 0,1 11 0 0,-12-1 0 15,-4 3 0-15,-7 5 0 0,7 2 46 0,-8-3 7 16,5 4 2-16,-1-1 0 0,-4-2-16 0,12 6-3 15,-3-4-1-15,-9 8 0 16,16-11-49-16,-4 4-10 0,4-4-1 0,4 0-1 16,4 3-30-16,7-6-5 0,1-4-2 0</inkml:trace>
          <inkml:trace contextRef="#ctx0" brushRef="#br0" timeOffset="299664.6226">23707 11237 1753 0,'19'-17'38'0,"-3"10"8"0,-8 0 2 0,7 0 2 0,1 0-40 0,-4 3-10 0,3 1 0 0,-3 0 0 15,3 6 32-15,-3 0 5 16,0-3 1-16,-1 11 0 0,-7-4-18 0,8 7-3 0,-12-4-1 15,8 7 0-15,-4 1 8 0,-4 6 2 0,4-3 0 0,-1 3 0 16,1 0-2-16,0 4-1 0,-4-4 0 0,0 0 0 16,8 4-12-16,-4-4-3 0,-4 4 0 0,8-8 0 15,-1-2-21-15,-7 2-5 0,12-2-1 0,-12-1-607 16,8-3-122-16</inkml:trace>
          <inkml:trace contextRef="#ctx0" brushRef="#br0" timeOffset="300144.8739">24306 11555 2188 0,'31'-14'48'0,"-23"7"11"0,-4 1 1 0,12-1 1 0,3 0-49 0,-7 3-12 0,-4 1 0 0,-1-1 0 15,-3 4 0-15,8-3 0 0,-8 3 0 0,8 0 0 16,-1-4-100-16,1 4-22 0,0 0-5 0</inkml:trace>
          <inkml:trace contextRef="#ctx0" brushRef="#br0" timeOffset="300842.6933">25462 11081 1612 0,'-15'-7'144'0,"11"7"-116"0,-16 4-28 0,5 6 0 32,-13 4-20-32,1 7-9 0,-12 3-3 0,0 4 0 0,0 3 77 0,-11-4 15 0,7 5 4 0,0 2 0 15,-7-3 33-15,-1 4 7 0,4 0 2 0,-11-1 0 16,11-6-67-16,-3 3-14 0,-1 0-2 0,8 0-1 16,0-3-22-16,12 3 0 0,0-3 0 0,4-4-12 31,4-3-185-31,11-1-38 0</inkml:trace>
          <inkml:trace contextRef="#ctx0" brushRef="#br0" timeOffset="300599.7845">24983 11188 1497 0,'4'-3'32'0,"8"-4"8"0,0 0 0 0,3 0 4 16,-3 4-36-16,0 3-8 0,3 0 0 0,-3 3 0 15,-4 1 53-15,-1 6 9 0,-7 0 2 0,8 8 0 0,-4-1 0 0,-4 0 0 16,0 8 0-16,0-5 0 0,0 1 0 0,-4 0 0 16,-4 3 0-16,8 0 0 0,-3-3-52 0,-1 0-12 15,-4 0 0-15,8-4 0 0,-12 0 0 0,12 0 0 16,-4-3 0-16,-3 0 0 15,7 0-151-15,0-7-33 0,0 3-6 0,0-10-2 0</inkml:trace>
          <inkml:trace contextRef="#ctx0" brushRef="#br0" timeOffset="301197.2379">25260 11545 1440 0,'12'-7'64'0,"-9"3"12"0,9 1-60 0,-8 3-16 15,8-3 0-15,-1 6 0 0,-7-3 75 0,-4 0 12 16,8 7 2-16,-8-7 1 0,4 7-30 0,-4-7-7 16,0 10-1-16,0 1 0 0,-4 2 20 0,-4-2 3 15,4-1 1-15,0 1 0 0,-3-1-23 0,3 0-4 16,-4-3-1-16,0 4 0 0,0-1-33 0,5-3-7 16,-5 0-8-16,8-7 11 0,0 0 1 0,0 0 1 15,0 0 0-15,0 0 0 0,0 0-13 0,11 3-18 0,5-3 4 0,-4 0 1 16,-1-3 30-16,13-4 7 0,-9 0 0 0,1-3 1 15,11-1-40-15,-7 1-8 0,-1-1-1 0,-7 5-1 16,3-1 42-16,-3 3 9 0,3 4 2 0,-7 0 0 16,-4 0-4-16,4 4-1 0,-4-1 0 15,0 7 0-15,-4 1-12 0,0 3-3 0,0 0 0 0,-4 3 0 16,0 0-8-16,-4 0 8 0,-4 1-8 0,5-1 8 31,-13-3-108-31,9 0-21 0,3 0-5 0,-4-1-1 16,4 1-69-16,1-3-13 0</inkml:trace>
          <inkml:trace contextRef="#ctx0" brushRef="#br0" timeOffset="301439.3056">26174 11078 1670 0,'0'0'74'0,"0"0"15"0,4 10-71 0,-4 4-18 15,0 10 0-15,-4 0 0 0,-3 8 112 0,3 2 18 16,-12 1 4-16,-7 6 1 0,-4 11-11 0,-5 0-3 16,-3 3 0-16,8-10 0 0,-4 7-37 0,-4 0-8 15,8 0-2-15,3-4 0 0,-7 4-49 0,-4-7-9 16,16 0-3-16,-16 11 0 0,4-4-13 0,-4-7 0 16,7 0 0-16,1-7 0 15,0-4-103-15,0-6-26 0,-8-7-6 0</inkml:trace>
        </inkml:traceGroup>
      </inkml:traceGroup>
    </inkml:traceGroup>
    <inkml:traceGroup>
      <inkml:annotationXML>
        <emma:emma xmlns:emma="http://www.w3.org/2003/04/emma" version="1.0">
          <emma:interpretation id="{2C5E5F7D-0756-4919-91FF-8FD75282FECA}" emma:medium="tactile" emma:mode="ink">
            <msink:context xmlns:msink="http://schemas.microsoft.com/ink/2010/main" type="paragraph" rotatedBoundingBox="7926,15599 30009,14855 30055,16226 7973,169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9E9A3B-69FA-45F5-B64D-613DC0C3D792}" emma:medium="tactile" emma:mode="ink">
              <msink:context xmlns:msink="http://schemas.microsoft.com/ink/2010/main" type="line" rotatedBoundingBox="7926,15599 30009,14855 30055,16226 7973,16970"/>
            </emma:interpretation>
          </emma:emma>
        </inkml:annotationXML>
        <inkml:traceGroup>
          <inkml:annotationXML>
            <emma:emma xmlns:emma="http://www.w3.org/2003/04/emma" version="1.0">
              <emma:interpretation id="{46E514E9-D1B3-4510-93BF-996C831F4186}" emma:medium="tactile" emma:mode="ink">
                <msink:context xmlns:msink="http://schemas.microsoft.com/ink/2010/main" type="inkWord" rotatedBoundingBox="7936,15887 8056,15883 8089,16868 7969,1687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304821.0526">4119 13901 1036 0,'0'0'46'0,"0"-7"10"0,0-4-45 0,-4 8-11 0,0-4 0 0,0 0 0 16,0-3 120-16,0 3 21 0,4 7 5 0,0 0 1 16,-4-7-67-16,4 7-14 0,-3-4-2 0,3 4-1 15,0 0-15-15,0 0-2 0,0 0-1 0,0 0 0 16,0 0 11-16,0 0 1 0,-8 7 1 0,4 7 0 15,0 0-7-15,0 10-2 0,0 7 0 0,-4 7 0 16,5 4 3-16,3-1 1 0,-8 8 0 0,4-4 0 16,0 3-26-16,0-3-6 0,0-3-1 0,0 3 0 0,0 0 10 15,4-4 2-15,-3-3 0 0,3 0 0 0,0 0-32 16,0 4 0-16,3-4 0 0,1-3 0 16,0-4-36-16,4 0-12 0,-4-3-4 0,8-4 0 15,-1 0-113-15,5-7-23 0,-5 1-5 0,5-5-738 16</inkml:trace>
        </inkml:traceGroup>
        <inkml:traceGroup>
          <inkml:annotationXML>
            <emma:emma xmlns:emma="http://www.w3.org/2003/04/emma" version="1.0">
              <emma:interpretation id="{CB90C6F2-CD48-498B-975C-291B9D1263DC}" emma:medium="tactile" emma:mode="ink">
                <msink:context xmlns:msink="http://schemas.microsoft.com/ink/2010/main" type="inkWord" rotatedBoundingBox="8720,15936 9752,15901 9783,16824 8751,16859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06873.3082">5606 14568 345 0,'0'0'15'0,"0"0"4"0,0 0-19 0,0 0 0 16,0 0 0-16,0 0 0 0,0 0 304 0,0 0 56 15,0 0 12-15,0 0 3 0,0 0-223 0,0 0-45 16,0 0-9-16,3 7-2 0,-3 4-29 0,4 3-7 16,-4-1 0-16,0 1-1 0,0 4-24 0,0-5-5 15,0 5-1-15,0-5 0 0,0 1-11 0,0 0-2 16,0 0-1-16,0-7 0 0,0 10-28 0,0-10-6 15,0-7-1-15,-7 7 0 16,-1 0-70-16,8-7-14 0,15 3-4 0,-7 1-520 0,0-1-105 0</inkml:trace>
          <inkml:trace contextRef="#ctx0" brushRef="#br0" timeOffset="307057.7851">5808 14164 2257 0,'-16'-21'100'0,"16"17"20"16,-4-2-96-16,4 6-24 0,0 0 0 0,0 0 0 16,0 0-123-16,8 0-29 0,8 0-7 0,-5 3-1 0</inkml:trace>
          <inkml:trace contextRef="#ctx0" brushRef="#br0" timeOffset="305181.5702">4792 14216 288 0,'0'-11'25'0,"0"1"-25"0,0-1 0 0,0 1 0 16,0 0 316-16,4-4 59 0,0-3 11 0,0 6 2 16,0-3-237-16,3 4-48 0,1-4-10 0,4 0-1 15,-4 4-46-15,3-4-9 0,1 4-1 0,4-1-1 16,-5 4 7-16,1 0 2 0,-4 4 0 0,3 0 0 16,1 3-5-16,0 0-1 0,-4 0 0 0,-1 0 0 15,-3 0-12-15,4 3-2 0,-8-3-1 0,8 3 0 16,0 1-3-16,-4 3 0 0,3-4 0 0,-3 8 0 15,0-1-20-15,4 4 8 0,0 3-8 0,3 4 0 16,5 3 0-16,-1 0 0 0,1 4 0 0,3 0 0 16,5-1 0-16,-1 1 0 0,-3 0 0 0,3 3 8 15,0-3 1-15,1-1 1 0,-5-6 0 0,5 0 0 0,-5-1-10 16,0-2-16-16,-7-4 4 0,0-4 1 16,3 0-105-16,-3-3-22 0,-4 0-4 0,3-7-870 15</inkml:trace>
          <inkml:trace contextRef="#ctx0" brushRef="#br0" timeOffset="305515.3458">5388 13870 1720 0,'0'0'38'0,"0"0"8"0,0 0 2 0,0 0 0 0,0 0-39 0,0 0-9 0,0 0 0 0,0 0 0 16,0 13 68-16,-8 5 12 0,4 2 3 0,-8 5 0 15,1-1-37-15,-1 7-7 0,-4-3-2 0,1-1 0 16,-5 5 0-16,1-5 0 0,-1 1 0 0,-3 0 0 15,-4 3-20-15,3 0-4 0,-3 0-1 0,0 0 0 16,-4-3-12-16,11 3-13 0,1-3 2 0,3-1 1 16,1-3-125-16,3-3-25 0,4 0-4 0,4 0-689 15</inkml:trace>
        </inkml:traceGroup>
        <inkml:traceGroup>
          <inkml:annotationXML>
            <emma:emma xmlns:emma="http://www.w3.org/2003/04/emma" version="1.0">
              <emma:interpretation id="{F6375BE1-AC34-4AEF-BAB4-CEC4CDDB8EBE}" emma:medium="tactile" emma:mode="ink">
                <msink:context xmlns:msink="http://schemas.microsoft.com/ink/2010/main" type="inkWord" rotatedBoundingBox="10298,15777 12816,15692 12848,16659 10330,16744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08556.5126">8797 13714 2343 0,'0'0'52'0,"4"10"10"0,4 4 2 0,3 3 2 0,-3 11-53 0,4 0-13 0,-4 6 0 0,3 4 0 15,-3 7 60-15,0-3 10 0,-4 3 2 0,3 3 0 16,-3-6-13-16,0-1-3 0,-4-3 0 0,0 4 0 16,-8-4-12-16,5 0-4 0,-5-3 0 0,-4-1 0 15,0-6-24-15,-3 3-4 0,3-7-2 0,-3 0 0 16,-5-3-10-16,1 0 0 0,-5-4 0 0,1 1 0 16,0-1-237-16,-1 0-40 0,-19 7-8 15,16-13-750-15</inkml:trace>
          <inkml:trace contextRef="#ctx0" brushRef="#br0" timeOffset="307335.9247">6376 14233 2487 0,'0'0'55'0,"0"0"11"0,0 0 2 0,0 0 2 0,0 0-56 0,0 0-14 0,0 0 0 0,12 0 0 16,0 0 0-16,3 0 0 0,5 0 0 0,-1-4 0 15,0 1-16-15,1 3-5 0,3-7-2 0,5 4 0 16,-5-8-118-16,0 4-24 15,1 0-5-15</inkml:trace>
          <inkml:trace contextRef="#ctx0" brushRef="#br0" timeOffset="307668.5126">7046 14091 1450 0,'7'-17'64'0,"-3"10"14"0,0-4-62 0,0-2-16 16,4-1 0-16,-4 0 0 0,3 0 80 0,1-3 12 15,4-1 4-15,-4 1 0 0,3 3-16 0,5-3-4 16,0 0 0-16,-5-1 0 0,5 5-17 0,-1-1-4 16,5 0-1-16,-5 0 0 0,1 7 6 0,0 4 0 15,-1 3 1-15,1 0 0 0,-1 7-40 0,-3 3-8 16,3 7-1-16,-3 4-1 0,-4 0 9 0,0 3 1 15,-4 0 1-15,3 7 0 0,1 4 7 0,0 0 2 16,-8-1 0-16,12 4 0 0,-1-3-31 0,5-4 0 0,-1 0 0 16,5 0 0-16,-1-3 0 0,5-4 0 0,3-3 0 15,-4-4 0 1,5-3-40-16,-1 0-7 0,-4 0-1 0,4-7-1 16,-3 0-119-16,-1-7-24 0,-3 3-5 0</inkml:trace>
          <inkml:trace contextRef="#ctx0" brushRef="#br0" timeOffset="307903.0133">7707 13717 2329 0,'4'-17'51'0,"0"10"10"0,-4 0 3 0,0 7 2 0,0 0-53 0,0 0-13 15,0 0 0-15,-4 11 0 0,0 2 17 0,0 8 1 16,-3 0 0-16,-5 10 0 0,-4 0 6 0,-3 4 2 15,-1-1 0-15,-3 4 0 0,0 1-14 0,-1-5-4 16,1 4 0-16,-4 4 0 0,3-8-8 0,1 4 10 16,4-3-10-16,-1 3 10 0,-3 0-19 0,-1 0-4 15,9 4-1-15,-5-8-729 16,1 1-145-16</inkml:trace>
          <inkml:trace contextRef="#ctx0" brushRef="#br0" timeOffset="308273.0069">8139 14309 806 0,'0'0'72'0,"0"0"-58"0,0 0-14 0,0 0 0 15,0 0 172-15,0 0 31 0,-4 3 6 0,-3 8 2 16,-1-1-47-16,0 1-10 0,4 2-2 0,-4 1 0 16,4-3-64-16,-3 2-12 0,3-2-4 0,0 6 0 15,4-3-25-15,4-7-6 0,0 0-1 0,3 0 0 16,5 0-32-16,4-4-8 0,-1 1 0 0,5-4 0 16,-1 0 0-16,4 0 8 0,-7-7-8 0,3 0 8 15,-3-4-8-15,0 1 0 0,-1 0 0 0,1-4-11 0,-5 3-5 16,1-2 0-16,-8-5-1 0,0 8 0 0,0-4 17 0,-4 4 9 15,-4 3-1-15,0-4 0 0,-4 4 1 16,-3 0 0-16,-1 4 0 0,0 0 0 16,-3-1-9-16,-5 4 8 0,-3 0-8 0,-1 4 8 15,-3-1-42-15,4 4-9 0,0-4-1 0,3 4-679 16,1 0-135-16</inkml:trace>
        </inkml:traceGroup>
        <inkml:traceGroup>
          <inkml:annotationXML>
            <emma:emma xmlns:emma="http://www.w3.org/2003/04/emma" version="1.0">
              <emma:interpretation id="{9F9DE1D6-AFD2-43CB-AF8C-23D52BA99002}" emma:medium="tactile" emma:mode="ink">
                <msink:context xmlns:msink="http://schemas.microsoft.com/ink/2010/main" type="inkWord" rotatedBoundingBox="13661,16020 14289,15998 14294,16161 13666,16182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09296.0613">9735 14115 1209 0,'0'0'108'0,"0"0"-87"0,-8-3-21 0,8 3 0 16,0 0 196-16,0 0 34 0,0 0 7 0,0 0 2 15,0 0-185-15,0 0-37 0,0 0-7 0,8 7-2 16,-8-7-29 0,4 7-7-16,4 0 0 0,-1-4-876 0</inkml:trace>
          <inkml:trace contextRef="#ctx0" brushRef="#br0" timeOffset="309444.4195">10323 14001 1670 0,'3'-17'148'0,"1"10"-118"16,0 0-30-16,0 0 0 0,0 0 50 0,-4 7 4 16,0 0 1-16,8-3 0 0,-8 3-55 0,0 0 0 15,0 0-11-15,0 0 2 0</inkml:trace>
        </inkml:traceGroup>
        <inkml:traceGroup>
          <inkml:annotationXML>
            <emma:emma xmlns:emma="http://www.w3.org/2003/04/emma" version="1.0">
              <emma:interpretation id="{1C1C854D-CDC9-44A7-9637-54E9AD65C680}" emma:medium="tactile" emma:mode="ink">
                <msink:context xmlns:msink="http://schemas.microsoft.com/ink/2010/main" type="inkWord" rotatedBoundingBox="14798,15499 19671,15335 19708,16444 14836,16608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10736.5279">12311 14229 1854 0,'0'0'40'0,"0"0"9"0,8-7 2 0,-8 7 1 0,0 0-41 0,0 0-11 16,0 0 0-16,0 0 0 0,0 0 49 0,0 0 8 15,0 0 2-15,0 0 0 0,0 0-35 0,0 11-8 16,-4-1 0-16,0 1-1 0,-3 2 26 0,-1 1 6 16,4 0 1-16,-4 3 0 0,0 1-19 0,1-1-3 15,3-3-1-15,0 7 0 0,0-4-13 0,4 4-2 16,0-8-1-16,4 1 0 0,0-3-22 0,0-1-5 0,3-3-1 15,1 0 0 1,4-4-108-16,-1 1-21 0,5-4-5 0,-4 0-736 0</inkml:trace>
          <inkml:trace contextRef="#ctx0" brushRef="#br0" timeOffset="310885.09">12607 13915 2070 0,'-12'-14'92'0,"12"14"18"0,-3-7-88 0,3 7-22 0,0 0 0 0,0 0 0 16,-8 0-56-16,-4 3-16 0,4 1-4 0,-3 6 0 16</inkml:trace>
          <inkml:trace contextRef="#ctx0" brushRef="#br0" timeOffset="311081.9361">12981 14056 2026 0,'4'-7'44'0,"3"-3"10"0,-3 3 2 0,8 0 1 0,-4 0-45 0,3 0-12 16,-3 4 0-16,4 0 0 0,-4 3 0 0,3-4 0 16,1 1 0-16,0-1 0 0,-1 4 0 0,1 0 0 15,4 0 0-15,-5 4 0 16,5-4-84-16,-4 3-20 0,-1 1-3 0,1 2-1 0</inkml:trace>
          <inkml:trace contextRef="#ctx0" brushRef="#br0" timeOffset="311358.2361">13568 13683 1728 0,'12'-35'38'0,"-4"21"8"0,4-3 2 0,-1 0 0 15,5 3-39-15,-1-3-9 0,1 6 0 0,3 1 0 16,-3 3 10-16,0 3 0 0,-5 1 0 0,1 3 0 16,0 7-10-16,-1 0 0 0,-3 7 0 0,4 3 0 0,-4 4 36 0,3 0 12 15,-3 6 3-15,-4 4 0 16,4 0 14-16,-4 1 3 0,-1 2 1 0,-3 1 0 0,4 3-14 0,-4-4-3 16,0 1-1-16,4 0 0 15,-4-1-41-15,0-6-10 0,4 3 0 0,4-7 0 0,-4-3 0 16,4-4 0-16,-1-3 0 0,1 0 0 15,-4 0-41-15,8-7-11 0,3 3-1 0,1-3-618 16,-1-4-123-16</inkml:trace>
          <inkml:trace contextRef="#ctx0" brushRef="#br0" timeOffset="311563.3094">14230 13569 1440 0,'0'0'128'0,"0"0"-103"0,-12 7-25 0,-7 6 0 16,-4 5 120-16,-1 2 20 0,5 8 3 0,-8 7 1 16,-12-4-64-16,0 3-13 0,-4 4-3 0,0 1 0 15,0-1-16-15,-3 0-4 0,7-4-1 0,4 1 0 16,0-4-30-16,7 0-5 0,1-7-8 0,8 4 11 16,-5-4-11-16,9-3 0 0,3 0-12 0,0-1-1035 15</inkml:trace>
          <inkml:trace contextRef="#ctx0" brushRef="#br0" timeOffset="311816.0927">14347 14171 2156 0,'-8'-7'96'0,"8"7"19"0,0 0-92 0,0 0-23 16,0 0 0-16,-4 7 0 0,4-1 11 0,-4 5-3 16,4-1 0-16,-4 1 0 0,-3 2 9 0,3-2 2 15,0-1 0-15,4 1 0 0,-8-1-8 0,4 0-2 16,4 1 0-16,0-1 0 0,0 0-9 0,0 1 8 16,0-1-8-16,4 1 8 15,0-1-83-15,0 0-17 0,-4-10-3 0,0 0-831 0</inkml:trace>
          <inkml:trace contextRef="#ctx0" brushRef="#br0" timeOffset="309809.4896">11233 13441 2120 0,'0'0'94'0,"0"0"19"0,-4 3-90 0,1 4-23 0,-5 3 0 0,-4 11 0 16,0 0 28-16,-11 10 0 0,4-3 1 0,-9 10 0 15,5 0 17-15,-4 0 3 0,3 0 1 0,-3 7 0 0,0-4-5 0,4 1-1 16,3-4 0-16,1 0 0 0,3 4-20 16,0-8-5-16,5 1-1 0,7-4 0 0,0 0-18 0,4 0 0 15,0-7 8-15,8 4-8 0,0-7-15 16,3 0-6-16,5-1-2 0,3 1 0 16,-3-4-82-16,3 4-17 0,5-7-3 0,-1 0-555 15,4 3-112-15</inkml:trace>
          <inkml:trace contextRef="#ctx0" brushRef="#br0" timeOffset="310521.2515">12292 13579 1785 0,'-20'-10'79'0,"17"6"17"0,-5 1-77 0,-4-1-19 16,0 8 0-16,1 3 0 0,-1 3 85 0,0 7 14 15,-7 4 2-15,-4 3 1 0,-1 4-86 0,-3 3-16 16,-4 0 0-16,0 7-8 0,0-3 39 0,-4-1 8 0,3-2 1 0,-3 6 1 15,4-7-22-15,-4 0-5 0,4 4-1 0,0-4 0 16,0-4-13-16,4 4-16 0,-1-3 3 0,1 0-671 16,12-4-133-16</inkml:trace>
          <inkml:trace contextRef="#ctx0" brushRef="#br0" timeOffset="310186.5745">11673 13634 2070 0,'0'0'45'0,"8"-7"10"0,4-3 1 0,-1 3 3 0,1 0-47 0,0 0-12 0,-1 4 0 0,1-1 0 15,3 1 8-15,1 6 0 0,0 4 0 0,-1 4 0 16,1 3-8-16,-1-1 12 0,1 8-12 0,-4 0 12 15,3 7 26-15,-3 3 6 0,-1 0 0 0,-3 10 1 16,4-3 10-16,-4 0 1 0,0 4 1 0,-5-4 0 16,1 0-39-16,4 0-8 0,-8-7-2 0,4 0 0 0,0-3-8 15,0-4-11-15,0-3 3 0,0 0 0 16,-1-7-45-16,5-1-9 0,4-2-2 0,0-1 0 16,-5-6-102-16,9-4-21 0,-1 0-4 0,1-4-620 15</inkml:trace>
          <inkml:trace contextRef="#ctx0" brushRef="#br0" timeOffset="312000.6694">14615 13818 1782 0,'-4'-18'79'0,"1"8"16"16,-5 3-76-16,4 4-19 0,4 3 0 0,0 0 0 15</inkml:trace>
          <inkml:trace contextRef="#ctx0" brushRef="#br0" timeOffset="312147.6862">14744 14167 2026 0,'15'0'44'0,"-7"-7"10"0,-8 7 2 0,8-3 1 0,8 3-45 0,-9 0-12 16,-7 0 0-16,12 0 0 0,-4 0 0 0,0 3 0 15,3-3 0-15,1 0 0 0,0 4 0 0,-1-1 0 16,5-3 0-16,-5 0 0 0,1-3 8 0,0 3 0 16,0 0 0-16,-1 0 0 15,1 0-108-15,-12 0-23 0,0 0-4 0,15-7-1 0</inkml:trace>
          <inkml:trace contextRef="#ctx0" brushRef="#br0" timeOffset="312309.0869">15160 14043 2257 0,'0'0'49'0,"0"0"11"0,0 0 1 0,0 0 3 0,0 0-51 0,0 0-13 0,-4 13 0 0,0 5 0 16,4-1 24-16,-3 7 3 0,-5-3 0 0,0 3 0 15,-4 0 8-15,5 1 1 0,-1-1 1 0,-4-3 0 16,0-1-37-16,5 1-12 0,3-4 0 0,0 1 0 31,-4-4-99-31,0-1-20 0,4-2-4 0,4-11-815 0</inkml:trace>
          <inkml:trace contextRef="#ctx0" brushRef="#br0" timeOffset="312568.0511">15694 13451 1958 0,'0'0'87'0,"8"7"17"0,-4 3-83 0,3 4-21 15,1 7 0-15,0 6 0 0,-1 4 76 16,-3 0 10-16,0 7 2 0,-4 18 1 0,0-8 11 0,-4 4 3 15,4-1 0-15,-4 4 0 0,-3-6-58 0,-5-4-11 16,4-1-2-16,1-2-1 0,-9-1-10 0,5-3-1 16,3-3-1-16,-4-4 0 0,1 0 11 0,-1-4 2 15,1-3 1-15,-1-3 0 16,1 0-61-16,-1-4-13 0,-3 0-3 0,-1 0-803 16,1-3-161-16</inkml:trace>
        </inkml:traceGroup>
        <inkml:traceGroup>
          <inkml:annotationXML>
            <emma:emma xmlns:emma="http://www.w3.org/2003/04/emma" version="1.0">
              <emma:interpretation id="{917521E3-F0BB-44F2-B6D5-8BCFD61C8750}" emma:medium="tactile" emma:mode="ink">
                <msink:context xmlns:msink="http://schemas.microsoft.com/ink/2010/main" type="inkWord" rotatedBoundingBox="20308,15333 25234,15167 25271,16248 20344,16414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314053.3736">17402 13973 1094 0,'0'0'97'0,"0"0"-77"0,0 0-20 0,0 0 0 16,0 0 144-16,0 0 26 0,0 0 5 0,0 0 1 0,0 0-66 0,0 0-13 16,0 11-2-16,4 3-1 0,-4-1-54 0,0-2-10 15,0 3-2-15,0 3-1 0,4-7-1 0,-4 4 0 16,0 0 0-16,4 0 0 16,-4-4-56-16,4 1-11 0,-1-1-3 0,-3-3-598 15,0 0-120-15</inkml:trace>
          <inkml:trace contextRef="#ctx0" brushRef="#br0" timeOffset="314180.4493">17671 13724 1728 0,'0'-14'76'0,"0"8"16"0,0-1-73 0,0 7-19 0,0 0 0 0,0 0 0 16,0 0 0-16,-8 3 0 0,0 4 0 0</inkml:trace>
          <inkml:trace contextRef="#ctx0" brushRef="#br0" timeOffset="314363.5526">17881 13856 1958 0,'0'0'43'0,"0"0"9"0,0 0 1 0,7-4 3 0,1 1-45 0,4 3-11 0,4 3 0 0,3 1 0 15,0-1 0-15,1-3 0 0,7 4 0 0,0-1-578 16,5 1-118-16</inkml:trace>
          <inkml:trace contextRef="#ctx0" brushRef="#br0" timeOffset="314895.5413">19149 13365 1728 0,'0'0'76'0,"0"0"16"0,0 0-73 0,0 0-19 16,0 0 0-16,-3 13 0 0,-9 8 98 0,-8 3 16 15,-7 1 3-15,-8 2 1 0,8-3-38 0,-8 4-8 16,-4 0-2-16,-12 3 0 0,5-3-53 0,-5-1-17 15,8 4 10-15,-3 1-10 0,7 2 36 0,4 1 1 16,0-4 1-16,3 3 0 16,5-2-61-16,4-1-12 0,0-4-2 0,7-2-1 15,4-5-186-15,5-2-38 0,-5 13-7 0,12-14-2 0</inkml:trace>
          <inkml:trace contextRef="#ctx0" brushRef="#br0" timeOffset="314684.9599">18566 13454 1440 0,'7'-13'128'0,"-3"6"-103"0,4-4-25 0,4 1 0 16,0 0 59-16,3 3 6 0,-3-4 2 0,-1 8 0 16,5-1 17-16,0 1 4 0,-5-1 1 0,1 8 0 15,-4-1-29-15,3 4-7 0,5 0-1 0,-4 4 0 16,-1 2-20-16,1 5-5 0,0-1-1 0,-1 4 0 15,-3 3 18-15,4 7 3 0,-4 4 1 0,-1-4 0 16,-3 3 4-16,4-2 2 0,0-5 0 0,0 4 0 16,-1-3-43-16,-3 0-11 0,0-4 0 0,4-3 0 15,0-4-15-15,-4-3-5 0,3-4 0 0,1-3-1 16,0-3-18 0,-4-1-3-16,4 1-1 0,-1-4 0 0,-3 0-134 0,4-4-27 0,-4 1-6 15,0-1-1-15</inkml:trace>
          <inkml:trace contextRef="#ctx0" brushRef="#br0" timeOffset="315094.6428">19212 13880 2188 0,'0'0'48'0,"0"0"11"0,0 0 1 0,0 0 1 0,0 0-49 0,0 0-12 0,0 0 0 0,0 0 0 16,0 7 0-16,0 3 0 0,0-3 0 0,-4 7 0 16,0-4 0-16,0 1 0 0,-4 3 0 0,4-4 0 15,-3 7 0-15,-1 1 0 0,4-5 0 0,0 1 0 16,0 0-20-16,4-4-8 0,0 1 0 0,0-4-916 15</inkml:trace>
          <inkml:trace contextRef="#ctx0" brushRef="#br0" timeOffset="315208.7107">19500 13596 1803 0,'0'0'80'0,"0"0"16"0,-8-3-76 0,0 3-20 16,8 0 0-16,-8 14-798 15</inkml:trace>
          <inkml:trace contextRef="#ctx0" brushRef="#br0" timeOffset="313104.3291">16748 13288 1267 0,'0'0'112'0,"0"-3"-89"16,0-4-23-16,-4 4 0 0,-4 3 77 0,5 3 11 0,-1 11 3 0,-8 7 0 15,0 6-13-15,-3 8-2 0,-5 6-1 0,1 4 0 16,-8 4 0-16,-1-1 0 0,-3 1 0 0,0 3 0 16,4-4-15-16,0 0-4 0,-1-3 0 0,9-3 0 15,7-1-37-15,1-3-8 0,-1 1-2 0,8-5 0 16,4-6-1-16,4-4-8 0,0-3 12 0,4-4-4 15,-1 0-121 1,5-6-25-16,4-1-5 0</inkml:trace>
          <inkml:trace contextRef="#ctx0" brushRef="#br0" timeOffset="313454.6144">16744 13607 1479 0,'16'-31'65'0,"-4"17"15"0,-1-7-64 0,5 0-16 16,-1 0 0-16,9 4 0 0,-1-4 68 0,0 8 10 16,1-1 2-16,-1 0 1 0,0 3-6 0,-3 8-2 15,7-4 0-15,-4 7 0 0,1 7-31 0,3 0-6 16,-7 3-2-16,3 8 0 0,-4 6-7 0,1 0-2 16,-1 0 0-16,-3 4 0 0,-1 0 5 0,-7 3 1 15,0-4 0-15,-4 8 0 0,4-7-16 0,-8 3-3 16,4-7-1-16,-4 4 0 0,3-8-11 0,1 1 10 15,-4-3-10-15,4-5 10 0,-4 1-28 0,4-3-6 16,0-4 0-16,0 3-1 16,-4-10-191-16,8 7-39 0,7-7-7 0,-15 0-2 0</inkml:trace>
          <inkml:trace contextRef="#ctx0" brushRef="#br0" timeOffset="313572.9447">17511 13264 1555 0,'0'0'68'0,"0"0"16"0,0 0-68 0,0 7-16 0,-4 0 0 0,-4 10 0 16,-3 1 125-16,-5 9 22 0,-7 8 4 0,-8 3 1 15,-1 0-72-15,1 4-13 0,-8-4-3 0,-7 0-1 16,-5 0-27-16,0 0-6 0,5 0-1 0,-5 0 0 0,4 0-29 16,5 0 0-16,3-3 0 0,4-1 0 15,4-3-101-15,3-3-14 0,5 0-2 0,7-8-840 16</inkml:trace>
          <inkml:trace contextRef="#ctx0" brushRef="#br0" timeOffset="315421.6086">19519 13977 1875 0,'12'-7'41'0,"-4"-3"9"0,7 3 2 0,-3 0 0 0,3-4-41 0,1 4-11 0,4 0 0 0,-1 1 0 16,4-1 20-16,-3 0 3 0,3 0 0 0,0 0 0 16,-3 3-23-16,3 4 0 0,-3-3 0 0,-1 3 0 15,-3 0 35-15,-5 0 2 0,1-3 1 0,-8 3 0 16,-4 0-112-16,0 0-22 0,0 0-5 0,-4 0-1 16</inkml:trace>
          <inkml:trace contextRef="#ctx0" brushRef="#br0" timeOffset="315595.7496">19788 13773 1670 0,'0'0'74'0,"0"0"15"0,4-7-71 0,-4 7-18 15,0 0 0-15,0 0 0 0,0 0 119 0,0 10 20 16,0 4 4-16,-4 3 1 0,0 1-64 0,-4-1-13 16,0 0-3-16,1 4 0 0,-1 0-51 0,-4-1-13 15,-4 1 0-15,5 3 0 0,-5-3 0 0,5 3 0 16,-1-6 0-16,4-1-716 15,0 0-143-15</inkml:trace>
          <inkml:trace contextRef="#ctx0" brushRef="#br0" timeOffset="315785.7333">20208 13717 2293 0,'0'0'50'0,"0"0"10"0,0 0 3 0,0 0 2 0,0 0-52 0,0 0-13 0,4 14 0 0,-4 0 0 15,-4-4 31-15,4 11 3 0,-4 3 1 0,-4 1 0 16,1-1-35-16,-1-7 0 0,-4 4 0 0,0 0 0 16,1-1 0-16,-1-2 0 0,-7-1 0 0,7 0 0 31,0 1-44-31,5-5-16 0,-5-2-4 0,4 3-614 0,4-4-123 0</inkml:trace>
          <inkml:trace contextRef="#ctx0" brushRef="#br0" timeOffset="316070.2532">20807 13188 2188 0,'0'0'48'0,"4"14"11"0,0 3 1 0,0 11 1 0,0 3-49 0,0 7-12 15,-4 7 0-15,0 0 0 0,-8 0 75 0,4 0 12 16,-4 0 2-16,5 3 1 0,3-3-42 0,-16 4-8 15,-11-1-1-15,-8-3-1 0,4 0 7 0,-1 0 2 16,5-3 0-16,-4-4 0 0,4 0-24 0,0-4-5 16,-1 1-1-16,1-4 0 0,4-3-25 0,3-4-6 15,-3-3-1-15,3 3 0 16,1-7-137-16,-4-3-28 0,3 0-6 0,-3-4-1 0</inkml:trace>
          <inkml:trace contextRef="#ctx0" brushRef="#br0" timeOffset="316533.4409">21298 13572 1728 0,'0'0'76'0,"4"-7"16"0,0-3-73 0,0 3-19 16,-4 7 0-16,0 0 0 0,0 0 52 0,0 0 6 15,0 0 2-15,0 0-888 0</inkml:trace>
        </inkml:traceGroup>
        <inkml:traceGroup>
          <inkml:annotationXML>
            <emma:emma xmlns:emma="http://www.w3.org/2003/04/emma" version="1.0">
              <emma:interpretation id="{05994021-FAC7-46FE-9414-46A977777003}" emma:medium="tactile" emma:mode="ink">
                <msink:context xmlns:msink="http://schemas.microsoft.com/ink/2010/main" type="inkWord" rotatedBoundingBox="25755,14998 29091,14886 29130,16050 25794,16163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317949.7227">23777 13185 1843 0,'0'0'164'0,"0"0"-132"0,-4 10-32 0,-4 4 0 16,-3 7 33-16,-1 3 0 0,-15 3 0 0,-1 5 0 15,-10-1 43-15,-5 3 8 0,-8 4 1 0,1-3 1 16,-5 3-36-16,12-3-7 0,-7-4-2 0,11 0 0 16,0 0-33-16,4-3-8 0,4-4 0 0,0 0 0 0,-1-3 0 0,1 3 10 15,12-7-10-15,-1 4 10 16,1 0-144-16,7-4-29 0,1-3-5 0,-1 0-745 15</inkml:trace>
          <inkml:trace contextRef="#ctx0" brushRef="#br0" timeOffset="317613.7861">23213 13403 576 0,'11'-11'51'16,"1"1"-41"-16,0-1-10 0,3 1 0 0,5 0 201 0,-5-1 39 16,1 1 7-16,-4 3 1 0,3-3-105 0,-7 6-22 15,0 1-4-15,-8 3-1 0,0 0-26 0,7 10-6 16,-3-3 0-16,0 7-1 0,0 0-57 0,0 0-11 16,0 3-3-16,-4 4 0 0,0-1 12 0,8-2 1 15,-4 6 1-15,3-3 0 0,1-1-14 0,4 1-4 0,0 0 0 0,-1 0 0 31,1-4-35-31,-8 0-7 0,11-3-2 0,-11 0 0 16,4 0-191-16,-8-7-38 0,0-7-8 0,19 13-2 0</inkml:trace>
          <inkml:trace contextRef="#ctx0" brushRef="#br0" timeOffset="318357.5099">23715 13745 979 0,'0'0'87'0,"0"0"-70"15,0 0-17-15,0 0 0 0,0 10 190 0,8 4 34 16,-8 0 8-16,-8 7 0 0,8 0-110 0,-12-4-22 16,4 0-5-16,-11 1-1 0,3-1-48 0,5 0-10 15,-1 0-1-15,-4 1-1 0,9-4-18 0,-5-4-4 16,0 0-1-16,4 1 0 0,1-4-21 0,3 0-4 15,4-7-1-15,0 0-663 0,0 0-133 16</inkml:trace>
          <inkml:trace contextRef="#ctx0" brushRef="#br0" timeOffset="318478.5869">23968 13582 1789 0,'4'-6'39'0,"-1"-1"8"0,1-4 1 0,-4 4 4 0,0 7-42 0,0 0-10 0,0 0 0 0</inkml:trace>
          <inkml:trace contextRef="#ctx0" brushRef="#br0" timeOffset="318677.3926">24283 13576 2394 0,'0'0'52'0,"12"-4"12"0,-1 4 1 0,-7-3 3 0,-4 3-55 0,12 3-13 16,0 1 0-16,-9-1 0 16,9 0-96-16,-12-3-23 0,0 0-4 0,0 0-1 0</inkml:trace>
          <inkml:trace contextRef="#ctx0" brushRef="#br0" timeOffset="316619.3606">21835 13499 1958 0,'12'-17'43'0,"-1"10"9"0,1-3 1 0,4-4 3 0,-1 7-45 0,-3 0-11 15,7 0 0-15,-11 4 0 16,8 3-58-16,-5 0-14 0,1 0-2 16,-12 0-1-16</inkml:trace>
          <inkml:trace contextRef="#ctx0" brushRef="#br0" timeOffset="316753.9618">22138 13451 1958 0,'0'0'43'0,"0"0"9"0,0 0 1 0,0 0 3 0,0 0-45 0,0 0-11 16,0 0 0-16,0 0 0 16,0 0-51-16,0 7-12 0,0-7-2 0,-11 3-739 0</inkml:trace>
          <inkml:trace contextRef="#ctx0" brushRef="#br0" timeOffset="317072.3824">22839 12918 2066 0,'0'0'45'0,"0"0"10"0,0 0 1 0,0 0 3 0,0 0-47 0,0 11-12 0,-4 2 0 0,-4 8 0 16,-7 3 56-16,3 8 8 0,-7 2 3 0,-1 4 0 15,1 11 12-15,-5-1 2 0,1 7 1 0,-4 8 0 16,0-8-29-16,-1 4-5 0,1-4-2 0,-4 1 0 16,0-8-29-16,0 0-5 0,3 4-2 0,5-7 0 15,7-3-10-15,1-1 0 0,7-6 0 0,8 3 0 16,8-7-35-16,7-3-2 0,1-4-1 16,11 4 0-16,1-8-31 0,7 1-7 0,3-4 0 0,9 1-1 15,0-8-135-15,7 1-26 0</inkml:trace>
          <inkml:trace contextRef="#ctx0" brushRef="#br0" timeOffset="319155.2637">25170 13371 2419 0,'0'0'53'0,"-11"0"11"0,7 4 3 0,-8 6 1 0,0 4-55 0,1 0-13 15,-5 7 0-15,-3 3 0 0,-12 4 54 0,-1-1 8 16,-7 1 2-16,-11 3 0 0,-5-3-64 0,1-1-18 0,-8 1-1 0,7 0 0 31,1 3-21-31,3-3-4 0,12 3 0 0,-4-4-1 16,4 1-118-16,1 0-23 0,10-4-5 0,1-3-692 0</inkml:trace>
          <inkml:trace contextRef="#ctx0" brushRef="#br0" timeOffset="319045.5715">24563 13454 1267 0,'24'-31'112'0,"-9"14"-89"0,5 0-23 0,-1-1 0 15,8 1 88-15,0 0 14 0,9 3 2 0,-5 0 1 16,0 0-42-16,0 4-9 0,-4-4-2 0,0 4 0 15,1 3-13-15,-1 3-3 0,0 4-1 0,-4 0 0 16,-7 4-20-16,4-1-4 0,-5 8-1 0,-3-1 0 16,-4 7 38-16,-1 1 8 0,-3 6 2 0,-4 0 0 15,0 4-10-15,-11 3-3 0,7 0 0 0,-8 0 0 16,0 4-13-16,-3-1-2 0,3 1-1 0,0 0 0 16,8-1-29-16,4 1-16 0,-3 3 1 0,3-4 1 15,3 1 26-15,-3-7 4 0,4-4 2 0,4-3 0 16,-4-4-127-16,-4-7-26 0,0-10-5 0,12 4-823 15</inkml:trace>
        </inkml:traceGroup>
        <inkml:traceGroup>
          <inkml:annotationXML>
            <emma:emma xmlns:emma="http://www.w3.org/2003/04/emma" version="1.0">
              <emma:interpretation id="{EE54C9E5-9764-44A7-882A-A9DC1ED3D493}" emma:medium="tactile" emma:mode="ink">
                <msink:context xmlns:msink="http://schemas.microsoft.com/ink/2010/main" type="inkWord" rotatedBoundingBox="29026,15256 30021,15222 30055,16226 29060,16259"/>
              </emma:interpretation>
            </emma:emma>
          </inkml:annotationXML>
          <inkml:trace contextRef="#ctx0" brushRef="#br0" timeOffset="319499.7466">25104 13690 1958 0,'0'-18'43'0,"8"11"9"0,-4 1 1 0,0-1 3 0,-4 7-45 0,0 0-11 0,0 0 0 0,0 0 0 15,12 7 43-15,-12 3 6 0,0-3 2 0,8 3 0 0,-4 1-42 0,-4-1-9 16,0-3 0-16,-4 3 0 0,4-3 0 0,-8 4 0 15,8-4 9-15,0-7-9 0,0 10 0 0,0-10 0 16,0 7 8-16,0-7-8 0,0 0 0 0,0 0 8 16,0 0-8-16,12 7 8 0,-3-4 0 0,-1 1-8 15,4-4 12-15,0-4-4 0,-8 1 8 0,16 3 2 16,-4-7 0-16,0 7 0 0,-4-4 21 0,1 4 4 16,-13 0 1-16,0 0 0 0,4 0 27 0,-4 0 5 15,0 0 2-15,8 7 0 0,-16 4-51 0,8-1-11 16,-17 7-1-16,5 1-1 0,8 2-14 0,-8-2 11 15,0 2-11-15,0-2 10 16,-4 6-72-16,4-3-14 0,0-4-4 0,4 4-692 0,-1-4-138 0</inkml:trace>
          <inkml:trace contextRef="#ctx0" brushRef="#br0" timeOffset="319734.0976">26042 13178 2318 0,'0'0'51'0,"12"7"10"0,-1 6 3 15,-3 5 1-15,4 9-52 0,-12 8-13 0,0 0 0 0,0 6 0 16,-4 4 74-16,-12 0 12 0,-7 4 2 0,-12-1 1 16,4 4-17-16,-8 0-4 0,0 0-1 0,0 6 0 15,0-6-45-15,-4 0-9 0,5 0-1 0,-1-3-1 0,0-4 4 16,-12-7 1-16,8-4 0 0,-7-6 0 15,3 0-48-15,-7-4-10 0,3-7-2 0,0 0-812 16,1 1-162-16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9:31.2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24DDB05-8E82-47E9-842C-7B40F8B0663A}" emma:medium="tactile" emma:mode="ink">
          <msink:context xmlns:msink="http://schemas.microsoft.com/ink/2010/main" type="inkDrawing" rotatedBoundingBox="16366,9447 20288,9339 20290,9418 16368,9526" semanticType="underline" shapeName="Other">
            <msink:sourceLink direction="with" ref="{0FB738D3-3A98-45A7-B7B4-CEBC1B9E523D}"/>
            <msink:sourceLink direction="with" ref="{3F1544E4-E84A-4284-91A7-DCE9FD4F0727}"/>
          </msink:context>
        </emma:interpretation>
      </emma:emma>
    </inkml:annotationXML>
    <inkml:trace contextRef="#ctx0" brushRef="#br0">0 91 748 0,'0'0'67'0,"0"0"-54"0,0 0-13 0,0 0 0 16,0 0 56-16,0 0 9 0,0 0 2 0,0 0 0 16,0 0 23-16,0 0 5 0,0 0 1 0,0 0 0 15,0 0-48-15,4-6-10 0,0-5-2 0,4 8 0 16,-1-1-6-16,1 1-2 0,4-1 0 0,3 4 0 16,5 0-12-16,-4 0-4 0,3 0 0 0,4 0 0 15,1 7 14-15,3-3 2 0,-4 3 1 0,5 0 0 0,-1-4-6 16,-4 4-2-16,8-4 0 0,-4 4 0 0,5-3-9 15,3-1-1-15,-4 1-1 0,4-1 0 0,-4-3-10 16,0 0 8-16,0 0-8 0,4-3 8 0,-4-1 2 0,4 4 0 16,4-7 0-16,8 7 0 0,-4-3 10 0,7 3 1 15,1 0 1-15,4-4 0 0,-1-3-2 0,1 4 0 16,-1 0 0-16,4-1 0 0,5 1-9 0,-5 3-3 16,0 0 0-16,5 3 0 0,-1-3-8 0,-8 0 0 15,-11 0 0-15,8 0 0 0,-4 0 0 0,-5 4 0 16,-3-4 11-16,4 0-11 0,-4 0 12 0,4 0-3 15,0 0-1-15,-1 0 0 0,-7 0-8 0,0-4 0 16,8-3 0-16,-4 4 0 0,-8 3 0 0,4 0 8 16,0-4-8-16,0 1 8 0,-3 3-8 0,-5-4 8 0,4 1-8 15,4-1 8-15,0 4-8 0,-4-3 8 0,-4-1-8 0,5 4 8 16,-1-3-8-16,0 3 0 0,-4-3 0 16,0 3 0-16,1-4 26 0,-5 4 3 0,4-3 1 15,-7-1 0-15,-5 1-30 0,1 3-21 0,11-4 3 0,-8 4 1 16,1 0 17-16,-1 0 0 0,5 0 0 0,3 0 0 15,-4 0 0-15,-3-3 0 0,3 3 0 0,-3 0 0 16,-1 0 0-16,4 0 0 0,-3-4 0 0,-1 1 0 16,1 3 0-16,3-4 0 0,-3 4 0 0,7-3 0 15,-4 3 0-15,1 0 0 0,3 0 0 0,-4-3 0 16,-3 3 0-16,3 0 0 0,-4 0 0 0,-3 0 0 16,3 0 0-16,-7 0 0 0,4 0 0 0,-5 0 0 15,1 0 0-15,-4 3 0 0,3-3 0 0,-3 3 0 0,0-3 0 16,0-3 0-16,3 3 0 0,-3 0 0 0,4 0 24 0,0 0 8 15,-1-3 1-15,5 3 1 0,-1 0-23 0,1 0-11 16,-4 0 10-16,3-4-10 0,1 4 8 0,-5 0-8 16,1 0 0-16,4 0 0 0,-5 0 0 0,1 0 8 15,-4 4-8-15,0-4 0 0,-8 0 0 0,11 0 0 16,-3 0 8-16,0 0-8 0,-8 0 0 0,8 0 8 16,3-4-8-16,-3 4 0 0,0 0 8 0,0 0-8 15,-1 4 0-15,5-4 0 0,0 0 11 0,0 3-11 16,-1-3 12-16,1-3-12 0,0 3 9 0,3 0-9 15,-3 0 0-15,-4 0 9 0,-1 0-9 0,1 0 12 16,4 0-12-16,-4 0 12 0,-8 0-12 0,0 0 0 16,7-4 0-16,-7 4 0 0,0 0 0 0,0 0 0 15,12 4 0-15,-4-1 0 0,0 0 0 0,-8-3 0 0,0 0 0 16,0 0 0 0,7 4-108-16,1 3-13 0,-8-7-3 0,-4 7-1 0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9:58.3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67C5AC7-5709-49CC-848C-15396579539C}" emma:medium="tactile" emma:mode="ink">
          <msink:context xmlns:msink="http://schemas.microsoft.com/ink/2010/main" type="writingRegion" rotatedBoundingBox="20843,7775 21314,7775 21314,10702 20843,10702"/>
        </emma:interpretation>
      </emma:emma>
    </inkml:annotationXML>
    <inkml:traceGroup>
      <inkml:annotationXML>
        <emma:emma xmlns:emma="http://www.w3.org/2003/04/emma" version="1.0">
          <emma:interpretation id="{C7E95EA7-8C17-477D-B0D4-6AA348E6C270}" emma:medium="tactile" emma:mode="ink">
            <msink:context xmlns:msink="http://schemas.microsoft.com/ink/2010/main" type="paragraph" rotatedBoundingBox="20843,7775 21314,7775 21314,10702 20843,107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FBEECD-E722-48F0-A45B-5B2667579B84}" emma:medium="tactile" emma:mode="ink">
              <msink:context xmlns:msink="http://schemas.microsoft.com/ink/2010/main" type="line" rotatedBoundingBox="20843,7775 21314,7775 21314,10702 20843,10702"/>
            </emma:interpretation>
          </emma:emma>
        </inkml:annotationXML>
        <inkml:traceGroup>
          <inkml:annotationXML>
            <emma:emma xmlns:emma="http://www.w3.org/2003/04/emma" version="1.0">
              <emma:interpretation id="{9EAB4AFC-D06A-4382-A5D1-E7117716AD89}" emma:medium="tactile" emma:mode="ink">
                <msink:context xmlns:msink="http://schemas.microsoft.com/ink/2010/main" type="inkWord" rotatedBoundingBox="20843,7775 21314,7775 21314,10702 20843,10702"/>
              </emma:interpretation>
            </emma:emma>
          </inkml:annotationXML>
          <inkml:trace contextRef="#ctx0" brushRef="#br0">16904 5729 1036 0,'0'0'23'0,"0"0"5"0,0 0 0 0,0 0 1 0,0 0-29 0,0 0 0 16,0 0 0-16,0 0 0 0,0 0 82 0,0 0 10 15,0 0 3-15,0 0 0 0,0 0-57 0,0 0-11 16,0 0-3-16,0 0 0 0,8 7 24 0,-8-7 5 15,7 4 1-15,-7-4 0 0,0 0-8 0,4 7-2 16,4-4 0-16,-4 4 0 0,-4 0-8 0,4 0-3 0,0 0 0 0,-4-7 0 16,0 7 0-16,4 0 0 0,0 3 0 15,-1-3 0-15,-3-7-13 0,0 0-4 0,0 0 0 0,8 7 0 16,0-4 18-16,0 1 3 0,-8-4 1 0,8 7 0 16,3-4-21-16,-11-3-4 0,0 0-1 0,8 4 0 15,4 3-3-15,-5-1-1 0,1 1 0 0,-8-7 0 16,8 7-8-16,0 0 8 0,-4 4-8 0,4-1 8 15,-5-3-8-15,-3-7 0 0,0 0 9 0,4 10-9 16,4 4 9-16,-4 0-9 0,0-4 12 0,0 1-12 16,4-4 8-16,-5 3-8 0,-3-10 0 0,8 10 0 15,-4 1 0-15,4-4 0 0,-4 0 0 0,4 3 0 16,-1-3 0-16,1 0 0 0,0 0 0 0,-4 0 0 0,-4-7 0 16,8 7 0-16,-1-4 0 0,1 4 0 0,-8-7 0 15,4 10 0-15,0 1 0 0,0-1 0 0,0-3 0 0,0 3 0 16,-4-3 0-16,0 4 0 0,4-4 29 15,-4 3 3-15,3-3 0 0,-3 3 0 0,0 1-32 16,4 3 0-16,0-4 0 0,0 0 0 0,0 8-14 0,0-1-2 16,4-3-1-16,-1 3 0 0,1-7 17 0,-4 4 0 15,8 4 0-15,-4-1 0 0,-1-3 0 0,1-1 0 16,-4 1 0-16,4 0 0 0,0 0 0 0,-5-4 0 16,5 4 0-16,-4 0 0 0,4-4 48 0,-4 4 12 15,0 0 4-15,0 3 0 0,-4 1-52 0,0-4-12 16,0-1 0-16,0 1 0 0,0 4 0 0,0-1 0 15,0 4 0-15,0-4 0 0,-4 0 0 0,4 0 0 0,0 1 0 16,0 3 0-16,0-4 0 0,0 0 0 16,0 0 0-16,0 1 0 0,0-4 0 0,0 3 0 0,4-3 0 15,-4 3 0-15,0-3 0 0,0 0 0 0,0-1 0 0,0 5 0 16,0-4 0-16,0-1 0 0,-4 1 0 0,4 4 0 16,0-1 0-16,0 0 0 0,0-3 0 0,0 3 0 15,4 1 0-15,-4-5 0 0,0 5 0 0,0-1 0 16,4 0 0-16,-1 1 0 0,-3-1 0 0,4 4 0 15,-4-1 0-15,0 1 0 0,4-3 0 0,0 2 0 16,-4-2 0-16,4-1 0 0,-4-3 0 0,0 3 0 16,4-7 0-16,-4 4 0 0,0-3 0 0,0 2 0 15,0-6 0-15,0 4 0 0,0-4 0 0,4 3 0 0,-4-3 0 16,0 0 0-16,0-7 0 0,0 10 0 0,0 1 54 16,0-1 8-16,0-10 2 0,-4 14 0 0,4 0-52 15,0 3-12-15,0-7 0 0,0 4 0 0,0 0 0 0,0-4 0 16,0 4 0-16,0 0 0 0,0 3 0 0,0-3 0 15,0 4 0-15,0-5 0 0,0-2 0 0,0 6 0 16,0-3 0-16,0 0 0 0,0-4 0 0,0 0 0 16,0 4 0-16,0-3 0 0,0-1 0 0,0 0 0 15,0-3 0-15,4 4 0 0,-4-11 0 0,-4 7 0 16,4-7 0-16,0 10 0 0,0-3 0 0,-4 3 0 16,4-3 0-16,0 4 0 0,-4-4 0 0,4 3 0 15,-4-3 0-15,4 3 0 0,-4 1 0 0,0-4 0 16,4 3 0-16,-3 4 0 0,-1-4 0 0,0 1 0 15,0-1 0-15,0 0 0 0,4-3 0 0,-4 0 0 16,4-7 0-16,-4 7 0 0,4-7 0 0,0 0 0 0,0 0 0 16,0 7 0-16,-4 0 0 0,4-7 0 0,0 7 0 15,0 3 0-15,0-3 0 0,0 3 0 0,4-3 0 16,-4 4 0-16,0-11 0 0,0 7 0 0,0 3 0 0,0 0 0 16,0 1 0-16,0-4 0 0,0-7 0 0,0 10 0 15,-4 0 0-15,4 1 0 0,-4-1 0 0,4-10 0 16,0 7 0-16,-4 0 0 0,4-7 0 0,0 10 0 15,-3-3 0-15,3-7 0 0,-4 7 0 0,4 0 0 16,-4 0 0-16,4-7 0 0,0 0 0 0,-4 11 0 16,0-1 0-16,4-3 0 0,-4 3 0 0,4-3 0 15,0 3 0-15,0-10 0 0,-4 7 0 0,4 4 0 0,0-11 0 16,0 7 0-16,0-7 0 0,0 0 0 16,0 0 0-16,0 10 0 0,0-10 0 0,0 7 0 0,0-7 0 15,0 10 0-15,0-10 0 0,4 11 0 0,-4-11 0 16,4 7 0-16,-4 0 0 0,0-7 0 0,4 10 0 0,-4-10 0 15,0 0 0-15,4 10 0 0,-4-3 0 0,4 0 0 16,-4-7 0-16,0 7 0 0,0-7 0 0,0 0 0 16,0 0 0-16,0 0 0 0,4 10 0 0,-4-10 0 15,0 0 0-15,0 0 0 0,0 0 0 0,0 0 0 16,0 0 0-16,-4 7 0 0,4-7 0 0,0 0 0 16,0 0 0-16,0 0 0 0,0 0 0 0,0 0 0 15,0 0 0-15,0 11 0 0,0-11 0 0,0 0 0 16,0 0 0-16,0 0 0 0,0 0 0 0,0 0 0 15,0 0 0-15,0 0 0 0,0 0 0 0,0 0 0 0,0 0 0 0,0 0 0 16,0 0 0-16,0 0 0 0,0 0 0 0,0 0 0 16,0 0 0-16,0 0 0 0,0 0 0 15,0 0 0-15,0 0 0 0,0 0 0 0,0 0 0 0,0 0 0 16,0 0 0-16,0 0 0 0,0 0 0 0,0 0 0 16,0 0 0-16,0 0 0 0,0 0 0 0,0 0 0 15,-4 7 0-15,4-7 0 0,0 0 0 0,0 0 0 16,0 0 0-16,0 0 0 0,0 0 0 0,0 0 0 15,0 0 0-15,0 0 0 0,0 0 0 0,0 0 0 16,0 0 0-16,0 0 0 0,0 0 0 0,0 0 0 16,0 0 0-16,0 0 0 0,0 0 0 0,0 0 0 15,0 0 0-15,0 0 0 0,0 0 0 0,0 0 0 16,0 0 0-16,0 0 0 0,0 0 0 0,0 0 0 16,0-4-151-16,0-3-33 0,4 0-6 0,3-3-898 15</inkml:trace>
          <inkml:trace contextRef="#ctx0" brushRef="#br0" timeOffset="2465.121">17024 5954 403 0,'0'0'36'0,"0"0"-36"15,0 0 0-15,4-3 0 0,4-4 84 0,-8 7 11 16,0 0 1-16,0 0 1 0,8-4-25 0,-8 4-4 0,0 0-2 0,0 0 0 16,0 0 24-16,0 0 5 0,0 0 1 0,0 0 0 15,0 0-28-15,0 0-4 0,0 0-2 0,0 0 0 16,0 0-26-16,0 0-4 0,0 0-2 0,8-3 0 15,-8 3-30-15,11 0 0 0,-11 0 0 0,8-3 0 16,0 3 12-16,-8 0-3 0,0 0-1 0,12 0 0 16,-12 0 0-16,0 0-8 0,11 0 12 0,-11 0-4 15,0 0 11-15,0 0 1 0,0 0 1 0,8 3 0 16,-8-3-7-16,8 7-2 0,-8-7 0 0,0 0 0 16,0 0 0-16,0 0 0 0,8 3 0 0,-8-3 0 15,0 0-12-15,11 7 9 0,-11-7-9 0,8 7 8 0,0 0-8 16,-8-7 8-16,0 0-8 0,8 7 8 15,-8-7 20-15,4 7 3 0,-4-7 1 0,7 3 0 0,1 8-20 0,-4-4-3 16,-4-7-1-16,8 7 0 0,-4 0-8 16,-4-7 8-16,8 6-8 0,-5 1 8 0,1 4-8 0,0-4 8 15,0 0-8-15,0 0 8 0,0 3-8 0,-4-10 8 16,0 0-8-16,8 7 8 0,-8 3-8 0,4-3 8 16,-4 0-8-16,0-7 8 0,0 0 0 0,3 7 0 15,1 0 0-15,-4 3 0 0,4-3-8 0,0 0 0 16,-4-7 0-16,8 7 0 0,-8-7 0 0,4 7 0 15,-4 3 0-15,8 1 0 0,-8-11 0 0,0 7 0 16,3 3 0-16,1 0 0 0,-4-10 25 0,0 14 3 16,4 0 1-16,-4 0 0 0,-4-4-21 0,4 1-8 15,0 2 0-15,0 1 9 0,0-3-1 0,0 3 0 16,0-1 0-16,4 1 0 0,-4-3-8 0,4-5 0 0,-4 5 0 16,4-4 0-16,-4 0 0 0,4 3 8 0,0 0-8 0,0 1 8 15,-4-11-8-15,0 7 0 16,4 3 0-16,-1-3 0 0,-3 3 0 0,0 1 0 0,0-1 0 15,4 1 0-15,-4-5 8 0,0 5 0 0,-4-4 0 0,8 3 0 16,-4-3-8-16,0 3 8 0,-4 1-8 0,4 3 8 16,0-4 0-16,0 0 0 0,4-3 0 0,-4 4 0 15,0-11-8-15,0 7 0 0,0-7 0 0,4 10 0 16,-4 0 0-16,0-3 0 0,0 4 0 0,0-4 0 16,0 3 0-16,0-3 0 0,0 3 0 0,0-3 0 15,0 4 0-15,0-4 0 0,0-1 0 0,0 5 0 0,0-4 0 16,0 3 0-16,0-3 0 0,0 3 0 0,0-3 28 0,0 4 3 15,0-4 1-15,0 0 0 0,0 3-32 16,0 0 0-16,0-10 0 0,0 11 0 0,0-1 0 0,0 0 0 16,0 1 0-16,0-1 0 0,0 4 0 0,0-4 0 15,0-10 0-15,0 7 0 0,0 7 12 0,0-3-4 16,-4-1-8-16,4 0 12 0,4 1-12 0,-4-4 0 16,0 3 0-16,0 0 0 0,0 1 0 0,0-1 0 15,0 4 0-15,0-4 0 0,-4 1 0 0,4 3 0 16,0-4 0-16,0 0 0 0,0-3 9 0,0 4-9 15,0-1 8-15,0-3-8 0,0 0 12 0,0 3-4 16,0-10 0-16,0 7 0 0,0 0-8 0,0 3 0 16,0-3 0-16,0 4 0 0,0-11 0 0,0 7 8 15,0 3-8-15,0-3 8 0,0-7-8 0,4 10 0 16,-4-3 0-16,0 0 0 0,0 0 0 0,0 3 0 0,4-3 0 16,-4 4 0-16,0-11 0 0,0 7 0 0,0-7 0 0,0 10 0 15,0 0 8-15,0-3 0 0,0-7 0 0,4 11 0 16,-4-4-8-16,0 0 0 0,0-1 0 0,0 1 0 15,0 4 0-15,0-4 0 0,0-7 0 0,0 7 0 16,0 3 28-16,0-3 3 0,0 0 1 0,4 0 0 16,-4 3-32-16,0-10 0 0,0 0 0 0,4 10 0 15,-4 1 0-15,4-1 0 0,0-3 0 0,-4 4 0 16,7-1 12-16,-7 0-3 0,0-3-1 0,0-7 0 16,0 0-8-16,4 11 8 0,-4-1-8 0,0 4 8 15,4-4 0-15,-4 1 0 0,0 2 0 0,0-2 0 16,0-4-8-16,-4 3 0 0,4 0 0 0,0 1 0 0,0-1 0 15,-4 1 8-15,4-11-8 0,0 10 8 0,0 0 0 0,-3 1 0 16,3-1 0-16,0 4 0 0,-4-7-8 16,4 7 0-16,-4-4 0 0,4 0 0 0,0 1 0 15,-4-1 0-15,4 1 0 0,-4-1 0 0,4 0 0 0,-4 1 0 16,4-4 0-16,0 3 0 0,0 0 0 0,-4-3 0 16,4 0 0-16,0 4 0 0,0-4 0 0,0 3 0 15,0-3 0-15,0 0 0 0,0 3 0 0,0-3 0 16,0 0 0-16,0 3 0 0,-4-3 0 0,4 0 0 15,0 0 0-15,0 0 0 0,0 3 0 0,-4-3 0 16,4 0 0-16,-4 0 0 0,4 4 0 0,-3-5 0 16,-1 1 0-16,0 0 0 0,4 4 28 0,0-4 3 15,0-7 1-15,-4 7 0 0,0-1-32 0,4 5 0 16,0-11 0-16,0 7 0 0,0 3 0 0,0-3 0 16,0 0 0-16,0 3 0 0,0-3 0 0,0 0 0 0,0 0 0 0,0 0 0 15,0-7 0-15,0 7 0 0,0 3 0 16,0-3 0-16,0-7 0 0,-4 11 0 0,4-11 0 15,0 10 0-15,0 0 0 0,-4-3 0 0,4-7 0 16,0 11 0-16,0-1 0 0,0-3 0 0,0-7 0 0,0 0 0 16,-4 10 0-16,4 4 0 0,-4-7 0 0,4 3 0 15,0 1 0-15,-3-4 0 0,3-7 0 0,0 10 0 16,0 1 0-16,-4-1 0 0,0 0 0 0,4 4 0 16,-4-7 0-16,4 3 0 0,-8-3 0 0,8 4 0 15,-4-4 12-15,0 3-3 0,4-3-1 0,-4 0 0 16,1 3-8-16,-1-3 8 0,0 0-8 0,0 0 8 0,4 3-8 15,-4-3 0-15,0 4 0 0,0-1 0 0,0 0 0 0,-3 4 0 16,3-3 0-16,-4 2 8 0,0 1-8 16,4 4 10-16,-4-5-10 0,4 5 10 0,-3-4-10 15,3-1 10-15,-4 5-10 0,0-4 10 0,4-1-10 0,-3-2 10 16,3-1-10-16,0 4 10 0,-4-7-10 16,4 0 0-16,0 0 0 0,-4-4 8 0,8-3 1 0,-3 4 0 15,3-4 0-15,0 0 0 0,-8 3-9 0,8-3-12 16,0 0 2-16,0 0 1 0,0 0 9 0,0 0 0 15,0 0 0-15,0 0-8 0,0 0-1 0,0 0 0 16,0 0 0-16,0 0 0 16,4-10-41-16,-4 10-8 0,4-7-2 0,3-4 0 15,5 5-169-15,0-1-35 0,15-11-6 0,-4 1-704 0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3:33.82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EB6CA1D-1912-420E-99B1-34BB31FFD715}" emma:medium="tactile" emma:mode="ink">
          <msink:context xmlns:msink="http://schemas.microsoft.com/ink/2010/main" type="inkDrawing" rotatedBoundingBox="7335,15277 29149,14534 29159,14847 7346,15589" semanticType="underline" shapeName="Other">
            <msink:sourceLink direction="with" ref="{E42B4139-0F29-4BCA-9BBD-D0A019DEC92D}"/>
            <msink:sourceLink direction="with" ref="{9BD4342C-724D-4ADE-937B-2D1AB56D2A44}"/>
            <msink:sourceLink direction="with" ref="{146A1B5E-DF70-4749-87D3-0F8D69EF7591}"/>
            <msink:sourceLink direction="with" ref="{968F2C12-39FF-452E-AD6B-C13E1BC2BAFB}"/>
            <msink:sourceLink direction="with" ref="{77689CD2-6AF9-40A1-B813-27A502557B05}"/>
            <msink:sourceLink direction="with" ref="{7ED2EFCB-D156-4426-A406-FD96C00B9406}"/>
            <msink:sourceLink direction="with" ref="{C5912657-0CA4-4D0F-BFCC-85271E16E087}"/>
          </msink:context>
        </emma:interpretation>
      </emma:emma>
    </inkml:annotationXML>
    <inkml:trace contextRef="#ctx0" brushRef="#br0">0 695 979 0,'0'0'87'0,"0"0"-70"15,0 0-17-15,11 0 0 0,1 0 36 0,4 0 3 16,-1 0 1-16,1-3 0 0,3-1-4 0,1 1-1 0,3 3 0 0,4-4 0 16,1 1-17-16,-1 0-3 0,8-1-1 0,0 1 0 15,4-1 24-15,-4 1 5 0,4 3 1 0,-4-4 0 16,8 8 9-16,-1-4 3 0,-7 0 0 0,8 3 0 16,-4 1-16-16,4-1-4 0,0 1 0 0,7-4 0 15,-3 0-16-15,4 0-4 0,-1-4-1 0,5 1 0 16,-5-1-15-16,5 1 9 0,-1-1-9 0,1 1 8 15,-1-4-8-15,1 3 0 0,3-2 0 0,0-5 8 16,1 4-8-16,-1 4 0 0,-3-4 0 0,3 0 0 16,0 0 9-16,5 4 0 0,-5 3 0 0,4-4 0 15,-3 4 2-15,-1-3 0 0,-3-1 0 0,-1 4 0 16,12 0-11-16,-3 0 8 0,-1 0-8 0,-4 4 8 16,1-4-8-16,-5 0 0 0,4-4 0 0,1 4 0 0,-5 0 8 15,5-3-8-15,-1 3 8 0,4-7-8 0,5 3 0 16,-9-3 0-16,0 4 0 0,1-1 0 0,3 4 0 15,-4-3 0-15,8 0 0 0,-3-1 0 0,-1-3 0 0,0 4 0 16,4 3 0-16,-7-4-11 0,-1 4-5 0,1 0 0 16,-1 0-1-16,-4 0 0 0,5-3 5 0,-1 3 0 15,-3 0 1-15,-1 0 0 0,-3-4 11 0,3 4-8 16,-3-3 8-16,-4 3-8 0,-1-4 8 0,1 4 8 16,0-3-8-16,-1 0 11 0,5-4 17 0,0 3 4 15,-1 1 1-15,1-4 0 0,3 3-5 0,5 1-2 16,3-4 0-16,-8 3 0 0,1 1-16 0,7-4-10 15,4 4 12-15,4 3-12 0,0-4 0 0,0 4 0 0,-3 4 0 0,-1-4-12 16,4 0 0-16,-4 0 0 16,0 0 0-16,4 0 0 15,-7 3-18-15,3 1-3 0,0-8-1 0,-4 4 0 0,-4 7 24 0,5-7 10 0,-5-3-8 0,4-1 8 16,-3 4 0-16,3-3 0 0,4-1 0 0,0 1 8 16,4-1 4-16,4 1 0 0,-4-1 1 0,0-3 0 15,4 4-2-15,4-4-1 0,4 0 0 0,0 4 0 16,-1-1 7-16,1-3 2 0,0-3 0 0,0 3 0 15,-1 0-19-15,5 0 0 0,-4 0-11 0,-1 0 11 16,-3 0 0-16,-4 0 16 0,-4 1-2 0,0-1 0 16,8 0 14-16,-4 0 4 0,4 3 0 0,-4 1 0 15,-4-4-14-15,4 3-2 0,0 1-1 0,0 0 0 16,4-1-15-16,3 4 11 0,1-3-11 0,8-1 10 16,-5 4-10-16,5-3-14 0,3 3 3 0,-3-4 1 15,3 1-16-15,1-1-3 0,-9-3-1 0,5 4 0 0,-1 0 10 16,5-1 3-16,-5-3 0 0,1 4 0 0,-5-4 17 15,1 3 0-15,-1-6-8 0,5 6 8 0,3-2 14 0,-3-1 6 16,-8 0 2-16,-1 3 0 0,-3 1 6 0,4-1 2 16,4-6 0-16,-5 3 0 0,1 4-16 0,8-1-3 15,3 1-1-15,-4-1 0 0,-3-3-10 0,4 4 8 16,11-4-8-16,-4 3 8 0,4 4-8 0,-3-3 0 16,-5-4 0-16,4 4-11 0,1 3 11 0,-5 0 0 15,0-4-9-15,-3 1 9 0,-4-1 0 0,-1 1 0 16,1-1 0-16,-1-3 0 0,-3 4 0 0,4-1 0 15,-5-2 0-15,1-1 0 0,4 0 0 0,-4-4 0 16,7 8 0-16,1-1 0 0,-1-3 0 0,1 4 0 16,-5 0 0-16,1 3 0 0,7-4 0 0,1 4 0 0,3 0 0 15,-11 4 0-15,-5-1 0 0,5-3 0 0,0 0 0 0,-1 3 0 16,1 4 0-16,3-3 0 0,-3-4 0 0,-4 3 0 16,-1-3 0-16,1 4 0 0,0-4 0 0,-4-4 0 15,3 8 0-15,-7-4 0 0,0 0 0 0,4 0 0 16,-4 0 0-16,4 0 0 0,4 0 0 0,-4 0 0 15,-5 0 11-15,5 0 0 0,-4 0 0 0,0 0 0 16,0 0-1-16,0-4 0 0,0 1 0 0,8 3 0 16,0-4-10-16,3 4 0 0,-3-3 9 0,-4 3-9 15,0-4 0-15,-1 4 0 0,5-3 0 0,-4 3 8 16,0 0-8-16,-8 0 0 0,-4 3 0 0,0-3 0 16,0 0 0-16,1 0 12 0,6 0-4 0,-2 4 0 15,-1-1-8-15,0-3 11 0,0 0-11 0,-4 0 12 16,0 0-12-16,4 0 0 0,4 0 0 0,0 0 0 15,8 0 0-15,-8 0 8 0,-4 0-8 0,-4 0 0 0,0 0 19 16,0 0-2-16,8 0 0 0,-8-3 0 0,4-1-27 16,-4 1-6-16,-3 3 0 0,-5-3-1 0,4-1 17 0,-7-3 0 15,-1 4 0-15,-3-1 0 0,3 1 11 0,1 3-1 16,-1-4 0-16,9 1 0 0,-9-1-10 0,1 4 10 16,3-3-10-16,0 3 10 0,-3-3-10 0,-1 3 0 15,-3 3 0-15,4 0 0 0,11-3 8 0,-8 0-8 16,0 0 0-16,-3 0 8 0,-4-3 0 0,-1 3 0 15,-3-3 0-15,3 3 0 0,-7 0-8 0,4 0 0 16,-4 0-10-16,3 0 10 0,1 0 0 0,4 0 0 16,-8 0 0-16,11 3 0 0,-3 0 0 0,3-3 0 15,-3 4 0-15,3-1 0 0,-3 1 0 0,3-1 0 0,12 1 0 0,1 3 0 16,-1-4 0-16,0 1 0 0,0-1 0 0,0 4 0 16,-11 0 0-16,11 0-11 0,-16-4 2 0,1 1 0 31,0-4-93-31,-5 3-18 0,5 1-4 0,-12-4-1 0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21.0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3B1594A-CF4F-43B2-B7CF-5C5F6FEE2A7D}" emma:medium="tactile" emma:mode="ink">
          <msink:context xmlns:msink="http://schemas.microsoft.com/ink/2010/main" type="writingRegion" rotatedBoundingBox="20164,927 25793,1206 25625,4590 19996,4311">
            <msink:destinationLink direction="with" ref="{37553BE0-05C3-4C6A-A96F-35C79E51E10B}"/>
          </msink:context>
        </emma:interpretation>
      </emma:emma>
    </inkml:annotationXML>
    <inkml:traceGroup>
      <inkml:annotationXML>
        <emma:emma xmlns:emma="http://www.w3.org/2003/04/emma" version="1.0">
          <emma:interpretation id="{0CD24CE7-C1D6-492C-B677-4071F4708A73}" emma:medium="tactile" emma:mode="ink">
            <msink:context xmlns:msink="http://schemas.microsoft.com/ink/2010/main" type="paragraph" rotatedBoundingBox="20164,927 25793,1206 25728,2517 20099,22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A8859C-2BCF-4CFD-ADD6-E81D0487BD4F}" emma:medium="tactile" emma:mode="ink">
              <msink:context xmlns:msink="http://schemas.microsoft.com/ink/2010/main" type="inkBullet" rotatedBoundingBox="20150,1207 21827,1290 21776,2321 20099,2238"/>
            </emma:interpretation>
          </emma:emma>
        </inkml:annotationXML>
        <inkml:trace contextRef="#ctx0" brushRef="#br0">15887-750 806 0,'16'-7'36'0,"-5"0"7"16,5-3-35-16,0-1-8 0,-5 1 0 0,1-1 0 15,0 1 53-15,-5 3 9 0,1 4 2 0,0-1 0 16,-4 1 51-16,-4 3 10 0,0 0 3 0,0 0 0 16,-4 7-52-16,4 6-9 0,-8 5-3 0,0 3 0 15,1 10 0-15,-5 0 0 0,0 3 0 0,1 11 0 0,-1 4-43 0,4-1-9 16,0 1-1-16,4-1-1 0,4-6-10 0,8-1-14 15,4-3 3-15,7-3 1 0,5-11 10 0,3 4 0 16,8-11 0-16,8 0 0 16,-4-6-53-16,0-1-9 0,3-7-2 0,-3 1 0 0,0-4 73 0,-4 0 15 15,-4 0 2-15,-11-4 1 0,3 1-27 0,-3-4 0 16,-5 4 0-16,1-1 0 16,-1-6-16-16,1 3-9 0,0-3-2 0,-1-8 0 0,-7 1 53 0,4-4 10 15,-5-3 3-15,-3 0 0 0,-4 0-15 0,-4-8-4 16,-3-2 0-16,3-4 0 0,-4-4 0 0,-4-3-1 15,-3 0 0-15,-5 4 0 0,5 3-19 0,-5 3-19 16,5 4 4-16,-5 10 1 0,1 4 62 0,-1 7 12 16,-3 3 2-16,-4 3 1 0,-5 11-50 0,-3 7-13 0,-3 3 0 0,-1 4 0 15,0 3 16-15,0 4-3 0,4 3 0 16,0 7-999-16</inkml:trace>
        <inkml:trace contextRef="#ctx0" brushRef="#br0" timeOffset="363.2054">17514-207 1728 0,'12'-7'153'0,"-12"7"-122"15,0 0-31-15,0 0 0 0,0 0 108 0,0 0 16 16,4 7 4-16,-1 10 0 0,1 0-103 0,-4 4-25 15,0 7 0-15,-7 7 0 0,-9-1 48 0,0 1 5 0,-7-1 1 0,-4 4 0 16,-8 0-36-16,4-10-7 16,3-4-2-16,-3 4 0 15,0-4-57-15,0 0-12 0,0-3-3 0,0 0-948 0</inkml:trace>
      </inkml:traceGroup>
      <inkml:traceGroup>
        <inkml:annotationXML>
          <emma:emma xmlns:emma="http://www.w3.org/2003/04/emma" version="1.0">
            <emma:interpretation id="{A815D8BF-A137-4E53-B06D-404F383EAEC8}" emma:medium="tactile" emma:mode="ink">
              <msink:context xmlns:msink="http://schemas.microsoft.com/ink/2010/main" type="line" rotatedBoundingBox="22652,1050 25793,1206 25737,2328 22597,2172"/>
            </emma:interpretation>
          </emma:emma>
        </inkml:annotationXML>
        <inkml:traceGroup>
          <inkml:annotationXML>
            <emma:emma xmlns:emma="http://www.w3.org/2003/04/emma" version="1.0">
              <emma:interpretation id="{899B776B-2D49-447C-94D8-0E9E1E4D6292}" emma:medium="tactile" emma:mode="ink">
                <msink:context xmlns:msink="http://schemas.microsoft.com/ink/2010/main" type="inkWord" rotatedBoundingBox="22652,1050 25793,1206 25737,2328 22597,21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808.2986">18888-595 2188 0,'4'-6'48'0,"-4"2"11"0,8-6 1 0,-8-1 1 0,3 8-49 0,-3 3-12 0,0 0 0 0,8 3 0 15</inkml:trace>
          <inkml:trace contextRef="#ctx0" brushRef="#br0" timeOffset="1023.7305">19378-321 2329 0,'16'-11'103'0,"-5"8"21"0,1-1-99 16,4-2-25-16,3 2 0 0,12 1 0 0,4 3 25 0,8 3 0 15,0 1 0-15,4-1 0 16,-5 0-71-16,1 1-14 0,-4-4-4 0,0 3 0 0,0 1 52 0,-4-4 12 16,-8 3 0-16,-3 1-652 15,-1-1-127-15</inkml:trace>
          <inkml:trace contextRef="#ctx0" brushRef="#br0" timeOffset="1188.218">19608-62 2649 0,'39'-3'117'0,"-20"6"25"0,-3-3-114 0,3 0-28 0,1 4 0 0,7 3 0 31,0 3-24-31,4 0-12 0,8 1-1 0,0-1-1 15,-8 0-82-15,0-3-16 0,-3-7-3 0</inkml:trace>
          <inkml:trace contextRef="#ctx0" brushRef="#br0" timeOffset="658.8675">18475-325 2188 0,'-4'11'48'0,"-3"-1"11"0,-1 0 1 0,0 8 1 0,-4-1-49 0,-3 11-12 16,-5-4 0-16,9 7 0 0,-1 0 33 0,0-3 4 15,1-4 1-15,7-3 0 16,0 0-30-16,8-1-8 0,4-2 0 0,-1 2 0 0,1-6 0 0,4 4-8 16,-1-5 0-16,9 1 0 15,3 3-19-15,5-6-3 0,-5-1-1 0,4-3-961 0</inkml:trace>
          <inkml:trace contextRef="#ctx0" brushRef="#br0" timeOffset="1388.2639">20289-806 2091 0,'-23'11'46'0,"15"-4"10"0,-8 3 1 0,8 4 2 0,-7 3-47 16,-5 7-12-16,1 8 0 0,0 9 0 0,-1 4 24 0,1 3 2 16,-1 1 1-16,-7 20 0 0,4-7 29 0,-1 1 7 15,-3-1 1-15,-4 4 0 0,0-8-64 0,3 5-16 16,-3-8-2-16,-4 0-688 16,0-6-138-16</inkml:trace>
          <inkml:trace contextRef="#ctx0" brushRef="#br0" timeOffset="1670.052">21091-283 1267 0,'7'-11'112'0,"9"-6"-89"0,-4 0-23 0,7 0 0 16,-3 3 209-16,3-4 38 0,8 8 7 0,-3 3 2 15,7 7-205-15,0 7-41 0,-4 3-10 0,-3 4 0 16,-5 7 16-16,-3 3 0 0,-9 7 1 0,1 4 0 16,-8 0 24-16,-4 3 5 0,-3 0 1 0,-5 3 0 15,-4-3 5-15,1 4 2 0,-9-8 0 0,1 4 0 16,0-7-35-16,-1-3-7 0,-3 0-2 16,0-4 0-16,-4-3-10 0,0 0 0 0,3-4 0 0,1-3 0 15,-8-4-121-15,4-3-27 16,0-4-4-16,-4-3-2 0</inkml:trace>
          <inkml:trace contextRef="#ctx0" brushRef="#br0" timeOffset="1817.6069">21511-840 2271 0,'0'0'100'0,"0"0"22"0,0 0-98 0,8 0-24 15,0 0 0-15,-1 3-1004 0</inkml:trace>
        </inkml:traceGroup>
      </inkml:traceGroup>
    </inkml:traceGroup>
    <inkml:traceGroup>
      <inkml:annotationXML>
        <emma:emma xmlns:emma="http://www.w3.org/2003/04/emma" version="1.0">
          <emma:interpretation id="{1903055E-4851-4C81-848F-4714D0C35F87}" emma:medium="tactile" emma:mode="ink">
            <msink:context xmlns:msink="http://schemas.microsoft.com/ink/2010/main" type="paragraph" rotatedBoundingBox="20201,2952 25451,2768 25502,4237 20253,44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3AABA-182D-4014-8ED2-83629177F9E2}" emma:medium="tactile" emma:mode="ink">
              <msink:context xmlns:msink="http://schemas.microsoft.com/ink/2010/main" type="line" rotatedBoundingBox="20201,2952 25451,2768 25502,4237 20253,4422"/>
            </emma:interpretation>
          </emma:emma>
        </inkml:annotationXML>
        <inkml:traceGroup>
          <inkml:annotationXML>
            <emma:emma xmlns:emma="http://www.w3.org/2003/04/emma" version="1.0">
              <emma:interpretation id="{B92A427E-6A56-4EC5-90C5-82542655AE8B}" emma:medium="tactile" emma:mode="ink">
                <msink:context xmlns:msink="http://schemas.microsoft.com/ink/2010/main" type="inkWord" rotatedBoundingBox="20212,3250 21290,3212 21328,4289 20249,432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03.9267">15953 1204 1832 0,'16'0'81'0,"-16"0"17"0,0 0-78 0,12 4-20 0,-1-1 0 0,1 11 0 15,-8 0 81-15,4 10 13 0,3 4 2 0,1 6 1 16,-8 5-25-16,4 5-4 0,3 5-2 0,-3 10 0 15,4 3 4-15,-8 4 1 0,-4-4 0 0,4 7 0 16,-4-3-63-16,0-4-8 0,-8-3-9 0,4-4 9 0,-4-3 44 16,4-7 16-16,4-3 3 0,-8-11 1 15,1-3-103-15,3-4-20 0,0-3-4 0,-4-11-1 16,4 0-153-16,4-10-31 0</inkml:trace>
          <inkml:trace contextRef="#ctx0" brushRef="#br0" timeOffset="2683.6902">17055 1831 2419 0,'0'0'53'0,"0"10"11"0,-4 4 3 0,0 3 1 0,-4 4-55 0,4 6-13 0,-7 1 0 0,-1 0 0 16,-4 3 54-16,1-3 8 15,-5-1 2-15,1 1 0 16,-8-4-103-16,-1 4-20 0,5 0-4 0,-8-4-683 0,-4-7-137 15</inkml:trace>
        </inkml:traceGroup>
        <inkml:traceGroup>
          <inkml:annotationXML>
            <emma:emma xmlns:emma="http://www.w3.org/2003/04/emma" version="1.0">
              <emma:interpretation id="{A80D688E-29E5-4BCB-8408-84AD655CF00F}" emma:medium="tactile" emma:mode="ink">
                <msink:context xmlns:msink="http://schemas.microsoft.com/ink/2010/main" type="inkWord" rotatedBoundingBox="22770,3166 24234,3115 24272,4205 22808,425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091.7129">18818 1398 2188 0,'0'0'48'0,"0"0"11"0,0 0 1 0,-4 10 1 0,-4 1-49 0,-4 10-12 16,1 3 0-16,-9 7 0 0,1 7 54 0,-4 7 8 0,-5 3 2 0,5 11 0 15,-4 0-12-15,3-4-1 0,1 1-1 0,4-4 0 16,3 0-29-16,8-7-5 0,0-4-2 0,8 1 0 15,4-4-14-15,8-7 0 0,0-7 0 0,7-7 0 32,4-10-94-32,1-3-22 0,-1-11-4 0,8 0 0 0</inkml:trace>
          <inkml:trace contextRef="#ctx0" brushRef="#br0" timeOffset="3225.5">19386 1125 1612 0,'0'0'144'16,"4"-4"-116"-16,-4-9-28 0,4 6 0 0,-8 0 155 0,4 7 25 16,4-4 4-16</inkml:trace>
          <inkml:trace contextRef="#ctx0" brushRef="#br0" timeOffset="3440.6624">19546 1606 2188 0,'0'0'97'0,"0"0"20"0,3-4-93 0,5 1-24 16,-8 3 0-16,12 0 0 0,11 0 0 0,1 0 0 16,7 0 0-16,4 0 0 0,4-4-13 0,4-3-7 0,-5 4-2 0,5-1 0 31,-8 1-67-31,-4 0-14 0,-7 3-2 0,-1 0-1 15,-3-4 34-15,-5 4 6 0,-15 0 2 0,0 0-640 0</inkml:trace>
          <inkml:trace contextRef="#ctx0" brushRef="#br0" timeOffset="4028.8825">19697 1789 1036 0,'0'0'92'0,"0"0"-73"16,0 0-19-16,8 3 0 0,4 1 107 0,0-1 17 16,-1-3 4-16,5 4 1 0,7-1-104 0,-3-6-25 15</inkml:trace>
          <inkml:trace contextRef="#ctx0" brushRef="#br0" timeOffset="3594.6534">19764 1775 1501 0,'0'0'32'0,"0"0"8"0,0 0 0 0,0 0 4 0,-8 0-36 0,8 0-8 0,0 0 0 0,0 0 0 16,-8 4 52-16,8-4 9 0,0 0 2 0,0 0 0 15,0 0 20-15,0 0 4 0,0 0 1 0,8 10 0 16,0-3-43-16,3-4-8 0,-3 1-1 0,8-1-663 16,3-3-132-16</inkml:trace>
        </inkml:traceGroup>
        <inkml:traceGroup>
          <inkml:annotationXML>
            <emma:emma xmlns:emma="http://www.w3.org/2003/04/emma" version="1.0">
              <emma:interpretation id="{31755262-090B-43AA-AA94-45C7D6FA7B39}" emma:medium="tactile" emma:mode="ink">
                <msink:context xmlns:msink="http://schemas.microsoft.com/ink/2010/main" type="inkWord" rotatedBoundingBox="24816,2790 25451,2768 25502,4237 24868,4260"/>
              </emma:interpretation>
              <emma:one-of disjunction-type="recognition" id="oneOf3">
                <emma:interpretation id="interp3" emma:lang="" emma:confidence="1">
                  <emma:literal>j</emma:literal>
                </emma:interpretation>
                <emma:interpretation id="interp4" emma:lang="" emma:confidence="0">
                  <emma:literal>i</emma:literal>
                </emma:interpretation>
                <emma:interpretation id="interp5" emma:lang="" emma:confidence="0">
                  <emma:literal>;</emma:literal>
                </emma:interpretation>
                <emma:interpretation id="interp6" emma:lang="" emma:confidence="0">
                  <emma:literal>I</emma:literal>
                </emma:interpretation>
                <emma:interpretation id="interp7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4367.7298">20814 1696 1728 0,'8'-18'38'0,"0"1"8"0,4 0 2 0,7-1 0 0,1-2-39 0,7 2-9 0,-4 1 0 0,4-4 0 15,1 4 53-15,-1 0 9 0,0-1 2 0,4 5 0 16,-4-1-8-16,1 7-2 0,-1-4 0 0,-8 8 0 16,-3 3-9-16,-8 7-1 0,7 3-1 0,-7 8 0 15,-8 6-10-15,-8 7-1 0,-7 7-1 0,3 7 0 16,-3 0 52-16,-5 7 10 0,-3-4 3 0,-5 8 0 15,-7-4-45-15,8-4-9 0,-12 4-2 0,4-4 0 16,-4-6-40-16,0-4 0 0,4-7-11 0,-4-3 3 16,4-11 8-16,8-3 0 0,0-4 0 0,8-3 0 15,-5-10-124-15,-3-1-24 0,4-10-4 16,3-3 0-16</inkml:trace>
          <inkml:trace contextRef="#ctx0" brushRef="#br0" timeOffset="4503.3615">21145 724 2592 0,'0'0'230'0,"0"0"-184"15,0 0-37-15,0 0-9 16,0 0-28-16,0 6-8 0,0 1-2 0,0 4 0 0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19.9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7553BE0-05C3-4C6A-A96F-35C79E51E10B}" emma:medium="tactile" emma:mode="ink">
          <msink:context xmlns:msink="http://schemas.microsoft.com/ink/2010/main" type="inkDrawing" rotatedBoundingBox="18159,4615 18404,1315 18861,1349 18616,4649" semanticType="verticalRange" shapeName="Other">
            <msink:sourceLink direction="with" ref="{A3B1594A-CF4F-43B2-B7CF-5C5F6FEE2A7D}"/>
          </msink:context>
        </emma:interpretation>
      </emma:emma>
    </inkml:annotationXML>
    <inkml:trace contextRef="#ctx0" brushRef="#br0">14435-671 403 0,'-19'-14'36'0,"11"14"-36"0,-3-6 0 0,-1-1 0 16,-8 3 270-16,5-3 47 0,11 4 10 0,-4-1 1 15,-3 4-219-15,-5 0-44 0,4 4-9 0,4 3-1 16,1 0-55-16,3 0-13 0,-4-1-2 0,4 5 0 16,4 3 26-16,0 6 5 0,-4 1 0 0,0 7 1 15,8 10 7-15,-4 0 2 0,0 7 0 0,-4 7 0 16,0 0 24-16,8 3 5 0,0 7 1 0,0 4 0 0,-4 3-5 16,0 0-1-16,0-3 0 0,-4 7 0 0,-4-4-6 0,1 0 0 15,-5 0-1-15,4 1 0 0,-3-8-35 0,-1-3-8 16,-4 0 0-16,5-8 0 0,3 1 25 0,-4-10 3 15,-3-8 1-15,-1 1 0 0,0-11-14 0,5 0-3 16,-1-3-1-16,0-7 0 0,-3-4-3 0,3-6 0 16,8 3 0-16,-3-4 0 0,-5 1 7 0,12-4 1 15,0 0 0-15,0 0 0 0,0-11-27 0,0 11-5 16,4-10 0-16,4 3-1 0,-1 0 27 0,1 0 6 16,-8 7 0-16,0 0 1 0,12 0-17 0,-4 4 0 15,-8-4 0-15,7 7 0 0,-3 6 0 0,-4 5 0 16,4 2 0-16,-4 5 0 0,-8 2 0 0,4 8 0 15,1 3 0-15,-1 4 0 0,-8 9 0 0,4 1 0 16,4 4 0-16,0 2 0 0,1 5 51 0,-5-1 6 0,8 7 2 16,0 7 0-16,4-3-2 0,-4 0 0 0,0 3 0 0,4 0 0 15,-1-4-36-15,5 1-7 0,-4-4-2 16,4 7 0-16,0-6 12 0,3-1 3 0,-3-3 0 16,8-8 0-16,-5-9-27 0,9-4-11 0,15-7 1 0,-4-7 0 15,-8-14-114 1,8-3-24-16,16-10-4 0,8-4-1104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39.40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544AEF0-60B7-4D70-B6EB-F3449C026165}" emma:medium="tactile" emma:mode="ink">
          <msink:context xmlns:msink="http://schemas.microsoft.com/ink/2010/main" type="writingRegion" rotatedBoundingBox="15455,11314 14542,6853 16421,6469 17334,10930"/>
        </emma:interpretation>
      </emma:emma>
    </inkml:annotationXML>
    <inkml:traceGroup>
      <inkml:annotationXML>
        <emma:emma xmlns:emma="http://www.w3.org/2003/04/emma" version="1.0">
          <emma:interpretation id="{85BB1132-6C16-49E3-89BF-F78E3019C515}" emma:medium="tactile" emma:mode="ink">
            <msink:context xmlns:msink="http://schemas.microsoft.com/ink/2010/main" type="paragraph" rotatedBoundingBox="15455,11314 14542,6853 16421,6469 17334,10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489660-DB51-4E22-840D-582C057694E5}" emma:medium="tactile" emma:mode="ink">
              <msink:context xmlns:msink="http://schemas.microsoft.com/ink/2010/main" type="line" rotatedBoundingBox="15455,11314 14542,6853 16421,6469 17334,10930"/>
            </emma:interpretation>
          </emma:emma>
        </inkml:annotationXML>
        <inkml:traceGroup>
          <inkml:annotationXML>
            <emma:emma xmlns:emma="http://www.w3.org/2003/04/emma" version="1.0">
              <emma:interpretation id="{EE096E2F-3519-4362-894C-A94AA748EF3F}" emma:medium="tactile" emma:mode="ink">
                <msink:context xmlns:msink="http://schemas.microsoft.com/ink/2010/main" type="inkWord" rotatedBoundingBox="15455,11314 15264,10382 17143,9997 17334,109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11762 8912 691 0,'-16'11'30'0,"8"-5"7"0,-3 1-29 0,3 0-8 16,-4-3 0-16,4 3 0 0,5 0 172 0,3-7 32 15,-8 0 8-15,8 0 0 0,0 0-88 0,0 0-17 16,0 0-4-16,19 0-1 0,-3 0-46 0,7-4-8 16,4 1-3-16,1 3 0 0,-5-4-27 0,4 4-6 15,8-3 0-15,0 3-1 16,0 0-156-16,0 0-31 0,35 0-7 0,-15 0-1 0</inkml:trace>
          <inkml:trace contextRef="#ctx0" brushRef="#br0" timeOffset="-167.4815">11777 8722 1555 0,'0'0'68'0,"0"0"16"0,0 0-68 0,8-7-16 0,-4 0 0 0,8 0 0 15,3 0 137-15,1 0 24 0,3 0 5 0,1-3 1 16,3 0-117-16,0-1-23 0,9 1-5 0,-5 3-1 15,0 0-37-15,0 0-7 0,1 0-1 0,-1 0-1 16,-8 4-57-16,1 3-11 0,-5 3-3 0,-3 4-760 16</inkml:trace>
          <inkml:trace contextRef="#ctx0" brushRef="#br0" timeOffset="295.6682">12980 8615 2073 0,'0'0'92'0,"-8"3"19"16,0 4-89-16,-3 0-22 0,-5 7 0 0,1 0 0 16,-5 6 65-16,4 8 9 0,-7-4 2 0,4 0 0 15,-1 4-30-15,5-4-6 0,-1-3 0 0,1 3-1 16,3-6-31-16,4-1-8 0,4-3 0 0,0-4 0 0,0 1 8 15,4-1 0-15,0-10 0 0,12 3 0 0,0 1-8 16,3-4 8-16,1 0-8 0,7-4 8 0,4-3-8 0,-3-3 0 16,3-4 0-16,0 0 0 0,-3-3 0 0,-5 0 0 15,1-4 0-15,-5 4 0 16,-3-1 0-16,-4 1 0 0,-1 0 0 0,1 3 0 0,-8-3 9 0,0 3-9 16,-4-3 12-16,0-4-12 0,-7 0 14 0,-5 4-4 15,4 3-1-15,-3 0 0 0,-5 0-25 0,1 0-4 16,-4 7-2-16,3 1-1106 0</inkml:trace>
          <inkml:trace contextRef="#ctx0" brushRef="#br0" timeOffset="-528.2923">11205 8632 1389 0,'0'0'61'0,"0"0"14"0,0 0-60 0,-4 7-15 0,0 3 0 0,1 4 0 15,3 3 73-15,-4 4 12 0,-4 3 3 0,4 7 0 16,-4 1-1-16,0-5 0 0,1 1 0 0,3 0 0 15,-4-1-44-15,8-6-9 0,-4 0-2 0,4 0 0 0,0-8-19 16,0 1-4-16,4-3-1 0,4-1 0 0,-4 0-20 16,3-6-4-16,1-1 0 0,4-3-929 15</inkml:trace>
          <inkml:trace contextRef="#ctx0" brushRef="#br0" timeOffset="-380.2634">11517 8283 1839 0,'0'-7'40'0,"-4"0"9"0,4-4 2 0,-4 1 1 0,4 3-42 0,0 7-10 16,-4-7 0-16,4 7 0 0</inkml:trace>
        </inkml:traceGroup>
        <inkml:traceGroup>
          <inkml:annotationXML>
            <emma:emma xmlns:emma="http://www.w3.org/2003/04/emma" version="1.0">
              <emma:interpretation id="{500A4A95-15AC-4027-A8EF-388768455A5E}" emma:medium="tactile" emma:mode="ink">
                <msink:context xmlns:msink="http://schemas.microsoft.com/ink/2010/main" type="inkWord" rotatedBoundingBox="15301,7516 15141,6731 16056,6544 16216,7328"/>
              </emma:interpretation>
              <emma:one-of disjunction-type="recognition" id="oneOf1">
                <emma:interpretation id="interp1" emma:lang="" emma:confidence="0">
                  <emma:literal>s</emma:literal>
                </emma:interpretation>
                <emma:interpretation id="interp2" emma:lang="" emma:confidence="0">
                  <emma:literal>3</emma:literal>
                </emma:interpretation>
                <emma:interpretation id="interp3" emma:lang="" emma:confidence="0">
                  <emma:literal>]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1352.7846">10906 4802 1594 0,'3'-24'35'0,"1"14"7"0,0-4 2 0,0 0 1 0,0 0-36 0,0 4-9 15,0-4 0-15,0 4 0 0,3-1 64 0,1 4 12 16,0 4 1-16,4-1 1 0,3 8-14 0,5-1-4 15,-1 8 0-15,5 2 0 0,7 12-12 0,0 2-4 16,0 1 0-16,-4 10 0 0,0-3-13 0,5 6-3 16,-5 1-1-16,0 6 0 0,-8 1 9 0,5-1 1 15,-9-3 1-15,1-3 0 0,-4-4-25 0,-1-4-5 16,-3-3 0-16,-4 0-8 0,0-3 18 0,-4-7-3 16,-4 0-1-16,0-8 0 0,4-2-14 0,-8-4 9 15,8-7-9-15,0 0 8 0,0 0 0 0,-11-4-8 16,3-3 12-16,-4-3-4 0,4-7-8 0,1-1 0 15,3-2 0-15,0-8 0 0,0 0 24 0,4-6 7 0,4-4 1 16,0-4 0 0,4 4-50-16,3-3-10 0,5-1-1 0,-1 1-1 0,1 2 30 0,7 1 0 0,-3 0 0 0,3 4 0 15,-3 3 0-15,-1-1 0 0,0 8 0 0,1 0 0 16,3 7 0-16,-7 3 0 0,-1 4 0 0,5 6 0 16,-8-3 0-16,3 11 0 0,1-1 0 0,-5 7 0 15,5 4 0-15,-1 4 0 0,9 2 0 0,-5 5 0 16,1 2 0-16,-5 4 8 0,9 1-8 0,-5-1 0 15,-7 0 0-15,3 0 0 0,1 4-15 0,-1-1 5 16,1 1 10-16,-4-8 0 0,-4 1 0 0,-1 3 8 0,1-7-8 16,0 1-12-16,0-1 4 0,-4 0-759 15,-1-10-151-15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10-09T19:41:27.504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85A4170F-8FF5-4244-B23F-0FB1CB363F94}" emma:medium="tactile" emma:mode="ink">
          <msink:context xmlns:msink="http://schemas.microsoft.com/ink/2010/main" type="writingRegion" rotatedBoundingBox="8051,13738 8066,13738 8066,13753 8051,13753"/>
        </emma:interpretation>
      </emma:emma>
    </inkml:annotationXML>
    <inkml:traceGroup>
      <inkml:annotationXML>
        <emma:emma xmlns:emma="http://www.w3.org/2003/04/emma" version="1.0">
          <emma:interpretation id="{AF868C09-D608-427F-BC77-4EE7B4F3E74D}" emma:medium="tactile" emma:mode="ink">
            <msink:context xmlns:msink="http://schemas.microsoft.com/ink/2010/main" type="paragraph" rotatedBoundingBox="8051,13738 8066,13738 8066,13753 8051,13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FEFDA6-9E13-4727-8F89-A1B9C4129513}" emma:medium="tactile" emma:mode="ink">
              <msink:context xmlns:msink="http://schemas.microsoft.com/ink/2010/main" type="line" rotatedBoundingBox="8051,13738 8066,13738 8066,13753 8051,13753"/>
            </emma:interpretation>
          </emma:emma>
        </inkml:annotationXML>
        <inkml:traceGroup>
          <inkml:annotationXML>
            <emma:emma xmlns:emma="http://www.w3.org/2003/04/emma" version="1.0">
              <emma:interpretation id="{4C905136-4DB0-4585-BEC3-9DCAE3DA0840}" emma:medium="tactile" emma:mode="ink">
                <msink:context xmlns:msink="http://schemas.microsoft.com/ink/2010/main" type="inkWord" rotatedBoundingBox="8051,13738 8066,13738 8066,13753 8051,1375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v</emma:literal>
                </emma:interpretation>
                <emma:interpretation id="interp2" emma:lang="" emma:confidence="0">
                  <emma:literal>}</emma:literal>
                </emma:interpretation>
                <emma:interpretation id="interp3" emma:lang="" emma:confidence="0">
                  <emma:literal>w</emma:literal>
                </emma:interpretation>
                <emma:interpretation id="interp4" emma:lang="" emma:confidence="0">
                  <emma:literal>3</emma:literal>
                </emma:interpretation>
              </emma:one-of>
            </emma:emma>
          </inkml:annotationXML>
          <inkml:trace contextRef="#ctx0" brushRef="#br0">0 0 0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12.48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2B63D08-8928-46A7-8065-DA0804F459C1}" emma:medium="tactile" emma:mode="ink">
          <msink:context xmlns:msink="http://schemas.microsoft.com/ink/2010/main" type="writingRegion" rotatedBoundingBox="4257,1393 17451,1385 17452,3567 4259,3575"/>
        </emma:interpretation>
      </emma:emma>
    </inkml:annotationXML>
    <inkml:traceGroup>
      <inkml:annotationXML>
        <emma:emma xmlns:emma="http://www.w3.org/2003/04/emma" version="1.0">
          <emma:interpretation id="{8136766E-0301-4CB2-9DC8-1466CEE880A5}" emma:medium="tactile" emma:mode="ink">
            <msink:context xmlns:msink="http://schemas.microsoft.com/ink/2010/main" type="paragraph" rotatedBoundingBox="4257,1393 17451,1385 17452,3567 4259,35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B293E1-BED4-4313-9921-EE3EF8B0AF42}" emma:medium="tactile" emma:mode="ink">
              <msink:context xmlns:msink="http://schemas.microsoft.com/ink/2010/main" type="line" rotatedBoundingBox="4257,1393 17451,1385 17452,3567 4259,3575"/>
            </emma:interpretation>
          </emma:emma>
        </inkml:annotationXML>
        <inkml:traceGroup>
          <inkml:annotationXML>
            <emma:emma xmlns:emma="http://www.w3.org/2003/04/emma" version="1.0">
              <emma:interpretation id="{8269BA8C-54F9-43B5-91B4-4D03BA287777}" emma:medium="tactile" emma:mode="ink">
                <msink:context xmlns:msink="http://schemas.microsoft.com/ink/2010/main" type="inkWord" rotatedBoundingBox="4258,1653 7614,1651 7615,3227 4259,32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144 205 1440 0,'0'0'128'0,"-4"6"-103"16,4 8-25-16,-7 4 0 0,3 6 69 0,-4 7 9 15,4 11 2-15,-4 6 0 0,-3 4-61 0,3 3-19 16,0 7 10-16,-4 1-10 0,1-4 8 0,3-1-8 15,-4-2 8-15,4-1-8 0,1-7 11 0,3 1-3 16,-8-1-8-16,8-6 12 0,4-11 15 0,0 0 2 16,-4-3 1-16,4-4 0 0,0-7-10 0,0-6-1 15,4-4-1-15,-4-7 0 0,0 0-2 0,0 0 0 16,0-7 0-16,4-7 0 0,-4-3 2 0,0-11 0 16,4-3 0-16,4 0 0 0,0-4-7 0,-1-3-2 0,5 0 0 15,0-11 0-15,-1 1-1 0,1-4-8 0,0-7 12 16,-1 1-4-16,5-5-8 0,-4 8 0 15,-1 6 9-15,-3 15-9 0,4-1 14 0,-4 4-2 0,-1 0 0 0,1 0 0 16,0 3 4-16,-4 1 1 0,4-5 0 0,3 1 0 16,-7 4-17-16,4 2 0 0,0 8 0 0,0 0 0 15,-1 6 0-15,1 4 0 0,-4 4 0 0,8 10-9 16,-5 3 9-16,1 4-12 0,0 3 12 0,4 8-12 16,-4-1 12-16,-1 4 0 0,1-1 0 0,0 4-8 15,4 4 16-15,-5 0 3 0,1-1 1 0,4 1 0 16,-8-4-12-16,7 3-14 0,1 1 3 0,0 3 1 15,-1-7 22-15,-3 0 5 0,4-3 1 0,-4-4 0 0,3-3-1 16,-3-4 0-16,0-6 0 0,0-1 0 16,-4-3 19-16,-4-7 4 0,0 0 1 0,11 0 0 0,1-7-20 15,-4-3-4-15,3-4-1 0,-3-7 0 0,4-7 0 16,3 1 0-16,5-4 0 0,-5-4 0 0,5-6 20 0,-4-1 3 16,7 1 1-16,0 2 0 0,-3 1-29 0,3 0-11 15,-3 0 8-15,-1 0-8 0,0 7 8 0,-3-4-8 16,0 1 0-16,-5 3 8 0,1 3-8 0,-4 0 0 15,0 1 0-15,-5 3 0 16,-3 6-114-16,0 8-22 0,0-1-4 0</inkml:trace>
          <inkml:trace contextRef="#ctx0" brushRef="#br0" timeOffset="352.0976">1398 499 1728 0,'0'-7'153'0,"0"7"-122"0,0 0-31 0,0 0 0 15,0 0 76-15,0 0 8 0,-8 10 3 0,-4 4 0 16,8 7-18-16,-7 3-3 0,3 4-1 0,0-1 0 16,0 8-18-16,1-1-4 0,-13 1-1 0,9 0 0 15,7-1-18-15,0-3-3 0,-8 1-1 0,0-8 0 16,12 0-20-16,0-3 9 15,0-4-9-15,0 0 0 0,0-3 8 0,8-3-8 0,8-5 0 0,-5 1 0 0,5-7 0 16,0-3 0-16,7-4 0 0,0-3 0 0,5-1 0 16,-5-6 0-16,-4 0 0 0,5-8 0 0,7 1 0 15,-4-3 0-15,-15-8 0 0,7 0 0 0,1 4 8 16,-1 0-8-16,-11 3 12 0,-4 1-12 0,-8 6 20 0,4 4-2 16,0 3-1-16,-12 0 0 0,-3 0 20 0,-1 7 4 15,8 4 1-15,-3-4 0 0,-9 7-32 0,1 3-10 16,-1 1 0-16,-3 3 0 15,3 3-168-15,-7 0-40 0</inkml:trace>
          <inkml:trace contextRef="#ctx0" brushRef="#br0" timeOffset="568.9163">1857 295 2329 0,'0'0'51'0,"8"0"10"0,15 0 3 0,-3-4 2 0,-5 4-53 0,13-3-13 0,7-4 0 0,7 0 0 16,1 3 20-16,4-3 2 0,4-6 0 0,7 2 0 15,8 1 0-15,-4-1 0 0,-7 1 0 0,-1-4 0 16,-3 4-38-16,0-1-7 0,-5-2-1 0,-3 2-1 31,4-3-105-31,-8 4-21 0,4-7-4 0,-8-1-1 0</inkml:trace>
          <inkml:trace contextRef="#ctx0" brushRef="#br0" timeOffset="764.0647">2698-394 1555 0,'0'0'138'0,"0"0"-110"16,0 0-28-16,0 0 0 0,0 0 173 0,-8 10 30 16,4 4 5-16,0 11 2 0,4 9-138 0,-3 8-27 15,3 6-5-15,-4 11-2 0,-4 7 10 0,-4 6 1 16,1 4 1-16,-5 0 0 0,-4-3-14 0,5 7-2 15,-8 3-1-15,-1-4 0 0,1 1-33 0,3-1 0 16,1-6 0-16,-1 0 0 16,9 3-124-16,-5-7-32 0,-3 4-7 0,3-4-1 0</inkml:trace>
          <inkml:trace contextRef="#ctx0" brushRef="#br0" timeOffset="1075.0777">2916 948 1944 0,'0'0'86'0,"0"0"18"0,0 0-84 0,8-7-20 0,3 4 0 0,-3-4 0 15,4 0 32-15,7 0 3 0,1 0 0 0,7-7 0 16,0 1-10-16,1-1-1 0,-5-3-1 0,4-4 0 16,4 3-12-16,-3-2-3 0,-5-1 0 0,4-3 0 15,-3-4 16-15,-1 0 2 0,0 4 1 0,-7 0 0 16,-4 3 1-16,-5 4 1 0,5 3 0 0,-8 4 0 15,-8-1-1-15,0 1 0 0,0 3 0 0,-4 0 0 16,1 4-7-16,-9 3-1 0,-3 0-1 0,-1 7 0 0,1 3 11 0,-5 7 2 16,-7 4 1-16,-4 10 0 0,4 4 2 0,-8 6 0 15,-4 8 0-15,4-4 0 0,8 0-5 0,4 0-1 16,7 0 0-16,1 0 0 0,7-7-29 0,12 0-12 16,4-7 1-16,12-4 0 15,3-6-148-15,20 0-29 0,8-4-7 0</inkml:trace>
        </inkml:traceGroup>
        <inkml:traceGroup>
          <inkml:annotationXML>
            <emma:emma xmlns:emma="http://www.w3.org/2003/04/emma" version="1.0">
              <emma:interpretation id="{BBC46D58-9036-44DB-A195-DA28986E55F0}" emma:medium="tactile" emma:mode="ink">
                <msink:context xmlns:msink="http://schemas.microsoft.com/ink/2010/main" type="inkWord" rotatedBoundingBox="10308,1389 11787,1388 11788,3409 10309,34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26.4839">6050 883 1152 0,'0'0'102'0,"0"0"-82"15,0 0-20-15,0 0 0 0,0 0 36 0,0 0 2 16,0 0 1-16,8 7 0 0,-1-4 4 0,1 0 1 16,0-3 0-16,7-3 0 0,1-4 23 0,3-3 5 15,1-1 0-15,11-2 1 0,-4-8-23 0,8-3-5 16,4-4-1-16,4-7 0 0,4-3 6 0,0 0 1 16,3 0 0-16,-3-7 0 0,3 4-17 0,-3-4-3 15,-4-4-1-15,-4 4 0 0,0-3-20 0,-4-4-10 16,-4 0 10-16,-4-7-10 0,-3 0 9 0,-1 4-9 15,-7 0 8-15,-5 6-8 0,-3 1 0 0,-4 10 0 16,0 0 0-16,-4 0 0 0,-4 7 18 0,-4-1-2 16,0 8 0-16,-3 3 0 0,3 1-24 0,-4-1-6 15,-3 4-1-15,3-1 0 0,0 1 15 0,5 0 8 0,-5 3 0 16,4 0-8-16,0 0 12 0,0-3-12 0,1 3 12 0,-1-7-12 16,4 4 10-16,-4 0-10 0,4-1 8 15,-3 1-8-15,7 0 0 0,-4 3 0 0,-4 0 8 0,4 0-8 16,0 7 0-16,4 0 12 0,-4 1-12 0,0 2 12 15,4-3-12-15,0 7 0 0,0 0 0 0,0 0 0 16,0 0 0-16,0 0 0 0,0 0 0 0,0 0 0 16,-4 14 0-16,1 3 0 0,-1 8 0 0,0 13 0 15,4 3 8-15,-4 8-8 0,0 9 12 0,0 8-4 16,4 3 16-16,-4 11 2 0,0 6 1 0,0 11 0 0,0-7 5 16,1 4 2-16,-5 2 0 0,4 8 0 0,0-10 14 0,0-4 4 15,4-4 0-15,-4-3 0 16,8-7-36-16,-4-3-6 0,8-4-2 0,-4 0 0 0,7-3-8 0,1-7 8 15,4-7-8-15,-5-4 8 16,5-3-100-16,0-10-21 0,3-4-4 0,0-10-992 0</inkml:trace>
          <inkml:trace contextRef="#ctx0" brushRef="#br0" timeOffset="2951.7493">7327 945 1450 0,'0'0'64'0,"0"0"14"0,0 0-62 0,0 0-16 0,0 0 0 0,7 7 0 16,1 0 88-16,-4 3 14 0,0 1 3 0,4 6 1 15,-4 4-10-15,0-1-1 0,-1 8-1 0,1 0 0 16,0-1-27-16,0 1-6 0,0 0-1 0,0-1 0 0,0-2-30 0,0-1-6 16,0-7-2-16,-1 0 0 15,1-3-65-15,0-3-13 0,0-1-2 0</inkml:trace>
          <inkml:trace contextRef="#ctx0" brushRef="#br0" timeOffset="3093.5815">7529 398 2307 0,'-8'-10'102'0,"8"6"22"0,0-2-100 16,-4 2-24-16,4 4 0 0,0 0-1020 0</inkml:trace>
        </inkml:traceGroup>
        <inkml:traceGroup>
          <inkml:annotationXML>
            <emma:emma xmlns:emma="http://www.w3.org/2003/04/emma" version="1.0">
              <emma:interpretation id="{C4CF2D07-3F69-40FB-8CBF-9EC288343ECA}" emma:medium="tactile" emma:mode="ink">
                <msink:context xmlns:msink="http://schemas.microsoft.com/ink/2010/main" type="inkWord" rotatedBoundingBox="12846,1787 17451,1784 17452,3567 12847,357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739.693">8670-259 1638 0,'0'0'72'0,"0"0"16"0,0 0-71 0,0 0-17 0,0 0 0 0,0 0 0 16,0 0 39-16,0 0 4 0,0 0 1 0,-4 17 0 16,0 1-18-16,0 9-3 0,0 4-1 0,0 14 0 15,0 4 48-15,-4 6 10 0,5 4 1 0,-1 7 1 16,-4-1 5-16,0 1 1 0,0 7 0 0,4 6 0 16,1-2-20-16,-1-5-3 0,0-3-1 0,0 1 0 15,8-8-44-15,-4 0-10 0,4-7-2 0,0 1 0 16,-1-4-8-16,5-4 8 0,-4-3-8 0,8-7 8 15,-1-3-100-15,1-1-21 0,4-9-4 0,-1-5-992 16</inkml:trace>
          <inkml:trace contextRef="#ctx0" brushRef="#br0" timeOffset="4835.0075">9285 236 1785 0,'4'-11'159'15,"3"-6"-127"-15,-3 0-32 0,8-4 0 16,0 4 42-16,3-1 2 0,1 1 1 0,-1 0 0 16,-3 3 16-16,4 4 3 0,-1-1 1 0,5 4 0 15,-5 0-13-15,1 4-4 0,-1 3 0 0,1 3 0 0,-1 1-8 0,5 3-3 16,-1 3 0-16,1 7 0 0,3 1-20 0,1 6-4 15,-1 0-1-15,0 7 0 0,5 0 0 0,-1 1 0 16,-4 6 0-16,4 0 0 0,-3 0-3 0,-1 3-1 16,-3 4 0-16,-1 0 0 0,-7 0-8 0,3-3 0 15,-3-1 0-15,0 1 0 0,-5-4 0 0,5 0 0 16,-4-7 0-16,4 0 0 0,-5-3-14 0,5-1-5 16,-4-2-1-16,0-5-739 15,-1-6-148-15</inkml:trace>
          <inkml:trace contextRef="#ctx0" brushRef="#br0" timeOffset="5224.7098">10094 101 460 0,'0'0'41'0,"0"-7"-33"0,0-4-8 0,0 5 0 15,4-5 142-15,-4 4 26 0,0 7 6 0,-4-7 1 16,4 0-79-16,0 1-16 0,0-1-4 0,0 7 0 16,0 0 0-16,0 0 0 0,0 0 0 0,0 0 0 15,-7 10-19-15,-1 7-4 0,-4 4-1 0,-3 10 0 16,-5 7 10-16,1 11 2 0,-9 6 0 0,-3 11 0 16,-4-1-1-16,-8 8 0 0,-3 0 0 0,-5 6 0 15,4-3-37-15,-3 1-7 0,-1-5-2 0,-3 11 0 16,3-10-17-16,4-4 0 0,4-3 0 0,1-4-1037 15</inkml:trace>
          <inkml:trace contextRef="#ctx0" brushRef="#br0" timeOffset="5659.3369">10219 1128 1792 0,'8'-17'80'0,"-4"7"16"0,0-1-77 0,-1 1-19 0,5-4 0 0,0 0 0 15,4 0 62-15,-1 4 9 0,5-4 1 0,-1-3 1 16,5 0-39-16,-1 3-8 0,1 3-2 0,3 1 0 16,-3 0 7-16,-5 3 1 0,1 7 0 0,-1 0 0 15,-3 0-7-15,4 7-1 0,-9 3 0 0,1 4 0 16,0 3 20-16,-8 0 3 0,0 4 1 0,0 7 0 15,-4-1-21-15,-4 5-4 0,1-1-1 0,-5 3 0 0,0-3 16 16,-3 1 3-16,-1-5 1 0,-3 1 0 0,3 0-30 0,-3-8-12 16,-1 1 8-16,1-4-8 0,-1-3 0 0,5-3-14 15,-5-4 2-15,5-1-1204 16</inkml:trace>
          <inkml:trace contextRef="#ctx0" brushRef="#br0" timeOffset="5824.6063">10558 499 2070 0,'0'0'45'0,"0"0"10"0,0 0 1 0,11 3 3 0,-3 1-47 0,4-1-12 0,15 4 0 15,-11-7 0-15</inkml:trace>
          <inkml:trace contextRef="#ctx0" brushRef="#br0" timeOffset="6112.0397">11110-242 2419 0,'4'-3'53'0,"8"3"11"0,7 0 3 0,5 3 1 0,3 8-55 0,0 9-13 16,1 8 0-16,3 10 0 0,4 7 0 0,-4 10 0 15,0 8 0-15,-8 9 0 0,-3 1 47 0,-5 7 6 16,-7 3 2-16,-8 10 0 0,-4-3 7 0,-7-3 2 16,-1-1 0-16,-11 4 0 0,-1-7 7 0,-11-3 1 15,0-1 1-15,-8 1 0 0,1-8-73 0,-1-2 0 16,4-12-12-16,-4 5 1 15,4-12-85-15,-4-2-16 0,8-8-4 0,4-16-1132 0</inkml:trace>
          <inkml:trace contextRef="#ctx0" brushRef="#br0" timeOffset="6666.806">12309 537 1443 0,'0'0'32'0,"0"0"6"0,8 0 2 0,4-4 0 0,3 1-32 0,5-4-8 16,7 0 0-16,8 0 0 0,4-3 65 0,8-1 11 0,3 1 3 0,5 0 0 15,-4-4-12-15,-1 0-3 0,1 7 0 0,-5-3 0 16,-3-8 6-16,4 4 1 0,-4 4 0 0,0 3 0 16,-4-3-40-16,-4 3-8 0,-4 0-2 0,-4 3 0 31,-4 4-39-31,-7-3-8 0,-8 6-2 0,-1-3-961 0</inkml:trace>
          <inkml:trace contextRef="#ctx0" brushRef="#br0" timeOffset="6869.9101">12469 869 2649 0,'0'0'117'0,"0"0"25"16,0 0-114-16,12-4-28 0,11-3 0 0,8 4 0 15,4 0-15-15,0-4-9 0,4 0-1 0,12-4-1 16,-4 1-18-16,7-4-3 0,1-3-1 0,3-1 0 15,0 1-39-15,-3 0-8 0,3 0-1 0,1-1-552 16,-5 4-111-16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42.73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4AE278E-8880-4B06-B2DA-BD01E38BFBCF}" emma:medium="tactile" emma:mode="ink">
          <msink:context xmlns:msink="http://schemas.microsoft.com/ink/2010/main" type="writingRegion" rotatedBoundingBox="5324,13202 27578,12046 27787,16064 5533,17220"/>
        </emma:interpretation>
      </emma:emma>
    </inkml:annotationXML>
    <inkml:traceGroup>
      <inkml:annotationXML>
        <emma:emma xmlns:emma="http://www.w3.org/2003/04/emma" version="1.0">
          <emma:interpretation id="{C23FE399-839B-4CC5-A282-71CDC715083A}" emma:medium="tactile" emma:mode="ink">
            <msink:context xmlns:msink="http://schemas.microsoft.com/ink/2010/main" type="paragraph" rotatedBoundingBox="5324,13202 27578,12046 27672,13859 5419,150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7018F6-6F3A-47E8-964C-E5FE47E41D3C}" emma:medium="tactile" emma:mode="ink">
              <msink:context xmlns:msink="http://schemas.microsoft.com/ink/2010/main" type="line" rotatedBoundingBox="5324,13202 27578,12046 27672,13859 5419,15015"/>
            </emma:interpretation>
          </emma:emma>
        </inkml:annotationXML>
        <inkml:traceGroup>
          <inkml:annotationXML>
            <emma:emma xmlns:emma="http://www.w3.org/2003/04/emma" version="1.0">
              <emma:interpretation id="{B0FB0785-9F1A-454B-830B-41ECAEEEE9D6}" emma:medium="tactile" emma:mode="ink">
                <msink:context xmlns:msink="http://schemas.microsoft.com/ink/2010/main" type="inkWord" rotatedBoundingBox="5333,13360 6559,13296 6625,14565 5399,146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1215 12579 1825 0,'0'0'40'0,"0"0"8"0,0 0 1 0,0 0 3 16,15-3-41-16,-3 3-11 0,3-4 0 0,1 1 0 0,7-4 11 0,1 3 0 16,3-2 0-16,0-5 0 0,4 4-11 0,4-3 0 15,0-1 9-15,-4 1-9 0,1 0-10 0,3 3-6 16,4-4-2-16,-8 5 0 0</inkml:trace>
          <inkml:trace contextRef="#ctx0" brushRef="#br0" timeOffset="-248.9396">1098 11773 1144 0,'0'0'51'0,"0"0"10"0,0-7-49 0,0 7-12 16,0 0 0-16,0 0 0 0,8-7 45 0,-1 4 7 16,1-1 0-16,4 4 1 0,-12 0-18 0,12-7-4 15,7 4-1-15,4-4 0 0,1 0 22 0,7-3 5 16,0-1 1-16,4-2 0 0,-4-1-11 0,4 0-3 15,-4 4 0-15,4-4 0 0,0 7-26 0,-4 0-6 16,1 7 0-16,-5 0-556 0,4 3-110 0</inkml:trace>
          <inkml:trace contextRef="#ctx0" brushRef="#br0" timeOffset="-524.4257">1300 11725 1609 0,'8'-11'71'0,"-4"4"15"0,-4 0-69 0,8 1-17 15,-8 2 0-15,0 4 0 0,0 0 68 0,7 10 9 16,1 1 3-16,0 6 0 0,0 7-30 0,0 4-6 16,-1 3 0-16,1 7-1 0,0 0-7 0,0 4-2 15,-4 3 0-15,0 3 0 0,3-3-2 0,1 0 0 0,0 4 0 16,0-4 0-16,-1-4-16 0,1 1-4 0,4-4-1 0,-4-4 0 16,-4-3-11-16,-1-3 10 0,5 0-10 0,-4-7 10 31,0-1-42-31,0-6-8 0,-4 0-1 0,4-4-1 0,-4-3-203 15,0-7-41-15</inkml:trace>
          <inkml:trace contextRef="#ctx0" brushRef="#br0" timeOffset="470.501">1950 12053 1944 0,'-4'-10'43'0,"8"0"9"0,0-1 1 0,4 1 1 0,0-1-43 0,3 1-11 16,1 0 0-16,7 3 0 0,5-4 17 0,3 1 2 15,0-4 0-15,12 7 0 16,4-3-51-16,4 0-11 0,3-1-1 0,1 1-806 0</inkml:trace>
          <inkml:trace contextRef="#ctx0" brushRef="#br0" timeOffset="198.2461">2289 11251 2484 0,'0'0'55'0,"8"7"11"0,-8 7 2 0,3 3 1 0,1 7-55 0,-4 7-14 16,0 7 0-16,-4 7 0 0,-3 0 16 0,7 11 0 16,-4-1 0-16,4 7 0 0,-4 0-6 0,-4-3-1 0,4 0 0 0,0 0 0 15,0 3-1-15,-3-7 0 0,3-3 0 0,0 0 0 32,0-3-31-32,4-4-6 0,-8-7-2 0,4-4 0 15,4-3-185-15,0-3-38 0</inkml:trace>
        </inkml:traceGroup>
        <inkml:traceGroup>
          <inkml:annotationXML>
            <emma:emma xmlns:emma="http://www.w3.org/2003/04/emma" version="1.0">
              <emma:interpretation id="{5FBEBF47-149F-480B-B33A-2F3383CB163C}" emma:medium="tactile" emma:mode="ink">
                <msink:context xmlns:msink="http://schemas.microsoft.com/ink/2010/main" type="inkWord" rotatedBoundingBox="8010,13335 8740,13297 8792,14300 8062,1433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89.9807">3822 11863 2300 0,'0'0'51'0,"0"0"10"0,0 0 3 0,-8 7 0 0,5 7-52 0,-5 3-12 0,4 7 0 0,4 4 0 15,-4 0 0-15,0 6 8 0,4 1-8 0,4-1 0 16,0-2 12-16,-4-5-4 0,4 1-8 0,4-7 12 16,-1-4-12-16,1-3 11 0,4-4-11 0,3-6 10 0,1-1 2 0,3-6 0 15,5-8 0-15,-1 1 0 0,4-4 0 0,8 0 1 16,0-6 0-16,0-5 0 0,-7 1-13 0,3-4 9 15,4-3-9-15,0 0 8 0,-4-3 0 0,4 2 0 16,0 1 0-16,-4 0 0 0,0 3 0 0,-3 4 0 16,-5 7 0-16,-4 3 0 0,1 7 26 0,-5 4 5 15,-3 6 1-15,0 8 0 0,-1-1-6 0,-7 11-1 16,4-1 0-16,-4 8 0 0,-4 3 5 0,0 0 1 16,-4 1 0-16,0-1 0 0,-4 3-16 0,1-3-3 15,-1 1-1-15,-4-5 0 0,0 1-10 0,1-7-1 16,-5-4-8-16,5-3 12 0,-5 0-4 0,-3-7-8 15,-1-1 11-15,1 1-11 0,-9-10 0 0,5-1-20 16,-4-2 2-16,0-1 1 16,-1-4-97-16,1 1-19 0,-4-1-4 0,0-13-661 0,-4 0-132 0</inkml:trace>
          <inkml:trace contextRef="#ctx0" brushRef="#br0" timeOffset="997.2636">4114 11303 1036 0,'8'-11'92'15,"0"4"-73"-15,-1 0-19 0,5 1 0 16,-4 2 208-16,4 4 37 0,-5 4 8 0,1-1 2 15,-4 4-182-15,4 7-36 0,3 0-7 0,-7 3-2 16</inkml:trace>
        </inkml:traceGroup>
        <inkml:traceGroup>
          <inkml:annotationXML>
            <emma:emma xmlns:emma="http://www.w3.org/2003/04/emma" version="1.0">
              <emma:interpretation id="{BA4F0754-B72B-46E8-A85A-9E5FE7C49164}" emma:medium="tactile" emma:mode="ink">
                <msink:context xmlns:msink="http://schemas.microsoft.com/ink/2010/main" type="inkWord" rotatedBoundingBox="10389,13153 16511,12835 16594,14434 10472,1475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726.9664">6150 11483 1796 0,'0'0'80'0,"7"10"16"16,1 7-77-16,0 4-19 0,0 3 0 0,3 7 0 16,1 7 106-16,0 4 18 0,-1 3 3 0,5 21 1 15,-4-4-42-15,-1 0-8 0,1 0-2 0,0 1 0 0,-1-1-47 0,-3 0-9 16,0-6-3-16,0-5 0 15,-4-6-9-15,-1-7-8 0,5-6 12 0,-8-5-12 0,4-6 30 16,-4-4-1-16,4-3 0 0,-4-3 0 0,0-11-17 0,0 0-3 16,0 0-1-16,0 0 0 0,0 0 3 0,-8 0 0 15,-3-7 0-15,-1-4 0 0,0 1-11 0,1-7 0 16,-5-8 0-16,4-2 0 0,1-4 0 0,-5-7 0 16,4-4 0-16,9 7 0 0,-5-10-13 0,4-3-5 15,4 3-1-15,0-7 0 16,8 0-17-16,-1-3-4 0,5-4-1 0,4-17 0 0,3 10 21 0,1 7 4 15,3 8 0-15,0 6 1 0,-3 10 6 0,3 7 1 16,0 4 0-16,-3 10 0 0,3 7 8 0,-3 4 0 16,-9 10 0-16,1 7 0 0,0 3 0 0,-1 4 0 15,-3 3 0-15,0 4 0 0,0-1 0 0,-8 8 0 16,-4-1 0-16,0 4 0 0,0-3 0 0,0 0 0 0,-11-1 0 16,-1 4 0-16,-3-3-22 0,-1-4 1 0,1 0 0 0,-1-3 0 31,1-7-19-31,3-1-4 0,1-2-1 0,-1-1-642 0,4 0-128 15</inkml:trace>
          <inkml:trace contextRef="#ctx0" brushRef="#br0" timeOffset="2024.5231">6815 11863 1440 0,'0'0'64'0,"0"0"12"15,0 0-60-15,-4 10-16 0,0 4 0 0,-3 4 0 0,3-1 162 0,0 0 30 16,-4 4 5-16,8 0 2 15,-4 3-137-15,0-3-27 0,0 3-6 0,4-7-1 0,0 0-20 0,8-3-8 16,-4-3 0-16,4-4 0 0,3-4 13 0,1 1-3 16,4-4-1-16,3-4 0 0,1-3-9 0,-1 0 0 15,0 0 0-15,5-3 0 0,-1 0 0 0,-3-1-19 16,-1-3 3-16,-3 1 1 0,3-5 15 0,-11 1 0 16,4-4 0-16,-5 4 0 0,-3 0 0 0,4-1 0 15,-8-2 0-15,-8 2 0 0,4 4 24 0,-7-3 5 16,-1 3 1-16,-4 4 0 0,-7-1 10 0,4 1 1 15,-1 3 1-15,1 0 0 0,-1 4-18 0,-3-1-4 16,0 4-1-16,-1 0 0 0,5 4-19 0,-1-1 0 16,1 4 0-16,-1 4-9 15,5-5-164-15,-1 5-33 0</inkml:trace>
          <inkml:trace contextRef="#ctx0" brushRef="#br0" timeOffset="2243.5656">7294 11047 2746 0,'0'0'60'0,"0"0"13"0,8 10 3 0,3 4 1 16,-3 7-61-16,0 3-16 0,0 7 0 0,-1 7 0 16,1 0 16-16,-4 7 0 0,0-3 0 0,0 6 0 15,-4-3-7-15,0 3-1 0,0-3 0 0,-4 0 0 16,-4 4-8-16,4-1-11 0,-4-3 3 0,1 7 0 15,-5-7-152-15,4-3-31 0,-3-4-5 0,3 0-2 16</inkml:trace>
          <inkml:trace contextRef="#ctx0" brushRef="#br0" timeOffset="2694.8298">7523 11732 2487 0,'0'0'55'0,"0"0"11"0,0 0 2 0,0 0 2 0,0 13-56 0,-3 5-14 16,3 3 0-16,-8-1 0 0,4 4-13 0,4-3-6 16,-4 0-1-16,0-4 0 0,0 1 32 0,4-5 7 15,4 1 1-15,-4-7 0 0,4 4-20 0,4-5 0 16,0-2 0-16,3-4 0 0,1 0-11 0,7 0-2 16,-3 0-1-16,7-4 0 0,1 1-2 0,-1 0 0 15,-7-4 0-15,3-4 0 0,4 1 16 0,1 0-11 0,-5-4 11 0,1 3-10 16,-1 1 10-16,1 0 0 0,-5-1 0 15,5 4 0-15,-9 0 32 0,5 4 1 0,-1-1 1 0,-3 8 0 16,0-4-18-16,-1 7-3 0,-3 3-1 0,0 4 0 16,-4 3 7-16,0 4 1 0,0 3 0 0,0 0 0 15,-4 4 16-15,0 0 3 0,0 3 1 0,-4 0 0 16,-4-3-13-16,0 3-3 0,0-3 0 0,-7 6 0 16,-1-3 7-16,-3 4 1 0,-5 0 0 0,-7-1 0 15,4 1-17-15,0-1-3 0,-1-3-1 0,1 4 0 16,0-4 5-16,0 0 2 0,-1-3 0 0,5-7 0 15,8 0-18-15,-5-8 8 0,5-2-8 0,3-1 0 0,4-3 32 16,0-7-1-16,1-3 0 0,-1-4 0 0,0-4-3 0,4 1-1 16,0-7 0-16,0-1 0 0,4-6-15 0,0-4-2 15,4-3-1-15,4-7 0 16,4-3-65-16,7-4-12 0,8-7-4 0,1 3 0 16,-1 8-87-16,4-4-17 0,8 3-4 0,8 1-1 0</inkml:trace>
          <inkml:trace contextRef="#ctx0" brushRef="#br0" timeOffset="3900.7249">8407 11832 1450 0,'15'-10'64'0,"-7"10"14"0,0-7-62 0,4 3-16 0,-1 4 0 0,1 4 0 15,4-1 96-15,-1 7 16 0,-3 1 3 0,3 10 1 16,1-1-29-16,-4 5-6 0,-1 2-1 0,1 8 0 16,-4 3 10-16,0-3 2 0,3-1 0 0,-7 1 0 15,4-1-23-15,-4 1-4 0,4-7-1 0,-4 3 0 16,-1-7-35-16,-3-3-7 0,4-4-2 0,-4 0 0 15,0-6-6-15,0-1-2 0,0-10 0 0,0 0 0 16,0 0-12-16,0 0 0 0,0 0 0 0,0 0 0 16,0 0 28-16,0-10 4 0,0-4 0 0,4-3 0 15,0-8-32-15,4 1 0 0,0-7 0 0,7 0 0 16,-3 0 0-16,7 0 0 0,1-1 0 0,3 1 0 0,1 7 0 0,-1 3-18 16,-4 1 2-16,5 6 1 0,-9 3 23 0,1 4 5 15,-8 0 1-15,-1 7 0 0,5 4-14 0,-4 3 0 16,0-4 0-16,-1 8 0 0,1 3 0 0,0-1 0 15,-4 5 0-15,4-1 0 16,-4 4-20-16,-1-1-9 0,1 1-3 0,4 0 0 16,0 0-52-16,4-4-12 0,-5 0-1 0,5 1-1 15,0-5-74-15,-1 1-16 0,1 0-2 0</inkml:trace>
          <inkml:trace contextRef="#ctx0" brushRef="#br0" timeOffset="4183.8868">9473 11915 2185 0,'0'0'96'0,"0"0"21"0,0 0-93 0,0 0-24 0,0 0 0 0,0 0 0 16,0 0 76-16,-4 14 10 0,4 3 2 0,-7 4 1 15,3 3-53-15,-4 0-10 0,0 7-2 0,0-3-1 16,4 0-10-16,1-4-1 0,3-3-1 0,-4 0 0 16,4-8-11-16,4 1 10 0,-4-3-10 0,7-5 10 15,1 1 8-15,0-7 2 0,4 0 0 0,-5-7 0 16,5 1-20-16,-4-5 0 0,0 1 0 0,3-4 0 15,5-7 0-15,-4 0 12 0,-5-3-4 0,1-3-8 16,0 2 8-16,-4-2-8 0,0-1 0 0,-4 4 0 16,0 0 0-16,-4 6 0 0,0-2 0 0,-4 6 0 0,-7 0 0 0,3 3 0 15,0 5 0-15,-3-1-9 0,-5 7-2 0,1 3 0 16,-9 1 0-16,5 6 0 16,-4 0-163-16,4 8-33 0</inkml:trace>
          <inkml:trace contextRef="#ctx0" brushRef="#br0" timeOffset="4700.1512">9897 11867 2286 0,'0'0'101'0,"0"0"21"0,0 10-98 0,4 0-24 15,0 8 0-15,0 6 0 0,0 0 50 0,0 4 5 16,-4-1 1-16,0 1 0 0,0 0-26 0,-4-4-5 15,4 0-1-15,-4 0 0 0,0-3-12 0,4-4-4 0,-4-3 0 0,0 0 0 16,4-4 20-16,-3 1 3 0,3-11 1 0,0 0 0 16,0 0-32-16,0 0 0 0,0 0 0 0,0 0 0 15,0 0 12-15,7-7-3 0,1-3-1 0,0-1 0 16,4-6-8-16,-1-7-12 0,1-1 2 0,7 1 1 16,-3 0-12-16,0-4-3 0,-1 4 0 0,5 3 0 15,-1 1 40-15,1 2 7 0,-9 4 1 0,5 8 1 16,-5-5-5-16,1 8-2 0,0 3 0 0,-1 0 0 15,1 7-18-15,-4 0 0 0,4-1 8 0,-5 1-8 16,1 4 0-16,0 3 0 0,0-4 0 0,-4 4 0 16,3 0 0-16,-7 0 10 0,4-1-10 0,0 1 8 15,0 0-8-15,-4-4 0 0,0-3 0 0,0 4 0 0,0-11 0 16,-4 7 0-16,4 0 0 0,0-7 0 0,0 0 0 0,0 0 0 16,0 0 0-16,0 0 0 0,0 0 0 0,0 0 0 15,-4-11 0-15,8 1 0 0,0-4 0 0,0 0 0 16,4 0 0-16,0-3-11 0,3 3 11 0,1 0 0 15,0 0 0-15,-1 4 0 0,-3 3 0 0,0 4 0 16,0-4 8-16,-1 7-8 0,1 7 36 0,0-4 4 16,0 8 0-16,-4-1 0 0,0 4-20 0,-1 0-3 15,-3 6-1-15,4 1 0 0,-4 3-6 0,0-3-2 16,0 3 0-16,0 4 0 16,0-4-57-16,0 0-12 0,4-3-3 0,0 3 0 15,0-6-166-15,8-1-34 0</inkml:trace>
          <inkml:trace contextRef="#ctx0" brushRef="#br0" timeOffset="4883.4239">10820 11901 2718 0,'0'0'60'0,"0"0"12"0,0 0 2 0,0 0 2 0,0 7-60 0,-4 7-16 0,0-4 0 0,4 11 0 15,-4 0 19-15,0 0 1 0,-3-1 0 0,3 5 0 16,-4-5-20-16,8 4 10 0,-4-6-10 0,0-1 8 15,0 4-8-15,4-7 0 0,0 0-12 0,0-1 12 16,0 1-147-16,4-3-21 0,0-5-5 16,0 1-1-16</inkml:trace>
          <inkml:trace contextRef="#ctx0" brushRef="#br0" timeOffset="4986.432">11112 11666 403 0,'0'0'36'0,"-4"-7"-36"15,0-3 0-15,4 10 0 0,0 0 119 0</inkml:trace>
          <inkml:trace contextRef="#ctx0" brushRef="#br0" timeOffset="5520.8732">11353 11870 1936 0,'0'0'43'0,"8"-7"9"0,-4 4 1 0,4-4 1 0,-8 7-43 0,0 0-11 16,0 0 0-16,0 0 0 0,0 0 98 0,0 0 18 0,-8 0 3 0,-4 0 1 16,0 7-56-16,1 0-10 0,-5-1-2 0,-3 5-1 15,-1 3-27-15,-3 0-6 0,0-1-1 0,3 5 0 16,1-5-17-16,7 5 0 0,0-4 0 0,1-1 0 16,3-6-13-16,8 0 3 0,0 4 1 15,0-11 0-15,4 3-11 0,7-3-3 0,1-3 0 0,8-4 0 16,-1-4-19-1,0 1-4-15,-3-4-1 0,7 0 0 0,1 0 31 0,3 1 7 0,-8-1 1 0,1 3 0 16,-5 5 24-16,1-1 6 0,-8 3 1 0,-8 4 0 16,0 0 33-16,0 0 6 0,8 7 2 0,-1 0 0 15,-7 3-26-15,4 4-5 0,-4-3-1 0,0 6 0 16,4-3-19-16,0 0-4 0,0-1-1 0,0-2 0 0,7-1-8 16,1-6 0-16,4-4 0 0,-1 0 0 15,9 0 0-15,-1-4-11 0,4-6 3 0,4-1 0 0,-3-6 8 0,7 0 0 16,-4-7 0-16,8-4 0 15,-4-7-34-15,0 1-5 0,-4-11-1 0,8-7 0 0,-4 3 13 0,4-6 3 16,-4-4 0-16,4-3 0 16,-4 0-23-16,-4-4-4 0,-4 4-1 0,8-7 0 0,-8 3 31 0,-3 10 5 15,-5 5 2-15,1 2 0 0,-9 8 22 0,1 13 5 16,-8 7 1-16,-4 4 0 0,-4 6 56 0,4 11 11 16,-12 7 3-16,1 7 0 0,-9 10-30 0,1 8-6 15,-5 9 0-15,1 8-1 0,-4-1-5 0,11-3-1 16,-3 3 0-16,-1 4 0 0,-3 4 10 0,7-1 1 15,1 0 1-15,7 4 0 0,0 0-53 0,4 10-23 16,4-7 2-16,8-3 0 16,4-10-58-16,-1-1-11 0,9-6-2 0,3-4-752 0,5-7-149 0</inkml:trace>
        </inkml:traceGroup>
        <inkml:traceGroup>
          <inkml:annotationXML>
            <emma:emma xmlns:emma="http://www.w3.org/2003/04/emma" version="1.0">
              <emma:interpretation id="{70B0E745-4B8E-45D3-8CD5-32EE2A61FCEF}" emma:medium="tactile" emma:mode="ink">
                <msink:context xmlns:msink="http://schemas.microsoft.com/ink/2010/main" type="inkWord" rotatedBoundingBox="17691,12664 19114,12590 19192,14089 17769,141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036.3848">13735 11521 1728 0,'-8'-18'76'0,"8"11"16"0,12-3-73 0,-8 7-19 16,0-4 0-16,-4 7 0 0,7-7 55 0,-7 7 7 15,0 0 2-15,-3-7 0 0,-5 3-1 0,8 4 0 16,0 0 0-16,-4 14 0 0,-12 7 1 0,5 3 1 15,-1 7 0-15,-4 7 0 0,-7 7-1 0,0 4 0 16,-1-4 0-16,1 7 0 0,3-4 0 0,1 0-1 16,3-3 0-16,5 0 0 0,3-3-50 0,0-11-13 0,8-7 0 15,0 0 0-15,4-10 24 0,4-3-1 16,0-4 0-16,3-11 0 0,5-3-7 0,7-3 0 0,5-4-1 16,3-7 0-16,-12-6-5 0,8-5-1 0,1-2 0 0,-1-1 0 15,0-6-9-15,-4-1 0 0,1-6 0 0,-5-1-11 16,5 8 3-16,-9-4 0 0,1 3 0 0,-5 1 0 15,1 3 8-15,-4 3-8 0,-4 8 8 0,-4 2-8 16,-8 5 8-16,0 2 0 0,0 8 0 0,-7 3 0 16,-5 4 0-16,1 3-13 0,-4 6 5 0,-1 8 8 15,-3 0-180-15,-4 3-29 16,4 4-6-16</inkml:trace>
          <inkml:trace contextRef="#ctx0" brushRef="#br0" timeOffset="6490.57">14194 11749 1382 0,'39'-10'61'0,"-23"3"13"0,3 0-59 0,4-4-15 16,5 4 0-16,3 0 0 0,8 7 233 0,-4-3 44 15,-4 3 9-15,4 0-869 16,0-3-173-16</inkml:trace>
          <inkml:trace contextRef="#ctx0" brushRef="#br0" timeOffset="6362.4608">14334 11590 2304 0,'31'-14'204'0,"-3"-3"-163"15,-5-4-33-15,0 0-8 0,1-3 28 0,3 0 3 16,-8-7 1-16,5 3 0 0,-5-7 24 0,1-3 6 16,3 0 1-16,0-7 0 0,-3-3-50 0,-1-4-13 15,5-7 0-15,-1 0 0 0,-4 0 0 0,1 4 0 16,3-4 0-16,-3 0 0 0,-5 8 0 0,1 6 0 15,-8 0 0-15,3 7 0 0,1 13 31 0,-4 1 1 16,-8 7 0-16,-8 6 0 0,0 8-18 0,-3 6-3 16,-1 8-1-16,-4 6 0 0,-11 11 10 0,8 10 1 15,-5 7 1-15,5 14 0 0,-5 3-22 0,5 11 0 0,3 6 0 16,1 11 0-16,3-3 44 0,-3-1 4 0,3 1 0 0,-4 3 1 16,9-7-25-16,-5-7-4 0,0-4-2 15,4-3 0-15,1-10-18 0,-1-10 0 0,-4-4 0 0,1-4 0 16,-5-6 9-16,4-8 8 0,5 1 2 0,-9-7 0 15,-7-7-143 1,-1 0-29-16,9-7-6 0</inkml:trace>
        </inkml:traceGroup>
        <inkml:traceGroup>
          <inkml:annotationXML>
            <emma:emma xmlns:emma="http://www.w3.org/2003/04/emma" version="1.0">
              <emma:interpretation id="{A52C789A-2712-4E8F-B2D1-F7DABC1F1A2A}" emma:medium="tactile" emma:mode="ink">
                <msink:context xmlns:msink="http://schemas.microsoft.com/ink/2010/main" type="inkWord" rotatedBoundingBox="20252,12427 24184,12223 24276,14003 20345,1420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434.0896">16549 11240 1785 0,'4'-13'159'0,"0"2"-127"16,-4-6-32-16,3 0 0 16,1 3-28-16,0-4-12 0,-4 5-3 0,-4 2 0 0,0 1 126 0,1 3 25 15,3 7 4-15,-8 0 2 0,-8 3-58 0,1 4-12 16,-9 7-3-16,1 7 0 0,-4 7 16 0,-4 6 3 16,-4 4 1-16,3 7 0 0,-6 4-9 0,2-1-1 15,1 4-1-15,-3 3 0 0,10-3-26 0,1-3-6 16,4-1-1-16,3 0 0 0,9-9 18 0,3-5 3 15,0-3 1-15,4-7 0 0,4-3-28 0,4-3-11 16,8-8 8-16,3-3-8 0,9-7 16 0,-1-4-3 16,8-6 0-16,4-4 0 0,0-3-4 0,0-11-1 15,4-6 0-15,0-8 0 0,0-3 0 0,4-7-8 16,-4-3 12-16,7-11-4 0,1 4-8 0,0-7-9 0,-1-7 9 16,5-7-13-1,-8 3-23-15,4 0-5 0,-5 1-1 0,5-8 0 16,-8 8-3-16,4-1-1 0,-4 1 0 0,0-1 0 0,-8 18 18 0,-4 6 4 15,-4 8 1-15,-3 10 0 0,-8 14 56 0,-5 3 11 0,-3 11 3 0,-12 6 0 16,-3 11-39-16,-9 10-8 0,-3 4 0 0,-8 14 0 16,4 3 0-16,-1 3 0 0,-7 4 0 0,4 7 0 15,4-3 0-15,0 2 0 0,-1 1 0 0,1 7 0 16,8-3 0-16,-1-1 0 0,5 0 0 0,3 4 0 16,4 0 0-16,4-7 0 0,4 0 0 0,4-4 0 15,4 1 0-15,8-8 0 0,-5-3 0 0,9-3 0 0,-1-4 26 16,1-4 2-16,3-6 1 0,4-3 0 0,4-5-19 0,-3-6-10 15,3 0 10-15,8-10-10 0,3-4 0 0,-3-4-8 16,0-2-1-16,0-5 0 0,0-2-13 0,-4-5-2 16,0-6-1-16,4-7 0 0,-8 4 37 0,-4-4 8 15,-3-7 2-15,-1 6 0 0,-7 1-22 0,-5 4-8 16,-3 6 0-16,-4 0 0 0,0 4 18 0,-4 4 4 16,-8 2 1-16,0 8 0 0,-3 3 13 0,-5 7 4 15,1 7 0-15,-13 3 0 0,-3 8-24 0,0 2-8 16,8 11 0-16,-4 1 9 0,3 6 15 0,5 0 4 15,3 3 0-15,4 1 0 16,-3-4-45-16,7 0-9 0,8 3-2 0,4-3 0 0,4 0 49 0,-4-3 10 16,7-4 1-16,1-3 1 0,0-4-46 0,3-3-10 15,1-7-1-15,7-1-1 16,-3 1-35-16,3-3-6 0,0-4-2 0,5-7 0 16,-5 0-114-16,4-7-23 0,0 0-5 0,5-4-763 0</inkml:trace>
          <inkml:trace contextRef="#ctx0" brushRef="#br0" timeOffset="7963.9081">18028 11265 691 0,'15'-11'61'0,"1"-3"-49"0,-4-3-12 0,-1 3 0 16,1-3 276-16,0 3 53 0,-5 0 11 0,1 0 1 16,-4 1-145-16,0 6-28 0,0-4-7 0,-4 11-1 15,0 0-70-15,0 0-14 0,0 0-4 0,0 0 0 16,-12-3-48-16,4 3-9 0,-3 3-3 0,-1 1 0 16,0-1-12-16,-3 1 0 0,3 3 0 0,4 3 0 15,1-7 9-15,-1 4-9 0,-4 4 8 0,4-4-8 16,4 0 0-16,4-7 0 0,0 0 0 0,0 0-11 0,0 0 11 15,0 10-8-15,0-10 8 0,0 0-8 0,0 0-11 0,8 7-1 16,0-4-1-16,0 1 0 16,-8-4 3-16,0 0 1 0,11 0 0 0,-3-4 0 0,0 4 7 0,0-3 2 15,0-4 0-15,-1 0 0 0,-3 0-1 16,4-3 0-16,-4 3 0 0,0-4 0 0,0 5 9 0,0-5-13 16,-4-3 5-16,0 7 8 0,0 0 12 0,-4 1 9 15,0 2 3-15,-4-3 0 0,0 7-39 0,-3 0-7 16,-5 0-2-16,-3 7 0 0,-5 3 39 0,-3 4 7 15,-4 4 2-15,0 2 0 0,3 8-24 0,-3 0 0 16,0 3 0-16,-4 0 0 0,4 0 16 0,4-3 0 16,3 3-1-16,5-3 0 0,3-4-24 0,5-3-5 15,3-4-1-15,4-3 0 0,4-4 36 0,8-3 7 16,0-4 2-16,7-3 0 0,5-3-8 0,-1 0-2 16,8-4 0-16,4-4 0 0,1 1-20 0,3-7 0 0,0-1 0 15,0-6 8-15,4 3-8 0,-4-3 0 0,4-4 0 0,-1-3 0 16,1 4 12-16,0-1 0 0,-4 4 1 0,0 3 0 15,-4 0-13-15,-7 11 0 0,-1 3 0 16,-11 7 0-16,-12 0 0 0,8 10 0 0,-12 14 0 0,-4 4 0 16,-8 3 27-16,-7 7 2 0,-8 7 1 0,-4 7 0 15,-8 0 3-15,-4 3 1 0,-3 4 0 0,-9 4 0 16,1-1-13-16,0-3-2 0,-1-1-1 0,5 1 0 16,3-10-10-16,8-8-8 0,4 1 12 0,4-8-12 15,4-6-74-15,4-7-22 0,4-4-4 16,3-10-786-16,1-11-158 0</inkml:trace>
          <inkml:trace contextRef="#ctx0" brushRef="#br0" timeOffset="8238.0362">18530 11078 2476 0,'0'0'220'0,"4"10"-176"15,0 4-35-15,7 10-9 0,1 7 44 0,0 4 6 16,-5 3 2-16,1 0 0 0,0 4-8 0,-4-1 0 15,-4 1-1-15,0-4 0 0,0 0-21 0,-4-4-4 16,0-6-1-16,0 0 0 0,4-4 12 0,-4-3 3 16,4-11 0-16,-4 4 0 0,1-7-8 0,3 3-2 15,0-10 0-15,0 0 0 0,0 0-8 0,0 0-2 16,0 0 0-16,7 0 0 0,1-3 9 0,0-4 2 16,4 0 0-16,3-4 0 0,1 1-11 0,3-7-3 0,-3-1 0 0,3 1 0 15,-3-7-9-15,3 3 0 0,1-3 0 0,3 0 0 31,0 0-25-31,5-1-7 0,7-2-2 0,4 2 0 16,-8 1-191-16,4 0-39 0</inkml:trace>
          <inkml:trace contextRef="#ctx0" brushRef="#br0" timeOffset="8857.5507">18958 11479 1728 0,'0'0'38'0,"12"0"8"0,11 0 2 0,0 0 0 16,1 0-39-16,3-3-9 0,8-1 0 0,0-6 0 0,4-1 104 0,4 1 20 15,-4-4 3-15,-4-3 1 0,4 3-69 0,-8-3-14 16,-4-1-2-16,0-2-1 0,0-1 35 0,1 0 7 16,-5 0 2-16,-7 1 0 0,-13-5-66 0,5 5-12 15,0-1-8-15,-4 0 8 0,-8 0 13 0,-4 4 3 16,-3 3 1-16,-1 7 0 0,-8 0-1 0,1 4-1 16,-8 10 0-16,-1 3 0 0,1 8-10 0,0 2-1 15,-8 5-1-15,0 6 0 0,4-4-11 0,4 5 0 16,3 2 0-16,-3 4 0 0,4-3 0 0,7-1 0 15,12 4 0-15,0-6 0 0,-4-5 26 0,8 1 0 16,12-7 0-16,0 3 0 16,0-7-42-16,7-3-8 0,0-4-1 0,1 1-1 0,-1-1 26 0,1-6 0 15,-5-4 0-15,5-4 0 16,-5 1-56-16,9-8-7 0,-9-3-1 0,5 1 0 16,3-1 30-16,4-4 6 0,1 5 0 0,-1-5 1 0,-4-2 43 0,4-1 9 15,5 0 2-15,-1 0 0 0,-8 1-27 0,8-5 0 0,8 5 0 16,-8-1 0-16,0 4 17 0,-7-1-1 15,3 1-1-15,0 7 0 0,0-4 24 0,-3 3 5 0,-5 1 0 0,1 0 1 16,-5 3-19-16,5-4-4 0,-9 4-1 0,1 0 0 16,-4-3-13-16,0-4-8 0,-8 4 10 0,4-1-10 15,-8-2 0-15,4 2 0 0,0-6 0 0,-4 7 0 16,0 3 0-16,0-4 0 0,-4 4-12 0,4 4 12 16,0-4-19-16,-7 4 3 0,3 3 1 0,-4 0 0 15,-3 0 15-15,3 3 15 0,0 4-3 0,-3 0-1 16,7 0-11-16,-4 0 0 0,1 3 0 0,-1 0 0 15,0 1 0-15,1-1 0 0,-1 1 0 0,4 2 0 16,0-6 0-16,1 7-16 0,-1-7 4 0,0 7 1 16,0-4 19-16,1 1 3 0,-1-4 1 0,0 6 0 0,4 1-12 15,-4 0 8-15,0 0-8 0,5 3 8 0,3 4 9 16,0-4 2-16,-8 1 0 0,-4 2 0 16,4 1 1-16,4 3 0 0,-3-3 0 0,7 3 0 0,0-6-20 0,4-1 0 15,-1 0 8-15,5 0-8 0,-4 1-8 0,4-8-6 16,4 1-1-16,-5-1 0 15,1-3-189-15,0 3-37 0</inkml:trace>
        </inkml:traceGroup>
        <inkml:traceGroup>
          <inkml:annotationXML>
            <emma:emma xmlns:emma="http://www.w3.org/2003/04/emma" version="1.0">
              <emma:interpretation id="{4102D956-65FD-45F9-B7DA-6482B241161B}" emma:medium="tactile" emma:mode="ink">
                <msink:context xmlns:msink="http://schemas.microsoft.com/ink/2010/main" type="inkWord" rotatedBoundingBox="25662,12316 27587,12216 27658,13584 25733,13684"/>
              </emma:interpretation>
              <emma:one-of disjunction-type="recognition" id="oneOf5">
                <emma:interpretation id="interp5" emma:lang="" emma:confidence="1">
                  <emma:literal>at</emma:literal>
                </emma:interpretation>
                <emma:interpretation id="interp6" emma:lang="" emma:confidence="0">
                  <emma:literal>oct</emma:literal>
                </emma:interpretation>
                <emma:interpretation id="interp7" emma:lang="" emma:confidence="0">
                  <emma:literal>cit</emma:literal>
                </emma:interpretation>
                <emma:interpretation id="interp8" emma:lang="" emma:confidence="0">
                  <emma:literal>act</emma:literal>
                </emma:interpretation>
                <emma:interpretation id="interp9" emma:lang="" emma:confidence="0">
                  <emma:literal>out</emma:literal>
                </emma:interpretation>
              </emma:one-of>
            </emma:emma>
          </inkml:annotationXML>
          <inkml:trace contextRef="#ctx0" brushRef="#br0" timeOffset="9839.4022">22005 11251 1699 0,'12'-18'75'0,"-12"12"16"0,8-1-73 0,-8 0-18 0,-8 0 0 15,8 0 0-15,-12 0 112 0,-3 3 20 0,-1 4 3 0,-11 0 1 16,-4 7-7-16,-4 0-1 0,-4 7 0 0,0 0 0 16,-12 7-102-16,12 3-26 0,-3 0 0 0,3 0 0 15,-4 4 0-15,8-4 0 0,4 4 0 0,7 0 0 16,5-4 19-16,11-7-2 0,4-3 0 0,4 0 0 16,0-4-17-16,4-3 0 0,12-3 8 0,3-4-8 15,1 0 0-15,22-7 0 0,1-4 0 0,0-3 0 16,4-3-16-16,-1-4-1 0,-3-3 0 0,12-3 0 15,-9-1 17-15,1 0 0 0,4 0 0 0,-8 4 0 16,-8 0 0-16,-4 7 8 0,-8-1-8 0,-3 8 12 16,-5 0 8-16,-7 6 0 0,-8 4 1 0,0 0 0 15,-8 11 1-15,-4-1 0 0,-11 7 0 0,4 8 0 0,-5 2-14 16,1 1-8-16,-8 0 8 0,-4 3-8 0,19 3 8 0,1-3-8 16,3-3 8-16,4-4-8 0,4-3 0 0,8-4 0 15,8 1 0-15,3-5 8 0,1-2-8 0,7-1 0 16,8-3 0-16,1-7 0 0,-1 4 0 15,4-4 0-15,0-7-11 0,0-7 11 0,-8 0-8 0,-4-7 8 16,5-3 0-16,7-4-9 0,-4 1 9 0,-4-4 0 16,4-7 8-16,4-4-8 0,-4 0 0 0,4-6 0 15,4-4-10-15,8-7 10 0,-8 1-16 0,0-5 4 16,-4-2 1-16,15-5 0 16,-15 1-21-16,4 0-5 0,-4-7-1 0,16-7 0 0,4 10 38 0,-5 1 21 15,5 2-2-15,-1 8-1 0,4 10-18 0,-19 11 0 16,-4 10 0-16,-7 10-9 0,-5 14-4 0,-11 3-1 0,-8 11 0 15,-8 11 0-15,-4 9 14 0,-12 11 0 0,-3 7 0 16,-16 11 0-16,0-1 38 0,-4 7 10 0,1 7 3 0,-5 8 0 16,4-8-25-16,0 3-5 0,-3 5-1 0,3 6 0 15,-8-7-9-15,12-4-3 0,4 1 0 0,0-4 0 16,8-13-18-16,4-5-4 0,15-6-1 0,8-7 0 16,8-6-24-1,3-5-5-15,-3-3 0 0,8-6-1 0,3-4-101 0,1-7-20 16,-1-4-4-16,4-6-867 0</inkml:trace>
          <inkml:trace contextRef="#ctx0" brushRef="#br0" timeOffset="10034.4139">22437 10718 2188 0,'0'0'97'0,"4"-7"20"0,-4 0-93 0,12 0-24 15,3-3 0-15,9 3 0 0,3-3 64 0,8 3 9 16,-4-4 2-16,24 1 0 16,3 3-75-16,4-3 0 0,5 3-12 0,3 3 1 15,4-3-93-15,3 4-18 0,5 3-4 0</inkml:trace>
        </inkml:traceGroup>
      </inkml:traceGroup>
    </inkml:traceGroup>
    <inkml:traceGroup>
      <inkml:annotationXML>
        <emma:emma xmlns:emma="http://www.w3.org/2003/04/emma" version="1.0">
          <emma:interpretation id="{88733EF9-AAEB-4203-81B0-E647D7B0E35C}" emma:medium="tactile" emma:mode="ink">
            <msink:context xmlns:msink="http://schemas.microsoft.com/ink/2010/main" type="paragraph" rotatedBoundingBox="6600,15485 16305,15530 16299,16791 6594,167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AA42518-1B15-4856-B010-D2840F215FE8}" emma:medium="tactile" emma:mode="ink">
              <msink:context xmlns:msink="http://schemas.microsoft.com/ink/2010/main" type="line" rotatedBoundingBox="6600,15485 16305,15530 16299,16791 6594,16746"/>
            </emma:interpretation>
          </emma:emma>
        </inkml:annotationXML>
        <inkml:traceGroup>
          <inkml:annotationXML>
            <emma:emma xmlns:emma="http://www.w3.org/2003/04/emma" version="1.0">
              <emma:interpretation id="{B69BAAF8-4D1F-4EC1-8B9D-45E64F473A9F}" emma:medium="tactile" emma:mode="ink">
                <msink:context xmlns:msink="http://schemas.microsoft.com/ink/2010/main" type="inkWord" rotatedBoundingBox="6600,15485 10883,15505 10877,16766 6594,1674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775.8382">5492 13859 2368 0,'-12'-24'105'0,"4"14"22"0,-3-1-102 0,3 1-25 0,-8 3 0 0,-3 7 0 15,-1 3 47-15,-3 8 4 0,0 3 1 0,-5 6 0 16,5 8-32-16,-8 3-5 0,4 4-2 0,3 3 0 16,5-4 44-16,3 1 9 0,1 0 2 15,7-1 0-15,4 1-10 0,0-1-2 0,4-2 0 0,0-1 0 16,0 0-10-16,0-4-2 0,4-2-1 0,-4-1 0 15,0 0-31-15,0-10-12 0,4 0 8 0,-4-4-8 16,-8 4 0-16,8-4 0 0,0-3 0 0,0-7-11 16,0 0-98-16,-4 11-20 15,-7-4-4-15,-1 0-1155 0</inkml:trace>
          <inkml:trace contextRef="#ctx0" brushRef="#br0" timeOffset="11995.8563">5612 13966 2530 0,'32'-24'56'0,"-17"10"11"0,1 1 2 0,7-1 3 0,4-4-58 0,4 1-14 16,8 0 0-16,4 0 0 0,4 3 44 0,0-4 7 16,3-2 1-16,5 2 0 0,-9 1-32 0,5 0-7 15,0-1-1-15,3-2 0 0,-3 6-12 0,-1-3 0 16,-3 3 0-16,4 0-10 15,-5 4-45-15,-3 3-9 0,-4 3-1 0,-8-3-709 16,-4 7-142-16</inkml:trace>
          <inkml:trace contextRef="#ctx0" brushRef="#br0" timeOffset="11191.3949">2339 14046 1670 0,'28'-31'148'0,"-17"14"-118"0,5-4-30 0,-1-3 0 0,13-4 33 0,-1 0 1 15,8 4 0-15,0 7 0 0,0-1 26 0,0 12 6 16,-4-1 1-16,4 14 0 0,-4 3-14 0,-3 11-2 16,3 3-1-16,-4 10 0 0,-8 8-22 0,1 0-4 15,-1 9 0-15,-7-2-1 0,-4 3 21 0,-4 0 5 16,-4 0 1-16,-4-4 0 0,-4-3-28 0,0 3-6 16,0-6 0-16,1-4-1 0,-1-3 3 0,0-8 1 15,-4-3 0-15,5-6 0 0,3-11-5 0,0 6-1 16,4-13 0-16,0 0 0 0,0 0 6 0,0 0 1 15,0-13 0-15,0 2 0 0,4-6-2 0,3-7 0 16,1-7 0-16,8-7 0 0,3-4-7 0,5 1-2 16,-5-8 0-16,4-3 0 0,9 0-9 0,-1-3 0 15,0 3 0-15,4 0 0 0,0 7 0 0,0 0 0 16,-4 7 0-16,-4 7 0 0,1 7-9 0,-5 7 9 0,-8 6 0 0,5 11 0 16,-8 7-10-16,3 10 10 0,-3 4-8 0,-4 7 8 15,-1 10 0-15,-3 3 0 0,4 4 0 0,0 4-8 16,-8-1 8-16,0 1 0 0,0-1 0 0,0-3 0 15,4-3 0-15,-4-8 0 0,0-3 0 0,0-7 8 16,4-3-8-16,-4-3 8 0,0-5-8 0,0 1 8 16,0-14-8-16,0 0 12 0,0 0-4 0,0 0 0 15,0 0 0-15,4-10 0 0,7-1 0 0,-7-6 0 16,0-4-8-16,4-6 0 0,4-8 0 0,-1 1 0 16,9-8 0-16,-1 4 0 0,4-7 0 0,1 0 0 0,3-3-9 15,4 3 9-15,-4 7-10 0,1 3 10 0,-1 4 20 0,-4 10 9 16,1 0 3-16,-5 7 0 0,-3 11-10 0,-1 3-2 15,-3 7 0-15,0 10 0 0,-5 4 19 16,1 10 3-16,-4 4 1 0,0 3 0 0,-4 0-27 0,0 3-6 16,-4 4-1-16,0-3 0 0,0 3-1 0,4 0 0 15,0 0 0-15,4-4 0 16,0-3-46-16,0-3-10 0,0-4-1 0,4-3-1 16,3-8-102-16,-3 1-20 0,4-10-4 0,-4 6-623 15,3-10-125-15</inkml:trace>
          <inkml:trace contextRef="#ctx0" brushRef="#br0" timeOffset="11497.0705">4215 14139 2530 0,'4'-10'112'0,"-4"10"24"0,0 0-109 0,0 0-27 0,0 0 0 0,-8 7 0 16,-3 7 47-16,-1 3 4 0,0 7 1 0,-3 7 0 15,3 4-31-15,0 3-5 0,1 0-2 0,-1 0 0 16,4-3 7-16,1-1 2 0,7-2 0 0,3-5 0 15,1-3-7-15,4-3-2 0,0-4 0 0,4-6 0 16,-1-1-2-16,9-6-1 0,3-4 0 0,0-7 0 16,9-4-1-16,-1-6 0 0,-4 0 0 0,0-4 0 15,4-14-10-15,-3 1-12 0,-1-4 2 0,0 0 1 16,-4-4 9-16,1 1 0 0,-5-4 0 0,-3 3 0 16,-1-3-22-16,-7 4-6 15,4 3 0-15,-8 7-1 0,-4 3 21 0,-4 7 8 0,-4 4 0 0,-4 3-9 0,1 7 9 16,-9 7 0-16,-3 10 0 0,-1 8 0 0,-3 6 0 15,0 4 0-15,-8 3 0 0,4 7 0 16,-4-4-111-16,8 8-20 0,-5-1-4 0</inkml:trace>
          <inkml:trace contextRef="#ctx0" brushRef="#br0" timeOffset="12220.3255">6332 13458 2127 0,'0'0'94'0,"0"0"20"0,-3 14-91 0,3 3-23 0,0 4 0 0,-4 10 0 15,4 7 110-15,-4 4 18 0,-4 2 3 0,-4 15 1 16,-3 0-10-16,-1 3-2 0,-3 8 0 0,-8 2 0 16,-1-3-66-16,1 4-14 0,-4 0-2 0,0 3-1 15,0-10-23-15,-1 3-5 0,1-4-1 0,4-2 0 16,4-4-108-16,7-14-21 16,1-4-5-16,3-10-1168 0</inkml:trace>
        </inkml:traceGroup>
        <inkml:traceGroup>
          <inkml:annotationXML>
            <emma:emma xmlns:emma="http://www.w3.org/2003/04/emma" version="1.0">
              <emma:interpretation id="{CCA7CA63-D7EE-4079-989B-847B12634348}" emma:medium="tactile" emma:mode="ink">
                <msink:context xmlns:msink="http://schemas.microsoft.com/ink/2010/main" type="inkWord" rotatedBoundingBox="13391,15619 14698,15625 14693,16729 13386,1672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931.4567">9131 13942 2156 0,'11'-21'48'0,"1"11"9"0,4-4 3 0,-1 0 0 15,5-3-48-15,3 7-12 0,-3 3 0 0,7 7 0 0,0 7 51 0,0 3 8 16,1 4 1-16,3 7 1 0,-4 10-18 0,0 3-4 15,-4 8-1-15,-3 6 0 0,-4-3-11 0,-5 4-3 16,1 3 0-16,-8 0 0 0,4-1 22 0,-8-2 4 16,0-1 1-16,-8 1 0 0,4-8-30 0,0-3-5 15,-4-7-2-15,0 1 0 0,-3-8 12 0,3 0 2 16,0-7 1-16,4-6 0 0,0-1-8 0,4-10-1 16,0 0-1-16,0 0 0 0,0 0-4 0,0-7-1 15,0-7 0-15,4-3 0 0,4-11 14 0,0 4 4 16,-4-7 0-16,4-4 0 0,7-6-24 0,5-4-8 15,3-3 0-15,4-4 0 0,0-4 0 0,12-13 0 16,4 0 0-16,4-4 0 0,-4 8 0 0,3 2 0 16,1-2 0-16,0 6 0 0,-1 7 0 0,1 3 0 15,4 11 0-15,-1 4 0 16,-11 6-27-16,0 11-5 0,-8 3 0 0,-3 7-1 0,-5 7 33 0,0 3 0 16,-7 4 0-16,-1 11 0 0,-3 2 0 0,0 8-12 0,-4 3 12 15,-1 7-13-15,-7 11 13 0,4-1 0 0,-4 1 9 16,0 6-9-16,0 4 8 0,-4 0-8 0,4-4 0 0,0 7 0 15,-4-3 31-15,4 0 0 0,-3-4 0 0,3 1 0 16,3-8-31-16,-3-3 0 0,4-7 0 0,-4 0 0 16,4-10 12-16,0-4-3 0,0-7-1 0,0-3 0 15,-4-7-8-15,0-7-9 0,0 0 9 0,0 0-13 16,12-10-143-16,-1-4-28 16,-3-4-5-16,8-6-2 0</inkml:trace>
        </inkml:traceGroup>
        <inkml:traceGroup>
          <inkml:annotationXML>
            <emma:emma xmlns:emma="http://www.w3.org/2003/04/emma" version="1.0">
              <emma:interpretation id="{40B2DC77-5959-430B-AA67-97D76E27D314}" emma:medium="tactile" emma:mode="ink">
                <msink:context xmlns:msink="http://schemas.microsoft.com/ink/2010/main" type="inkWord" rotatedBoundingBox="16138,16399 16301,16400 16300,16670 16136,16670"/>
              </emma:interpretation>
              <emma:one-of disjunction-type="recognition" id="oneOf8">
                <emma:interpretation id="interp12" emma:lang="" emma:confidence="1">
                  <emma:literal>,</emma:literal>
                </emma:interpretation>
                <emma:interpretation id="interp13" emma:lang="" emma:confidence="0">
                  <emma:literal>)</emma:literal>
                </emma:interpretation>
                <emma:interpretation id="interp14" emma:lang="" emma:confidence="0">
                  <emma:literal>'</emma:literal>
                </emma:interpretation>
                <emma:interpretation id="interp15" emma:lang="" emma:confidence="0">
                  <emma:literal>J</emma:literal>
                </emma:interpretation>
                <emma:interpretation id="interp16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13975.9397">12042 14354 2761 0,'0'3'60'0,"0"4"13"0,-4 4 3 0,4 3 2 0,4 3-62 0,-4 0-16 16,0 0 0-16,0 1 0 0,-4-1 54 0,0 0 8 16,-4 1 2-16,4-5 0 0,-3 5-31 0,-5-4-5 15,-4-1-2-15,1-2 0 0,-1 3-17 0,-3-7-9 16,3 3 10-16,-7-3-926 0,3 0-186 15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27.81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A3EFA5E-14F0-4E52-BBB2-0D380C7D68A1}" emma:medium="tactile" emma:mode="ink">
          <msink:context xmlns:msink="http://schemas.microsoft.com/ink/2010/main" type="writingRegion" rotatedBoundingBox="4163,6881 6229,5027 7449,6385 5383,8240"/>
        </emma:interpretation>
      </emma:emma>
    </inkml:annotationXML>
    <inkml:traceGroup>
      <inkml:annotationXML>
        <emma:emma xmlns:emma="http://www.w3.org/2003/04/emma" version="1.0">
          <emma:interpretation id="{E1EF90CF-967D-4859-84F2-D40AE268484A}" emma:medium="tactile" emma:mode="ink">
            <msink:context xmlns:msink="http://schemas.microsoft.com/ink/2010/main" type="paragraph" rotatedBoundingBox="4163,6881 6229,5027 7449,6385 5383,82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984B7B-D3A8-43D9-8C61-D76EF466568F}" emma:medium="tactile" emma:mode="ink">
              <msink:context xmlns:msink="http://schemas.microsoft.com/ink/2010/main" type="line" rotatedBoundingBox="4163,6881 6229,5027 7449,6385 5383,8240"/>
            </emma:interpretation>
          </emma:emma>
        </inkml:annotationXML>
        <inkml:traceGroup>
          <inkml:annotationXML>
            <emma:emma xmlns:emma="http://www.w3.org/2003/04/emma" version="1.0">
              <emma:interpretation id="{DE2919BC-DF09-4B74-87F2-E2B9DC55A169}" emma:medium="tactile" emma:mode="ink">
                <msink:context xmlns:msink="http://schemas.microsoft.com/ink/2010/main" type="inkWord" rotatedBoundingBox="4163,6881 6229,5027 7449,6385 5383,82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689 4166 1220 0,'4'-21'54'0,"0"14"11"0,0-3-52 0,0 3-13 0,-4 7 0 0,8-11 0 15,3 1 46-15,1 3 6 0,-4 0 2 0,-8 7 0 16,11-3-22-16,-11 3-5 0,12 7-1 0,0 0 0 15,-8 3-16-15,3 7-10 0,-7 4 12 0,0 10-12 16,0 11 36-16,-4 6 0 0,-3 7 0 0,-5 11 0 16,-4 10 6-16,1 4 2 0,-5-1 0 0,1 1 0 15,-4-1-15-15,-1-2-2 0,5 2-1 0,-1-10 0 16,-7-10 5-16,8 0 1 0,7 0 0 0,-4-7 0 16,1-7-20-16,3-7-4 0,0-4-8 0,5-6 12 15,3-4 9-15,0-3 2 0,0 0 0 0,4-4 0 16,8-3 0-16,0 0 0 0,-1-4 0 0,9 4 0 0,-4-4-3 0,7 1-1 15,1 3 0-15,3-4 0 0,4-3-19 0,4 3 10 16,-4-6-10-16,9-1 8 0,2-6-8 16,1-1 0-16,0 1 9 0,8-8-9 0,7-2 0 0,1-5 0 15,-4-6 0-15,3 3 0 0,-3-3 0 0,-1 0 0 16,1-7 0-16,-1-4 0 0,-3-3-10 0,4-7 10 16,-5 0-12-16,-3-3 12 0,0-4-12 0,-4 0 4 15,0-4 8-15,-12 5-13 16,0-5-11-16,-3 4-3 0,-5 0 0 0,-7 4 0 0,0 7 19 0,-9 2 8 15,-3 5-8-15,0 6 8 0,-3 1 0 0,3 2-8 16,-4 5 8-16,0 6 0 0,-4 7 20 0,-4 0 10 16,1 7 2-16,-5 3 0 0,4 8-15 0,-7 6-2 15,-1 7-1-15,5 7 0 0,-1 4-14 0,5 6 0 0,-5 8 8 0,1-1-8 16,3 1 0-16,0-1 0 0,8 8 0 16,0-1 0-16,0-3 8 0,4-4-8 0,4 4 11 15,0-7-11-15,0 0 15 0,0-3-4 16,4-11-1-16,0 0 0 0,3-7 17 0,1 0 3 0,-4-10 1 0,7 0 0 15,-3-4-19-15,4-3-3 0,-5-3-1 16,5-8 0-16,3-3 3 0,1-6 0 0,-5-5 0 0,1-9 0 16,7-5-11-16,1-6 12 0,-1-7-12 0,4-7 12 15,0-10-12-15,5-10 0 0,3-8 0 0,0-7 8 16,0-6-8-16,4-7 0 0,-1-7-10 0,5-1 10 16,4-2-16-16,-4 2 4 0,-4 1 0 0,4 3 0 15,-1 7 2-15,1 11 1 0,-8 6 0 0,-4 18 0 16,-3 7-11-16,-13 13-3 0,1 11 0 0,-9 10 0 15,-7 8 39-15,0 13 7 0,-7 6 1 0,-9 15 1 0,-7 7-25 0,-4 13 0 16,-1 4 0-16,-3 11 0 0,0 13 9 0,4 4 0 16,0 10 0-16,-1 3 0 0,9-3-9 0,3 7 0 15,1 0 0-15,7-4 0 0,8 4 0 0,4-10 0 16,4-4 0-16,-1-10-11 0,9-4 11 0,-4-10 0 16,7 0 0-16,-7-7 0 15,-1-7-27-15,1 0-9 0,4-7-3 0,7-10-681 16,-7-4-136-16</inkml:trace>
          <inkml:trace contextRef="#ctx0" brushRef="#br0" timeOffset="238.3225">1752 4090 2134 0,'0'0'47'0,"0"0"9"0,0-11 3 0,0-3 1 0,4 1-48 0,3 2-12 0,9 1 0 0,3-1 0 16,5-2 0-16,3-1 0 0,4 0 0 0,12 0 0 15,0-7 0-15,3 7 0 0,5-3 0 0,4 3 0 16,11-3 0-16,0 7 9 0,8 6-9 0,8 1 8 16,3-1-84-1,5 4-18-15,-1 0-3 0,5 4-1 0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28.6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1B0A945-FF1E-404F-9099-2FA0C1F80FD5}" emma:medium="tactile" emma:mode="ink">
          <msink:context xmlns:msink="http://schemas.microsoft.com/ink/2010/main" type="writingRegion" rotatedBoundingBox="5222,8387 26351,6344 26622,9147 5493,11190"/>
        </emma:interpretation>
      </emma:emma>
    </inkml:annotationXML>
    <inkml:traceGroup>
      <inkml:annotationXML>
        <emma:emma xmlns:emma="http://www.w3.org/2003/04/emma" version="1.0">
          <emma:interpretation id="{AC9A0DE0-3EE9-4B2F-AC4C-F45528D4C61B}" emma:medium="tactile" emma:mode="ink">
            <msink:context xmlns:msink="http://schemas.microsoft.com/ink/2010/main" type="paragraph" rotatedBoundingBox="5222,8387 26351,6344 26622,9147 5493,111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7C3228-7A21-4C9C-8754-28E9E91D8AEA}" emma:medium="tactile" emma:mode="ink">
              <msink:context xmlns:msink="http://schemas.microsoft.com/ink/2010/main" type="line" rotatedBoundingBox="5222,8387 26351,6344 26622,9147 5493,11190"/>
            </emma:interpretation>
          </emma:emma>
        </inkml:annotationXML>
        <inkml:traceGroup>
          <inkml:annotationXML>
            <emma:emma xmlns:emma="http://www.w3.org/2003/04/emma" version="1.0">
              <emma:interpretation id="{F8A608B5-E7E4-49C4-A1A8-E1604E2F4733}" emma:medium="tactile" emma:mode="ink">
                <msink:context xmlns:msink="http://schemas.microsoft.com/ink/2010/main" type="inkWord" rotatedBoundingBox="5250,8674 10920,8126 11115,10135 5444,1068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1296 6809 1911 0,'0'0'42'0,"0"0"9"0,0 0 1 0,4 14 2 0,0 3-43 0,0 11-11 15,4 6 0-15,0 11 0 0,3 10 78 0,-3 11 14 16,4 7 2-16,-5 6 1 0,-3 4-26 0,0 11-5 15,0-1 0-15,0 8-1 0,0-8-35 0,0-6-6 16,0-1-2-16,-4 4 0 0,4-14-3 0,0-3-1 16,-8-8 0-16,4-6 0 0,0-7-16 0,-4-3 0 15,4-11 0-15,-4-4-9 0,0-3 9 0,-4-6 11 16,0-5-3-16,1-6 0 16,-5-3-147-16,0-8-29 0,-3-3-7 0,-5-3-815 0</inkml:trace>
          <inkml:trace contextRef="#ctx0" brushRef="#br0" timeOffset="283.3396">1078 7452 518 0,'-4'-24'46'0,"1"-4"-37"0,-5-6-9 0,4-4 0 15,0 0 294-15,4 0 57 0,4 0 11 0,4 3 2 16,-1-7-232-16,5 4-46 0,4 0-10 0,7 0-1 16,4 0-27-16,4-3-6 0,8-1-1 0,4-3 0 15,4 4-14-15,7-1-3 0,5 1-1 0,-1 3 0 16,8-4 5-16,0 11 0 0,1 0 1 0,3 7 0 15,0 10-9-15,-4 3-1 0,-8 8-1 0,-3 3 0 16,-5 7-7-16,1 7-2 0,-4 3 0 0,-5 7 0 16,-7 0 9-16,1 8 2 0,-9-1 0 0,-12 10 0 0,1 1 9 15,-16-1 3-15,-4-3 0 0,-12 7 0 0,5 4-7 0,-13-1-1 16,-3 1 0-16,-8-4 0 0,-4-1-1 0,0 1-1 16,-7-6 0-16,-5-1 0 0,-3-7-3 0,-1 0-1 15,4-3 0-15,-3-4 0 16,-1 0-110-16,1-3-23 0,3-4-4 0,9-3-1071 15</inkml:trace>
          <inkml:trace contextRef="#ctx0" brushRef="#br0" timeOffset="986.5883">2118 8186 1094 0,'0'0'48'0,"0"0"11"0,3-7-47 0,-3 7-12 16,4-11 0-16,-4 11 0 0,12-3 160 0,-4 3 29 15,-8 0 7-15,11 7 0 0,1 3-80 0,4 4-16 16,-5 3-3-16,5 1-1 0,-8 2-28 0,3 1-7 15,-3 3-1-15,0-3 0 0,0 0-21 0,0 0-5 0,-5-4-1 0,5 0 0 16,-4-3-18-16,-4-4-4 0,4 1-1 0,-4-11 0 16,0 0-1-16,0 0 0 0,0 0 0 0,0 0 0 15,0 0-9-15,0 0 8 0,0 0-8 0,0-11 8 16,4-6-8-16,0 0 0 0,-4-4 0 0,4-3 0 16,3-4 0-16,5 1 0 0,4-1 0 0,-1-3 0 15,1 6 0-15,3 1-11 0,1 4 11 0,-1 2-8 16,-3 8 8-16,-1-1 8 0,1 8-8 0,-1 3 11 15,-3 3 5-15,4 8 0 0,-5-1 1 0,9 4 0 16,-8 7 7-16,-1 0 0 0,5 3 1 0,-1 3 0 0,-3-2-9 16,4-1-1-16,-5 0-1 0,5 0 0 0,-5-6-14 15,5 2 0-15,0-2-9 0,-1-4 9 16,1-1-212-16,-1-2-36 0</inkml:trace>
          <inkml:trace contextRef="#ctx0" brushRef="#br0" timeOffset="1289.8909">4145 6625 2307 0,'0'0'51'0,"0"0"10"0,0 0 3 0,0 0 0 0,-8 11-51 0,1 13-13 0,-9 11 0 0,-3 10 0 16,-1 13 49-16,-3 12 7 0,-1 9 2 0,-3 8 0 15,-8-1 12-15,4 4 2 0,0 3 1 0,4-3 0 16,-1 0-13-16,5-7-2 0,4-6-1 0,7-1 0 16,4-11-35-16,4 1-7 0,4-4-2 0,8-6 0 15,4-8-13-15,3-3-15 0,5-3 3 0,7-8 1 16,4-6-194-1,8-11-39-15,47 7-8 0,-16-24-2 0</inkml:trace>
          <inkml:trace contextRef="#ctx0" brushRef="#br0" timeOffset="1849.6697">4931 7290 1566 0,'16'-35'34'0,"-8"18"7"0,0-7 2 0,-1-1 1 0,9 5-35 0,-1-5-9 0,1 8 0 0,0 0 0 0,7-1 96 0,0 8 16 16,1 3 4-16,7 0 1 16,0 7-18-16,4 0-4 0,-4 7-1 0,4 0 0 0,4 7-33 0,4 3-6 15,0 4-2-15,-1 7 0 16,-3-1-29-16,0 11-7 0,0 4-1 0,-4 6 0 0,0 1-16 0,-7 6 10 15,-1-3-10-15,-4 0 8 0,0 3-8 0,-3-10 0 16,-1-3 0-16,-3-1-11 0,0-6-7 0,-5-7-2 16,5-4 0-16,-5-7 0 15,-3 0-168-15,0-10-33 0,0 4-7 0,3-11-2 0</inkml:trace>
          <inkml:trace contextRef="#ctx0" brushRef="#br0" timeOffset="2055.3173">5885 6850 2487 0,'-4'18'55'0,"-8"-1"11"0,-7 0 2 0,-1 7 2 0,1 8-56 0,-8 9-14 0,-1 7 0 0,-3 4 0 16,0 0 20-16,4 7 2 0,-8 3 0 0,4-3 0 16,-4 0 16-16,4-4 3 0,-4 1 1 0,3-4 0 15,1-7-34-15,0 0-8 0,0-7 0 0,8 0 0 16,3-7-14-16,5-4-5 0,-5 1-1 0,5-4 0 15,-1-3-172 1,4 0-36-16,-11 10-6 0,11-10-2 0</inkml:trace>
          <inkml:trace contextRef="#ctx0" brushRef="#br0" timeOffset="2310.6393">6550 6587 2718 0,'12'18'60'0,"0"2"12"0,3 12 2 0,1 6 2 0,3 10-60 0,1 4-16 15,-1 7 0-15,5 10 0 0,-5-3 19 0,1 3 1 16,-5 0 0-16,5 7 0 0,-9-7 19 0,1 1 4 16,-8-8 1-16,0 4 0 0,-4-4-12 0,0-3-1 15,-8-7-1-15,-4 3 0 0,4-3 8 0,-11-4 2 16,-4 1 0-16,-8-1 0 0,3-3-32 0,-3-3-8 15,-4-8 0-15,4 1 0 16,0-4-138-16,0-7-29 0,-4-3-5 0</inkml:trace>
        </inkml:traceGroup>
        <inkml:traceGroup>
          <inkml:annotationXML>
            <emma:emma xmlns:emma="http://www.w3.org/2003/04/emma" version="1.0">
              <emma:interpretation id="{98C7AA0D-3E5A-4C57-8B99-8BD867E4C84C}" emma:medium="tactile" emma:mode="ink">
                <msink:context xmlns:msink="http://schemas.microsoft.com/ink/2010/main" type="inkWord" rotatedBoundingBox="12137,8119 16749,7673 16939,9632 12327,1007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23.2032">7998 7307 1209 0,'0'0'53'0,"0"0"12"0,0 0-52 0,4-4-13 0,8-2 0 0,-1 2 0 15,5 1 140-15,0 3 24 0,7-4 6 0,4 1 1 16,12-1-79-16,0-3-16 0,8 0-4 0,7-3 0 16,1 3-10-16,-1 0-2 0,1-3-1 0,-1 3 0 15,1-3-17-15,-5-1-3 0,5 1-1 0,-5-1 0 16,-3 4-23-16,-4 4-5 0,0-4-1 0,-4 7 0 15,-4-3-32 1,0 3-6-16,-8 0-2 0,4 3 0 16,-4-3-99-16,-3 4-20 0,-1-4-4 0,-4 3-738 0</inkml:trace>
          <inkml:trace contextRef="#ctx0" brushRef="#br0" timeOffset="3032.9497">8181 7598 2397 0,'0'0'52'0,"0"0"12"0,0 0 1 0,0 0 3 0,8-4-54 0,8 4-14 16,3 0 0-16,4-3 0 0,5-1 0 0,3-3 0 16,8 0 0-16,3 4-10 0,1-4-10 0,4-3-3 15,0-4 0-15,7 3 0 16,1 1-18-16,3 3-4 0,-4 0-1 0,9 4-608 15,-5-4-122-15</inkml:trace>
          <inkml:trace contextRef="#ctx0" brushRef="#br0" timeOffset="3843.9433">10189 6086 1378 0,'0'0'61'0,"-4"-11"13"0,1 1-59 0,-1 0-15 16,0-1 0-16,4 1 0 0,0-1 49 0,8 5 7 15,-5-1 2-15,13 3 0 0,-4-6-32 0,7 3-6 16,5-4-2-16,7 1 0 0,4 3 9 0,0-3 1 16,4-1 1-16,11-2 0 0,5 2 42 0,7 1 8 15,0-1 1-15,12 1 1 0,-4 3-9 0,4 0-1 16,4-7-1-16,8 1 0 0,-8 2-16 0,7 1-3 16,1 3-1-16,3-3 0 0,-7-1-32 0,-4 1-6 15,4-4-2-15,-1 0 0 0,-7 4-10 0,-4 3 0 16,-4-7 0-16,1 4 0 0,-9-1 0 0,-3 1 0 15,-5-4 11-15,-3 4-11 0,-4 3 0 0,-8 0 0 16,-4 3 0-16,-4 1 0 16,-4-1-42-16,-3 1-2 0,-5 3 0 0,-3 0 0 15,-12 0-92-15,0 0-18 0,0 0-4 0,-8 7-731 0</inkml:trace>
          <inkml:trace contextRef="#ctx0" brushRef="#br0" timeOffset="4441.4615">10804 6089 2127 0,'0'0'47'0,"0"0"9"0,0 0 3 0,8-3 1 16,0-1-48-16,4 4-12 0,-5 0 0 0,5 4 0 0,4-4 0 15,3 0 0-15,1 0 0 0,3 3 0 16,0-3 31-16,4 0 4 0,8 0 1 0,8 4 0 0,4-1-8 0,4 1 0 15,7 2-1-15,4 1 0 0,4 0 8 0,-3 4 1 16,-1-1 1-16,4 4 0 0,-4 0-23 0,1 0-5 16,-1 3-1-16,-4-3 0 0,-3 0-8 0,-9-1 0 15,1 1 0-15,-8 0 0 0,-4-4 0 0,-4 1 0 16,-7 3 0-16,-1 3 0 0,-7-3 0 0,-1 3 0 16,-7 4 0-16,-4 7 0 0,-4-1 12 0,-4 1 0 15,-8 6 0-15,-7 1 0 0,-1 7 0 0,-11-1 0 16,-8 1 0-16,-4 6 0 0,5 0 16 0,-9 1 3 15,4-1 1-15,-4 4 0 0,1-7-20 0,3 0-3 16,4 0-1-16,0-3 0 0,-4-4 4 0,4-4 0 16,4 1 0-16,-4-4 0 0,-4-3-12 0,8-1 0 15,-3 1 0-15,2 0 8 0,5-1 0 0,0 1 0 16,-4-4 0-16,8 4 0 0,0-7 19 0,3 3 3 0,1-3 1 16,4-1 0-16,-1 5-23 0,5-8-8 0,3 0 0 15,4 1 0-15,-4-5 0 0,5 1 8 0,3 0-8 16,-4-3 0-16,4-1 8 0,4-10 0 0,0 0-8 15,4 7 12-15,-4 3-12 0,4-3 0 0,-4-7 0 0,8 7 0 16,3 0 0-16,-3 0 0 0,0-4 0 0,0 4 0 16,3-3 0-16,1-1 0 0,0-3 0 0,-1 4 0 15,1-1 0-15,7-3 9 0,1 4-9 0,-1-4 8 16,5 0 0-16,-1 0-8 0,4-4 12 0,8 1-4 16,0 3 0-16,8-4 0 0,0-3 0 0,8-3 0 15,3-4 0-15,4 0 0 0,9 0 0 0,10-3 0 0,1 0-8 16,0 3 0-16,4-3 0 0,3-4 0 15,1 7-25-15,-4-3-7 0,3-1-2 0,9-2 0 16,-16 2-162-16,0 1-32 0,-1-4-6 0,-14 4-2 0</inkml:trace>
        </inkml:traceGroup>
        <inkml:traceGroup>
          <inkml:annotationXML>
            <emma:emma xmlns:emma="http://www.w3.org/2003/04/emma" version="1.0">
              <emma:interpretation id="{374A0BE7-34F1-4F21-8E25-74EE99A04928}" emma:medium="tactile" emma:mode="ink">
                <msink:context xmlns:msink="http://schemas.microsoft.com/ink/2010/main" type="inkWord" rotatedBoundingBox="18014,7150 26351,6344 26622,9147 18285,995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620.0835">13856 5913 403 0,'-16'-21'36'0,"12"11"-36"0,4 3 0 0,-4-4 0 15,0 1 172-15,4 3 28 0,0 7 6 0,0 0 1 16,0 0-116-16,0 0-23 0,0 10-5 0,4 4-1 16,4 7-32-16,-8 3-6 0,4 4-2 0,0 3 0 15,0 4 24-15,0-1 5 0,-4 1 1 0,3-1 0 16,1 4-7-16,4 1-1 0,0-1 0 0,0-7 0 15,0-7-35-15,7-3-9 0,-3-1 0 0,-1-2 0 16,5-4 8-16,-4-1 0 0,7-6 0 0,4-3 0 0,-3-4 20 16,3-7 4-16,5-4 1 0,3-2 0 0,0-5-2 15,-4-2-1-15,-4-8 0 0,5 0 0 0,-1-3-4 16,0 0-1-16,0 0 0 0,-3-7 0 0,-1 3-25 16,-3-3 0-16,7 0 0 0,-8 0 0 0,1 3 31 0,-1 8 1 15,1 3 0-15,-5 3 0 0,1 0-7 0,-5 4-1 16,5 3 0-16,0 10 0 0,-1 8-12 0,5 6-4 15,-5 4 0-15,9 7 0 0,-1 3-8 0,-4 7 0 16,-3 7 0-16,3 7 0 0,5 4 28 0,-5 9 3 16,-15 1 1-16,0 14 0 0,0 0-10 0,-4-4-2 15,-12 3 0-15,0 5 0 0,-3-5-6 0,-1-3-2 16,5-3 0-16,-1 7 0 0,-7-11 16 0,3 0 4 16,4-6 0-16,-3-1 0 0,-1-10-32 0,-3-4 0 15,-1 1 0-15,1-7 0 0,3-11 16 0,1-3-4 16,-9-8 0-16,5 1 0 0,7-7-3 0,0-3-1 15,-11-8 0-15,8-3 0 0,-1 0 0 0,4-3 0 0,5-4 0 16,-5-3 0-16,-4-4 0 0,5-3 0 16,15 0 0-16,-4-1 0 0,0-6-8 0,7 4 8 0,9-8-8 0,7 4 8 15,1 3-19-15,3 1-4 0,-4-1-1 0,8-3 0 16,4 3-153 0,0 4-31-16,-4 0-7 0,8 6-1 0</inkml:trace>
          <inkml:trace contextRef="#ctx0" brushRef="#br0" timeOffset="6906.8881">15222 6892 2329 0,'0'0'51'0,"0"0"10"0,0 14 3 0,-4-1 2 0,-4 8-53 0,4 0-13 15,0 3 0-15,-4 0 0 0,5 1 48 0,3 2 6 16,-4-6 2-16,8 3 0 0,-4 0-29 0,0-3-6 16,3 0-1-16,5-4 0 0,0-3-20 0,0 0 0 15,3 0 0-15,1-7 0 16,4 0-140-16,3-4-33 0,1-3-7 0,7-3 0 0</inkml:trace>
          <inkml:trace contextRef="#ctx0" brushRef="#br0" timeOffset="7024.9373">15681 6369 2131 0,'-12'-10'94'0,"12"3"20"0,-4-7-91 0,0 0-23 0,8 4 0 0,0 3-943 16</inkml:trace>
          <inkml:trace contextRef="#ctx0" brushRef="#br0" timeOffset="7597.537">16529 6553 2476 0,'0'0'110'0,"0"0"22"0,0 0-105 0,8-4-27 16,0-3 0-16,0 0 0 0,7 1-15 0,1-5-8 15,3 1-1-15,9-1-1 0,-5-6 25 0,12-4 0 0,4 1 0 0,0-5 11 16,0-2-11-16,0-1 8 0,0-7-8 0,-1 1 8 16,5-4-8-16,-4-4 0 0,0-3 0 0,4-7 0 15,-4 1 32-15,4-8 5 0,-4 0 1 0,3-10 0 16,-3 0-38-16,-4-1-18 0,0 5 2 0,-7-5 0 16,-9 1-6-16,0-3-1 0,-7-1 0 0,-4 0 0 15,-8 8 23-15,0 6 0 0,-4 0 0 0,0 0 0 16,-8 11 0-16,5 3 10 0,-5 7-2 0,0 0-8 15,1 6 19-15,-1 8-3 0,-4 0-1 0,5 7 0 16,-1 3-15-16,4 3 0 0,-7 1 0 0,-1 3 0 16,1 7 0-16,15 0-10 0,0 0 2 0,-8 14 0 0,-4 3 8 15,4 8-13-15,-3 6 5 0,-1 3 8 0,-4 11-13 0,5 11 5 16,3 2 8-16,-4 15-13 0,-3 3 43 16,-1 4 9-16,4-1 1 0,-3 15 1 0,3-1 7 0,-3 1 0 15,-1 2 1-15,4 8 0 0,-3-10-8 0,-1-4-1 16,1-1-1-16,-1 5 0 0,4-8-15 0,1-3-4 15,-1-6 0-15,4-8 0 0,4-7-32 0,1-7-8 16,-1 1 0-16,8-8-1 0,-1-6 21 0,9-4 0 16,0-7 0-16,3-7 0 15,9 0-96-15,3-10-14 0,0-7-3 0,12-7-672 16,0-7-135-16</inkml:trace>
          <inkml:trace contextRef="#ctx0" brushRef="#br0" timeOffset="7891.9499">17670 6667 1958 0,'0'0'43'0,"0"0"9"0,0 0 1 0,0 0 3 0,0 0-45 0,0 0-11 0,0 0 0 0,-8 7 0 16,4 3 84-16,0 4 16 0,0 0 2 0,4 0 1 16,-4-4-11-16,0 7-3 0,4 1 0 0,0-1 0 15,0 0-71-15,0 4-18 0,4 0 0 0,-4 0 0 0,8-1 0 16,-4-2 0-16,0-1 0 0,0 0 0 0,4-3 18 16,-5 0 0-16,1-7 0 0,0 3 0 15,0-6-189-15,4-4-37 0,4-4-8 0</inkml:trace>
          <inkml:trace contextRef="#ctx0" brushRef="#br0" timeOffset="8006.8824">18094 6165 2404 0,'-12'-10'53'0,"12"10"11"0,-4-7 3 0,-3-3 0 0,3 3-54 0,4 7-13 15,0 0 0-15</inkml:trace>
          <inkml:trace contextRef="#ctx0" brushRef="#br0" timeOffset="8325.5324">19293 5055 2361 0,'0'0'210'0,"-4"0"-168"0,0 0-34 0,-4 7-8 15,0 10-36-15,0 11-10 0,-7 6-2 0,-5 15 0 16,-3 3 90-16,0 6 18 0,-4 1 3 0,-5 10 1 16,1 1 0-16,-4 9 0 0,0 1 0 0,-4 10 0 15,4-7-8-15,4-4 0 0,4-6-1 0,0 7 0 0,3-4-23 16,5 0-4-16,3 0 0 0,8 0-1 0,1-7-15 15,3-3-4-15,4-7 0 0,8-1 0 16,3-13-78-16,1-3-16 0,7-4-3 0,1-3-738 16,7-4-147-16</inkml:trace>
          <inkml:trace contextRef="#ctx0" brushRef="#br0" timeOffset="8799.807">20861 5546 2419 0,'-8'7'215'0,"-11"7"-172"15,-8 0-35-15,-5 10-8 0,-3 7 0 0,0 4 0 16,-4 3 0-16,8 0 0 16,-8 3 47-16,1 4 7 0,-9 4 2 0,-8 3 0 0,1 3-32 0,-5 0-7 15,-3 1-1-15,-20 23 0 0,9-13-16 0,6 0-9 16,9-1 1-16,-8-2 0 0,7-15 16 0,5 0 4 15,3-3 1-15,5-3-805 0,7-4-162 16</inkml:trace>
          <inkml:trace contextRef="#ctx0" brushRef="#br0" timeOffset="8597.5358">19729 5889 2707 0,'-4'-42'120'0,"8"21"24"0,-1-3-115 0,9-7-29 15,0 3 0-15,11-3 0 0,0 7 0 0,5 3-20 0,-1 4 4 0,4 0 0 16,4 3 16-16,4 7 0 0,0 0 0 0,8 3 0 16,-1 4 0-16,-3 7 0 0,-8 7 0 0,4 7 0 15,-8 3 22-15,0 4 8 0,1 10 2 0,-5 7 0 16,0 3 1-16,-8 4 1 0,5 0 0 0,-1 3 0 15,-3-3-34-15,-5 4 0 0,1-1 0 0,-1-3 0 16,1-4 0-16,-4 1 0 0,3-11 0 0,-3 0 0 16,0-4 0-16,-1-6 0 0,1-7 0 0,0-4 0 15,-5-3-165-15,5-7-34 16,-4 0-6-16</inkml:trace>
          <inkml:trace contextRef="#ctx0" brushRef="#br0" timeOffset="9074.8972">22005 4972 2649 0,'12'7'58'0,"4"10"12"0,7 7 2 0,4 11 4 0,0 13-61 0,1 11-15 0,-5 14 0 0,0 13 0 16,-7 1 0-16,-12 10 0 0,-8 6 0 0,-12 8 0 15,-7-11 0-15,-16 4 0 0,-8 0 0 0,-19 7 0 0,-4-8 57 0,0-2 9 16,-8-4 2-16,-11 3 0 0,3-7-58 0,-3-3-10 15,11-7 0-15,-4 4 0 0,8-11 18 0,8-10 11 16,4-4 3-16,-5-10 0 16,9-4-154-16,11-10-30 0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0:34.49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EA42A34-25F3-44AA-B8F1-389E70FD975D}" emma:medium="tactile" emma:mode="ink">
          <msink:context xmlns:msink="http://schemas.microsoft.com/ink/2010/main" type="writingRegion" rotatedBoundingBox="2159,960 29763,-344 30360,12298 2756,13603"/>
        </emma:interpretation>
      </emma:emma>
    </inkml:annotationXML>
    <inkml:traceGroup>
      <inkml:annotationXML>
        <emma:emma xmlns:emma="http://www.w3.org/2003/04/emma" version="1.0">
          <emma:interpretation id="{0E925AB6-9ECA-483C-8B90-21436E9DB3D7}" emma:medium="tactile" emma:mode="ink">
            <msink:context xmlns:msink="http://schemas.microsoft.com/ink/2010/main" type="paragraph" rotatedBoundingBox="2159,647 19285,292 19318,1915 2193,22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105C5A-2A1A-4D0F-B02F-6BCE9FF2F9A7}" emma:medium="tactile" emma:mode="ink">
              <msink:context xmlns:msink="http://schemas.microsoft.com/ink/2010/main" type="line" rotatedBoundingBox="2159,647 19285,292 19318,1915 2193,2270"/>
            </emma:interpretation>
          </emma:emma>
        </inkml:annotationXML>
        <inkml:traceGroup>
          <inkml:annotationXML>
            <emma:emma xmlns:emma="http://www.w3.org/2003/04/emma" version="1.0">
              <emma:interpretation id="{49A2A165-4928-4E25-8D2D-D9C7419C0A21}" emma:medium="tactile" emma:mode="ink">
                <msink:context xmlns:msink="http://schemas.microsoft.com/ink/2010/main" type="inkWord" rotatedBoundingBox="2170,1181 3996,1143 4017,2154 2191,219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40 133 460 0,'0'-4'41'0,"0"0"-33"0,0 0-8 0,0-4 0 16,-9 4 126-16,9 4 23 0,0-4 5 0,0 0 1 16,-10-8-47-16,6 3-10 0,-1 1-2 0,1 4 0 0,-1-4-11 15,5 0-2-15,0 8-1 0,0 0 0 0,-4-4-26 0,4 4-4 16,0 0-2-16,4-12 0 0,-4 12-30 0,5-4-7 16,4-4-1-16,-9 8 0 0,9-4 58 0,5 4 11 15,-5 4 3-15,4 4 0 16,-4-8-110-16,5 8-22 0,0 4-4 0,4 4 0 0,-4 1 43 0,4 3 9 15,-9 0 0-15,9 4 0 0,0 9 8 0,-4-9 0 16,0 4-8-16,-1 9 12 0,6-5 4 0,-1 0 0 16,-5 5 0-16,1 3 0 0,4 1-4 0,-4-1 0 15,4 5 0-15,-9-1 0 0,10-3-4 0,-1-5 0 16,-5 5-8-16,6-13 12 0,-6 4-12 0,1-3 8 16,0-1-8-16,-1 4 0 0,1-11 8 0,0 3-8 15,-1-4 0-15,-4 0 0 0,5-3 8 0,0-1-8 16,-5 0 0-16,0-8 9 0,-5 0-9 0,5-4 10 15,-4 0-10-15,4 8 10 0,-9-12-10 0,0 0 8 16,0 0-8-16,0 0 8 0,0 0 10 0,5 0 2 16,-1 0 0-16,-4 0 0 0,0 0-1 0,5-8 0 0,-1 0 0 15,1-4 0-15,-1 0-2 0,1-4 0 0,-5 0 0 0,5-5 0 16,-5-3-7-16,0-4-2 0,0 3 0 0,4-11 0 16,1 0-8-16,-1-1 0 0,-4-3 9 0,5-5-9 15,-1 1 0-15,-4 3 0 0,0-7 0 0,5-1 8 16,-1 4-8-16,6 1 0 0,-6 4 0 0,1-1 0 15,-1 9 0-15,1-9 0 0,4 13-8 0,0 0 8 16,0 3 0-16,0 5 11 0,0 0-1 0,-4 0 0 16,4 11-10-16,0-3 0 0,-9 12 0 0,0 0 0 15,0 0-12-15,0 0-7 0,5 4-1 0,4 13-1 0,4-1 21 16,-4 4-11-16,1 8 11 0,3 9-8 0,5 3 8 16,-8 1-12-16,-1-1 12 0,0 9-12 0,-5-1 12 0,5-3 0 15,-4-1 0-15,4-3 8 0,-4-5-8 16,-1 1 0-16,1-13-11 0,4 0 11 0,-9 0 0 15,0-3 0-15,0-5 0 0,0-4 0 0,4-4 0 0,-4-8 0 16,0 0 0-16,0 0 0 0,0 0 0 0,0 0 0 16,0 0 0-16,0 0 0 0,9 0 10 0,1-16-2 15,3 0 0-15,-4-4 0 0,0-1 6 0,5-7 1 16,0 0 0-16,4-13 0 0,-4 1-6 0,4-5-1 16,5 5 0-16,-10-5 0 0,10-3-8 0,-5 7 0 15,5 1 0-15,-14-1 0 0,5-3 0 0,-1 7 0 16,1 9-9-16,-5-4 9 15,5 7-36-15,-1 9 0 0,-8 0 0 0,4 8 0 16,-9-4-113-16,9 12-23 0,0-12-5 0</inkml:trace>
          <inkml:trace contextRef="#ctx0" brushRef="#br0" timeOffset="474.9058">1524 558 1152 0,'4'0'102'0,"1"0"-82"0,-1 0-20 0,5 0 0 0,1 0 52 0,3-4 7 16,1 0 1-16,4 4 0 0,-4-16 10 0,4 4 2 15,-4-1 1-15,4 1 0 0,0-4-25 0,0 0-4 16,0 0-2-16,1-5 0 0,-6 1-18 0,6 0-4 16,-10 0-1-16,0 0 0 0,4-1 1 0,-3 5 0 15,-6-4 0-15,1 0 0 0,-1-1 7 0,-4-7 1 16,5 8 1-16,-10 0 0 0,5-1-13 0,-4 5-4 16,-1-4 0-16,5 4 0 0,-9-4-12 0,0 3 9 15,4 1-9-15,1 8 8 0,-5-4-8 0,0 8 0 16,4 4 0-16,-4 0 0 0,-5 4 0 0,5 0 0 15,-5 4 0-15,1 4 0 0,-1 8 8 0,1 1 0 16,-6-1 0-16,1 4 0 0,0 13 4 0,0-13 0 16,-1 8 0-16,1 5 0 0,5-1-3 0,-1 1 0 0,0-1 0 15,5 4 0-15,5 5-9 0,-1-9 0 0,1-3 0 16,4 3 8-16,4 1-8 0,5-5 0 0,-4-4 0 0,8 1 0 16,1-5 0-16,4 0 0 0,0-4 0 0,5 1 0 15,0-5-15-15,0 0-5 0,0-4 0 0,8-4-936 16</inkml:trace>
        </inkml:traceGroup>
        <inkml:traceGroup>
          <inkml:annotationXML>
            <emma:emma xmlns:emma="http://www.w3.org/2003/04/emma" version="1.0">
              <emma:interpretation id="{3F1071D4-2F35-4EC9-941D-E7546A4AAC38}" emma:medium="tactile" emma:mode="ink">
                <msink:context xmlns:msink="http://schemas.microsoft.com/ink/2010/main" type="inkWord" rotatedBoundingBox="6292,753 8326,711 8351,1922 6317,196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800.5205">4683-179 576 0,'0'0'51'0,"5"-12"-41"16,-1 4-10-16,1-8 0 0,-1 4 120 0,1 0 21 16,-1 4 5-16,-4 8 1 0,5-12-70 0,-5 3-13 15,0 9-4-15,0-12 0 0,0 4-28 0,-5-4-7 16,5 4-1-16,0 0 0 0,-4 4 5 0,4 4 1 16,-5-8 0-16,1-4 0 0,4 3-8 0,0 1-2 15,-5 4 0-15,1-4 0 0,4 0 0 0,-5 0 0 0,1 0 0 0,-6 4 0 16,-3-4 4-16,8 4 1 15,-4 0 0-15,5 0 0 0,-1 4-8 0,-4 0-1 0,-5 0-1 0,5 0 0 16,-4 0-7-16,-1 0-8 0,0 4 11 0,-4 0-11 16,0 4 9-16,0 0-9 0,-1 0 0 0,1 8 9 15,-5-8-9-15,1 4 8 0,-1 9-8 0,-4-1 8 16,-1 0-8-16,6 9 8 0,-1-1-8 0,0 4 8 16,-4 1 0-16,4 7-8 0,5 1 12 0,-1 3-4 15,1-3-8-15,5 3 0 0,4 5 0 0,4-1 0 16,0-3 0-16,1-1 0 0,4-3 0 0,0-1 0 15,0 1 0-15,0-5 0 0,4 4 0 0,-4-3 0 16,0-5 0-16,5 1 0 0,0-5 0 0,-1 4 8 16,1-11-8-16,4 3 0 0,0 0 0 0,4 0 8 0,1-7-8 15,0 3 0-15,4-8 0 0,0 4-11 16,5-4-58-16,0-8-12 0,9 0-3 0</inkml:trace>
          <inkml:trace contextRef="#ctx0" brushRef="#br0" timeOffset="5220.8322">5134 250 288 0,'0'0'25'0,"0"0"-25"16,-5-8 0-16,1 4 0 0,-1 0 179 0,1 0 30 15,-5-8 7-15,4 8 0 0,0 0-103 0,-4 4-21 16,5-4-4-16,-5 8 0 0,4 0-30 0,-4 0-6 0,-5 8 0 0,1-4-1 15,-1 4-33-15,-4 9-6 0,0-9-2 0,4 16 0 16,0-4 13-16,1 9 2 0,-1-1 1 0,0 9 0 16,1-9 1-16,-1 0 0 0,0 1 0 0,5-1 0 15,0 9-27-15,5-17 0 0,4 4 0 0,-5-3 0 16,5-5 0-16,-5 0 0 0,10-4 0 0,0 0 8 16,-1-8-8-16,5 1 12 0,0-9-12 0,0 0 12 15,1-5-12-15,3-3 10 0,1 4-10 0,4-16 10 16,-9 8 6-16,5-8 0 0,4-9 1 0,-4 1 0 15,-1 0-5-15,6-5 0 0,-10-7-1 0,4 3 0 16,1-3 0-16,-5 8 0 0,5-9 0 0,-1 1 0 16,1 7-11-16,-5 5 0 0,0 8 9 0,0 0-9 15,-4 11 13-15,-5 9-1 0,0 0-1 0,0 0 0 0,0 0-2 16,9 21 0-16,0-9 0 0,-4 16 0 16,4-12-9-16,0 13 0 0,-5-1 0 0,1 8 8 0,4-7-18 15,-4 3-4-15,-1 5-1 0,-4-1 0 16,5 4-156-16,-1-3-31 0</inkml:trace>
          <inkml:trace contextRef="#ctx0" brushRef="#br0" timeOffset="5626.1966">5548 380 1152 0,'5'-20'51'0,"-1"12"10"15,-4 0-49-15,9-5-12 0,0 1 0 0,1 4 0 0,3-12 117 0,-4 8 21 0,10 4 4 0,-6 0 1 16,1-1-74-16,-14 9-14 0,0 0-3 0,0 0-1 16,9 17-35-16,5-5-8 0,-5 4 0 0,-5 8-8 15,1 1 12-15,-1 7-12 0,-4-4 12 0,5 9-12 16,-5-1 16-16,0 1-4 0,0-5-1 0,0-4 0 16,0 5-11-16,0-1 10 0,-5-8-10 0,1 9 10 15,4-13 8-15,0 0 2 0,0-12 0 0,-5 4 0 16,5 0-20-16,0-12 10 0,0 0-10 0,0 0 8 15,0 0 26-15,0 0 5 0,5-12 1 0,4-8 0 16,0 0-8-16,0 0 0 0,-4-13-1 0,8 1 0 16,1 0-18-16,0-1-3 0,4-3-1 0,5-1 0 0,-1 1-9 15,1-13 0-15,4 9 0 0,1-1 8 0,4 5-8 16,-5 4 0-16,0 3 0 0,1 9 0 0,-10 4 0 0,0 4 0 16,0 12 0-16,0 4 0 0,-8 8-11 0,3 0 11 15,-4 8-8-15,5 0 8 0,0 5 0 0,-10 7 0 16,1-4 0-16,-1 13 0 0,-4-13 0 0,0 13 0 15,0-5 0-15,0 1 0 16,5 3-97-16,-1 1-21 0,-4-5-4 0</inkml:trace>
        </inkml:traceGroup>
        <inkml:traceGroup>
          <inkml:annotationXML>
            <emma:emma xmlns:emma="http://www.w3.org/2003/04/emma" version="1.0">
              <emma:interpretation id="{B72B215E-2AE3-4755-A325-3FF367BEE20B}" emma:medium="tactile" emma:mode="ink">
                <msink:context xmlns:msink="http://schemas.microsoft.com/ink/2010/main" type="inkWord" rotatedBoundingBox="10539,640 13381,582 13405,1754 10563,181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862.5716">9673-490 633 0,'0'0'56'0,"0"-8"-44"0,-5-4-12 0,1 4 0 15,4-5 83-15,4 5 14 0,-4 8 3 0,0-8 1 16,0 8-7-16,0 0-2 0,0 0 0 0,0 0 0 16,0 0-46-16,14 4-10 0,4 0-1 0,-9 4-1 15,5 5 8-15,-1-5 2 0,1 8 0 0,0 4 0 16,4 4-4-16,-4 9-1 0,-1-5 0 0,-4 12 0 16,-4 1-12-16,-1 8-3 0,1-1 0 0,-5 9 0 15,0-1-8-15,-9 5-3 0,0 8 0 0,-5-12 0 16,-4 3-13-16,4 1 9 0,1 0-9 0,-1-9-556 15,-4 13-116-15</inkml:trace>
          <inkml:trace contextRef="#ctx0" brushRef="#br0" timeOffset="8198.881">10424-170 1152 0,'4'-29'51'0,"-4"13"10"0,0 0-49 0,0 4-12 0,0-4 0 0,-4 7 0 16,-1-3 116-16,5 12 20 0,0 0 4 0,0 0 0 15,0 0-88-15,0 0-19 0,-9 0-3 0,0 4-1 16,0 4-29-16,0 1 0 0,0 3 0 0,-5 4 0 16,10 0 0-16,-6 4 0 0,6 5 0 0,-1 7 0 15,1-12 0-15,-1 4 0 0,10 5 0 0,-5-1 0 16,0 4 0-16,4-3 0 0,5-5 0 0,1 8 0 15,-6-11 0-15,5-1 0 0,-4 0 8 0,-1 0-8 16,1 1 24-16,-1-9-2 0,-4 4 0 0,0 4 0 16,0 0 2-16,0 1 0 0,-4-1 0 0,-5 0 0 15,-5 4-11-15,5-3-1 0,0 3-1 0,-5-4 0 16,1-8-11-16,3 17 10 0,-3-9-10 0,4-4 10 16,0 4-49-1,-5 1-9-15,5-1-3 0</inkml:trace>
          <inkml:trace contextRef="#ctx0" brushRef="#br0" timeOffset="8589.9005">10888-9 1749 0,'5'-20'38'0,"-1"8"8"0,1 4 2 0,4-4 2 0,0 4-40 0,-9 8-10 16,0 0 0-16,0 0 0 0,0 0 30 0,5 4 4 16,-5 12 1-16,0 4 0 0,0 9-22 0,0 3-4 15,-10 0-1-15,6 9 0 0,-5-1-8 0,4-3 0 16,-4-1 9-16,9 0-9 0,-4 1 0 0,4-1 8 0,4-7-8 0,1-1 0 16,-1-4 0-16,1-4 8 0,4-3-8 0,0-1 0 15,0-16 10-15,5 0-2 0,-1 0-8 0,-3-8 12 16,8-4 31-16,0-1 5 0,0-7 2 0,0 0 0 15,1-4-14-15,3-5-2 0,1 5-1 0,-5-12 0 16,1-1-14-16,-1 1-3 0,-9-5-1 0,5 1 0 16,-1-1-7-16,-4 1-8 0,0 4 11 0,0 3-11 15,-9 5 10-15,0 4-10 0,-4-1 8 0,-5 13-8 16,4-8 0-16,-8 4 0 0,-10 12 0 0,5-8 0 16,-10 3-33-1,1 9 1-15,0 0 0 0,-1 5 0 0,1-1-103 0,-5 8-20 16,9-4-4-16</inkml:trace>
          <inkml:trace contextRef="#ctx0" brushRef="#br0" timeOffset="7397.432">8890 271 842 0,'0'0'37'0,"0"0"8"0,4-12-36 0,1 3-9 0,-1-3 0 0,1 4 0 16,-1 0 84-16,1 0 14 0,-5 8 3 0,5-8 1 15,-1 0-59-15,-4 0-12 0,0 4-3 0,0 4 0 16,0-4-12-16,0 4-4 0,0-13 0 0,0 5 0 16,0 0-4-16,0 8-8 0,0 0 11 0,0-8-11 15,0 4 12-15,0-8-4 0,0 12 0 0,-4-8-8 16,-1 8 15-16,5 0-4 0,-9-12-1 0,4 4 0 15,-4 0 8-15,0 4 2 0,-5 0 0 0,5-1 0 16,-4 5-2-16,4 0 0 0,-5-8 0 0,5 8 0 16,-5 8-18-16,0-8 0 0,1 0 8 0,-5 0-8 15,4 9 0-15,0-5 0 0,-4 4 0 0,4-4 0 16,1 0 0-16,-1 8 0 0,-4-12 0 0,4 8 10 16,-4-4-10-16,4 4 0 0,-4 0 0 0,5 4 8 15,-1-4-8-15,-4 5 0 0,4-1 0 0,0 0 0 16,5 4 0-16,-4 0 0 0,-1 0 0 0,5 5 0 15,-9 3 0-15,4 4 0 0,5-3-12 0,-5 7 12 0,5 4-9 16,0 5 9-16,4-13 0 0,1 1 0 0,8 3 0 0,1-8 0 16,-5-4 0-16,9-3 0 0,0-1 0 0,0-8 0 15,0 4 0-15,0-8 0 0,1-4 0 0,3-4 0 16,1 4 8-16,4-8-8 0,5 0 0 0,0 0 0 16,4 0 0-16,5 4 0 0,0-9 0 0,-5 5 0 15,0-12 0-15,1 8 0 0,-6-4 0 0,1 4 0 16,0 0 0-16,0-5 0 0,-5-3 0 0,5 4 0 15,-5-4 0-15,0-1 0 0,0-3 9 0,1 4-9 16,-1-8 8-16,0-1-8 0,0 1 15 0,0-4-3 16,-4 3 0-16,4-3 0 0,-4-1-4 0,0 5-8 0,-1-8 11 15,1 3-11-15,-5 5 12 0,0 4-12 0,-4-5 12 0,-1 9-12 16,1 8 0-16,-5 4 0 0,0 8 0 16,0 0 0-16,0 0 0 0,-5 0 0 0,-4 4 8 15,4 12-8-15,1-4 11 0,-1 17-11 0,-4-9 10 0,5 12-10 16,-1 5 0-16,1-9 0 0,-1 4 0 0,1 5 0 15,4-5 0-15,4-3 0 0,-4 3 0 0,9 0 0 16,0-3 0-16,0-1 0 0,0 0-11 0,1-3-493 16,-1 3-100-16</inkml:trace>
        </inkml:traceGroup>
        <inkml:traceGroup>
          <inkml:annotationXML>
            <emma:emma xmlns:emma="http://www.w3.org/2003/04/emma" version="1.0">
              <emma:interpretation id="{9642FAF2-3B91-4BEE-A558-BB91861B1DAB}" emma:medium="tactile" emma:mode="ink">
                <msink:context xmlns:msink="http://schemas.microsoft.com/ink/2010/main" type="inkWord" rotatedBoundingBox="15539,369 19285,292 19318,1915 15573,1993"/>
              </emma:interpretation>
              <emma:one-of disjunction-type="recognition" id="oneOf3">
                <emma:interpretation id="interp3" emma:lang="" emma:confidence="0">
                  <emma:literal>it</emma:literal>
                </emma:interpretation>
                <emma:interpretation id="interp4" emma:lang="" emma:confidence="1">
                  <emma:literal>i te</emma:literal>
                </emma:interpretation>
                <emma:interpretation id="interp5" emma:lang="" emma:confidence="0">
                  <emma:literal>ite</emma:literal>
                </emma:interpretation>
                <emma:interpretation id="interp6" emma:lang="" emma:confidence="0">
                  <emma:literal>its</emma:literal>
                </emma:interpretation>
                <emma:interpretation id="interp7" emma:lang="" emma:confidence="0">
                  <emma:literal>He</emma:literal>
                </emma:interpretation>
              </emma:one-of>
            </emma:emma>
          </inkml:annotationXML>
          <inkml:trace contextRef="#ctx0" brushRef="#br0" timeOffset="11372.9224">14721 238 1094 0,'-9'21'97'0,"5"-9"-77"0,-1 0-20 0,1 4 0 0,-1 4 81 0,-4 0 13 15,4 1 2-15,1 3 1 0,-1 0-1 0,1-4-1 16,4 1 0-16,-5-1 0 0,5 0-69 0,0-4-14 15,0 9-2-15,0-13-544 16,5 4-109-16</inkml:trace>
          <inkml:trace contextRef="#ctx0" brushRef="#br0" timeOffset="11502.9212">15022-179 1839 0,'-5'-20'40'0,"10"8"9"0,-5 4 2 0,4 8 1 0,5-12-42 0,-9 12-10 0,0 0 0 0,0 0-543 16,5 12-110-16</inkml:trace>
          <inkml:trace contextRef="#ctx0" brushRef="#br0" timeOffset="11714.5446">15454-179 1220 0,'0'0'54'0,"19"0"11"0,3-12-52 0,6 12-13 0,3-8 0 0,1 8 0 15,0-12 131-15,0 8 23 0,4 0 5 0,1 4 1 16,-1-12-77-16,5 4-15 0,0 4-4 0,0 0 0 0,0 0-56 0,-9 0-8 16,9 0-10-16,-5 4 10 15,1-5-54-15,-1 1-3 0,1 4-1 0,-1-8-774 16</inkml:trace>
          <inkml:trace contextRef="#ctx0" brushRef="#br0" timeOffset="11932.644">16005-846 1231 0,'0'0'54'0,"0"0"12"0,0 0-53 0,5 8-13 16,-1 0 0-16,1 12 0 0,-1 13 76 0,1 7 12 0,-10 0 2 0,5 17 1 15,-4 0-42-15,-5-1-8 0,-5 13-1 0,0-4-1 16,-4 8 8-16,0 0 1 0,-5 4 1 0,5-1 0 16,0-3-17-16,0-4-3 0,-1 4-1 0,6-12 0 15,-1 7-15-15,0-7-3 0,1 0-1 16,4 0 0 0,0-9-107-16,-1 1-22 0</inkml:trace>
          <inkml:trace contextRef="#ctx0" brushRef="#br0" timeOffset="12283.1239">16510 271 1929 0,'0'0'42'0,"0"0"9"0,14 8 1 16,0 4 4-16,4-8-45 0,5 4-11 0,-5 0 0 0,5-4 0 0,9 0 44 0,-5 0 8 15,5-4 0-15,0-4 1 0,0 0-34 0,-1 0-7 16,1-8-2-16,5 4 0 0,-15-12-2 0,10 3 0 15,0-3 0-15,0 0 0 0,-14-4 16 0,0-1 2 16,5 1 1-16,-5-8 0 0,5 3-11 0,-14 1-3 16,0-4 0-16,0 3 0 0,1-3-13 0,-10 8 0 15,-5-1 0-15,0 5 0 0,1 4 0 0,-1 4 9 16,-8 4-9-16,-5 4 8 0,-5 4 0 0,0 12 0 16,0-4 0-16,-9 12 0 0,-9 9 20 0,0 3 3 15,19 8 1-15,-6 5 0 0,-8-1-16 0,9 5-4 16,4-9 0-16,5 9 0 0,4-4 2 0,5 3 0 15,4-7 0-15,1 7 0 0,13-7-6 0,0-1-8 16,5 1 11-16,-1-5-11 0,1 4 0 0,9-3 0 0,4-1 0 16,-4-3 0-1,-5-5-153-15,9 0-38 0</inkml:trace>
          <inkml:trace contextRef="#ctx0" brushRef="#br0" timeOffset="10829.0627">13424-170 403 0,'0'0'36'0,"0"-4"-36"0,0-9 0 0,0 5 0 16,4 4 120-16,-4-12 18 0,5 4 3 0,-5 4 1 16,0 8-14-16,0 0-2 0,0 0-1 0,0 0 0 15,0 0-57-15,5 8-11 0,-1 8-2 0,-4 4-1 16,0 1-35-16,-4 11-7 0,4 8-2 0,-10 9 0 15,6-5 3-15,-1 5 1 0,-4 0 0 0,5 3 0 16,-5-7-5-16,9-1-1 0,-5-3 0 0,5-5 0 16,0-3-8-16,0-9 0 0,0 0 0 0,5-4 8 15,-1-4-8-15,1-3 0 0,-1-5 0 0,5 4 0 16,-4-8 24-16,9 0 7 0,-10-4 1 0,10-4 0 0,-5 0-32 16,0-8 0-16,5 4 0 0,-5-5 0 0,4-3 0 15,1 4 0-15,0-16 8 0,-1 4-8 0,1-5 0 0,0 1 0 16,-1-13 0-16,6-3 0 0,-1-1 0 0,-5-3 0 15,1 3 0-15,0 9 0 0,4-5 0 0,-4 13 0 16,-10 4 0-16,10 4 0 0,-10 3 9 0,5 9-1 16,-4 4 0-16,-5 4 0 0,9 8-8 0,-4 13 0 15,-5 3 9-15,4 12-9 0,-4 1 0 0,5 3 0 16,-5 9 0-16,0-1 0 0,0-3 9 0,0-1-9 16,0 5 12-16,0-13-12 0,0-3 8 0,4-1-8 15,-4 0 0-15,5-7 0 0,4-5 9 0,-4-4-9 16,-5 0 0-16,4-4 9 0,-4-12-1 0,0 0 0 0,0 0 0 0,9-4 0 15,-4-8 3-15,4 0 0 16,5-4 0-16,-5-4 0 0,0-5 8 0,0 1 1 0,9-8 1 0,-4-1 0 16,4 1-2-16,0 0-1 0,0-17 0 0,1 9 0 15,8-13-8-15,-9 9-2 0,0-5 0 0,5 4 0 16,9 5-8-16,-5-5 8 0,-4 13-8 16,0 8 8-16,-5 4-25 0,-4 11-6 0,-5-7-1 0,-9 16-592 15,0 0-118-15</inkml:trace>
          <inkml:trace contextRef="#ctx0" brushRef="#br0" timeOffset="11186.698">14262 85 1364 0,'0'0'60'0,"0"0"13"0,0 0-58 0,0 0-15 15,0 0 0-15,0 0 0 0,0 0 48 0,9 8 6 16,0 4 2-16,0 4 0 0,-9-4-26 0,4 8-5 16,-4 9-1-16,0-9 0 0,0 8 13 0,0 5 3 15,-4-1 0-15,-1 0 0 0,-4-3-26 0,0 3-5 16,0 0-1-16,0 1 0 0,-5-5 7 0,10-4 1 16,-5 1 0-16,-1-5 0 0,6-12-16 0,-1 4 0 15,1-4 8-15,4-8-8 0,0 0 33 0,0 0 4 16,0 0 1-16,0 0 0 0,0-20 3 0,4 4 1 0,1-8 0 15,4-1 0-15,0-7-10 0,5-1-1 16,-1-7-1-16,1 0 0 0,9 3-21 0,-5-3-9 16,0-1 8-16,0-3-8 0,5 3 0 0,0 5 8 15,0-1-8-15,0 5 0 0,-5 8 0 0,5 3 0 0,-5 1 0 16,4 4 0 0,-8 12-106-16,0 4-17 0,-1 0-3 0,1 8-1 0</inkml:trace>
        </inkml:traceGroup>
      </inkml:traceGroup>
    </inkml:traceGroup>
    <inkml:traceGroup>
      <inkml:annotationXML>
        <emma:emma xmlns:emma="http://www.w3.org/2003/04/emma" version="1.0">
          <emma:interpretation id="{A9CD33E6-ED79-43D2-95B8-98BA3049AEDE}" emma:medium="tactile" emma:mode="ink">
            <msink:context xmlns:msink="http://schemas.microsoft.com/ink/2010/main" type="paragraph" rotatedBoundingBox="3305,3547 19411,1851 19716,4754 3611,64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F5F9C8-B259-4389-8967-EBCE0455DA19}" emma:medium="tactile" emma:mode="ink">
              <msink:context xmlns:msink="http://schemas.microsoft.com/ink/2010/main" type="line" rotatedBoundingBox="3305,3547 19411,1851 19716,4754 3611,6450"/>
            </emma:interpretation>
          </emma:emma>
        </inkml:annotationXML>
        <inkml:traceGroup>
          <inkml:annotationXML>
            <emma:emma xmlns:emma="http://www.w3.org/2003/04/emma" version="1.0">
              <emma:interpretation id="{6ABBD2A6-767E-458A-9467-B55A19C0E382}" emma:medium="tactile" emma:mode="ink">
                <msink:context xmlns:msink="http://schemas.microsoft.com/ink/2010/main" type="inkWord" rotatedBoundingBox="3305,3547 8682,2981 8987,5883 3611,645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3764.4863">2749 4358 1782 0,'-14'-4'79'0,"14"4"16"0,0 0-76 0,0 0-19 16,-5-4 0-16,-4 4 0 0,5 4 47 0,4-4 5 16,0 0 2-16,0 12 0 0,-5 0-38 0,5 5-7 15,9-1-1-15,-4 8-8 0,-1 0 12 0,1 5-4 16,4 3 0-16,-4 0-8 0,4 1 10 0,-5-5-10 15,5-4 8-15,0 1-8 0,1-1 0 0,-6-8-16 16,-4 0 3-16,5-8-584 16,4 5-117-16</inkml:trace>
          <inkml:trace contextRef="#ctx0" brushRef="#br0" timeOffset="15842.268">4984 3872 1324 0,'9'-20'118'0,"-4"-4"-94"16,4-4-24-16,4-1 0 0,1-3 97 0,4 0 15 15,5-1 4-15,4 1 0 0,-4-1-64 0,0 5-12 16,0 8-2-16,-1-4-1 0,1 7-28 0,-5 1-9 0,-4 8 0 0,0 0 0 15,-5 4 10-15,4 8-10 0,-3 4 8 16,3 8-8-16,1 0 34 0,0 13 2 0,-1-1 0 0,5 5 0 16,1 7 3-16,3 0 1 0,-3 13 0 0,3-4 0 15,6-1-2-15,4 1 0 16,-1-1 0-16,1 5 0 0,0-5-22 0,-4 1-5 0,-1-4-1 0,-4-5 0 16,4 1 1-16,-4-5 0 0,-1-4 0 0,-8-3 0 31,0-5-62-31,-5 4-12 0,0-8-2 0</inkml:trace>
          <inkml:trace contextRef="#ctx0" brushRef="#br0" timeOffset="16068.4687">6013 3140 2055 0,'0'0'45'0,"0"0"10"0,0 0 1 0,-9 16 2 0,0 0-46 0,0 13-12 15,-5-1 0-15,0 12 0 0,-4 13 0 0,-9 4 0 16,4 3 9-16,0 5-9 0,-9 0 17 0,10 12-1 16,-6 4 0-16,6 0 0 0,-1 0-5 0,-5 0-2 15,1 8 0-15,0-8 0 0,0 0-9 0,-1-5-9 16,1 5 9-16,4 0-13 16,-4-12-58-16,9 0-11 0,-1-8-2 0,6-1-1 0</inkml:trace>
          <inkml:trace contextRef="#ctx0" brushRef="#br0" timeOffset="16320.9834">6391 2913 1911 0,'18'-8'84'0,"-4"8"19"0,4 8-83 0,5 0-20 0,4 17 0 0,0-1 0 15,5 8 49-15,-5 5 6 0,-4 7 1 0,0 9 0 16,-5 8-4-16,0 7 0 0,-8 5 0 0,-1 4 0 16,-5 0-4-16,-4 4 0 0,-4 4-1 0,-5 0 0 15,-1 0-15-15,-3 4-2 0,-1-4-1 0,-9 0 0 16,1-4-17-16,-1 0-4 0,-4 0-8 0,-1-4 12 16,1-4-106-16,0-5-22 0,-28 66-4 0,14-45 0 15</inkml:trace>
          <inkml:trace contextRef="#ctx0" brushRef="#br0" timeOffset="15556.6136">4720 3075 633 0,'0'0'56'0,"0"-12"-44"0,0 0-12 0,-5 4 0 16,5-4 108-16,0 4 19 0,-4-5 4 0,4 5 1 15,4 0-44-15,-4-4-8 0,-4 8-1 0,4 4-1 16,0 0-25-16,0 0-5 0,0 0 0 0,0 0-1 16,-9 8-11-16,0 8-1 0,-5 5-1 0,0-1 0 15,1 8 5-15,-6 9 1 0,1 3 0 0,0 9 0 16,-5 3 0-16,0 9 0 0,-4 0 0 0,4 7 0 15,1 1 0-15,-1 4 0 0,0 4 0 0,0 4 0 16,5 0-4-16,4 4 0 0,5-4 0 0,-4-4 0 16,13 4-20-16,-5-4-4 0,5-5 0 0,5-3-1 15,-1 4-3-15,10-8-8 0,-5-5 12 0,5 5-4 0,-5 0-8 16,4-8 0-16,1-1-10 0,0-3-1012 16</inkml:trace>
          <inkml:trace contextRef="#ctx0" brushRef="#br0" timeOffset="13437.3146">1310 4059 1321 0,'0'0'28'0,"0"0"7"0,0 0 1 0,0 0 2 0,0-8-30 0,4-5-8 0,10 1 0 0,4 8 0 15,1 0 46-15,3-4 8 0,6 0 2 0,3 0 0 16,1 0-29-16,0-8-6 0,5-1-1 0,-1-3 0 16,0 0-12-16,1-4-8 0,-1-9 8 0,1 1-8 15,4 0 17-15,-5-9-1 0,5-3 0 0,5-5 0 16,-1-8 0-16,5-3-1 0,0-1 0 0,5-8 0 16,-5-8 11-16,5 4 2 0,-1 1 1 0,-4-5 0 15,-9 4-13-15,-4-4-4 0,-5 4 0 0,-10 0 0 16,1 0-12-16,-14 13-10 0,-4-1 2 0,-10 8 0 15,-4 1-28-15,-4 3-4 16,-6 9-2-16,-8 3 0 0,-9 13 13 0,-1-4 2 16,-4 7 1-16,0 5 0 0,5 8 26 0,-1 0 0 0,-4 4 0 0,5 12 0 0,4-4 9 15,0 8 7-15,0 0 2 0,5 1 0 0,9 7-6 0,0 0-2 16,-1 8 0-16,1 5 0 0,0 7-2 0,4 1 0 16,5 3 0-16,0 13 0 0,-5 12 9 0,5 8 2 15,0 3 0-15,-4 14 0 0,-1 7 1 0,5 4 1 16,-5 8 0-16,5-3 0 0,-5-5 22 0,1 4 4 15,8 0 1-15,1-8 0 0,-1-7-23 0,5-9-4 0,0-5-1 0,5 1 0 0,-5-8-6 16,4-4-2 0,-4-4 0-16,5-4 0 0,4-9-3 0,-5 1-1 15,1-5 0-15,-1-7 0 0,6-5-8 0,-6-3 0 16,5-9 0-16,5-8 0 16,0-4-133-16,8-8-32 0,1-12-7 0</inkml:trace>
          <inkml:trace contextRef="#ctx0" brushRef="#br0" timeOffset="13897.6661">3104 3492 1382 0,'-28'-28'123'0,"19"20"-99"0,-4 0-24 0,-1 3 0 16,-4 1 108-16,4 0 16 0,0 8 3 0,1 5 1 16,8 3-187-16,-8 8-37 0</inkml:trace>
        </inkml:traceGroup>
        <inkml:traceGroup>
          <inkml:annotationXML>
            <emma:emma xmlns:emma="http://www.w3.org/2003/04/emma" version="1.0">
              <emma:interpretation id="{F4626A3A-E8D5-47D2-9EB5-2C26A08AB19D}" emma:medium="tactile" emma:mode="ink">
                <msink:context xmlns:msink="http://schemas.microsoft.com/ink/2010/main" type="inkWord" rotatedBoundingBox="10451,4902 11674,4773 11728,5283 10504,541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6921.8999">8285 3796 172 0,'0'0'16'0,"0"0"-16"16,0 0 0-16,0 0 0 0,0-13 257 0,4 5 49 15,-4 8 10-15,5-4 1 0,4-4-176 0,9 0-35 16,-4 4-7-16,9 0-2 0,4-4-26 0,-4 4-6 16,9 0-1-16,-1-4 0 0,15 4-19 0,9-4-4 15,-5 8-1-15,9-9 0 0,0 5-19 0,0 0-4 16,5 0-1-16,4-4 0 0,-4 4-7 0,-5 0-1 15,0 0-8-15,1-4 12 0,-6 4-12 0,-8-4 0 16,-1 4 0-16,-8 0-10 0,-10 0 10 0,0 0 0 16,-4 0 0-16,0 4 0 0,-9 0 0 0,-1-4 0 15,1 4 0-15,-14 0 8 0,0 0-26 0,9 8-5 0,-9 4-1 0,0 0-894 16</inkml:trace>
          <inkml:trace contextRef="#ctx0" brushRef="#br0" timeOffset="17153.0242">8453 4140 1324 0,'0'0'118'0,"0"0"-94"15,0 0-24-15,0 0 0 0,18-4 172 0,5-5 29 16,-5 9 7-16,10-4 0 0,-1 8-116 0,5-4-24 15,4 0-5-15,1 4-1 0,-5 1-37 0,9-1-7 16,4 0-2-16,5 0 0 0,0 0-16 0,5 0-14 16,0 0 2-16,4 0-680 15,9 0-136-15</inkml:trace>
        </inkml:traceGroup>
        <inkml:traceGroup>
          <inkml:annotationXML>
            <emma:emma xmlns:emma="http://www.w3.org/2003/04/emma" version="1.0">
              <emma:interpretation id="{16A1B3E0-F086-4C88-997A-A711EEAB4D92}" emma:medium="tactile" emma:mode="ink">
                <msink:context xmlns:msink="http://schemas.microsoft.com/ink/2010/main" type="inkWord" rotatedBoundingBox="14223,3125 19487,2571 19682,4429 14418,4983">
                  <msink:destinationLink direction="with" ref="{7C80A5C9-68A2-42EF-AF90-1B511A3E9D40}"/>
                </msink:context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875.0739">13146 1873 1342 0,'0'0'60'0,"0"0"12"0,0 0-58 0,0 0-14 16,0 0 0-16,0 0 0 0,14 8 113 0,0 9 20 15,-1-9 4-15,-4 16 1 0,0 4-35 0,0 9-7 0,-4 7-2 0,-5 9 0 16,0 8-24-16,-5 3-5 0,-4 1-1 0,0 12 0 16,5 4-18-16,-10 0-4 0,5 8-1 0,0-8 0 15,0 4-19-15,0-4-4 0,0 0-1 0,4-4 0 16,0-5-9-16,1 1-8 0,-1-4 12 0,-4-4-12 31,0-1-102-31,0-11-27 0,0-4-6 0,4-9-1 0</inkml:trace>
          <inkml:trace contextRef="#ctx0" brushRef="#br0" timeOffset="19166.0976">14644 1792 1382 0,'-5'-24'61'0,"1"16"13"0,4 8-59 0,-5-4-15 16,5 4 0-16,-9-4 0 0,0 8 151 0,0 8 27 15,-9 4 6-15,4 9 0 0,-4 3-96 0,-5 12-19 16,5 9-4-16,-5 8-1 0,0 7-20 0,5-7-4 15,5 8 0-15,-1 8-1 0,0 3-15 0,10 1-4 16,-1 0 0-16,5 4 0 0,0 4-6 0,5-4-2 16,8 0 0-16,6-4 0 0,-6-4-12 0,10 0 0 15,0-1 0-15,4-15-755 16,0-8-144-16</inkml:trace>
          <inkml:trace contextRef="#ctx0" brushRef="#br0" timeOffset="19422.9036">15363 2347 2196 0,'18'-41'48'0,"-4"21"11"0,0-8 1 0,4-5 1 0,9 5-49 0,1-4-12 0,3 3 0 0,1 5 0 16,0 0 42-16,0 4 6 0,0 3 0 0,-5 5 1 15,1 4-7-15,-6 8-2 0,1 4 0 0,0 12 0 0,4 9-32 16,0 3-8-16,-4 8 0 0,5 9 0 0,-1-1 8 0,0 9 2 15,5 12 1-15,4 4 0 0,-8-1-3 0,-1-3 0 16,0 4 0-16,1 0 0 0,-5-5-8 0,4-3 0 16,0-8 9-16,-4-5-9 0,4-3-12 15,-4-5-8-15,0-7 0 0,-5-1-736 16,0-12-146-16</inkml:trace>
          <inkml:trace contextRef="#ctx0" brushRef="#br0" timeOffset="19647.058">16415 2076 2070 0,'-9'4'45'0,"-5"4"10"0,-4 4 1 0,-14 8 3 0,0 4-47 0,-4 13-12 0,-10 3 0 0,-4 13 0 15,0 0 48-15,-5 7 8 0,1 9 2 0,-1 12 0 16,5 0-35-16,5-4-7 0,-1 4-2 0,1-4 0 15,8-5-2-15,1 1 0 0,-1 0 0 0,-4-4 0 16,5-4-12-16,4-1 0 0,5-7 0 0,4-4-702 16,0-9-141-16</inkml:trace>
          <inkml:trace contextRef="#ctx0" brushRef="#br0" timeOffset="18559.6686">12099 2420 748 0,'0'0'67'0,"5"-8"-54"15,-1-5-13-15,1 1 0 0,4-4 143 0,0 4 25 16,5-8 6-16,-1-1 1 0,10 1-67 0,0-4-14 16,4 0-2-16,0-5-1 0,5 5-44 0,-4 4-9 15,4 0-2-15,-1-1 0 0,1 5-27 0,-4 0-9 16,-6 4 0-16,-3 12 0 0,-1 0 0 0,0 8 0 15,-4 4 0-15,-5 12 0 0,0 9 0 0,0 15 0 16,-5-3 0-16,1 7 0 0,-5 17 0 0,0 0 12 16,5 0-3-16,-1 8 0 0,1 0 13 0,-1-5 2 15,1-7 1-15,8-4 0 0,10-9 3 0,0-3 0 16,0-4 0-16,4-13 0 0,0-8-3 0,5-4 0 16,0-3 0-16,0-9 0 0,-5-4 15 0,5-4 2 0,0-4 1 15,0-4 0-15,-5-9 13 0,5-7 2 0,4 4 1 0,1-8 0 16,-1-1-12-16,1-3-3 0,8-5 0 0,-4-7 0 15,-4-5-10-15,4 1-2 0,0-5-1 0,0 1 0 16,0-9-20-16,0 4-11 0,-1 1 12 0,-3 3-12 16,-1-4 0-16,-4 1 0 0,5 3 0 0,-10 0 0 15,0 1-13-15,-4 3-7 0,0 5 0 0,-5 7-1 16,-9 9-93-16,0 8-18 0,-9 4-4 16,0 3-939-16</inkml:trace>
          <inkml:trace contextRef="#ctx0" brushRef="#br0" timeOffset="19885.5733">17107 1432 2343 0,'9'4'52'0,"5"12"10"0,4 9 2 0,5 3 2 0,-5 8-53 0,5 9-13 16,13 8 0-16,-9 3 0 0,-4 5 54 0,-5 0 8 15,0 7 2-15,10 9 0 0,-10-4-20 0,-9 4-3 16,-4 8-1-16,4-8 0 0,0 8-11 0,-9 4-2 15,-5 8-1-15,1 4 0 0,-10-8-26 0,5 0 0 16,-5 5 0-16,-4-1 0 16,-9-4-114-16,-1-4-22 0,1-4-4 0</inkml:trace>
        </inkml:traceGroup>
      </inkml:traceGroup>
    </inkml:traceGroup>
    <inkml:traceGroup>
      <inkml:annotationXML>
        <emma:emma xmlns:emma="http://www.w3.org/2003/04/emma" version="1.0">
          <emma:interpretation id="{0D3523EE-8A70-4CC5-9047-F8F7A103084D}" emma:medium="tactile" emma:mode="ink">
            <msink:context xmlns:msink="http://schemas.microsoft.com/ink/2010/main" type="paragraph" rotatedBoundingBox="13709,5447 27493,4709 27616,7020 13833,775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4EC87A3-9BC9-4930-AE0D-EDF96DA3FF85}" emma:medium="tactile" emma:mode="ink">
              <msink:context xmlns:msink="http://schemas.microsoft.com/ink/2010/main" type="line" rotatedBoundingBox="13709,5447 27493,4709 27616,7020 13833,7757"/>
            </emma:interpretation>
          </emma:emma>
        </inkml:annotationXML>
        <inkml:traceGroup>
          <inkml:annotationXML>
            <emma:emma xmlns:emma="http://www.w3.org/2003/04/emma" version="1.0">
              <emma:interpretation id="{327067A9-D563-4F0B-8F2C-A35D56E61C60}" emma:medium="tactile" emma:mode="ink">
                <msink:context xmlns:msink="http://schemas.microsoft.com/ink/2010/main" type="inkWord" rotatedBoundingBox="13731,5859 15532,5762 15605,7125 13804,722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310.3003">11994 4702 288 0,'0'0'25'0,"-9"-8"-25"15,9 0 0-15,0 8 0 0,0 0 187 0,0 0 32 16,0 0 6-16,0 0 2 0,0 0-153 0,0 0-30 16,0 0-7-16,0 0-1 0,0 0-6 0,0 0-2 15,0 0 0-15,0 0 0 0,0 0 4 0,-9 0 0 16,9 0 0-16,-9-4 0 0,0 0 4 0,9 4 2 15,-9 4 0-15,9-4 0 0,-9-4-19 0,4 4-4 16,-4 4-1-16,9-4 0 0,0 0-3 0,0 0-1 16,-9 8 0-16,4 0 0 0,-4 0-10 0,-4-4 12 15,8 4-12-15,-8 0 12 0,3 0-12 0,1 5 0 16,0-1 0-16,-4 4 0 0,3-4 17 0,1 4 8 16,-9 0 2-16,4 9 0 0,1-1 7 0,-5 4 2 15,4 1 0-15,-4 3 0 0,4 0-3 0,0 5 0 0,1 3 0 16,-1 9 0-16,0-1 0 0,5 5 0 0,0 0 0 0,5 3 0 15,-1-3-9-15,1-5-1 0,-1 5-1 0,5 0 0 16,5-5-5-16,-10 1-1 0,5-1 0 0,5-7 0 16,-5-5-1-16,4 5-1 0,1-9 0 0,-1 1 0 15,1 3-14-15,-1 0 11 0,1-7-11 0,4-5 10 16,-4 0-10-16,4-4 0 0,4-7-10 0,1 3-1034 16</inkml:trace>
          <inkml:trace contextRef="#ctx0" brushRef="#br0" timeOffset="24658.9084">12536 5406 1497 0,'9'-20'66'0,"-4"12"14"0,-1-8-64 0,1-4-16 15,9-5 0-15,-5 1 0 0,0 0 144 0,4 3 24 16,1-7 6-16,4 4 1 0,1-5-102 0,8 5-20 16,-4 0-4-16,-1 4-1 0,6-1-25 0,-6 5-6 15,1 0-1-15,0 8 0 0,0-4-4 0,-1 4 0 16,-3 4-1-16,-6 4 0 0,6 4 0 0,-1 4 0 16,-5 4 0-16,6 4 0 0,-1 0 5 0,0 13 2 0,0-1 0 0,5 4 0 15,0 5 5-15,0 3 1 16,-1 1 0-16,-3-1 0 0,8 1-9 0,-4-1-2 0,-1-3 0 0,1-1 0 15,0 0 7-15,-5 1 0 0,-4-9 1 0,-1 1 0 16,1-1-21-16,0-4-16 0,4-4 2 0,-9 1 1 16,0-1-3-16,0 0-1 0,0-8 0 0,-4 4-763 15,4-3-152-15</inkml:trace>
          <inkml:trace contextRef="#ctx0" brushRef="#br0" timeOffset="24915.862">13383 5022 1209 0,'-5'0'108'0,"1"-4"-87"16,4 4-21-16,-9 4 0 0,0 0 116 0,0 8 20 16,4 0 3-16,0 4 1 0,1 5-30 0,-5 3-6 15,0 8 0-15,-5 9-1 0,0-1-33 0,-4 5-6 16,-5 3-2-16,1 1 0 0,3 3-18 0,-3-3-4 15,-1 0-1-15,-4-5 0 0,4-3-23 0,-5-1-4 16,6-4 0-16,-6 5-1 0,1-5-11 0,0 1 8 16,-1-5-8-16,1-4 8 15,4 1-87-15,1-5-17 0,-6-8-4 0,15 0-912 0</inkml:trace>
        </inkml:traceGroup>
        <inkml:traceGroup>
          <inkml:annotationXML>
            <emma:emma xmlns:emma="http://www.w3.org/2003/04/emma" version="1.0">
              <emma:interpretation id="{0EA185DB-4A3F-45C8-8D02-FDFEBD174BB9}" emma:medium="tactile" emma:mode="ink">
                <msink:context xmlns:msink="http://schemas.microsoft.com/ink/2010/main" type="inkWord" rotatedBoundingBox="16156,5699 21375,5420 21477,7328 16258,7607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5152.224">14029 5313 2023 0,'-4'-16'89'0,"4"16"19"0,13-4-86 0,10 4-22 0,5 0 0 0,3-4 0 0,1 0 68 0,5 4 8 16,-1-4 3-16,1 4 0 15,-1-4-21-15,0 0-4 0,-4-4-1 0,0 4 0 0,0 4-45 0,0-4-8 16,0 4 0-16,-5-5 0 16,5 1-180-16,0 0-32 0,32-4-5 0,-14 0-2 0</inkml:trace>
          <inkml:trace contextRef="#ctx0" brushRef="#br0" timeOffset="25798.7644">14985 4981 1407 0,'-13'-12'31'0,"8"4"6"0,5-4 2 0,0-4 1 0,0 0-32 0,5-5-8 15,4 5 0-15,4 0 0 0,1-4 104 0,4-1 20 16,5 1 4-16,4 0 1 0,-4-4-59 0,5 4-12 16,-6-1-2-16,6 5-1 0,-6 0-3 0,1 0-1 0,4 4 0 0,-4 8 0 15,0 4-11-15,4 4-3 0,-4 8 0 0,4 8 0 16,-4 0-9-16,4 13-3 0,1 7 0 0,-5 5 0 15,4 3-11-15,-4 1-2 0,-1-1-1 0,1 9 0 16,4 4-11-16,-4-1 10 0,5-3-10 0,-1-4 10 16,0-1-10-16,5-7 10 0,-5-5-10 0,-4-3 10 15,4-9-19-15,-8-8-4 0,-6-4-1 0,1 1-734 16,-10-9-146-16</inkml:trace>
          <inkml:trace contextRef="#ctx0" brushRef="#br0" timeOffset="26043.4375">15964 4645 1756 0,'0'0'78'0,"-4"-8"16"0,-1 0-75 0,5 8-19 16,0 0 0-16,0 0 0 0,-9 8 40 0,0 0 5 15,-5 5 1-15,-4 3 0 0,-5 8 10 0,0 8 3 16,-4 5 0-16,-5 11 0 0,0 1-9 0,1 4-2 15,-10-1 0-15,-5 5 0 0,5 4-14 0,0-1-3 16,5 1-1-16,-5 0 0 0,0 3-18 0,0 1-3 16,-5-8-1-16,10 4 0 0,-1-13-24 0,1 1-4 15,4-5-2-15,5-3-689 16,4-9-137-16</inkml:trace>
          <inkml:trace contextRef="#ctx0" brushRef="#br0" timeOffset="26422.148">16383 5475 2026 0,'0'0'44'0,"0"0"10"0,-5-8 2 0,1 4 1 0,-1 0-45 0,5 4-12 16,-9-4 0-16,9 4 0 0,-4-4 60 0,4 4 9 15,0 0 3-15,0 0 0 0,0 0-52 0,0 0-11 16,-5 8-1-16,1 4-8 0,-1 0 21 0,5 4-2 15,-5 1-1-15,1-1 0 0,-1 0-8 0,5 4-2 16,-4 4 0-16,4-3 0 0,0-1-8 0,-5-4 0 16,5 0 9-16,0 5-9 0,0-5 0 0,5-4 0 15,-1-4 0-15,1 0-12 16,-5-8-142-16,9 4-29 0,5-4-5 0</inkml:trace>
          <inkml:trace contextRef="#ctx0" brushRef="#br0" timeOffset="26569.1687">16529 4876 1785 0,'0'0'159'16,"0"0"-127"-16,0 0-32 0,0 0 0 0,9 12 0 0,-5-4-13 0,10 4 1 0</inkml:trace>
          <inkml:trace contextRef="#ctx0" brushRef="#br0" timeOffset="26862.1971">17066 4427 2217 0,'14'-28'48'0,"-5"19"11"0,4 1 1 0,5 0 4 0,-8 4-52 0,8 4-12 16,5 8 0-16,-5 4 0 0,-5 5 76 0,1 7 12 16,4 4 2-16,1 13 1 0,-1 7-21 0,-5 9-4 15,-8 4-1-15,9 12 0 0,-1-1-5 0,-4 5-2 16,-4 0 0-16,-10 0 0 0,5 4-14 0,-4 0-2 16,-1-4-1-16,-4 0 0 0,-5-4-26 0,1-5-6 15,4-7-1-15,-5 0 0 0,-4-5-8 0,-5 1 0 16,0-8 0-16,5-5 8 15,-5 1-152-15,1-9-30 0,-10-8-6 0,0-3-1048 0</inkml:trace>
          <inkml:trace contextRef="#ctx0" brushRef="#br0" timeOffset="29502.4889">17867 4933 1566 0,'0'0'34'0,"0"-8"7"0,5-9 2 0,-1 1 1 0,1 0-35 0,4-4-9 0,5-4 0 0,-1-1 0 16,5-3 63-16,1 4 10 0,-1-9 3 0,9 9 0 15,5 4-13-15,-5 0-3 0,1-1 0 0,-6 9 0 16,1 0-38-16,0 0-8 0,-5 4-2 0,0 8 0 16,1 4-12-16,-1 8-10 0,0 0 2 0,0 4 0 15,-9 9 8-15,9 3 0 0,-4 8 0 0,4 5 0 16,-9 11 0-16,1 1 0 0,-1 4 0 0,4 7 0 16,-4 1 0-16,1 4 0 0,-1 4 0 0,0 0 0 15,4-9 0-15,1-7 0 0,0-4 0 0,-5-9 0 16,4-7 0-16,-3-9 0 0,-6 0 0 0,5-7 0 0,-4-9 30 15,-1 0 11-15,1-4 3 0,-5-8 0 0,9 0 25 0,5-4 6 16,-5-4 1-16,4-8 0 0,-3-1-23 0,8-3-4 16,0-4-1-16,5-8 0 0,-5-1-17 0,9-7-4 15,1-1-1-15,3-3 0 0,6-9 2 0,-1-4 0 16,5 1 0-16,5-5 0 0,-5 4-5 0,4-3-1 16,-4 3 0-16,0-4 0 0,-4 9-22 0,-6 3 0 15,1 1 0-15,-9 7 0 0,-5 5 0 0,1 7 0 16,-10 5 0-16,-5 0 8 15,-4 4-100-15,0 3-19 0,-9 9-4 0,-5 0-1 16,-4 8-112-16,-5 4-22 0,-31 12-5 0,8 9-1 0</inkml:trace>
          <inkml:trace contextRef="#ctx0" brushRef="#br0" timeOffset="29965.9629">18636 4609 990 0,'0'-20'44'0,"0"20"8"0,5-12-41 0,0 4-11 15,-5-5 0-15,4 5 0 0,5 0 98 0,-4 0 18 16,-1-4 3-16,1 0 1 0,-1 4-32 0,6-4-5 16,-6 4-2-16,5-5 0 0,-4 9-6 0,-5 4-2 15,4-8 0-15,-4 8 0 0,9-4-12 0,1 0-2 16,-10 4-1-16,0 0 0 0,9 0-25 0,-9 0-5 16,9 8 0-16,-5 4-1 0,-4 1-18 0,5 3-9 15,-5 0 10-15,4 8-10 0,-8 4 22 0,4 9-2 16,-5 3 0-16,1 13 0 0,-1 4 10 0,1 7 2 15,-5-3 0-15,-1 16 0 0,1 4-8 0,5 0-2 16,-10 0 0-16,5 0 0 0,4 0 16 0,-4 0 3 16,0-4 1-16,0-1 0 0,5-11-18 0,-10 4-3 15,9-4-1-15,-4-1 0 0,0-7-20 0,0 0 0 16,0-9 0-16,0-3 0 0,-9-9 8 0,4-7-8 16,0-5 8-16,1-4-8 0,-6-4-8 0,6 1-7 15,-1-9-1-15,5-8 0 16,0-4-163-16,0-9-33 0,4-3-6 0</inkml:trace>
        </inkml:traceGroup>
        <inkml:traceGroup>
          <inkml:annotationXML>
            <emma:emma xmlns:emma="http://www.w3.org/2003/04/emma" version="1.0">
              <emma:interpretation id="{643A7906-4BFF-4E06-8547-F9F61BF29928}" emma:medium="tactile" emma:mode="ink">
                <msink:context xmlns:msink="http://schemas.microsoft.com/ink/2010/main" type="inkWord" rotatedBoundingBox="21921,5158 25482,4968 25597,7128 22036,7318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3234.0483">22306 5394 1267 0,'0'0'112'16,"0"0"-89"-16,0 0-23 0,0 0 0 15,0 0 121-15,0 0 20 0,-9 8 4 0,4 8 1 16,-4 1-66-16,0 3-12 0,-5 4-4 0,5 4 0 16,0 1-18-16,0-1-4 0,0 0-1 0,0 1 0 0,4-5-13 0,5-4-4 15,0 1 0-15,0-1 0 0,5 0-24 0,-1-4 0 16,5-4 0-16,0 0-668 15,-4-8-132-15</inkml:trace>
          <inkml:trace contextRef="#ctx0" brushRef="#br0" timeOffset="33368.6127">22479 4787 1209 0,'-5'-8'108'0,"5"0"-87"16,-4 0-21-16,4 8 0 0,0 0 184 0,0 0 32 15,0 0 6-15,0 0 2 16,-5 8-265-16,5 8-53 0</inkml:trace>
          <inkml:trace contextRef="#ctx0" brushRef="#br0" timeOffset="33704.8415">22902 4091 1893 0,'18'-16'84'0,"-9"8"17"0,5 0-81 0,9 4-20 16,0 4 0-16,4 8 0 0,5 8 70 0,-5 4 10 15,5 4 1-15,4 13 1 0,1 3-14 0,-1 9-4 16,-4-1 0-16,0 17 0 0,-5 8-18 0,-4 4-4 16,-9 4-1-16,-1 16 0 0,-8-12-14 0,-10 12-3 15,-8 8-1-15,-15 13 0 0,-3-13-3 0,-1 0-1 16,0-4 0-16,-14 0 0 0,-4-12-10 0,0-8-1 16,9 0-8-16,-4-8 12 15,4-8-84-15,4-12-16 0,-4-5-4 0</inkml:trace>
          <inkml:trace contextRef="#ctx0" brushRef="#br0" timeOffset="30381.5144">19884 4006 1324 0,'0'0'118'0,"0"0"-94"15,0 0-24-15,9-8 0 0,-4 0 32 0,-5 8 3 16,0 0 0-16,0 0 0 0,0 0 100 0,0 0 20 16,0 0 4-16,0 0 1 0,0 0-77 0,4 8-15 0,-4 8-4 0,0 8 0 15,0-3-35-15,-9 7-7 0,4-4-2 0,-4 9 0 16,0-5-6-16,-4 4-2 0,-1-3 0 0,0-1 0 15,1 4-12-15,-1-3-10 0,-4-1 2 0,4 4-1039 16</inkml:trace>
          <inkml:trace contextRef="#ctx0" brushRef="#br0" timeOffset="30767.073">20444 4399 1825 0,'4'-25'80'0,"5"13"18"0,-4 0-78 0,0-4-20 15,-1 0 0-15,5 3 0 0,-4 1 99 0,-1 0 16 16,1 4 3-16,-5 8 1 0,0 0-69 0,0 0-14 16,0 0-2-16,0 0-1 0,-14 4-1 0,-4 8 0 15,0 4 0-15,-5 13 0 0,-4 7-14 0,-1 9-3 16,1 7-1-16,-5 5 0 0,0 0 2 0,5 7 0 16,-5 1 0-16,5 4 0 0,4-4 11 0,5-1 2 15,0 5 1-15,9-4 0 0,4-4-11 0,-4-1-3 16,4-3 0-16,5 0 0 0,5-1-8 0,-1-3-8 0,6-8 9 15,3-1-9-15,-4-3 0 0,10-5 0 0,-1-8-13 16,5-3 4 0,4-5-167-16,0-4-32 0,23 0-8 0,0-12 0 0</inkml:trace>
          <inkml:trace contextRef="#ctx0" brushRef="#br0" timeOffset="31487.3959">20772 4937 1209 0,'-5'-16'53'0,"5"16"12"0,5-13-52 0,-5 1-13 15,4 0 0-15,1 0 0 0,-1 0 90 0,5-4 15 16,0 0 3-16,1-1 1 0,3-3-21 0,1 4-5 16,4 0-1-16,0-4 0 0,5 7-21 0,-5-3-4 15,5 4-1-15,0-4 0 0,0 4-3 0,-1 0-1 16,6-1 0-16,-6 5 0 0,6 0 4 0,-6 4 0 15,-3 0 0-15,-1 8 0 0,0 0-39 0,-4 8-7 16,4 1-2-16,-4 3 0 0,4 4 7 0,0 0 1 16,0 4 0-16,-4 1 0 0,4 7-7 0,0-4-1 15,1 1 0-15,3-1 0 0,-3 0-8 0,-1 1 0 16,0-1 0-16,-4-4 0 0,-1-3 0 0,5-1 0 16,1 8 0-16,-1-4 0 0,0 1 0 0,0-1 0 15,1 0 0-15,-1 9 0 0,0-9 0 0,-4-4 0 16,-1 4 0-16,-4-7 0 15,0-5-150-15,1-4-22 0,-1 4-5 0,0-4-797 0</inkml:trace>
          <inkml:trace contextRef="#ctx0" brushRef="#br0" timeOffset="31818.417">21682 4459 1911 0,'0'-24'84'0,"5"16"19"0,4-4-83 0,-5 4-20 16,1 0 0-16,4 4 0 0,0-1 66 0,-9 5 9 16,0 0 1-16,0 0 1 0,0 0-61 0,5 9-16 15,-10 7 0-15,-4 8 0 0,0 4 53 0,-5 9 8 16,-4 7 2-16,-5 9 0 0,0 4-24 0,1 3-5 15,-6 1-1-15,6 4 0 0,-6-5-14 0,6 1-3 16,-1 0-1-16,0-4 0 0,0-9-15 0,5 1 9 16,0-1-9-16,0-7 8 0,-1-5-8 0,1 1-17 15,0-1 4-15,4-8 1 16,-4-3-125-16,0-1-25 0,4-8-5 0,1 0-802 0</inkml:trace>
        </inkml:traceGroup>
        <inkml:traceGroup>
          <inkml:annotationXML>
            <emma:emma xmlns:emma="http://www.w3.org/2003/04/emma" version="1.0">
              <emma:interpretation id="{A1E1EC3B-9EE4-40E8-AC5A-8F49C75D72AB}" emma:medium="tactile" emma:mode="ink">
                <msink:context xmlns:msink="http://schemas.microsoft.com/ink/2010/main" type="inkWord" rotatedBoundingBox="27262,4722 27493,4709 27521,5239 27291,5251"/>
              </emma:interpretation>
              <emma:one-of disjunction-type="recognition" id="oneOf10">
                <emma:interpretation id="interp14" emma:lang="" emma:confidence="1">
                  <emma:literal>,</emma:literal>
                </emma:interpretation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/</emma:literal>
                </emma:interpretation>
                <emma:interpretation id="interp17" emma:lang="" emma:confidence="0">
                  <emma:literal>)</emma:literal>
                </emma:interpretation>
                <emma:interpretation id="interp18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34617.232">25317 3549 1728 0,'0'0'76'0,"0"0"16"0,0 0-73 15,0 0-19-15,0 0 0 0,5 12 0 0,-5 8 55 0,0 4 7 0,-5 5 2 0,-4 7 0 16,0 9 0-16,-10-1 0 0,1 9 0 0,-10 16 0 15,-9 3-52-15,1-3-12 0,-6 0 0 0</inkml:trace>
        </inkml:traceGroup>
      </inkml:traceGroup>
    </inkml:traceGroup>
    <inkml:traceGroup>
      <inkml:annotationXML>
        <emma:emma xmlns:emma="http://www.w3.org/2003/04/emma" version="1.0">
          <emma:interpretation id="{2FD85BC5-D2AD-4114-B870-86EA798B70BD}" emma:medium="tactile" emma:mode="ink">
            <msink:context xmlns:msink="http://schemas.microsoft.com/ink/2010/main" type="paragraph" rotatedBoundingBox="5235,7545 9548,7599 9520,9856 5207,98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7EDA60C-0565-40A6-A01C-7B8CE90395C9}" emma:medium="tactile" emma:mode="ink">
              <msink:context xmlns:msink="http://schemas.microsoft.com/ink/2010/main" type="line" rotatedBoundingBox="5235,7545 9548,7599 9520,9856 5207,9802"/>
            </emma:interpretation>
          </emma:emma>
        </inkml:annotationXML>
        <inkml:traceGroup>
          <inkml:annotationXML>
            <emma:emma xmlns:emma="http://www.w3.org/2003/04/emma" version="1.0">
              <emma:interpretation id="{AEF3B83B-F585-426D-A24C-ED59B00CF465}" emma:medium="tactile" emma:mode="ink">
                <msink:context xmlns:msink="http://schemas.microsoft.com/ink/2010/main" type="inkWord" rotatedBoundingBox="5235,7545 9548,7599 9520,9856 5207,9802"/>
              </emma:interpretation>
              <emma:one-of disjunction-type="recognition" id="oneOf11">
                <emma:interpretation id="interp19" emma:lang="" emma:confidence="1">
                  <emma:literal>here</emma:literal>
                </emma:interpretation>
                <emma:interpretation id="interp20" emma:lang="" emma:confidence="0">
                  <emma:literal>hue</emma:literal>
                </emma:interpretation>
                <emma:interpretation id="interp21" emma:lang="" emma:confidence="0">
                  <emma:literal>hire</emma:literal>
                </emma:interpretation>
                <emma:interpretation id="interp22" emma:lang="" emma:confidence="0">
                  <emma:literal>hen</emma:literal>
                </emma:interpretation>
                <emma:interpretation id="interp23" emma:lang="" emma:confidence="0">
                  <emma:literal>heil</emma:literal>
                </emma:interpretation>
              </emma:one-of>
            </emma:emma>
          </inkml:annotationXML>
          <inkml:trace contextRef="#ctx0" brushRef="#br0" timeOffset="36976.8076">5066 6503 1706 0,'0'-4'37'0,"0"-4"8"0,5-4 2 0,-5 0 1 0,4 3-38 0,-4 1-10 16,5 0 0-16,-5 0 0 0,4 0 101 0,-4 0 19 15,0 0 3-15,0 8 1 0,0 0-63 0,0 0-12 16,0 0-2-16,9 16-1 0,0 0-35 0,0 13-11 16,1 7 0-16,-6 9 0 0,5 11 0 0,-4 9 0 0,-5 12 0 15,0 8 0-15,-5 12 8 0,1 4-8 0,-5 0 0 16,-1 17 0-16,1-5 0 0,-4 4 0 0,-1-3 8 15,0 3-8-15,-4-12 0 0,5-8 0 0,3 1 0 0,-3-1 0 16,-5-16 14-16,-1-5-1 0,1-3 0 0,0-8 0 16,4-8 11-16,1-9 3 0,4-3 0 0,-5-9 0 15,5-7-27-15,0-9 0 0,0-4 8 0,4-8-8 16,5-8 8-16,0 0-8 0,0-8 12 0,9-8-4 16,0-8 5-16,5-9 1 0,0-11 0 0,-1-5 0 15,5-12-14-15,5-3 0 0,4-1 0 0,10-4 0 16,-1 4 0-16,-4 9-12 0,5 15 12 0,-6 5-10 15,1 3 10-15,-4 13-8 0,-1 12 8 0,-4 8-8 16,-1 4 8-16,1 12-10 0,0 13 10 0,-5-1-10 0,0 0 10 16,1 5 0-16,-1 7 8 0,-4-3-8 0,-1-5 0 0,5 0 0 15,5-3 0-15,-5-5-12 0,5-4 12 0,0-4-12 16,-5 0 12-16,5-3-12 16,-5-9-27-16,0 0-5 0,1-8-2 0,3 0 0 0,-4-4 30 0,5-5 7 15,-5-3 1-15,1 0 0 0,-1-4 8 0,0 0 0 16,-4-5 0-16,-1-3 0 0,1 4 0 0,0-5 14 15,-1 1-3-15,-4 0-1 0,-4-1 3 0,4-3 1 16,0 0 0-16,0-1 0 0,0 5-5 0,1 0-1 16,3-5 0-16,-8 5 0 0,4 0-8 0,-5 3 10 15,1 1-10-15,-5 4 10 0,5-1-10 0,-5 9 0 16,-5-4 0-16,0 4 0 0,1 0 0 0,-5 0 8 16,4 0-8-16,-4 4 0 0,0-1 0 0,0 1 8 15,0 8-8-15,0 0 0 0,0 4 0 0,-1 0 0 0,1 0 0 16,0 5 0-16,0-1-10 0,5 4 10 0,-5 4 0 0,4-4-9 15,0 8 9-15,1 1 0 0,-1 7-9 0,1 0 9 16,-1 5 0-16,1 3 0 0,4 0 0 0,0 5 0 16,0 3 0-16,4-3 0 0,5 3 0 0,-4 1 0 15,4-5 0-15,5-3 0 0,-5-1 8 0,4 1-8 16,1-9 0-16,0-4 0 0,4-3 8 0,-4 3-8 16,4-8 15-16,0-8 1 0,0-4 0 0,0 0 0 15,5-4-16-15,0-4 8 0,4-8-8 0,1 0 0 16,-1-8 12-16,5-1-4 0,0-7-8 0,4-4 12 15,-9-13-12-15,5 1 8 0,5 7-8 0,-1-3 0 0,-4 3 8 16,4 1-8-16,-4 8 0 0,0 3 9 0,0 1-9 16,-5 8 12-16,-4 4-12 0,0 4 12 0,0 8-12 15,-5 4 0-15,-5 8 0 0,1 4 0 0,-5 4 0 0,0 5 0 16,0 7 0-16,-4 8 0 0,-5 1 0 0,0-1 0 16,0-3 0-16,0-5 0 0,-5 0 0 0,5-3 0 15,0-5 9-15,0 0-9 0,0-7 0 0,5-5 0 16,0-4 0-16,4 0 0 0,0-12 0 0,4 0 0 15,6-4 0-15,3 0 0 0,1-5 0 0,4 1 8 16,1-8-8-16,4 0 0 0,4 0 0 0,-4-5 0 16,0-3 0-16,4 4 8 0,1 3-8 0,-1 1 0 15,5-12 0-15,-5-1 0 0,1 1 0 0,-5 0 0 16,-9-1 0-16,4 1 0 0,-4 4 0 0,-5-1 8 16,-4 1-8-16,-1 4 0 0,1-1 0 0,-5 1 0 15,-9 0 0-15,4 4 8 0,-8-1 1 0,4 5 1 0,-9-4 0 16,0 4 0-16,0 4 2 0,0 4 0 0,-5-1 0 0,0 5 0 15,1 0-12-15,-1 4 0 0,0 4 0 0,-4 5 8 16,0 3-8-16,-5 4 0 0,5 0 0 0,-5 8 0 16,9 5 0-16,-4 7 16 0,0 0-2 0,0 1-1 15,4 7-13-15,5-3 0 0,-5-1 0 0,5 5 0 16,9-1 0-16,5-3 0 0,-5 3 0 0,4-3 0 16,1-5 8-16,9 1 0 0,4-5-8 0,5 0 12 15,-1-3-12-15,10-5 0 0,0 0 0 0,9-3-10 16,0-1-81-16,0-8-16 15,4 0-3-15</inkml:trace>
          <inkml:trace contextRef="#ctx0" brushRef="#br0" timeOffset="35899.9892">3117 7592 1558 0,'-27'-13'34'0,"18"5"7"0,-5 0 2 0,5 0 1 16,5 4-35-16,-1 4-9 0,5 0 0 0,0 0 0 15,0 0 13-15,5 8 1 0,-1 4 0 0,5 9 0 0,9 3 6 16,-8 0 2-16,-1 9 0 0,0 7 0 0,4 5 15 0,-3 3 3 16,-10 9 1-16,4 3 0 0,1 5-7 0,-5 0-2 15,0 0 0-15,4 4 0 0,-4-13-17 0,0 1-4 16,0-9-1-16,5 5 0 0,-1-13-10 0,1-3 8 16,-1-9-8-16,6-3 8 0,-1-9-8 0,4-8 10 15,-4-4-10-15,10-8 10 0,8-12 2 0,0-13 1 16,10 1 0-16,-5-17 0 0,-1-7-3 0,6-1-1 15,13-7 0-15,0-1 0 0,-4-4-9 0,-6 0 0 16,1 5 0-16,-4-1 0 0,-10 0 0 0,-4 5 8 16,0 3-8-16,0 8 0 0,-5 9 11 0,-9 8-3 15,4 7-8-15,-3 9 12 0,-6 0 27 0,-4 12 5 16,0 12 0-16,5 13 1 0,4 3-20 0,-5 12-4 16,1 9-1-16,4 12 0 0,0-1-20 0,0 9 8 0,0 0-8 15,5-4 0-15,0-9 0 0,-1-3 8 0,1-4-8 16,0-5 0-16,4-12 0 0,-5 1 0 0,1-9 0 15,0-8 8-15,-1-4-8 0,1-4 0 0,0-3 8 16,-1-10-8-16,6-7 29 0,-1 0 2 0,0-8 0 0,5-8 0 16,0-1-12-16,4-7-3 0,-9-1 0 0,0-7 0 15,5-1-8-15,0-3-8 0,-5-1 12 0,5-3-12 16,-9-1-18 0,4-4-10-16,-5 1-3 0,6-1-717 0,-6 4-144 0</inkml:trace>
        </inkml:traceGroup>
      </inkml:traceGroup>
    </inkml:traceGroup>
    <inkml:traceGroup>
      <inkml:annotationXML>
        <emma:emma xmlns:emma="http://www.w3.org/2003/04/emma" version="1.0">
          <emma:interpretation id="{79A9BA8A-47EE-4BC5-82BC-3B1CD17937E7}" emma:medium="tactile" emma:mode="ink">
            <msink:context xmlns:msink="http://schemas.microsoft.com/ink/2010/main" type="paragraph" rotatedBoundingBox="5259,11324 30258,10142 30360,12298 5360,134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E42784-8F12-428D-A966-BF0EF977145A}" emma:medium="tactile" emma:mode="ink">
              <msink:context xmlns:msink="http://schemas.microsoft.com/ink/2010/main" type="line" rotatedBoundingBox="5259,11324 30258,10142 30360,12298 5360,13480"/>
            </emma:interpretation>
          </emma:emma>
        </inkml:annotationXML>
        <inkml:traceGroup>
          <inkml:annotationXML>
            <emma:emma xmlns:emma="http://www.w3.org/2003/04/emma" version="1.0">
              <emma:interpretation id="{17EE1D9E-8C21-4CE0-AAA8-F548A1BB63B6}" emma:medium="tactile" emma:mode="ink">
                <msink:context xmlns:msink="http://schemas.microsoft.com/ink/2010/main" type="inkWord" rotatedBoundingBox="5265,11463 6642,11398 6737,13415 5360,13480"/>
              </emma:interpretation>
              <emma:one-of disjunction-type="recognition" id="oneOf12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8169.372">3136 10849 1209 0,'-5'-12'108'0,"0"0"-87"16,1-4-21-16,-1 4 0 0,5-4 79 0,0-5 11 16,5 1 2-16,4 0 1 0,0-4-5 0,5 3 0 15,9-7-1-15,-1 4 0 0,6 0-48 0,-1-1-10 16,0 9-1-16,5 0-1 0,5 4-7 0,-6 8-2 15,1 4 0-15,5 8 0 0,-5 4-30 0,-1 12-5 16,-3 9-2-16,-5 11 0 0,-5 9 19 0,-5 11 0 16,1 5-8-16,0 12 8 0,-10-4 0 0,5 0 0 0,0 0 0 15,1 4 0-15,3-8 19 0,1-9-3 0,4-3 0 0,9-4 0 16,1-5-2-16,-1-11-1 0,9-5 0 0,1-7 0 16,-1-9 20-16,1-8 4 0,4-8 1 0,-5-12 0 15,10-8 6-15,-5-9 0 0,-5-3 1 0,0-8 0 16,5-9 3-16,0-7 1 0,-9-1 0 0,0-4 0 15,0 5-20-15,-9-9-4 0,0 0-1 0,-5-3 0 16,-5 3-16-16,1 0-8 0,-5 0 8 0,0 1-8 16,-4 3-12-16,-1 8-8 0,1 5-2 0,0 12 0 15,-5 7-42-15,9 5-8 0,-5 4-1 0,1 4-640 16,-5 8-128-16</inkml:trace>
          <inkml:trace contextRef="#ctx0" brushRef="#br0" timeOffset="38565.2714">3978 10368 1350 0,'0'0'29'0,"0"-12"7"0,0 4 0 0,0-5 3 0,4 5-31 0,1-4-8 0,-5 0 0 0,4 0 0 16,6 0 100-16,-6 4 18 0,1 4 4 0,-1-4 1 16,-4 8-40-16,0 0-8 0,0 0-2 0,9 12 0 15,0 4-34-15,-4 8-7 0,0 5-2 0,-1 7 0 16,1 12 6-16,-1 9 0 0,-4 12 1 0,-4 12 0 15,4 4 13-15,-5 4 2 0,-4 8 1 0,4 12 0 16,-4-8-37-16,0 1-8 0,0-5-8 0,5 4 11 16,-6-12-2-16,6-4 0 0,4 0 0 0,0-4 0 15,0-8-9-15,0-4 10 0,0 3-10 0,4-7 10 16,-4-4-39-16,0-5-8 0,-4-3-2 16,4-8-696-16,0-9-139 0</inkml:trace>
        </inkml:traceGroup>
        <inkml:traceGroup>
          <inkml:annotationXML>
            <emma:emma xmlns:emma="http://www.w3.org/2003/04/emma" version="1.0">
              <emma:interpretation id="{59652A35-4C4A-42B5-B114-9FAAA5648629}" emma:medium="tactile" emma:mode="ink">
                <msink:context xmlns:msink="http://schemas.microsoft.com/ink/2010/main" type="inkWord" rotatedBoundingBox="7504,11230 11003,11064 11093,12971 7594,13136"/>
              </emma:interpretation>
              <emma:one-of disjunction-type="recognition" id="oneOf13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8939.1062">5749 10141 230 0,'-5'-8'20'0,"-4"0"-20"0,-4-8 0 0,3 0 0 16,6 3 363-16,4 1 68 0,-5 0 13 0,1 8 4 15,4 4-324-15,-9 4-64 0,0 8-12 0,4 9-4 16,-4 7-15-16,-5 8-3 0,1 13-1 0,-6 12 0 15,1 3-9-15,-5 13-1 0,1 4-1 0,-1 16 0 16,-4 0 26-16,8 1 6 0,-3 7 1 0,-1 0 0 16,9-8-1-16,1 0 0 0,3-4 0 0,6 4 0 15,-1-12-22-15,14-8-5 0,-4-8-1 0,9 0 0 16,4-8-18-16,5-5 0 0,4-3 0 0,5 0-749 16,-5-5-154-16</inkml:trace>
          <inkml:trace contextRef="#ctx0" brushRef="#br0" timeOffset="39224.4324">5990 11019 1900 0,'-4'-20'169'0,"-1"-4"-135"15,-4-8-34-15,9-5 0 0,-5 1 35 0,10-5 0 16,4 1 0-16,0-1 0 0,0 5 8 0,10-1 1 15,-1-3 1-15,4 8 0 0,1 3-3 0,-5 5-1 0,10 8 0 0,-5 8 0 16,-1 4-26-16,1 12-6 0,4 8-1 16,-4 8 0-16,0 13 28 0,-5 3 6 0,0 5 1 0,5 15 0 15,-5 1-3-15,5 0-1 0,0 8 0 0,4-1 0 16,0-3-17-16,5 0-3 0,0-4-1 0,0-1 0 16,0 1-18-16,-9-8 10 0,9-5-10 0,-10 1 8 15,1-13-68 1,0-4-15-16,-9-3-2 0,-1-5-688 0,-4-4-138 0</inkml:trace>
          <inkml:trace contextRef="#ctx0" brushRef="#br0" timeOffset="39487.6053">6769 10420 1555 0,'0'0'138'0,"-9"-4"-110"15,4 4-28-15,-4 4 0 0,4 0 52 0,-4 5 4 16,-4 3 2-16,4 8 0 0,-10 8 29 0,1 5 5 16,0 3 2-16,0 13 0 0,-10 7-27 0,6 1-6 15,-10 8-1-15,0 8 0 0,5-1-9 0,-5 1-3 16,0 0 0-16,0 8 0 0,5 0-13 0,-1-4-3 16,1-4-1-16,-5 4 0 0,9-9-31 0,-4-3 0 15,9-4 0-15,0 0 0 0,4-9 0 0,0-3-13 16,1-13 2-16,-1 1 1 15,5-13-190-15,4-4-37 0</inkml:trace>
          <inkml:trace contextRef="#ctx0" brushRef="#br0" timeOffset="39730.0862">7019 10097 1785 0,'9'-21'159'0,"0"13"-127"0,-4-4-32 0,4 4 0 16,9 4 133-16,0 4 21 0,5 8 4 0,4 4 1 16,5 9-82-16,0 11-16 0,0 8-3 0,5 9-1 15,-6 8-2-15,1 7-1 0,0 5 0 0,-9 16 0 0,0-4-6 0,-10 12-2 16,6 0 0-16,-15 8 0 16,1-7-20-16,-5-1-4 0,0-4-1 0,-5 8 0 15,-4-4-21-15,-5 0 9 0,-4 0-9 0,0 0 0 16,-5-12-89-16,-4-8-25 0,-5-8-5 15,0-5-1098-15</inkml:trace>
          <inkml:trace contextRef="#ctx0" brushRef="#br0" timeOffset="40495.0165">8125 11363 1317 0,'0'0'58'0,"0"0"13"0,10-8-57 0,-1 0-14 0,0 4 0 0,0-4 0 15,0 0 109-15,5 4 19 0,-1-4 4 0,1 0 1 16,4 4-21-16,0 0-4 0,-4 4 0 0,9 0-1 16,-5 4-41-16,5 0-8 0,4 4-2 0,0-4 0 15,-4 4-21-15,4-4-5 0,1 4-1 0,4-4 0 0,4 0-29 0,5 0 0 16,-4-4-8-16,8-4 8 0,-4 4-20 15,5-4 4-15,4 0 0 0,0-4-1064 16</inkml:trace>
          <inkml:trace contextRef="#ctx0" brushRef="#br0" timeOffset="40081.7684">8162 10918 2286 0,'0'0'101'0,"0"0"21"0,0 0-98 0,9-4-24 0,0-4 0 0,9 0 0 15,5 8 12-15,9 0-2 0,4 0-1 0,1 0 0 16,-1 4 6-16,5 0 1 0,5-4 0 0,-1 4 0 16,-8 0-16-16,4 0 8 0,-5 4-8 0,0-4 0 15,-8 0-16-15,4 0-8 16,-10-4-3-16,1 5 0 0,0-5-17 16,-5-5-4-16,0 5-1 0,1 0 0 0,-6-4-68 0,1 4-14 0,0 4-2 15,-1 5-1-15</inkml:trace>
        </inkml:traceGroup>
        <inkml:traceGroup>
          <inkml:annotationXML>
            <emma:emma xmlns:emma="http://www.w3.org/2003/04/emma" version="1.0">
              <emma:interpretation id="{40715D0E-17B5-4D40-BA85-16A4BFA5C914}" emma:medium="tactile" emma:mode="ink">
                <msink:context xmlns:msink="http://schemas.microsoft.com/ink/2010/main" type="inkWord" rotatedBoundingBox="12020,11005 17207,10759 17285,12398 12097,12643"/>
              </emma:interpretation>
              <emma:one-of disjunction-type="recognition" id="oneOf14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3553.3954">10652 10744 1936 0,'0'-16'43'0,"5"0"9"0,-5-8 1 0,9 3 1 0,-5 1-43 0,6-4-11 0,3 4 0 0,-4-5 0 16,10 5 37-16,-6 0 6 0,5 0 1 0,-4 7 0 16,0 1-18-16,-1 4-3 0,1 0-1 0,0 8 0 15,-1 0-4-15,6 8-1 0,-6 0 0 0,5 8 0 16,1 5 0-16,3 3 0 0,1 0 0 0,0 9 0 15,4-1 7-15,1 4 0 0,-1 1 1 0,0-1 0 16,-4 1 3-16,4-1 0 0,1 5 0 0,-6-9 0 16,-3 0-28-16,-6-3 0 0,5-5 0 0,-4-4 0 15,0 0-10-15,-5-3-7 0,5-1-2 0,-5-8 0 16,-5 4-184-16,1-4-37 0</inkml:trace>
          <inkml:trace contextRef="#ctx0" brushRef="#br0" timeOffset="43846.9217">11367 10368 1458 0,'0'0'64'0,"-4"-4"14"0,4 4-62 0,0 0-16 15,-5-8 0-15,5 8 0 0,0 0 118 0,-14 8 21 0,1 0 4 16,-1 4 1-16,-4 0-52 0,4 8-9 0,-4 9-3 0,-5-1 0 16,0 4-34-16,-4 1-7 0,0 7-2 0,-1 1 0 15,1 3-25-15,-5-3-4 0,5 3-8 0,-5 1 11 16,0-1-11-16,5 5 8 0,0-5-8 0,-1-3 8 16,5-5-8-16,5-3 0 0,0-1 0 0,4-4 0 31,1-3-65-31,-1-5-19 0,0 0-3 0,10 0-908 0</inkml:trace>
          <inkml:trace contextRef="#ctx0" brushRef="#br0" timeOffset="44168.2689">11772 10764 1497 0,'0'0'133'0,"0"-8"-106"16,0-4-27-16,5 4 0 0,4 0 94 0,5 0 14 15,-1 0 2-15,5 0 1 0,1 4-44 0,3-4-9 16,1 4-2-16,0-1 0 0,4 5-9 0,1 0-3 0,-1 0 0 0,0 9 0 16,1-5-44-16,-1 4-10 0,0 4-2 0,1-4 0 15,-1 0-8-15,-4 0-1 0,4 4-1 0</inkml:trace>
          <inkml:trace contextRef="#ctx0" brushRef="#br0" timeOffset="43161.458">10293 10170 1267 0,'0'0'112'0,"0"0"-89"16,-9-5-23-16,4-3 0 0,0 4 50 0,5 4 6 0,0-8 0 0,0 8 1 15,-9 0 39-15,9 0 7 0,0-8 1 16,-4 0 1-16,4 4-40 0,0 4-8 0,0 0-1 16,0 0-1-16,-5-8-24 0,5 8-5 0,0 0-1 0,0 0 0 15,-4 4 5-15,-5 0 1 0,-1 4 0 0,1 4 0 16,0 4-14-16,-9 9-2 0,4 7-1 0,-4 5 0 16,-5 7 15-16,1 9 3 0,-6 3 1 0,-4 13 0 15,5-4 1-15,-5 8 0 0,5-5 0 0,4 5 0 16,9-4-20-16,1 0-4 0,-1-8-1 0,10-1 0 15,4-7-1-15,4-4-8 0,5-1 12 0,-4-7-4 16,8-1-8-16,1-4 0 0,0-3 9 0,-5-1-9 16,5-3-11-16,-1-1-6 0,1 0-2 0,0-4-743 15,-5-3-149-15</inkml:trace>
          <inkml:trace contextRef="#ctx0" brushRef="#br0" timeOffset="44535.664">12596 10404 2052 0,'5'-28'45'0,"-5"12"10"0,4 0 1 0,6-9 1 0,-1 5-45 0,9-4-12 15,5-5 0-15,4 9 0 0,0 0 60 0,10 0 9 16,-1 4 3-16,1-1 0 0,4 5-21 0,-5 4-4 16,5 0-1-16,-5 12 0 0,1 4-25 0,-1 4-5 15,-4 9 0-15,0 3-1 0,-5 4-3 0,1 9 0 16,3 3 0-16,-8 5 0 0,0 3 7 0,0-3 1 15,-10 3 0-15,1-3 0 0,0-1 0 0,-1-3 0 16,1-1 0-16,0 1 0 0,4-9-32 0,-9 0-7 16,5-3-1-16,4-1 0 15,-4 0-123-15,-1-3-25 0,-4-5-4 0</inkml:trace>
          <inkml:trace contextRef="#ctx0" brushRef="#br0" timeOffset="44794.7123">13607 10040 2358 0,'0'0'52'0,"0"0"10"0,0 0 2 0,0 0 3 0,-4 12-54 0,-6 4-13 15,1 9 0-15,-4 3 0 0,4 0 47 16,-5 13 6-16,-4-1 2 0,-5 9 0 0,-4-1-34 0,-1 5-6 15,-4 4-2-15,1-1 0 0,-6 1 15 0,1 0 4 16,-5 3 0-16,0-3 0 0,4-4-32 0,1-1-18 16,-1-3 2-16,1-1 1 15,4-7-75-15,0-1-15 0,5-7-3 0,4-1-968 0</inkml:trace>
          <inkml:trace contextRef="#ctx0" brushRef="#br0" timeOffset="45262.0111">14021 10890 1785 0,'0'0'79'0,"0"0"17"0,0 0-77 0,0 0-19 0,0 0 0 0,0 0 0 15,-4-8 84-15,4 8 14 0,-5-8 2 0,5 8 1 16,-9-8-39-16,9 8-8 0,0 0-2 0,0 0 0 16,-4-13-34-16,4 13-7 0,-14-4-2 0,5 4 0 0,0 4 19 0,0 5 4 15,0 7 1-15,-1 4 0 0,1 4-17 0,0 1-3 16,5 3-1-16,-1 0 0 0,1 5-4 0,-1-5-8 15,5-4 11-15,-5-4-11 0,5 1 8 0,5-5-8 16,0-4 0-16,-5-12 0 0,0 0 0 0,13 8 0 16,1-4 8-16,4-4-8 0,0-4 0 0,-4-4 0 15,4-4 0-15,5-8 0 0,4 3 0 0,1-3 0 16,-6-4 0-16,1-4 0 0,0-1 0 0,-5-3 0 16,-4 4 0-16,-5-5 0 0,0 1 0 0,-5-1 0 15,-4 1 0-15,-4 4 0 0,-1 3 0 0,-4 5 8 16,-4 0-8-16,-1 8 0 0,-4-4 13 0,-5 8-4 15,0 3-1-15,0 1 0 0,5 0-16 0,-5 8-4 16,-4 5-1-16,0-1-751 16,0 4-149-16</inkml:trace>
          <inkml:trace contextRef="#ctx0" brushRef="#br0" timeOffset="45587.3655">14745 9619 2602 0,'0'0'57'0,"14"-4"12"0,4 0 3 0,5 8 1 0,0 4-58 0,9 8-15 15,-5 9 0-15,0 3 0 0,5 8 46 0,-9 5 6 16,4 7 2-16,-4 13 0 0,0 8-2 0,-10 8 0 16,-4 4 0-16,-4 8 0 0,-5 0 0 0,-9 0 0 15,-5 0 0-15,1-4 0 0,-10-4-33 0,5-4-7 16,-5 0-2-16,0-13 0 0,-4 1-10 0,-1-8 0 16,6-5 0-16,-1-7 0 15,0-5-158-15,0-7-34 0,-4-9-6 0,9-8-2 0</inkml:trace>
        </inkml:traceGroup>
        <inkml:traceGroup>
          <inkml:annotationXML>
            <emma:emma xmlns:emma="http://www.w3.org/2003/04/emma" version="1.0">
              <emma:interpretation id="{1B25AF07-ACBC-4764-BF56-EB1E734F434C}" emma:medium="tactile" emma:mode="ink">
                <msink:context xmlns:msink="http://schemas.microsoft.com/ink/2010/main" type="inkWord" rotatedBoundingBox="17879,10960 21394,10794 21438,11722 17923,11888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8430.7295">17991 10040 1141 0,'0'0'24'0,"10"-4"6"0,3-4 1 0,-4 4 2 0,-9 4-33 0,9-8 0 15,5 4 0-15,4 0 0 0,-9-4 68 0,0 4 6 0,-9 4 2 0,10 0 0 16,3-5-31-16,-13 5-5 0,0 0-2 0,0 0 0 15,0 0-5-15,0 0-1 0,0 0 0 16,-13 5 0-16,-6-5 2 0,6 4 0 0,13-4 0 0,-5 8 0 16,-8-8-12-16,3 4-2 0,10-4-1 0,0 0 0 15,0 0-19-15,0 0 10 0,0 0-10 0,0 0 8 32,10 4-95-32,-10-4-19 0</inkml:trace>
          <inkml:trace contextRef="#ctx0" brushRef="#br0" timeOffset="48857.1403">17327 10206 288 0,'9'0'25'0,"-9"0"-25"0,0 0 0 0,0 0 0 15,0 0 192-15,0 0 34 0,0 0 6 0,0 0 2 16,0 0-100-16,0 0-20 0,4-8-4 0,1-4-1 16,-14 4-21-16,9 8-5 0,9-4-1 0,-9 4 0 15,0 0-45-15,0 0-9 0,0 0-1 0,0 0-1 16,-9 8-47-1,4 4-10-15,1 0-1 0</inkml:trace>
          <inkml:trace contextRef="#ctx0" brushRef="#br0" timeOffset="47028.6254">17477 10093 2394 0,'-27'0'52'0,"27"0"12"0,0 0 1 0,9-4 3 0,-9 4-55 0,13 0-13 15,-13 0 0-15,14 0 0 0,13 4 0 0,-4-4 0 16,-9 4 0-16,4-4 0 16,0 0-165-16,-4 0-27 0,0 4-4 0,-5-4-2 0</inkml:trace>
          <inkml:trace contextRef="#ctx0" brushRef="#br0" timeOffset="47174.2609">18042 10133 1209 0,'27'-4'108'0,"-27"4"-87"16,-9 0-21-16,4 0 0 0,5 0-16 0</inkml:trace>
          <inkml:trace contextRef="#ctx0" brushRef="#br0" timeOffset="51181.6507">16116 10024 860 0,'18'-20'38'0,"-9"12"8"0,-4-5-37 0,4 1-9 0,0 0 0 0,-5 0 0 16,5 4 81-16,1-4 15 0,-10 4 2 0,0 8 1 16,0 0 5-16,0 0 0 0,0 0 1 0,0 0 0 15,0 8-27-15,-5 4-6 0,-9 4 0 0,1 4-1 16,-6 13-8-16,1-1-2 0,0 4 0 0,0 5 0 15,-5 3-9-15,5 5-3 0,-9 0 0 0,4-1 0 16,0 1-33-16,0-5-8 0,0-3 0 0,1-1-8 16,-1-3 11-16,5-1-11 0,0-8 10 0,-1 1-10 15,6-5 8-15,-1 0-8 0,0-4 0 0,5-3 0 16,0-5-84-16,0 0-24 16,4-4-4-16,5-8-796 0</inkml:trace>
          <inkml:trace contextRef="#ctx0" brushRef="#br0" timeOffset="50896.6419">15865 10044 774 0,'0'0'34'0,"0"0"7"0,0 0-33 0,-4-4-8 0,-5 0 0 0,4 0 0 16,-4-8 80-16,4 4 13 0,-4 0 3 0,0 0 1 15,0 3 0-15,0-3 0 0,4 0 0 0,-4 4 0 16,5 0-22-16,4 4-5 0,0 0-1 0,0 0 0 16,0 0-38-16,0 0-8 0,0 0-2 0,0 12 0 15,0 5-10-15,4-1-3 0,-4 8 0 0,5 0 0 16,-1 5 22-16,6-1 4 0,-6 8 1 0,10-3 0 16,-5-1-4-16,5 0-1 0,4 1 0 0,0-5 0 15,-4 5-1-15,4-5 0 0,5-4 0 0,-1 4 0 0,6-3-2 16,-10 3-1-16,5-8 0 0,-1-3 0 0,-8-1-26 15,4 0 0-15,-4-4 0 0,4-4 0 16,-9 0-37-16,-4 0-13 0,-5-8-2 0,9 8-1 16,0-4-36-16,-9-4-7 0,0 0-2 0,0 0-722 15</inkml:trace>
          <inkml:trace contextRef="#ctx0" brushRef="#br0" timeOffset="46804.1201">16043 10384 2073 0,'0'0'184'0,"0"0"-147"16,0 0-29-16,9 0-8 0,0-4-11 0,0 4-3 15,5 0-1-15,-5 0 0 16,5 4-111-16,-5-4-22 0,18 0-5 0,-9 4-1 0</inkml:trace>
          <inkml:trace contextRef="#ctx0" brushRef="#br0" timeOffset="52155.0746">16776 10226 1360 0,'0'0'60'0,"0"0"13"0,4-8-58 0,1-4-15 16,-5 12 0-16,-5-8 0 0,-4-4 112 0,0 4 19 15,9 8 4-15,0-13 1 0,0 13-36 0,0 0-8 16,0 0 0-16,9-8-1 0,0 4-55 0,-9 4-12 16,0 0-1-16,19-4-1 15,17 8-165-15,-4 0-33 0</inkml:trace>
          <inkml:trace contextRef="#ctx0" brushRef="#br0" timeOffset="52548.4948">18633 9813 979 0,'0'0'43'0,"-4"-8"9"0,4 0-41 0,0 0-11 16,0-4 0-16,0 12 0 0,-5-4 179 0,5 4 33 15,0 0 8-15,0 0 0 0,0 0-113 0,0 0-23 16,14 4-5-16,0 8-1 0,4 4-36 0,5 5-7 15,4-1-2-15,0 4 0 0,10 4-1 0,-5 1-1 16,8-1 0-16,1 8 0 0,5-3-16 0,-5-1-3 16,0 1-1-16,0-1 0 0,-5-4-11 0,-4 1 0 15,0-5 0-15,-5 0 0 16,-4-4-107-16,-5 1-17 0,1-9-3 0</inkml:trace>
          <inkml:trace contextRef="#ctx0" brushRef="#br0" timeOffset="52902.247">19098 9639 1440 0,'0'0'128'0,"0"0"-103"0,0 0-25 0,0 0 0 15,0 0 17-15,0 0-1 0,0 0-1 0,0 0 0 16,0 0 61-16,0 0 13 0,0 0 3 0,-5 17 0 15,1-1-20-15,-1 8-3 0,-4 4-1 0,0 5 0 16,-5 3-8-16,-4 5-1 0,0-1-1 0,-5 5 0 0,5 3-34 16,-9-3-8-16,4-1 0 0,-5 1-1 0,1-5-7 0,4 1-8 15,-4-1 11-15,4-7-11 16,5-1-30-16,0-4-13 0,0-3-2 0,9-1-625 16,4-4-125-16</inkml:trace>
        </inkml:traceGroup>
        <inkml:traceGroup>
          <inkml:annotationXML>
            <emma:emma xmlns:emma="http://www.w3.org/2003/04/emma" version="1.0">
              <emma:interpretation id="{DE1D47C9-D270-4AC6-A670-AF163A6D315D}" emma:medium="tactile" emma:mode="ink">
                <msink:context xmlns:msink="http://schemas.microsoft.com/ink/2010/main" type="inkWord" rotatedBoundingBox="22252,10581 28578,10282 28677,12375 22351,12674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3954.526">21948 9635 1796 0,'0'0'40'0,"0"0"8"0,0 0 1 0,0 0 1 0,0 0-40 0,-9 4-10 0,4 4 0 0,-4 1 0 16,-5 7 63-16,-4 0 10 0,5 4 3 0,-6 4 0 0,-3 1-42 0,-6 7-8 16,1-4-2-16,0 9 0 0,-1-1-8 0,-4 1-1 15,-4 3-1-15,0 1 0 0,-5 3-2 0,9 1-1 16,-5-1 0-16,10 1 0 0,0-1-11 0,4 1 0 16,0-5 0-16,5 1 0 15,0-9-180-15,0 0-37 0</inkml:trace>
          <inkml:trace contextRef="#ctx0" brushRef="#br0" timeOffset="54232.782">22508 10016 2156 0,'0'0'48'0,"0"0"9"0,0-8 3 0,0 8 0 0,0 0-48 0,0 0-12 0,0 0 0 0,4-4 0 16,10 4 50-16,0-4 8 0,-1 4 2 0,10-4 0 16,4 4-16-16,5-9-4 0,5 5 0 0,4-4 0 15,4 0-40-15,1 4 0 0,4-4-11 0,4 0 3 16,-3 0-246-16,3 4-49 0,60-12-9 15,-32 3-3-15</inkml:trace>
          <inkml:trace contextRef="#ctx0" brushRef="#br0" timeOffset="53276.5486">20382 9526 1364 0,'0'-8'30'0,"0"-8"6"0,4 0 2 0,-4-5 0 0,5 5-30 0,-1 0-8 16,-4 4 0-16,5 4 0 0,-1 0 52 0,-4 8 10 15,0 0 2-15,0 0 0 0,5 12-8 0,0 8 0 16,-5 4-1-16,0 9 0 0,-10 7 21 0,1 5 4 16,-4 3 0-16,-6 9 1 0,1-4-15 0,0 3-3 15,-5-3-1-15,-4-1 0 0,-5 1-10 0,5-4-3 16,4-1 0-16,0-3 0 0,5-1-23 0,4-3-5 15,5-5-1-15,5-4 0 0,-1-3-12 0,5 3-8 16,5-8 10-16,8 1-10 16,6-1-56-16,3 0-16 0,10-4-4 0,5 1-640 15,-1-9-128-15</inkml:trace>
          <inkml:trace contextRef="#ctx0" brushRef="#br0" timeOffset="53668.0905">21033 10068 1105 0,'4'-12'24'0,"-4"-8"4"0,0 0 2 0,0 0 2 0,0-5-32 0,0 1 0 16,-4 0 0-16,4-1 0 0,4 1 84 0,1-4 9 15,-1 8 3-15,1-5 0 0,4 5-1 0,0 4 0 16,5 4 0-16,4 0 0 0,0-1-43 0,0 9-9 16,5 0-2-16,5 0 0 0,-6 4 20 0,6 0 4 15,-1 0 1-15,-4 12 0 0,4-3-13 0,5 3-2 16,0 4-1-16,0 4 0 0,4 0-13 0,5 5-2 15,0 3-1-15,5 0 0 0,-1 5-34 0,-4-1 0 16,5 4 0-16,-5-3 0 0,-5 3 0 0,-4-3 0 16,0-1 9-16,-5 4-9 15,-4-7-29-15,-5 3-12 0,0-8-3 0,0 1-666 16,-4-1-134-16</inkml:trace>
          <inkml:trace contextRef="#ctx0" brushRef="#br0" timeOffset="54593.4333">23546 9817 1324 0,'0'0'59'0,"-5"-12"12"0,5-4-57 0,0 0-14 16,0 0 0-16,5-4 0 0,4-1 107 0,0-3 18 15,5 0 4-15,-1-5 1 0,1 9-34 0,9-4-6 16,4 0-2-16,0 3 0 0,1 1-54 0,-1 4-11 15,10 4-3-15,-1 0 0 0,-4 0 15 0,9 3 2 0,-9 1 1 16,4 8 0-16,-4 4-2 0,0 0-1 0,0 13 0 0,0 3 0 16,-1 4-12-16,1 8-3 0,0 5 0 15,0 11 0-15,-5 1-12 0,10 4-8 0,-5 3 8 0,0 13-8 16,-5-4 9-16,0 4-9 0,10 3 12 0,-6 5-12 16,-3-8 8-16,-1 0-8 0,0-4 0 0,1-5 0 15,-1-3-76 1,-4-8-20-16,4-5-3 0,-4-7-937 0</inkml:trace>
          <inkml:trace contextRef="#ctx0" brushRef="#br0" timeOffset="54875.2738">24866 9393 1940 0,'0'0'86'0,"0"0"18"0,0 0-84 0,0 0-20 15,0 0 0-15,-4 8 0 0,-1 12 52 0,-9 4 7 16,1 4 1-16,-5 9 0 0,-5 7-1 0,-9 1 0 16,-4 8 0-16,-10 7 0 0,-4 1-15 0,-9 4-4 15,-10 3 0-15,1 9 0 0,-5-4-22 0,5-4-5 0,-5 0-1 0,0 0 0 0,5-9-12 0,4 1 0 16,5-4 0-1,4 3 0 1,1-3-140-16,8-4-32 0,10-1-5 0,-1-3-2 0</inkml:trace>
          <inkml:trace contextRef="#ctx0" brushRef="#br0" timeOffset="55472.9721">24935 10554 2134 0,'0'0'47'0,"4"-8"9"0,5-8 3 0,0 4 1 0,-4-1-48 0,8 5-12 16,1 0 0-16,4 4 0 0,5 4 36 0,-5 0 4 15,1 4 0-15,3 4 1 0,-3 4-25 0,-1 5-4 16,0-1-2-16,-4 4 0 0,-1 0 7 0,-8 5 2 16,4-5 0-16,-5 4 0 0,1 0 7 0,0-3 2 15,-1-1 0-15,-4 0 0 0,0 0-15 0,-4-3-2 16,4-17-1-16,0 8 0 0,0-8-2 0,0 12 0 15,4-8 0-15,5 4 0 0,0-8-8 0,5 0 12 16,0-8-12-16,4 0 12 0,5-4-12 0,-1-5 8 16,-3-3-8-16,8-4 8 0,-4 0-8 0,4-1-12 15,-4 1 2-15,0 0 1 0,-1 8 0 0,-3-1 0 0,-6 5 0 0,1 8 0 16,-5 0 9-16,-9 4 14 0,0 0-3 0,4 8-1 16,1 8 2-16,0 1 0 0,-1 3 0 0,-4 0 0 15,5 0-12-15,-5 5 0 0,4-5 0 0,-4 4 0 16,0-4 0-16,5 1-11 0,-1-5 3 0,1 4-759 15,-1-4-151-15</inkml:trace>
          <inkml:trace contextRef="#ctx0" brushRef="#br0" timeOffset="55747.2555">26118 9486 1969 0,'23'-13'87'0,"-14"9"18"0,5 4-84 0,4 4-21 0,-4 5 0 16,8 15 0-16,1 8 53 0,4 9 7 0,1 7 0 0,-1 13 1 15,0-4 3-15,-4 3 0 0,0 9 0 0,0 4 0 16,-10-4-11-16,1 4-1 0,-5 3-1 0,-4 5 0 16,-5-4 4-16,-5-4 1 0,-4 8 0 0,-5-4 0 15,-4-4-13-15,0 0-3 0,-5-5 0 0,0 1 0 16,-4 0-32-16,4-12-8 0,1-5 0 0,-10 1 0 15,0-4-100 1,0-9-23-16,-9 0-4 0,-5-3-1055 0</inkml:trace>
        </inkml:traceGroup>
        <inkml:traceGroup>
          <inkml:annotationXML>
            <emma:emma xmlns:emma="http://www.w3.org/2003/04/emma" version="1.0">
              <emma:interpretation id="{ACD6034E-4390-4CCD-8D03-DD2DE883BB1C}" emma:medium="tactile" emma:mode="ink">
                <msink:context xmlns:msink="http://schemas.microsoft.com/ink/2010/main" type="inkWord" rotatedBoundingBox="30321,11776 30335,11775 30336,11790 30321,11791"/>
              </emma:interpretation>
              <emma:one-of disjunction-type="recognition" id="oneOf17">
                <emma:interpretation id="interp29" emma:lang="" emma:confidence="0">
                  <emma:literal>.</emma:literal>
                </emma:interpretation>
                <emma:interpretation id="interp30" emma:lang="" emma:confidence="0">
                  <emma:literal>,</emma:literal>
                </emma:interpretation>
                <emma:interpretation id="interp31" emma:lang="" emma:confidence="0">
                  <emma:literal>\</emma:literal>
                </emma:interpretation>
                <emma:interpretation id="interp32" emma:lang="" emma:confidence="0">
                  <emma:literal>`</emma:literal>
                </emma:interpretation>
                <emma:interpretation id="interp33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58010.1449">28149 10615 1436 0,'0'0'64'0,"0"0"12"0,0 0-60 0,0 0-16 0,0 0 0 0,0 0 0 15,0 0 76-15,0 0 12 0,0 0 2 0,0 0 1 16,0 0-21-16,0 0-4 0,0 0-1 0,0 0 0 15,0 0-42-15,0 0-9 0,0 0-2 0,0 0 0 32,0 0-49-32,0 0-11 0,0 0-1 0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0:52.3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C80A5C9-68A2-42EF-AF90-1B511A3E9D40}" emma:medium="tactile" emma:mode="ink">
          <msink:context xmlns:msink="http://schemas.microsoft.com/ink/2010/main" type="inkDrawing" rotatedBoundingBox="13104,5020 20894,4861 20897,4988 13107,5147" semanticType="underline" shapeName="Other">
            <msink:sourceLink direction="with" ref="{16A1B3E0-F086-4C88-997A-A711EEAB4D92}"/>
          </msink:context>
        </emma:interpretation>
      </emma:emma>
    </inkml:annotationXML>
    <inkml:trace contextRef="#ctx0" brushRef="#br0">0 229 1324 0,'0'0'59'0,"0"0"12"0,0 0-57 0,0 0-14 15,9 0 0-15,4-8 0 0,-4 4 79 0,10 0 13 16,3-5 2-16,6 5 1 0,-1-4-16 0,5 4-3 15,4 0-1-15,1 4 0 0,-5-4-24 0,4 0-5 16,0 4-1-16,5 0 0 0,5 0-19 0,-5 0-4 16,4-4-1-16,6 4 0 0,-6 0 15 0,10 0 4 15,4 0 0-15,0 0 0 0,-4 0 3 0,8-4 1 16,15 4 0-16,8-4 0 0,-4 0-27 0,5 0-5 16,4-4 0-16,9 0-1 0,-4-4-11 0,13 4 0 15,-9-5 0-15,14 5 0 0,0-4 0 0,-5 4 0 16,5 0 0-16,-5 0 0 0,0 4 13 0,1 0-2 15,-10 0-1-15,0 0 0 0,5 4-2 0,-1 0-8 0,1 0 12 16,0 4-4-16,0 0-8 0,-1-4 0 0,1 4 9 0,9-4-9 16,0 0 0-16,-5-4 9 0,5 4-9 0,-5 0 0 15,9-4 10-15,-4-4-10 0,-5 4 8 0,1 0-8 16,-1-1 0-16,0 1 0 0,0 4 0 0,-4-4 0 16,14 4 0-16,-10 0 0 0,-4 0 0 0,-1 4 0 15,-4 0 15-15,1 1 10 0,-1-5 3 0,-5 8 0 16,-4 0-11-16,-4-4-1 0,-10 4-1 0,1 0 0 15,-5-4-7-15,4 0 0 0,5 0-8 0,-5-4 12 16,-4 4-1-16,5-4-1 0,4 0 0 0,-5-4 0 16,0 4-10-16,-4 0 0 0,0-8 0 0,4 4 0 15,-4 0 0-15,0 0 12 0,-5-4-12 0,1 4 12 16,-1-4-12-16,-4 4-14 0,-5 0 3 0,-4-5 1 16,-1 5 10-16,-8 0-8 0,-1 0 8 0,-4-4-8 15,-9 4-32-15,0 0-7 0,-9 0-1 0,-10 4 0 16,-4 0-172-16,-9 0-36 0,0 0-6 0,-45 4-2 0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1:03.21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FDFEABA-96EA-4C3E-9566-126AFB558721}" emma:medium="tactile" emma:mode="ink">
          <msink:context xmlns:msink="http://schemas.microsoft.com/ink/2010/main" type="inkDrawing" rotatedBoundingBox="20327,4872 23246,4630 23253,4718 20335,4960" shapeName="Other"/>
        </emma:interpretation>
      </emma:emma>
    </inkml:annotationXML>
    <inkml:trace contextRef="#ctx0" brushRef="#br0">18168 3735 460 0,'0'0'20'0,"0"0"5"0,-5 0-25 0,5 0 0 15,0 0 0-15,0 0 0 0,-5 4 71 0,5-4 9 16,0 0 1-16,0 0 1 0,0 0-66 0,0 0-16 16,0 0 0-16,0 0 0 0,0 0 44 0,0 0 6 15,0 0 1-15,0 0 0 0,0 0 12 0,0 0 2 16,0 0 1-16,5-4 0 0,-5 4-8 0,0 0-2 15,0 0 0-15,0 0 0 0,9-4-4 0,-4 0-2 16,-5 4 0-16,0 0 0 0,0 0-26 0,9 0-4 16,-9 0-2-16,0 0 0 0,4 0-6 0,5 4-2 15,-4-4 0-15,4 0 0 0,0 0 2 0,0 0 1 0,5 0 0 16,0 0 0-16,-1 0 19 0,1 4 3 0,-5-8 1 0,5 4 0 16,4 0 13-16,0 0 3 0,5-8 1 15,4 4 0-15,-4 0-26 0,0 4-6 0,4-4-1 0,5 0 0 16,-5-1-6-16,5 1-2 0,0 0 0 0,4 0 0 15,1 4-12-15,4-4 0 0,0 4 0 0,4 0 0 16,5 0 8-16,5 0 6 0,0 4 1 0,8 0 0 16,-8-4-15-16,-5 0 0 0,5 4 0 0,-10 0 0 15,1-4 0-15,-10 0 0 0,5 0 0 0,5-4 0 16,-5-4 0-16,0 4 0 0,0-4 0 0,-5 0 0 16,-4 0 38-16,0 0 5 0,9-4 1 0,0 4 0 15,0 4-20-15,4-4-3 0,5-1-1 0,5 5 0 0,-1 0-8 16,1-4-1-16,9 0-1 0,4 4 0 0,0 0-10 0,1 0 0 15,4-4 0-15,-5 4 0 0,0 0 0 0,-9 0 0 16,-4-4 0-16,4 4 0 0,-9 0 0 0,-4-4 12 16,-1-1-12-16,-4 1 12 0,0 4 8 0,-9-4 1 15,0 0 1-15,-5 0 0 0,-9 4-10 0,1 0-3 16,-6 4 0-16,6-4 0 0,-6 0-9 0,1 4 0 16,-5 4 0-16,0 0 0 15,-9-4-36-15,0 0-8 0,0 0-3 0,0 12 0 16,5 0-80-16,-10 4-16 0,-13 1-3 0,0-1-782 0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5:16.06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1133736-B68B-4FEF-8144-79E6F67EB95C}" emma:medium="tactile" emma:mode="ink">
          <msink:context xmlns:msink="http://schemas.microsoft.com/ink/2010/main" type="writingRegion" rotatedBoundingBox="2685,1494 30152,43 30885,13932 3418,15382"/>
        </emma:interpretation>
      </emma:emma>
    </inkml:annotationXML>
    <inkml:traceGroup>
      <inkml:annotationXML>
        <emma:emma xmlns:emma="http://www.w3.org/2003/04/emma" version="1.0">
          <emma:interpretation id="{D641E9A2-0110-470A-8EAF-ABE326B07CBD}" emma:medium="tactile" emma:mode="ink">
            <msink:context xmlns:msink="http://schemas.microsoft.com/ink/2010/main" type="paragraph" rotatedBoundingBox="2689,1479 30176,251 30449,6362 2962,75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527A46-8175-49F3-8172-88743BA3AFE3}" emma:medium="tactile" emma:mode="ink">
              <msink:context xmlns:msink="http://schemas.microsoft.com/ink/2010/main" type="line" rotatedBoundingBox="2697,1457 30207,577 30278,2781 2767,3661"/>
            </emma:interpretation>
          </emma:emma>
        </inkml:annotationXML>
        <inkml:traceGroup>
          <inkml:annotationXML>
            <emma:emma xmlns:emma="http://www.w3.org/2003/04/emma" version="1.0">
              <emma:interpretation id="{B941246E-4990-4AF5-8CEB-086DF47A6699}" emma:medium="tactile" emma:mode="ink">
                <msink:context xmlns:msink="http://schemas.microsoft.com/ink/2010/main" type="inkWord" rotatedBoundingBox="2697,1457 6593,1333 6663,3537 2767,36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-7 142 864 0,'0'0'76'0,"-4"-4"-60"0,4 4-16 0,0 0 0 15,0 0 86-15,0 0 14 0,-4 0 4 0,4 0 0 16,0 0-12-16,0 0-3 0,0 0 0 0,0 0 0 16,0 0-5-16,0 0 0 0,12 0-1 0,-1-3 0 15,5-1-8-15,3 4-2 0,1-3 0 0,7-4 0 16,8 0-10-16,0 4-3 0,0-11 0 0,8 7 0 15,8 0-6-15,-5 0-2 0,5-3 0 0,0-1 0 16,-1 1-16-16,-3 3-4 0,0 0-1 0,-1 0 0 16,5 0-19-16,-1 7-3 0,-11-3-1 0,4-1 0 15,-4 4 6-15,0 0 1 0,-4 4 0 0,-4-4 0 16,-4 0-24-16,1 0-5 0,-5 0-1 0,0 3 0 16,-7-3-9-16,3 0-3 0,-3 0 0 0,0 0 0 15,-1 0-98-15,-3 0-20 0,-4-3-4 0,-1-1-522 16,1-6-104-16</inkml:trace>
          <inkml:trace contextRef="#ctx0" brushRef="#br0" timeOffset="285.4584">760 135 1267 0,'0'0'56'0,"0"0"12"0,0 0-55 0,0 0-13 0,0 0 0 0,0 0 0 16,0 0 90-16,0 10 15 0,-4 7 3 0,-4 11 1 15,0 7-5-15,-4 6-2 0,-3 11 0 0,-5 14 0 16,1 6-14-16,-8 15-4 0,-1 3 0 0,-3 7 0 16,-4 0-7-16,0 0-1 0,-4-8-1 0,4 1 0 15,-4-3-29-15,8-8-6 0,4-9 0 0,8-8-1 16,-1-3-31-16,5-7-8 0,-1-7 0 0,4-7 0 15,5-7-78 1,-1-4-20-16,4-9-4 0,0-8-1014 0</inkml:trace>
          <inkml:trace contextRef="#ctx0" brushRef="#br0" timeOffset="984.8709">1550-391 1364 0,'15'-31'30'0,"-11"17"6"0,4-10 2 0,0 3 0 0,3 0-30 0,1 0-8 0,0 11 0 0,3-7 0 16,1 6 96-16,-1 8 17 0,-3-4 4 0,4 7 1 15,-1 7-30-15,1 3-7 0,-5 4-1 0,1 10 0 16,0 7-27-16,-8 14-5 0,0 11-2 0,-4 10 0 16,0 3 0-16,-4 14 0 0,-8 10 0 0,0 7 0 15,-7 4 6-15,-8 4 0 0,-1 2 1 0,-7 1 0 16,0 0-9-16,0-11-3 0,8-10 0 0,-4 0 0 0,0-11-15 15,4-6-3-15,-1-4-1 0,5-10 0 16,4-4 9-16,-1-6 1 0,1-4 1 0,3-11 0 0,4-6-33 0,1-4 0 16,-1-3 0-16,8-7 0 0,0-4 9 15,0-3-9-15,4-7 0 0,0 0 9 0,0-10-9 0,0-4-14 16,8-7 3-16,0-6 1 0,4-11-7 0,7-4-2 16,8-10 0-16,1 0 0 0,-1 0 19 0,4 0-12 15,8 4 12-15,4 3-10 0,-8 7 10 0,4 3-8 16,-8 8 8-16,-4 6-8 0,-4 11 8 0,1 3 0 15,-9 3 0-15,5 4 8 0,-5 7 0 0,1 0 0 16,-1 3 0-16,-3 4 0 0,4 0-8 0,-1 0 9 16,-3 3-9-16,0-3 10 0,-1 0 6 0,1 0 2 0,3 0 0 15,1-1 0 1,-4-2-38-16,-1 3-7 0,-3-4-1 0,4 4-1 16,-4-4-91-16,3 4-17 0,1-4-4 0,-4 1-1 15,3-1-76-15,1-3-15 0</inkml:trace>
          <inkml:trace contextRef="#ctx0" brushRef="#br0" timeOffset="1514.6881">2371 588 1728 0,'0'0'153'0,"0"0"-122"0,0 0-31 0,8 10 0 15,-1 1 114-15,-3 9 17 0,4 8 3 0,-4 3 1 0,4 7-40 0,0 7-8 16,-1 4-2-16,-3-1 0 15,4 8-25-15,-4-8-4 0,4 4-2 0,-4-7 0 16,-4 0-24-16,3-7-5 0,5-4-1 0,-4-2 0 0,0-5-9 0,0-9-3 16,-4-5 0-16,4-2 0 0,0-4-4 0,-4-7 0 15,0 0-8-15,0 0 12 0,4-7-4 0,-4-7 0 16,-4-3-8-16,4-8 12 0,4-2-12 0,0-1 0 16,-1 0 0-16,5-3-10 0,-4 0 10 0,8 0 0 15,3 0 0-15,-3 0 0 0,0 0 0 0,3-1 0 16,12 1 9-16,1 4-9 0,-5-1 17 0,-3 7-3 15,-5 7-1-15,5 4 0 0,-1 7-4 0,0 3-1 16,-3 6 0-16,4 5 0 0,3 6-8 0,0 7 0 16,-11 1 0-16,0 6 0 0,3-4 0 0,-3 4 8 15,-1 4-8-15,1 0 12 0,-12-1-12 0,8 1 0 0,4-7 0 16,-8-1 8-16,-4-3-8 0,3-6 0 16,1-4 0-16,0-4 8 0,0 0-8 0,-4-10 0 0,0 0 0 0,0 0-11 15,0 0 11-15,4-7 0 0,0-3 0 0,0-7 0 16,0-1 0-16,3-2 0 0,1-5 0 0,0 1-8 15,-4-3 8-15,8-1-12 0,7-3 12 0,-7 0-12 16,-5 3 12-16,5 0 0 0,12 1 0 0,-5 6 0 16,-3 0 10-16,3 7 1 0,-7 7 0 0,7 0 0 15,-3 4 7-15,-1 3 2 0,-7 7 0 0,8 3 0 16,3 8-2-16,-7 2 0 0,-4 5 0 0,-5-1 0 16,13 7-4-16,-8 0-1 0,-8 4 0 0,-4-1 0 15,4 1-13-15,4-1 0 0,7-2 0 0,-7-1 0 16,-4 0-132-16,8 0-25 0,8-7-6 0,-1-3-1089 15</inkml:trace>
          <inkml:trace contextRef="#ctx0" brushRef="#br0" timeOffset="1772.9668">3846 1045 1670 0,'-4'-4'148'0,"8"4"-118"0,-4-3-30 0,0-1 0 16,-4 1 136-16,4-1 20 15,4 1 5-15,4-4 1 0,-8 7-78 0,7-7-15 0,5 4-3 0,-4-4-1 31,7 3-78-31,-3-3-16 0,-8 0-3 0,-4 7-1 0</inkml:trace>
        </inkml:traceGroup>
        <inkml:traceGroup>
          <inkml:annotationXML>
            <emma:emma xmlns:emma="http://www.w3.org/2003/04/emma" version="1.0">
              <emma:interpretation id="{CFDAFF96-6B5C-4ACD-BBAB-ED9018486F5D}" emma:medium="tactile" emma:mode="ink">
                <msink:context xmlns:msink="http://schemas.microsoft.com/ink/2010/main" type="inkWord" rotatedBoundingBox="8327,1776 11296,1681 11338,3008 8370,310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120.6741">5679 681 1969 0,'-16'-3'87'0,"13"-1"18"16,3 1-84-16,0 3-21 0,0 0 0 0,0 0 0 15,0 0 24-15,15-3 0 0,5-4 0 0,7 3 0 0,4 1-24 0,4-4 0 16,4 0 0-16,4-4-8 0,-4 5 8 16,7-1 11-16,1-4-3 0,0 4 0 15,-4-3-102-15,-1 3-21 0</inkml:trace>
          <inkml:trace contextRef="#ctx0" brushRef="#br0" timeOffset="20946.4798">5975 266 1267 0,'0'0'112'0,"4"-7"-89"0,0 0-23 0,-1 0 0 16,1 1 50-16,0-1 6 0,4 0 0 0,4 3 1 15,-1-3-26-15,1 0-6 0,0-3-1 0,3 3 0 16,1-3-4-16,-1-1-2 0,1 1 0 0,0 0 0 16,-5-4-3-16,9 0-1 0,-5 0 0 0,-3 0 0 15,-4-3 14-15,3 3 2 0,1 0 1 0,0-3 0 16,3-4-18-16,-3 4-3 0,0-4-1 0,-5 4 0 0,1-4-9 16,-4 4 0-16,-8-4 0 0,0 4 0 0,-3 3 8 15,-1-3-8-15,0 3 12 0,0 3-4 0,0 1 18 0,-3 0 3 16,-1 3 1-16,-3 3 0 0,-1 1-1 0,-4 3 0 15,1-4 0-15,0 8 0 0,3-4-21 0,0 7-8 16,1-4 0-16,-1 4 9 0,5 0 3 0,-1 3 0 16,4-3 0-16,0 4 0 0,1 3-2 15,3 6 0-15,-4 1 0 0,8 3 0 0,-4 7 1 0,4 1 0 16,-4 6 0-16,8 3 0 0,-4 4 12 0,0 3 2 16,-4 1 1-16,4 3 0 0,4 0 8 0,-4 3 2 15,0 4 0-15,0-4 0 0,4 4-4 0,-4-4-1 16,4 1 0-16,0-1 0 0,0-6-15 0,-1-1-2 15,1-3-1-15,0-4 0 0,-4-2-13 0,0-5 8 16,4-3-8-16,-4-3 0 0,-4-7 0 0,4-1 0 0,0 1 0 16,0-4 0-1,0-6-116-15,-4-1-17 0,4-10-3 0,0 0-541 0,0 0-108 0</inkml:trace>
          <inkml:trace contextRef="#ctx0" brushRef="#br0" timeOffset="16408.6511">5628 505 806 0,'0'0'17'0,"-7"-7"4"0,3 4 1 0,4 3 2 0,0-7-24 0,0 0 0 0,0 3 0 0,4-3 0 16</inkml:trace>
          <inkml:trace contextRef="#ctx0" brushRef="#br0" timeOffset="21383.587">7185-101 2343 0,'0'0'52'0,"-8"0"10"0,-3 4 2 0,-1-1 2 0,-4 8-53 0,-3-1-13 16,3 4 0-16,-3 7 0 0,0 0 0 0,-1 6 0 16,1 4 0-16,-1 4-10 0,5 0 10 0,-1-1 0 0,-3 1 0 0,11-1 8 15,4 4 0-15,0-3 1 0,0-4 0 0,4 7 0 16,4-3 25-16,0 3 5 0,4 0 1 0,-1-4 0 16,5 1-40-16,-4-4-15 0,4 4 1 0,-5-4 0 31,5-3-103-31,0-1-21 0,-5-3-4 0,1-3-502 0,0-3-101 0</inkml:trace>
          <inkml:trace contextRef="#ctx0" brushRef="#br0" timeOffset="21623.6522">7267 342 979 0,'-4'-17'43'0,"4"7"9"0,0-4-41 0,0-4-11 16,-4 1 0-16,4 0 0 0,0 7 254 0,0-4 49 15,4 7 9-15,0-4 3 0,4 1-212 0,-1 3-43 16,5 4-8-16,4-4-1 0,3 7-31 0,5 0-7 15,3 7-1-15,0 0 0 0,4 6-2 0,4 1-1 16,4 7 0-16,-4 3 0 0,0-3 26 0,4 0 5 16,-8 6 0-16,0-2 1 0,0-1-27 0,-3 4-6 15,-5-4 0-15,4 0-8 0,1-3 8 0,-5 3-8 16,0 4 0-16,1-8 0 0,-9-2 0 0,5-1-11 16,-5-3 2-16,-3 3 0 15,3-3-121-15,-3-4-24 0,0 1-5 0,-1-8-489 16,5-3-99-16</inkml:trace>
          <inkml:trace contextRef="#ctx0" brushRef="#br0" timeOffset="21825.59">8139 86 2113 0,'-24'0'46'0,"13"0"10"0,-5-3 1 0,-3 6 3 0,-1 1-48 0,1 6-12 0,3 1 0 0,-3 6 0 15,-1 0 46-15,-7 7 6 0,4 1 2 0,-5 2 0 16,5 4-26-16,-4 0-4 0,3-3-2 0,1 3 0 15,0 0-7-15,-4 1-2 0,7-1 0 0,1 3 0 16,-5 1-5-16,5-4 0 0,-1-3-8 0,5-1 12 16,3 1-32-16,-3-4-8 0,7 4 0 15,-4-7-1-15,8-4-152 0,0 0-31 0,0-6-5 16</inkml:trace>
          <inkml:trace contextRef="#ctx0" brushRef="#br0" timeOffset="22082.2896">8415-229 1900 0,'16'0'84'0,"-9"4"18"16,1 3-82-16,0 3-20 0,8 8 0 0,-5 9 0 0,1 8 88 0,0 3 14 16,-1 3 2-16,1 8 1 0,0 6-38 0,-5-3-8 15,1 3-2-15,0-3 0 0,-8 0-19 0,0 0-4 16,0-3-1-16,0 2 0 0,-4-2-1 0,4-4-1 15,-4-4 0-15,0 1 0 0,-4-4-11 0,8-3-1 0,-3-1-1 16,-1-3 0-16,4-3-18 0,-4-7 0 0,4-4-11 16,0-3 11-1,4 0-113-15,3-4-16 0,-7-10-3 0,4 3-1 16,8-6-84-16,-4 0-17 0,11-18-3 0,-7-3-1 0</inkml:trace>
        </inkml:traceGroup>
        <inkml:traceGroup>
          <inkml:annotationXML>
            <emma:emma xmlns:emma="http://www.w3.org/2003/04/emma" version="1.0">
              <emma:interpretation id="{9D15530D-AC40-4497-A98D-30FC865BBBB7}" emma:medium="tactile" emma:mode="ink">
                <msink:context xmlns:msink="http://schemas.microsoft.com/ink/2010/main" type="inkWord" rotatedBoundingBox="12603,1648 14287,1594 14338,3186 12653,324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2644.1905">10124-190 2012 0,'3'-18'44'0,"1"1"10"0,4-4 2 0,0-3 0 0,4 3-45 0,-5 4-11 15,5 3 0-15,0 7 0 0,-1 0 0 0,1 7 0 16,0 4 0-16,-4 10 0 0,-1 6 8 0,-3 8 2 16,-4 7 1-16,-4 10 0 0,-3 10 37 0,-5 14 7 15,-4 4 1-15,-11 13 1 0,4 4 23 0,-5 0 5 16,1 4 1-16,0 9 0 0,0-6-30 0,3-7-5 15,1 0-2-15,7-7 0 0,1-10-28 0,-1-4-5 16,9-10-2-16,-1 0 0 0,4-14-14 0,-4-4 9 16,4-10-9-16,4-7 8 0,0-3 0 0,0-7 0 15,0-14 0-15,0 0 0 0,0 0-8 0,12-7 0 0,-4-10 0 0,3-4 0 16,5-3 0-16,3-11 0 0,-3 1 0 16,7-4 0-1,1 0-21-15,-1-1-7 0,4 1 0 0,4 0-1 0,1 4 17 0,3 3 12 0,0-4-13 0,3 4 5 16,-2 7 8-16,-9 3 0 0,0 4 0 0,-4 3 0 15,1 3 0-15,-5 4 0 0,-7 4 0 0,0 3 8 16,-1 0-8-16,-3 0 0 0,0 3 0 0,-4 1 0 16,3 3 0-16,-3-4 0 0,4 4 0 15,-4 4 0-15,0-1 0 0,-4 0 0 0,0 4 0 0,-4 0 0 16,0 3 0-16,-4 1 0 0,-7-1 0 0,-1 4 0 16,1-1 0-16,-5 1 0 0,-7 0 0 0,-4-4 0 15,0 1-16-15,3-8-4 0,1 4 0 0,-4-4-1 16,4-6-75-16,0 3-16 0,-1-4-2 15,1-6-944-15</inkml:trace>
          <inkml:trace contextRef="#ctx0" brushRef="#br0" timeOffset="23045.4576">10999 633 2019 0,'0'0'44'0,"0"0"10"0,0 0 2 0,8 7 0 0,4 3-44 0,7-6-12 0,1-1 0 0,3 1 0 16,8-4 20-16,0 0 1 0,0-4 1 0,4 1 0 15,0-4-14-15,0-4-8 0,1-2 8 0,-1-5-8 16,0 4 9-16,0-3-9 0,-4 0 12 0,-4 0-12 15,0-4 0-15,-7 0 0 16,3 0 0-16,-7 4 0 0,-9 0 34 0,-3-4 0 0,0 4 0 0,-4-1 0 16,-4 1-18-16,-4 3-3 0,-3 0-1 0,-5 7 0 15,-7-3 32-15,0 10 7 0,-5-3 1 16,-3 6 0-16,0 7-16 0,-8 4-4 0,0 4 0 0,0 2 0 16,0 11 0-16,4-3 0 0,0 3 0 0,0 4 0 15,4-1-32-15,4 1 0 0,7-4 0 0,9 0 0 0,-5 4 0 16,8-4 0-16,5-3 0 0,3 3 0 15,11-7-19-15,5 0-10 0,7-3-3 0,0 0 0 16,5-7-81-16,7-1-17 0,4-6-3 0,3 4-558 16,1-4-111-16</inkml:trace>
        </inkml:traceGroup>
        <inkml:traceGroup>
          <inkml:annotationXML>
            <emma:emma xmlns:emma="http://www.w3.org/2003/04/emma" version="1.0">
              <emma:interpretation id="{01CDEFE0-2BDF-44DB-BF94-BF38F664C83C}" emma:medium="tactile" emma:mode="ink">
                <msink:context xmlns:msink="http://schemas.microsoft.com/ink/2010/main" type="inkWord" rotatedBoundingBox="15759,2062 16392,2042 16410,2597 15777,261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3491.1628">13498 266 1785 0,'19'-21'79'0,"-7"11"17"0,-4-4-77 0,-4 0-19 16,0 1 0-16,3-1 0 0,1 3 12 0,4 1 0 0,-4 0-1 0,-4-1 0 15,3 1-11-15,1-1 0 0,-8 1 0 0,-4 3 0 16,0-3 31-16,-3 3 4 0,-1 0 1 0,-4 3 0 15,-11 4 19-15,-1 7 4 0,-3 4 1 0,-4 6 0 16,4 4-28-16,-1 6-4 0,-10 8-2 0,-1 3 0 16,0 0-5-16,4 0-1 0,-4 0 0 0,4 0 0 15,4 0 0-15,3-6-1 0,5-1 0 0,4 0 0 16,3-3-7-16,8-4 0 0,0-4-1 0,5 1 0 16,6-7-11-16,1-4 0 0,4 1 9 0,0-8-9 15,7-3 0-15,1-3-12 0,3-1 2 0,5-9 0 16,3-5 18-16,0 1 4 0,4-7 1 0,8-4 0 0,-4-7-13 15,0 1-18-15,-3-1 4 0,3 1 1 16,0-1 13-16,4 7 0 0,-4 1 0 0,-4 2 0 0,-4 5 32 16,-8 6 10-16,-3 4 2 0,0 3 0 0,-5 3 3 0,-3 4 1 15,-8 0 0-15,4 11 0 0,0-1-28 16,-4 7-6-16,4 0-1 0,-4 4 0 0,0 0-13 0,0 7 0 16,0 3 0-16,7 0 0 15,-3 0-179-15,8 0-29 0</inkml:trace>
        </inkml:traceGroup>
        <inkml:traceGroup>
          <inkml:annotationXML>
            <emma:emma xmlns:emma="http://www.w3.org/2003/04/emma" version="1.0">
              <emma:interpretation id="{6E446043-1B83-4C9C-BCC3-8769A7430F3E}" emma:medium="tactile" emma:mode="ink">
                <msink:context xmlns:msink="http://schemas.microsoft.com/ink/2010/main" type="inkWord" rotatedBoundingBox="17902,1711 19824,1649 19856,2635 17933,269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7282.885">15265 155 1094 0,'-39'-10'48'0,"27"3"11"0,8 0-47 0,4 7-12 16,0 0 0-16,0 0 0 0,0 0 156 0,0 0 28 15,0 14 7-15,4 3 1 0,-4 4-168 0,4 3-34 0,0 1-6 0,-4 6-2 16,0-4 30-16,0 8 7 0,-8 0 1 0,4 3 0 16,4 0-9-16,-4 0-2 0,-3-4 0 15,7 1 0-15,0 0 19 0,0-8 4 0,0 1 1 0,0 0 0 16,7-8-11-16,-3-2-2 0,0-5-1 16,-4-2 0-16,0-11 1 0,0 0 0 0,0 0 0 0,0 0 0 15,0 0 7-15,0 0 1 0,12-4 1 0,-8-3 0 16,0 1-2-16,0-1-1 0,-1-4 0 0,5 1 0 15,-8 3-14-15,4 0-2 0,-4 0-1 0,8 0 0 16,4 0 6-16,-8 0 1 0,-4-3 0 0,3 3 0 16,5-3 12-16,-4 3 2 0,4 0 1 0,-4-7 0 15,-4 4-31-15,4-4 8 0,3-3-8 0,-3-1 0 16,-4 1 0-16,4 0 0 0,4-8 0 0,4 1 0 0,-8 0 0 16,7-4 0-16,9-3 0 0,-1 0 0 0,1 0 0 15,-1-4-12-15,1 4 3 0,7-3 0 0,4-1 9 16,0 4 0-16,-4-4 0 0,8 8 0 0,8 2-17 0,-8 5-2 15,-4 2 0-15,-3-2-697 16,-5 6-139-16</inkml:trace>
          <inkml:trace contextRef="#ctx0" brushRef="#br0" timeOffset="27630.4355">15903 501 1908 0,'8'-3'42'0,"-8"3"9"0,0 0 1 0,12-7 1 0,-1 0-42 0,1 0-11 0,0-3 0 0,3-1 0 15,5 1 12-15,-1-4 1 0,4 0 0 0,1-6 0 16,-5-1-13-16,5 0-16 0,-1 0 3 16,0-6 1-16,-3 2 35 0,-1 1 7 0,1-3 2 0,-1-1 0 15,-3 4-32-15,-1-4 0 0,-7 4 0 0,4 3 0 16,-1 4 0-16,-7 3 0 0,-8 0 0 0,-3 4 0 15,3-1 16-15,-4 4 1 0,-8 4 0 0,-3 3 0 16,-4 3 25-16,-1 8 5 0,1 3 1 0,-8 6 0 16,-4 5-13-16,4 6-3 0,3 0 0 0,-3 3 0 15,0-2-1-15,0 2-1 0,8 1 0 0,3-1 0 16,8-2-30-16,1-1 0 0,-1-4 0 0,4 1 0 16,16-4-20-16,-4-3-8 15,-4 3 0-15,4 0-1 0,4-6-99 0,3-1-19 0,1 0-4 16,4-3-461-16,-1-3-92 0</inkml:trace>
          <inkml:trace contextRef="#ctx0" brushRef="#br0" timeOffset="28101.2135">16429 412 806 0,'38'-25'72'0,"-26"15"-58"15,-8-7-14-15,4 3 0 0,0 0 181 0,-1 0 34 16,-3 4 6-16,-8 3 2 0,-3 0-35 0,3 3-6 16,4 4-2-16,-12 4 0 0,-4 3-86 0,-3 0-18 15,0 3-3-15,-1 4-1 0,-3 3-44 0,3 1-8 16,-3-1-3-16,3 0 0 0,9-3-17 0,-1 0 10 15,4 0-10-15,1-4 8 0,10 0-8 0,1-3 0 16,-4-7 0-16,12 4 0 0,0-1-14 0,7-3-2 0,1-3 0 16,-1-4 0-16,-3 3 3 0,3-3 0 0,4 1 0 15,1-1 0-15,-9 0-1 0,5 0 0 0,-5 0 0 0,1 3 0 16,-1 1 14-16,-7 3-9 0,-8 0 9 0,12 0-8 16,-4 3 8-16,-8-3 0 0,0 0 0 0,0 0 0 15,8 7 16-15,3 0 6 0,-7 0 1 0,-4-7 0 16,12 4-12-16,-1-1-3 0,1-3 0 0,4-3 0 15,-1-4 0-15,9-4 0 0,-1 1 0 0,0-4 0 16,5-7-8-16,3 1 0 0,-4-1 0 0,4-10 0 16,0 3 0-16,0-7 0 0,-3-6 0 0,-5-1 0 15,0-3 0-15,1 0 0 0,-1-3 0 0,-4 0-11 16,-3 3 32-16,0 3 7 0,-9 4 0 0,1 3 1 16,-4 1-46-16,-4 6-10 15,-4 4-1-15,-4 7-1 0,-3-1 46 0,-5 8 10 0,-3 3 1 0,-1 7 1 0,-7 4-9 16,4 9-1-16,-9 1-1 0,5 4 0 0,0 6-7 15,4 3-2-15,-1 1 0 0,5 3 0 0,-1 4 3 0,9-1 0 16,-1 1 0-16,4 7 0 0,4-1-12 16,4-3 0-16,0 4 0 0,4-4 0 0,4 0 0 0,0-4 0 15,0 4 0-15,7 0 0 0,-3-3 0 0,3 0-17 16,5-1 4-16,-1 1 1 16,-3-8-144-16,7 1-29 0,1-4-6 0</inkml:trace>
        </inkml:traceGroup>
        <inkml:traceGroup>
          <inkml:annotationXML>
            <emma:emma xmlns:emma="http://www.w3.org/2003/04/emma" version="1.0">
              <emma:interpretation id="{16B16C78-67CA-42A8-A2EC-DAE83664B8E0}" emma:medium="tactile" emma:mode="ink">
                <msink:context xmlns:msink="http://schemas.microsoft.com/ink/2010/main" type="inkWord" rotatedBoundingBox="20745,1584 24760,1456 24789,2358 20774,248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0352.8141">19176 100 1497 0,'0'0'66'0,"12"-10"14"0,-4 3-64 0,3-4-16 16,-3 5 0-16,0-5 0 0,-4 1 73 0,4-1 11 0,3 1 3 16,-7 0 0-16,0 3 3 0,4 0 1 15,4 0 0-15,-1-3 0 0,-11 3-28 0,4-4-6 0,0 4-1 16,0 0 0-16,4 4-27 0,-8 3-5 0,0 0-2 15,-12 3 0-15,4 4-22 0,-7 4 0 0,-9 3 0 0,1 3 0 16,-4 7 0-16,-4 4 8 0,-1-1-8 0,-3 5 0 16,0 2 8-16,0-3-8 0,8-3 10 0,-4 3-10 15,4-7 0-15,3 0 8 0,9 1-8 0,-1-8 0 16,8 0 0-16,5-6 0 0,-1-1 8 0,8-3-8 16,3 0 0-16,1-7 0 0,4 0 0 0,3 0 0 15,9-7 0-15,-5 0 0 0,5 0 0 0,-1-7 0 16,4-3 0-16,-4 0 0 0,5-8 0 0,-1 1 0 15,-8 0 0-15,5 0 0 0,3 3 0 0,-4 0 0 16,-7 1 0-16,-4 6-13 0,-1 0 2 0,-3 7 1 0,-8 7 33 0,0 0 6 16,0 0 2-16,0 0 0 0,8 10-17 15,-4 4-3-15,-8 3-1 0,4 1 0 0,0-1-10 16,-4 0 0-16,-4 4 0 0,0 0 8 16,1-4-75-16,3 0-15 0,0 1-3 15</inkml:trace>
          <inkml:trace contextRef="#ctx0" brushRef="#br0" timeOffset="30583.1579">19791-446 2419 0,'-4'0'107'0,"4"3"22"15,0 0-103-15,0 4-26 0,0 0 0 0,0 7 0 0,0 3 56 0,-4 4 7 0,4 3 1 0,0 11 0 16,-4 0-52-16,1 3-12 0,-1 0 0 0,0 3 0 15,0-3 37-15,-4 4 5 0,4-1 1 0,-4 1 0 16,5-1-18-16,-1-3-3 0,0 0-1 16,0-3 0-1,0 0-39-15,4-8-8 0,0-2-2 0,0-1 0 16,0-4-160-16,0-2-32 0,4-4-6 0,4-4-781 0</inkml:trace>
          <inkml:trace contextRef="#ctx0" brushRef="#br0" timeOffset="29954.674">18036 104 1728 0,'-4'-4'38'0,"0"-3"8"0,4 0 2 0,0 0 0 0,0-3-39 0,4 3-9 16,8-3 0-16,-8-1 0 0,3 1 54 0,5 0 9 15,4-1 1-15,-5 1 1 0,5-4-37 0,3 4-8 16,5-1-2-16,-1 1 0 0,-4-1 18 0,5 5 3 16,-1-1 1-16,-3 3 0 0,-1 1-10 0,-3 3-2 15,-1 3 0-15,-3 4 0 0,-4 0-18 0,-4 3-10 16,-1 1 10-16,1 3-10 0,-8 3 0 0,1 4 0 15,-1 3 0-15,-4 4 0 0,-8-1 0 0,5 4 0 0,3 0 0 16,0 4 0-16,4-7 0 0,0-1 0 0,4 1 0 0,4 0 0 16,4-4 8-16,4 0-8 0,-1-6 0 15,5-1 0-15,-4-3 0 0,3 0 8 0,1-8-8 0,-1 1 0 16,-3-3 0-16,0-4 0 0,3-4 8 0,1 4-8 16,-1-7 0-16,-3 4 11 0,0-7-11 0,3-1 10 15,5-3 13-15,-5 1 2 0,-7-8 1 0,8 0 0 16,3 0-2-16,-7-3-1 0,-4 0 0 0,3-4 0 15,1 0-7-15,0-3 0 0,-5 0-1 0,5 4 0 16,-8-1 9-16,4 4 1 0,-1 3 1 0,5 4 0 16,-8-1-44-16,4 4-9 0,0 4-1 0,-1 0-1 15,1 3-123-15,0 3-24 0,8 4-4 0,-5 0-769 16</inkml:trace>
          <inkml:trace contextRef="#ctx0" brushRef="#br0" timeOffset="30823.661">20106-76 1728 0,'0'0'38'0,"0"0"8"0,0 0 2 0,0 0 0 16,0 0-39-16,4 10-9 0,-8 0 0 0,-3 4 0 0,-5 0 104 0,-4 3 20 15,1 1 3-15,-1 2 1 16,5 1-78-16,-9 0-15 0,8 3-3 0,-3-3-1 0,7 0 1 0,0-1 1 16,4-2 0-16,4 3 0 0,0-4-15 0,8-3-3 15,0 0-1-15,4-4 0 0,3-3-4 0,5-4-1 16,-1 1 0-16,1-4 0 0,3-7 9 0,4-4 2 15,-3 1 0-15,3-4 0 0,-4-3 0 0,4 0 1 16,1-4 0-16,-5-3 0 0,4-1-9 0,-7 1-1 16,3 0-1-16,-4 0 0 0,1 3-10 0,-8 0 0 15,-1 4 0-15,5 0-800 16,-4 3-153-16</inkml:trace>
          <inkml:trace contextRef="#ctx0" brushRef="#br0" timeOffset="31107.6484">20410 135 1728 0,'0'0'38'0,"0"0"8"0,8-11 2 0,0 4 0 0,7 1-39 0,-3-1-9 0,3-4 0 0,5 4 0 15,-1-7 53-15,5 1 9 0,3-1 2 0,4 3 0 16,-4-6-52-16,0 3-12 0,1-3 0 0,-1-4 0 16,0 0 0-16,0 1 0 0,-7 2 0 0,3-2 0 15,-7 2 0-15,-4 5 0 0,-5-1 0 0,-7 7 0 16,0 0 47-16,-4 3 6 0,-3-3 2 0,-1 4 0 15,-8 3 2-15,-3 7 1 0,-1 0 0 0,-7 7 0 16,-4-4 0-16,0 7 0 0,-4 4 0 0,4 3 0 16,-4-3-21-16,4 3-4 0,7 4-1 0,-7 10 0 0,8 0-20 15,3-7-12-15,9 4 12 0,3-8-12 0,8 1 0 16,8-4-20-16,3-3 2 0,9-4 1 16,3-3-191-16,4-3-39 0,39 6-7 0,-15-10-2 0</inkml:trace>
          <inkml:trace contextRef="#ctx0" brushRef="#br0" timeOffset="31491.4578">21550-101 1785 0,'-4'-6'159'0,"-3"-1"-127"15,3 3-32-15,-4-3 0 0,-4 7 139 0,1 0 21 16,-5 0 5-16,-7 7 1 0,-1 7-82 0,-3 0-17 16,-4 3-3-16,-4 0-1 0,4 4-31 0,4-7-7 15,-5 3-1-15,5 4 0 0,0-4-16 0,4 4-8 16,3 0 8-16,5-4-8 0,3 1 9 0,0-1-9 15,4 0 10-15,5 0-10 0,3-6-12 0,3-4-8 0,1 3-1 16,8-6-1-16,0-1 35 0,-1-3 7 0,5-3 2 16,7-4 0-16,-3 0-35 0,3-4-7 0,4-3-2 15,1-3 0-15,-1-7 40 0,4-4 8 0,4 1 2 0,-4-5 0 16,8-2-28-16,-4-4 0 0,-4-4 8 0,12-3-8 31,0 0-21-31,4 0-7 0,7 0 0 0,0-3-1 0,-3 10 29 0,0 3 16 0,-12 4-1 0,0 7-1 16,-12 7-14-16,-4 3 8 0,-3 7-8 0,-9 7 0 15,-3 7 15-15,-8 7-3 0,-4 6-1 0,-4 8 0 16,-7 0 20-16,-5 6 4 0,-7 1 1 0,0 3 0 16,-8 0-36-16,4-3 0 0,3 3 0 0,5 0 0 15,-4 3 0-15,3 1 0 0,1-1 0 0,4 1 0 0,-1-1-16 0,1 8 2 16,7-4 1-16,8-4 0 16,4-3-181-16,12 0-36 0,31 25-7 0,-4-22-2 15</inkml:trace>
        </inkml:traceGroup>
        <inkml:traceGroup>
          <inkml:annotationXML>
            <emma:emma xmlns:emma="http://www.w3.org/2003/04/emma" version="1.0">
              <emma:interpretation id="{C6AD21BD-7F85-403B-8F73-3F1A8596A58D}" emma:medium="tactile" emma:mode="ink">
                <msink:context xmlns:msink="http://schemas.microsoft.com/ink/2010/main" type="inkWord" rotatedBoundingBox="25634,1242 30224,1095 30264,2362 25674,250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2838.3616">24018-52 1958 0,'0'0'87'0,"0"0"17"15,4 3-83-15,3 1-21 0,-7-4 0 0,4 7 0 0,-4 3 36 0,0 1 4 16,8 2 0-16,-4 1 0 0,-4 3-20 0,0 1-4 16,12-4-1-16,-8-4 0 0,3 4-15 0,-3-4 0 15,8 1 0-15,0-4 0 0,-8-4 0 0,7 4 0 16,5 0 0-16,-5-4 0 0,5-3 0 0,-4-3 9 15,-1 3-9-15,9 0 8 0,-12-7-8 0,7 0 0 16,-3 0 0-16,0-7 0 0,3 4 16 0,-3-4-1 16,-4 0-1-16,-1-3 0 0,1 3 18 0,-4-3 4 0,-4-1 1 15,8-2 0-15,-4 2-21 0,-4-2-5 16,0 2-1-16,0 1-714 0,0 0-144 16</inkml:trace>
          <inkml:trace contextRef="#ctx0" brushRef="#br0" timeOffset="33184.789">24683 10 1958 0,'0'0'43'15,"0"0"9"-15,0 0 1 0,0 11 3 0,4 6-45 0,-4 4-11 0,4-4 0 0,-4 0 0 0,0 7 83 0,0 1 14 16,4-5 3-16,-4 1 1 0,0-4-67 0,0-3-14 15,0 4-2-15,0-8-1 0,0 0-5 0,0-3-2 16,0-7 0-16,0 0 0 16,0 0-10-16,0 0 0 0,0 0 0 0,0 0 0 0,0 0 0 0,0 0 0 15,8-7-12-15,-4-3 12 0,0 0 0 0,-1-8 0 16,5-2 0-16,4-1 12 0,0 0-12 0,3 0 0 16,5-3 0-16,-1 3 0 0,-3 4 16 0,-5 0 0 15,9 6 1-15,-12 4 0 0,3 0 24 0,-3 7 5 16,0 4 1-16,-8-4 0 0,0 0-38 0,0 14-9 15,0 0 0-15,0-4 0 0,11 4 0 0,-11 0 10 16,0 0-10-16,8 3 10 16,-8 0-74-16,4-3-16 0,-4 0-2 0,0 3-1021 0</inkml:trace>
          <inkml:trace contextRef="#ctx0" brushRef="#br0" timeOffset="33378.5187">25434-239 2188 0,'0'0'48'0,"0"0"11"0,0 0 1 0,0 0 1 0,-3 10-49 0,-9-3-12 0,0 7 0 0,-3 0 0 15,-1 3 54-15,-3 1 8 0,3 2 2 0,-7 1 0 16,7 3-32-16,-7 1-5 0,7-5-2 0,-3 8 0 0,-1-4-17 16,9 0-8-16,3 4 8 0,0 0-8 15,-4-7-24-15,12 3-9 0,0-7-3 0,8 0-690 16,-4 1-138-16</inkml:trace>
          <inkml:trace contextRef="#ctx0" brushRef="#br0" timeOffset="33572.4269">25571-235 1036 0,'11'-7'92'0,"-3"3"-73"16,4-3-19-16,7 4 0 0,-3-4 195 0,3 3 35 15,9-2 7-15,3 6 2 0,-4-4-144 0,12 1-29 16,-4 3-6-16,4-7 0 0,4 3-33 0,-4-3-7 16,-8 0 0-16,8 0-1 0,-1 4-19 0,-10-4 0 0,-1-3 0 0,-4 3-642 15,-7-4-132-15</inkml:trace>
          <inkml:trace contextRef="#ctx0" brushRef="#br0" timeOffset="32583.8279">22928 104 1922 0,'31'-11'85'0,"-15"4"18"0,11 4-83 0,0-4-20 0,8 0 0 0,4 7 0 16,0-3 11-16,4-1-3 0,0 1 0 0,7-4 0 16,5 7 1-16,-5 0 0 0,9-7 0 0,-1 7 0 15,1 0-9-15,-9-4-9 0,1 4 9 0,-8-3-881 16</inkml:trace>
          <inkml:trace contextRef="#ctx0" brushRef="#br0" timeOffset="32401.1127">23185-111 1857 0,'-23'-17'40'0,"15"6"9"0,12-2 2 0,7-1 2 0,1 0-42 0,4 0-11 0,-1-7 0 0,16 1 0 16,4-1 30-16,-7 0 4 0,-1-3 1 0,0-4 0 16,-4 0-22-16,-3 1-4 0,-1-8-1 0,-3 1 0 15,3-1 10-15,-3 4 2 0,-1 0 0 0,-3 3 0 16,-4-3 7-16,0 7 1 0,0 0 1 0,-1 3 0 16,-7 3-29-16,4 5 0 0,-4 2 0 0,-4 1 0 0,4 3 0 15,-4 3 0-15,1-2 0 0,-5 2 0 16,4 4 0-16,-4 0 0 0,8 0 0 0,0 0 0 0,-8 7 16 0,4-4-4 15,0 4 0-15,4-7 0 0,-3 11-12 0,-5-1 0 16,8 4 0-16,-4 7 0 0,0 0 0 0,-4 6-16 16,-3 1 3-16,3 3 1 0,-4 7 24 0,-7 7 4 15,11 3 2-15,-4 1 0 0,-3 6 15 0,-1 1 3 16,0-1 1-16,5 25 0 0,-9-8-13 0,1 1-4 16,3-7 0-16,1-1 0 0,-1-6-20 0,5-7 9 15,-13 0-9-15,16-4 0 16,-11-6-16-16,11-8-11 0,-7-2-1 0,-1-8-1 15,12-3-67-15,-4-4-14 0,4-7-2 0,4-3-521 16,0-7-104-16</inkml:trace>
          <inkml:trace contextRef="#ctx0" brushRef="#br0" timeOffset="33765.2129">26053-644 1728 0,'0'0'153'0,"0"0"-122"0,0 0-31 0,4 4 0 16,8 6 39-16,-8 1 1 0,4 2 1 0,-5 5 0 15,-3 6 14-15,0 7 2 0,0-3 1 0,-3 6 0 16,-5 1 27-16,-8 0 6 0,1 3 1 0,-9 3 0 16,5 1-40-16,-1-1-8 0,-7 4-2 0,-12 0 0 15,12 0-24-15,-12 3-5 0,12 1-1 0,-12-1 0 16,12-3-155-16,-1-10-31 15,1-1-6-15,4-6-2 0</inkml:trace>
          <inkml:trace contextRef="#ctx0" brushRef="#br0" timeOffset="33978.1976">26244-83 2188 0,'0'0'97'0,"-16"3"20"0,5 4-93 0,-13 4-24 16,9 2 0-16,-5 1 0 0,-11 4 64 0,4-1 9 15,0 4 2-15,-1 3 0 0,1 0-18 0,12 0-3 16,-9 0-1-16,13 1 0 0,-5-5-61 0,4-2-13 16,5-1-3-16,-1-3 0 15,-4 0-2-15,12-4-1 0,0 0 0 0,0-3-716 0,0 0-143 0</inkml:trace>
          <inkml:trace contextRef="#ctx0" brushRef="#br0" timeOffset="34065.4252">26361-322 748 0,'11'-28'67'0,"-7"18"-54"0,8 0-13 0,4-1 0 16,-5 1 220-16,5 6 42 0,19-6 8 15,-12 10-875-15</inkml:trace>
          <inkml:trace contextRef="#ctx0" brushRef="#br0" timeOffset="34367.6042">26590-135 1890 0,'0'0'84'0,"0"0"16"0,0 0-80 0,-4 10-20 15,4 1 0-15,0-1 0 16,-3 4 13-16,-5-4-1 0,8 4-1 0,0 0 0 0,0-4 1 0,0 4 1 16,0 0 0-16,11-4 0 0,-11 1-5 0,12-1 0 15,-8-3-8-15,8 0 12 0,3-4 4 0,-3 1 0 16,0-1 0-16,3-6 0 0,-3 3-5 0,0 0-1 15,-1-4 0-15,-7 1 0 0,8-4 6 0,3 0 0 16,-3 0 1-16,-8-3 0 0,8 3 10 0,-1-7 1 16,-3 4 1-16,-4-1 0 0,-4-6 12 0,0 7 3 15,0-1 0-15,-4 1 0 0,-4-1 16 0,4 1 3 16,-7 0 1-16,-1 3 0 0,-4 0-52 0,1 7-12 16,-5-4 0-16,5 4 0 0,-8 7 0 0,7-3 0 15,-11 6 0-15,-1 1-785 0,1-1-155 0</inkml:trace>
          <inkml:trace contextRef="#ctx0" brushRef="#br0" timeOffset="34708.2914">27205-256 2268 0,'0'0'50'0,"-7"3"10"0,7-3 3 0,0 11 0 0,0-1-51 15,0 7-12-15,0 1 0 0,0 9 0 0,-12 1 48 0,4 3 8 16,0 0 0-16,-3 0 1 0,-5 1-6 0,0-1-2 16,1-4 0-16,3 1 0 0,-7-7-49 0,15 0 0 15,-8-8-12-15,1 1 3 0,7-7 9 0,4 0 11 16,-4-4-3-16,4-3 0 0,0 0-8 0,0 0 0 16,4-3 0-16,7-7 0 0,5-1 0 0,-1-3 0 15,-3-3 0-15,15 0 0 0,-3 0 19 0,-1-4-2 16,4 0 0-16,4 0 0 0,-3-3-17 0,-1 3 0 15,8 1 0-15,-4 2 0 0,-4 4 0 0,8 4 0 16,-15 3 8-16,3 4-8 0,-7 3-12 0,3 3-5 16,-19-3-2-16,8 7 0 0,0 3 35 0,-4 4 8 15,-4 4 0-15,-12-1 1 0,8 0-37 0,-11 4-7 0,-9 3-1 16</inkml:trace>
        </inkml:traceGroup>
      </inkml:traceGroup>
      <inkml:traceGroup>
        <inkml:annotationXML>
          <emma:emma xmlns:emma="http://www.w3.org/2003/04/emma" version="1.0">
            <emma:interpretation id="{D77E8247-0540-41E4-9510-E93D932D4F50}" emma:medium="tactile" emma:mode="ink">
              <msink:context xmlns:msink="http://schemas.microsoft.com/ink/2010/main" type="line" rotatedBoundingBox="3951,3629 28446,2219 28541,3874 4047,5283"/>
            </emma:interpretation>
          </emma:emma>
        </inkml:annotationXML>
        <inkml:traceGroup>
          <inkml:annotationXML>
            <emma:emma xmlns:emma="http://www.w3.org/2003/04/emma" version="1.0">
              <emma:interpretation id="{59B66070-074A-4883-9243-91FEA44189B0}" emma:medium="tactile" emma:mode="ink">
                <msink:context xmlns:msink="http://schemas.microsoft.com/ink/2010/main" type="inkWord" rotatedBoundingBox="3962,3817 6664,3662 6738,4963 4037,511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7165.234">2168 2619 2163 0,'0'0'48'0,"0"0"9"0,-7 10 3 0,-1 4 0 0,0 3-48 0,0 4-12 0,-3-4 0 0,3 7 0 15,-4-3 75-15,4 3 12 0,5 4 2 0,3-4 1 16,-4-3-66-16,4 3-12 0,4-3-4 0,3-4 0 15,-3 1-8-15,8-1 0 0,-4 0 0 0,3-6-744 16,9-1-150-16</inkml:trace>
          <inkml:trace contextRef="#ctx0" brushRef="#br0" timeOffset="37300.0418">2239 2380 2300 0,'0'-17'102'0,"0"17"21"0,3-7-99 15,-3 0-24-15,8 0 0 0,-4 3 0 0,4 4 24 0,0 0-1 16,3 4 0-16,5-1 0 16,-1 1-149-16,5 3-30 0</inkml:trace>
          <inkml:trace contextRef="#ctx0" brushRef="#br0" timeOffset="37669.7158">3250 1858 1094 0,'20'-4'48'0,"-20"4"11"0,-12 0-47 0,12 0-12 0,-4 10 0 0,8 4 0 0,-4 7 235 16,-4 7 45-16,-3 6 8 0,3 11 3 0,8 0-159 0,-8 7-31 16,-12 4-6-16,-3 9-2 0,7-2-33 0,-8 2-6 15,1-2-2-15,0 6 0 0,-1-4-23 0,1-2-5 16,3-4 0-16,1-1-1 0,-5-2-23 0,8-4 0 15,5-4 0-15,-1-3 0 16,-4-7-90-16,0-3-16 0,5-8-3 0,7-9-999 0</inkml:trace>
          <inkml:trace contextRef="#ctx0" brushRef="#br0" timeOffset="37492.2963">2811 2380 2109 0,'0'0'46'0,"0"0"10"0,7-7 1 0,5 0 3 0,8 4-48 0,-1-1-12 16,0 1 0-16,5-4 0 0,11 3 39 0,0-3 5 0,-4 1 0 0,4-1 1 15,8 3-19-15,-4-3-4 0,-4-3-1 0,-8-1 0 16,-4 1-21-16,1 3 0 16,11-3 0-16,-8 3-12 15,-8 0-153-15,1 0-31 0,27-10-7 0,-20 6-1 0</inkml:trace>
          <inkml:trace contextRef="#ctx0" brushRef="#br0" timeOffset="36985.9585">1413 2556 1832 0,'-23'-20'81'0,"15"16"17"0,8 4-78 0,-4-3-20 0,-3 3 0 0,-1 7 0 15,4 3 26-15,-4 7 2 0,-4 8 0 0,5 2 0 16,-1 8 4-16,0-1 2 0,4 4 0 0,-4 0 0 16,1 4-14-16,3-4-4 0,0-3 0 0,8-4 0 15,0-4-3-15,0-6-1 0,7 0 0 0,-3-7 0 16,4-4-3-16,-1-6-1 0,1-4 0 0,4-4 0 15,-1 1 16-15,1-8 4 0,-5-2 0 0,5-5 0 16,-4 1-13-16,-5 0-3 0,1-14 0 0,4 3 0 16,0 4 0-16,-5-4 0 0,1 0 0 0,4 4 0 15,-4-4-12-15,-4 4 0 0,3 7 0 0,1 0 0 16,-4 10 28-16,-4 7 4 0,0 0 0 0,0 0 0 0,8 7-32 16,3 3 0-16,-3 7 0 0,0 1 0 0,0 2 12 0,3 1-3 15,1 0-1-15,-4 0 0 0,7-4-8 0,-3 0-11 16,-4-3 3-16,4 0 0 0,-1-7 8 0,5 0 0 15,-4-4 0-15,-1-6 8 0,5-1-8 0,-5-6 11 16,5-4-11-16,3-3 12 0,-3-1-12 0,0 1 12 16,-1-4-12-16,1-3 12 0,-5 0-12 0,5 0 8 15,-4-4-8-15,-1 0 8 0,-3 4-8 0,4 0 10 16,-8 0-10-16,3 3 10 0,1 4-10 0,-4-1-17 16,4 8 4-16,-4 0-743 15,0 6-148-15</inkml:trace>
          <inkml:trace contextRef="#ctx0" brushRef="#br0" timeOffset="37994.1382">3694 1702 2318 0,'0'0'103'0,"0"10"21"0,4-3-100 0,-4 7-24 0,4 3 0 0,-4 11 0 16,-4 3 43-16,4 7 3 0,8 7 1 0,-8 14 0 15,-8-4 5-15,8 4 0 16,4 3 1-16,-4 1 0 0,-4-1-20 0,0-3-4 0,-4 0-1 0,8-1 0 16,4-6-11-16,-8-3-2 0,-3-4-1 15,3-7 0-15,8 0-14 0,-4-11 11 0,-8-6-11 16,8-3 10-16,0-8-10 0,0-3 0 0,0-7 0 0,0 0 0 15,0-7 0-15,0-7 0 0,11-7 0 0,-7 1 0 16,-4-12-14-16,12 5 2 0,7-4 0 0,5 3 0 16,-5 0 12-16,-3 4 0 0,-1 10 0 0,1 0 0 15,7 7 10-15,-3 7-2 0,-20 0 0 0,11 11 0 16,9 3-8-16,-5-1 0 0,-3 8 0 0,-4-3 0 0,4 6 0 0,-1 0 0 16,9 4 0-16,-9 3 0 15,-3 0-120-15,4 0-25 0</inkml:trace>
        </inkml:traceGroup>
        <inkml:traceGroup>
          <inkml:annotationXML>
            <emma:emma xmlns:emma="http://www.w3.org/2003/04/emma" version="1.0">
              <emma:interpretation id="{17708BC0-4123-4325-B783-F87D93DFBA15}" emma:medium="tactile" emma:mode="ink">
                <msink:context xmlns:msink="http://schemas.microsoft.com/ink/2010/main" type="inkWord" rotatedBoundingBox="8690,4026 10981,3894 11037,4881 8747,501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9818.2336">7637 2145 1882 0,'0'0'41'0,"0"0"9"0,0 0 2 0,-4 14 1 0,0-1-42 0,0 5-11 16,-4-1 0-16,0 4 0 0,5 3 85 0,-1 4 15 0,-4-8 4 15,4 8 0-15,0 3-26 0,0 0-5 0,4 0-1 0,-4 1 0 16,4-1-44-16,0 0-10 0,0-3-2 0,0-1 0 15,0-3-16-15,0 1 0 0,4-5 0 0,-4 1 0 32,-4 0-139-32,4-4-25 0,-4-3-4 0,0 0-2 0</inkml:trace>
          <inkml:trace contextRef="#ctx0" brushRef="#br0" timeOffset="40111.6242">8115 1982 1267 0,'20'-10'56'0,"-9"-1"12"0,1 4-55 0,-4-3-13 16,8 0 0-16,-5 3 0 0,1 3 188 0,-4 4 34 15,3 4 7-15,-3-1 2 0,0 4-124 0,-4 7-25 16,0 3-5-16,0 4-1 0,-4 3-9 0,-4 7-3 15,-4 1 0-15,0 6 0 0,0 0 0 0,-3 0 0 16,-5 7 0-16,4 0 0 0,1-4-19 0,-1 4-4 16,0 4-1-16,8-1 0 0,1-3-28 0,3-4-12 15,0-2 8-15,3-1-8 0,-3 0 0 0,4-7 0 16,4 0 0-16,-4-3-11 16,4-8-83-16,0-2-17 0,-1-5-3 0,-3-2-698 15,4-1-139-15</inkml:trace>
          <inkml:trace contextRef="#ctx0" brushRef="#br0" timeOffset="39345.3932">5979 2373 1645 0,'0'0'36'0,"0"0"7"0,0-10 1 0,-4-1 4 0,4 4-39 0,4-3-9 0,-4-4 0 0,4 7 0 16,3-3 93-16,5 3 17 0,-4-3 3 0,7 3 1 16,1-4-47-16,3 4-10 0,1 0-1 0,3 4-1 15,4 6-25-15,-3 1-5 0,-5 6-1 0,9 1 0 16,-5 6 14-16,-4 7 2 0,1 4 1 0,-1 13 0 16,-3 1-18-16,-8 6-4 0,-5-3-1 0,-3 7 0 15,-3 0 22-15,-5-4 5 0,0-3 1 0,-4 0 0 16,5-3-27-16,-1-1-6 0,4-6-1 0,0 0 0 15,-4-8-3-15,4-2-1 0,0-5 0 0,-3-6 0 0,3-3 4 16,4-1 0-16,0-10 0 0,0 0 0 0,0 0-12 16,0 0 0-16,0-14 0 0,0-3 0 0,4-4 21 15,3-7 9-15,-7-6 2 0,8-8 0 0,4 1-24 0,3-4-8 16,5-4 0-16,-1-3 0 16,5 0-20-16,-1-3-9 0,4 3-3 0,1 0 0 0,3 4 32 0,0 3 0 15,-4 3 0-15,0 11 0 0,-3 4 0 0,-1 9 0 16,0 8 0-16,-3 3 0 0,-5 7 0 0,1 7-9 15,0 3 9-15,3 4 0 0,-3 0 0 0,-1 7 0 16,1 3 0-16,-1 4 0 0,-3-1 0 0,4 1 0 16,-9 3 0-16,5-3 0 0,0-4 0 0,-5 0 8 15,1 0-8-15,0-3 8 0,0 3-8 0,3-3-12 16,-3 0 4-16,4 0-832 16,-4-1-165-16</inkml:trace>
          <inkml:trace contextRef="#ctx0" brushRef="#br0" timeOffset="39579.1625">7212 2511 2376 0,'0'0'105'15,"4"-3"22"-15,4-4-102 0,4 0-25 0,-1 4 0 0,5-1 0 16,7 1 14-16,5 3-2 0,3-7-1 0,0 3 0 0,4-3-3 0,0 4 0 15,4 0 0-15,0-1 0 0,-4-3 4 0,0 7 0 16,0-3 0-16,-4 3 0 16,-4 0-39-16,0 0-7 0,-3 3-2 0,-1-3 0 15,-3-3-192-15,-1 3-38 0,4-4-8 0,-23 4-2 0</inkml:trace>
        </inkml:traceGroup>
        <inkml:traceGroup>
          <inkml:annotationXML>
            <emma:emma xmlns:emma="http://www.w3.org/2003/04/emma" version="1.0">
              <emma:interpretation id="{F3ACF68A-E9CD-4810-A91A-6CA6ABEABA0A}" emma:medium="tactile" emma:mode="ink">
                <msink:context xmlns:msink="http://schemas.microsoft.com/ink/2010/main" type="inkWord" rotatedBoundingBox="12888,3115 17435,2853 17521,4346 12974,460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2780.3527">11859 2055 979 0,'0'0'87'0,"4"-7"-70"0,-4 0-17 0,0 7 0 16,4-7 124-16,0 0 22 0,-4 4 4 0,4-4 1 16,0 0-45-16,0 0-9 0,4 0-1 0,-1 0-1 15,-3 0-23-15,4 0-4 0,0-3 0 0,3 3-1 16,-3 3-35-16,-4-2-8 0,4-1 0 0,0 3-1 15,-1-3 28-15,-3 7 5 0,4-7 2 0,-8 7 0 16,0 0-42-16,0 0-8 0,4-3-8 0,-4 3 12 16,0 0 20-16,0 0 4 0,0 0 0 0,0 0 1 15,0 0-21-15,0 0-4 0,0 0 0 0,0 0-1 16,0 0 0-16,0 0 0 0,0 0 0 0,0 0 0 0,4-4-11 0,-4 4 8 16,0 0-8-16,8-3 8 0,-4-4-8 0,-4 7 0 15,0 0 0-15,0 0 0 0,7-3 0 0,1-1 0 16,0 1 0-16,-8 3 0 0,4-4 0 0,-4 4 0 15,8-3 0-15,-8 3 0 0,0 0 0 0,0 0 0 16,0 0 0-16,0 0 0 0,0 0 0 0,0 0 0 16,0 0 0-16,0 0 0 0,0 0 0 0,0 0 0 15,0 0 0-15,0 0 0 0,0 0 8 0,0 0-8 16,0 0 0-16,0 0 8 0,4-4-8 0,-4 4 0 16,7 0 0-16,-7 0 0 0,0 0 0 0,8-3 0 15,0-1 0-15,0 1 0 0,-8 3 0 0,0 0 0 16,4-7 0-16,-4 7 0 0,0 0 0 0,0 0 0 15,7-4 0-15,-7 4 0 0,0 0 0 0,0 0 0 0,0 0 0 0,0 0 0 16,0 0 0-16,0 0 0 0,0 0 0 0,0 0 0 16,0 0 0-16,0 0 0 0,0 0 0 15,0 0 0-15,0 0 0 0,0 0 0 0,0 0 0 0,0 0 0 16,0 0 0-16,0 0 0 0,0 0 0 0,8 0 0 16,-4-3 0-16,4 3 0 0,-4 0 0 0,3-3 0 15,-7 3 0-15,4 0 0 0,4 0 0 0,-8 0 0 16,0 0 0-16,0 0 0 0,0 0 0 0,0 0 0 15,0 0-8-15,4 6 8 0,0 8 0 0,0-3 0 16,-8 6 0-16,0 0 0 0,0 1 0 0,-4 2 0 16,4 1 0-16,-3 0 0 0,3-4 0 0,0 4 0 15,-4-4 0-15,4 1 0 0,-4 2 0 0,5-2 0 16,-1-5 0-16,0 1 0 0,0 0 0 0,0 0 0 0,0-7 0 16,0 0 0-16,4 0 0 0,-4 0 0 0,0-4 0 15,4-3 0-15,0 7 0 0,0-7 0 0,0 0 0 0,0 0 0 16,0 0 0-16,0 0 0 0,4-7 0 0,4-3 0 15,4-4 0-15,-1 0 0 0,5-7 22 0,0-3 6 16,3 0 0-16,1-4 1 0,-1-3-29 0,4 3 0 16,1-3 0-16,-1 4 0 0,0-1-27 0,1 4 2 15,3 6 0-15,-4 8 0 0,-7 0 25 0,-1 3 0 16,-3 7 0-16,0 3 0 0,-4 4 0 0,3 7 0 16,-7 0 0-16,0 6 0 0,0 1 9 0,0 0 7 15,-4 0 2-15,4 3 0 0,-4 0-18 0,0 0 0 16,0 1 0-16,-4-1 0 15,0 0-69-15,0-3-8 0,0 3-2 0,0-3-674 16,0-7-135-16</inkml:trace>
          <inkml:trace contextRef="#ctx0" brushRef="#br0" timeOffset="43002.432">12832 1723 1843 0,'0'0'81'0,"0"0"18"0,0 0-79 0,8-4-20 0,0 1 0 0,4 3 0 16,-1 7 105-16,5-7 18 0,-1-4 3 0,9 1 1 15,-1-1-74-15,0 1-14 0,9-1-3 0,-1 1-1 16,0-4-19-16,0-3-4 0,4 6-1 0,0-3 0 16,0 4-27-16,0-4-6 0,4 3-1 0,0-3 0 15,-4 1-137-15,0-1-28 0,4-4-6 0,-4 1-670 16</inkml:trace>
          <inkml:trace contextRef="#ctx0" brushRef="#br0" timeOffset="43215.4044">13447 955 1728 0,'12'-4'76'0,"-4"4"16"0,-4 4-73 0,3-1-19 15,-3 7 0-15,4 4 0 0,-4 4 53 0,0 9 7 16,-4 4 2-16,-8 7 0 0,4 4 30 0,-11 17 7 15,-5 0 1-15,-3 6 0 0,-4-2-5 0,-5-5-1 0,1 1 0 0,-4 7 0 16,0-4-57-16,0 1-11 0,0-1-2 0,0 4-1 16,0-8-14-16,0 1-9 0,4-4 12 0,8-13-12 31,-1-4-68-31,5 4-20 0,3-8-4 0,5-3-668 0,-1-3-133 16</inkml:trace>
          <inkml:trace contextRef="#ctx0" brushRef="#br0" timeOffset="43392.4772">13510 1944 2311 0,'-8'4'51'0,"-4"2"10"0,4 1 3 0,1 4 0 0,-5-1-51 16,0 4-13-16,8 0 0 0,0 0 0 16,4-1 44-16,0 1 5 0,4 0 2 0,0 3 0 0,-4 1-7 0,0-1 0 15,4-3-1-15,0 7 0 16,0-8-137-16,0 1-27 0,0 0-6 0,0-3-1 0</inkml:trace>
          <inkml:trace contextRef="#ctx0" brushRef="#br0" timeOffset="43525.683">13930 1501 2383 0,'0'0'52'0,"-4"-3"12"0,4-4 1 0,-4 0 2 0,0 7-54 0,4 0-13 0,0 0 0 0,0 0-704 15,0 10-143-15</inkml:trace>
          <inkml:trace contextRef="#ctx0" brushRef="#br0" timeOffset="44034.057">14245 1681 1324 0,'0'0'118'0,"0"0"-94"0,0 7-24 0,0 0 0 0,0 0 157 0,0 7 27 15,0 6 6-15,0 5 1 0,0-1-83 0,0 0-17 16,0 4-3-16,0 3-1 0,4 0-49 0,-4-3-10 16,0-4-1-16,0 0-1 0,0-3 30 0,4 0 7 15,-4-4 1-15,0 0 0 0,0-6-52 0,4-1-12 16,0-3 0-16,0 0 0 0,-8-4 0 0,4-3 0 16,0 4 0-16,0-4 0 0,0 0 54 0,0 0 8 15,0 0 2-15,7-11 0 0,-3-6-52 0,4 0-12 16,0-4 0-16,4 0 0 0,3-3 0 0,-3 3 0 15,7-6 0-15,5-1 0 0,3 0-12 0,4-3-6 16,0 4-1-16,8-1 0 0,-4 4 31 0,12-4 5 16,-4 7 2-16,-8 7 0 0,-4 4-34 0,-12 7-6 0,-3 3-2 15,-1 6 0-15,-7 5 23 0,-4 6 0 0,-4 0 0 0,-8 8 0 16,1-1 19-16,-9 4 1 0,4 3 1 0,-3 0 0 16,-1-4-21-16,1 1 0 0,-1 0 0 0,4-1 0 15,5-2 0-15,-5-5 0 0,4 1 0 0,4-3 0 16,0-5 0-16,4-2 0 0,0-1 0 0,0 0 0 15,4 1-149-15,0-4-35 0,0-4-6 16,4 1-898-16</inkml:trace>
          <inkml:trace contextRef="#ctx0" brushRef="#br0" timeOffset="40881.8912">10715 1882 1324 0,'-4'-7'118'0,"0"-4"-94"16,0-2-24-16,1-1 0 0,-1 3 56 0,0 1 8 15,-8 3 0-15,4 4 1 0,-3 3 0 0,-5 3 0 16,-3 4 0-16,-5 3 0 0,-7 11-17 0,4 3-3 16,-4 11-1-16,-4 7 0 0,0-1 33 0,-4 1 7 15,4 6 0-15,0 4 1 0,4 3-32 0,7-6-6 16,1-1-2-16,7 1 0 0,9-5-21 0,3-2-5 16,8-4-1-16,3 0 0 0,9-7-29 0,3-3-5 15,9-7-2-15,3-1 0 16,4-6-175-16,4-7-35 0,50-3-8 0,-15-11 0 0</inkml:trace>
          <inkml:trace contextRef="#ctx0" brushRef="#br0" timeOffset="41183.8552">11279 2100 2286 0,'-3'-7'50'0,"-1"3"10"0,-4 4 3 0,-4 4 1 0,4 3-51 0,-3 0-13 0,-9 6 0 0,5 1 0 15,-5 4 20-15,1 2 2 0,-1 5 0 0,-3 2 0 16,0 1 10-16,3-4 1 0,1 0 1 0,3-3 0 15,8-4-21-15,1 1-4 0,3-8-1 0,0 4 0 0,0-4-8 0,8 1 0 16,4-4 0-16,-1 0 0 0,9-1 0 0,0-2-11 16,7-4 3-16,0-4 0 15,1-2-22-15,3-1-4 0,-4-4-1 0,4 1 0 0,1-4 35 0,-5-3 0 16,0-1 0-16,1 1 0 0,-5-4 0 0,-3 1 0 16,3-5 0-16,-7 5 0 0,0 2 26 0,-9 1 6 15,1 0 0-15,-4-1 1 0,0 1-10 0,-7 0-3 16,3 3 0-16,-8-3 0 0,4 3-7 0,0 4-1 15,-3-1-1-15,3 4 0 0,0 4-11 16,0-1 0-16,1 4 0 0,7 0 0 16,-8 4-116-16,4 3-29 0,-4 0-6 0,4 3-1 0</inkml:trace>
        </inkml:traceGroup>
        <inkml:traceGroup>
          <inkml:annotationXML>
            <emma:emma xmlns:emma="http://www.w3.org/2003/04/emma" version="1.0">
              <emma:interpretation id="{D50BA2A0-AE0F-4A59-B634-CEB96FC171DA}" emma:medium="tactile" emma:mode="ink">
                <msink:context xmlns:msink="http://schemas.microsoft.com/ink/2010/main" type="inkWord" rotatedBoundingBox="17866,3567 20464,3418 20497,4002 17899,4152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6127.3104">17581 1626 1267 0,'0'0'28'0,"0"0"5"0,7-7 2 0,5 0 1 0,0 0-36 0,-5 0 0 0,5 0 0 0,0 0 0 16,3 0 58-16,-3 0 5 0,0 1 1 0,-1-1 0 16,1-4 0-16,0 4 0 0,-4 0 0 0,3 4 0 15,-11 3 18-15,0 0 4 0,0 0 1 0,0 0 0 16,0 0-31-16,0 0-7 0,0 0-1 0,-8-7 0 16,-3 4-48-16,-1 3 0 0,-3 0 0 0,-9 6-12 15,-7 1 23-15,4 4 5 0,0-1 0 0,-1 1 1 16,1 2-27-16,8-2-6 0,-1 3 0 0,5 3-1 15,3 0 17-15,4 0 0 0,4 1 0 0,8-1 0 0,4 4 36 16,4 3 10-16,3-3 2 0,5 0 1 0,-1-4-27 16,1-3-6-16,3 0 0 0,0 3-1 0,-7-3 39 0,-1 3 8 15,-3-3 2-15,0 0 0 0,-5-4-49 0,-3 4-15 16,0-4 8-16,-8 4-8 0,-3-4 18 0,-5 1 0 16,-11-1 0-16,-9 4 0 0,1-4-6 0,-8 1-2 15,0 3 0-15,-3-1-823 16,-9 1-165-16</inkml:trace>
          <inkml:trace contextRef="#ctx0" brushRef="#br0" timeOffset="44846.2112">15277 1788 1458 0,'-24'-3'64'0,"20"-1"14"0,8-6-62 0,0 3-16 0,0 0 0 0,-4 0 0 0,0-3 80 0,0 3 12 0,8 0 4 0,-4 4 0 0,-8-4-7 0,4 3-1 0,8 4 0 0,-5-3 0 16,-6 3-31-16,3 0-6 0,0 0-2 0,0 0 0 0,11 14-20 0,-11-4-4 0,-8 7-1 0,1 1 0 0,7-1-5 0,-4 7-2 0,-12-7 0 0,1 4 0 16,3-4-5-16,0 4-2 0,4 0 0 0,-3 0 0 0,3-4 30 0,0 4 5 0,4-4 2 0,-3 4 0 47,3-7-38-47,4 0-9 0,-4-4 0 0,4-3 0 0,0-7 0 0,0 10 0 0,0-10 0 0,8 4 0 0,-5-1 0 15,9-3 0-15,-4-3 0 0,4-1 0 0,3-3 0 0,1-3 0 0,-1 0 0 0,5-4 0 16,-1-4 0-16,-3-2 0 0,7-1 0 0,-3-3 0 15,-5-1 53-15,5-2 9 0,3 3 2 0,-4-8 0 16,1 5-64-16,-1-4-21 0,5 3 0 0,-5 0 0 16,1 1 33-16,-5 2 8 0,1 1 0 0,-1 0 1 15,-3 7-47-15,0 6-10 16,-12 1-1-16,4 3-1 0,-4 7-195 0,0 0-39 0,-20 3-8 16,-3 8-2-16</inkml:trace>
          <inkml:trace contextRef="#ctx0" brushRef="#br0" timeOffset="45206.3988">16109 1664 2113 0,'-11'-14'93'0,"11"14"20"0,0 0-90 0,0 0-23 16,0 0 0-16,0 0 0 0,-4 7 10 0,-8 0-2 15,0 7-8-15,1 6 12 0,-5 1-12 0,5 0 9 16,-5 0-9-16,4 3 8 0,1 0 2 0,3 0 0 16,4 4 0-16,-4-4 0 0,0 0 4 0,4 4 1 15,4-4 0-15,0 1 0 0,4-8-4 0,0 0-1 0,4-6 0 0,4-1 0 16,-1 0-1-16,5-6 0 0,-4-1 0 0,7-3 0 16,4-3 17-16,1-1 3 15,-5 1 1-15,9-4 0 0,-9-3-13 0,4-1-2 0,1 1-1 0,-1-4 0 16,-4 0 29-16,1-7 5 0,-4-3 2 0,-1 0 0 15,-3 0-40-15,-4 3-10 0,-1 4 0 0,1-1 0 16,-8 5 53-16,0-1 9 0,-8 0 2 0,1 0 0 16,-1 4-52-16,-4-1-12 0,0 4 0 0,-7-3 0 15,-1 3-79-15,1 7-18 16,-4 0-4-16,-5 7-691 0,-3 0-139 0</inkml:trace>
          <inkml:trace contextRef="#ctx0" brushRef="#br0" timeOffset="45499.002">16701 1595 1958 0,'0'0'43'0,"0"0"9"0,-4-7 1 0,4 7 3 0,0 0-45 0,-4 7-11 16,-8 3 0-16,1 4 0 0,3 3 53 0,0 4 9 15,-7 3 2-15,7 7 0 0,0-3 0 0,0-4 0 16,8 4 0-16,-4 0 0 0,4-8-32 0,0 1-5 15,12 3-2-15,-4-6 0 0,7-8 5 0,-3 0 1 16,8-3 0-16,-5 0 0 0,5-3-1 0,-1-4 0 16,4-7 0-16,1 0 0 0,-5-7 10 0,1-3 1 15,3-4 1-15,0-3 0 0,-7 3-34 0,3-3-8 16,1-1 0-16,-5-2 0 0,-3-1 0 0,0 4 10 0,0-4-10 0,-1 4 10 31,-3 3-63-31,-4 0-13 0,0 1-2 0,-4 6-749 0,4 0-150 0</inkml:trace>
        </inkml:traceGroup>
        <inkml:traceGroup>
          <inkml:annotationXML>
            <emma:emma xmlns:emma="http://www.w3.org/2003/04/emma" version="1.0">
              <emma:interpretation id="{E7963E16-50E4-469E-AD19-4299815D3C62}" emma:medium="tactile" emma:mode="ink">
                <msink:context xmlns:msink="http://schemas.microsoft.com/ink/2010/main" type="inkWord" rotatedBoundingBox="21739,2930 24415,2776 24475,3828 21800,398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0266.3443">21169 1221 1638 0,'-12'-14'36'0,"8"7"7"0,8-3 1 0,-4 10 3 0,0 0-38 0,0 0-9 16,0 0 0-16,0 0 0 0</inkml:trace>
          <inkml:trace contextRef="#ctx0" brushRef="#br0" timeOffset="50571.461">21309 1422 1728 0,'0'0'38'0,"0"0"8"0,-4 14 2 0,4-1 0 0,-4 1-39 0,4 3-9 15,0 4 0-15,0-3 0 0,4 2 83 0,0-2 14 16,4 2 3-16,-4-2 1 0,3-1-59 0,1-3-12 16,0 0-2-16,4 3-1 0,-5-3 7 0,5 3 2 15,0-3 0-15,-4 0 0 0,3 0-7 0,-3-4-1 16,0 4 0-16,0-4 0 0,-1 1-18 0,-3-5-10 0,4-2 10 0,-8-4-10 16,0 0 53-16,8 3 5 0,-8-3 1 0,0 0 0 15,0 0-47-15,8 0-12 0,-1-7 0 0,-3-3 0 16,4 0 27-16,-4-1 0 0,4-6 0 0,0 0 0 15,-1-1 7-15,1-2 2 0,4-1 0 0,-4 0 0 16,3-3-36-16,1 3 0 0,0-3 0 0,3 3 0 16,5-3-96-16,-1 0-25 15,5 3-6-15,-1 0-1 0,0 4-102 0,-3 3-21 0</inkml:trace>
          <inkml:trace contextRef="#ctx0" brushRef="#br0" timeOffset="49598.257">19344 1640 1292 0,'11'-7'28'0,"1"-4"7"0,-4 1 1 0,-1 0 0 0,5-1-36 0,0 1 0 15,0-1 0-15,3 5 0 0,1-5 39 0,-5 4 1 16,-3 0 0-16,0 4 0 0,4-4-26 0,-9 0-5 16,-3 7-1-16,0 0 0 0,0 0 4 0,0 0 0 0,0 0 0 0,0 0 0 15,0 0-12-15,0 0 0 16,0 0 0-16,0 0 0 0,0 0 17 0,0 0 11 0,0 0 3 16,0 0 0-16,0 0-23 0,0 0-8 0,0 0 0 15,0 0 0-15,0 0 9 0,0 0-9 0,0 0 8 0,0 0-8 16,0 0 10-16,0 0-10 0,0 0 12 0,0 0-12 15,0 0 19-15,0 0-3 0,0-3-1 0,0 3 0 16,-7-4-7-16,7 4-8 0,0 0 11 0,0 0-11 16,-4 0 0-16,4 0 0 0,-8 0 0 0,8 0 0 15,0 0 0-15,0 0 0 0,-8 0 0 0,8 0 0 16,0 0 0-16,0 0 0 0,0 0 0 0,0 0 0 0,0 0 8 16,0 0-8-16,0 0 0 0,0 0 0 0,-4 4 8 0,4-4-8 15,0 0 0-15,0 0 0 0,0 0 0 0,0 0 0 16,0 0 0-16,0 0 0 0,0 0 0 0,0 0 0 15,0 0 0-15,0 0 0 0,0 0 0 0,0 0 0 16,-7-4 0-16,7 4 0 0,0 0 0 0,0 0 0 16,-4-3 0-16,0 3 0 0,-4-4 0 0,8 4 0 15,0 0 0-15,0 0 0 0,0 0 0 0,0 0 0 16,0 0 0-16,0 0 0 0,0 0 0 0,0 0 0 16,0 0 0-16,0 0 0 0,0 0 0 0,0 0 10 15,0 0 0-15,0 0 0 0,0 0-10 0,0 0 0 16,-4 0 0-16,4 0 0 0,0 0 0 0,0 0-14 15,0 0 3-15,0 0 1 0,-4 0 30 0,4 0 5 16,0 0 2-16,0 0 0 0,0 0-11 0,0 0-1 0,0 0-1 16,0 0 0-16,0 0-2 0,0 0-1 0,0 0 0 0,0 0 0 15,0 0-11-15,0 0 0 0,-4-7 0 0,4 7 8 16,0 0 2-16,0 0 0 0,0 0 0 0,-4-3 0 16,4-4-10-16,0 7 0 0,0 0-12 0,0 0 12 15,-3-7-9-15,3 7 9 0,0 0 0 0,0 0 0 16,-8-4 0-16,0 1 0 0,8 3 12 0,-8-3-3 15,0 3-9-15,1 0 0 0,-5-4 0 0,4 4 0 16,-4 0 0-16,5 4-14 0,-5-4 3 0,-4 3 1 16,5-3 10-16,-1 3 14 0,-3 1-3 0,3 3-1 15,-4 0-10-15,5 0-17 0,-5 3 4 0,0 0 1 16,1 4 12-16,3 0 16 0,-3 3-3 0,3 4-1 0,-4 0-12 0,1 3 0 16,3 4 0-16,0 0 0 0,1-1 0 15,3 1 0-15,0-4 0 0,4 4 0 16,0-7 0-16,4 3 0 0,0-7 0 0,4 0 0 0,-4-10 0 15,8 4 0-15,-4-4 0 0,4-4 0 0,3-3 40 0,5 0 6 16,0-3 1-16,3-8 0 0,4 1-33 0,5-4-6 16,7-3-8-16,4-4 11 0,-4 0-11 0,0 0 0 15,0-6 0-15,0-1 8 0,-4-7-8 0,0 1 8 16,0-1-8-16,-4-6 8 0,5-1-8 0,-1-3 0 16,-4 0 9-16,0-7-9 0,0-3 0 0,1 3 0 15,-1 4 0-15,0-1 0 0,0 4 0 0,-3 7 0 16,-1-3 8-16,-3 10-8 0,-9-1-12 0,1 8-8 15,0 3 0-15,-1 4-1 0,-7 3 21 0,0 4 0 16,-4 0 12-16,0 3-4 0,-4 3 1 0,-8 4 0 0,-3 7 0 16,-5 7 0-16,-3 7 0 0,-8 3 0 0,0 11 0 0,-4 3 0 15,4 7 0-15,-4 3 0 0,0 7 0 0,0 1 0 16,3 3-1-16,5-4-8 0,4 0 12 0,3 4-4 16,5-4-8-16,3-3 0 0,8-7 0 0,8 7 0 15,0-3 0-15,4-4 8 0,0-4-8 0,3-6 0 16,5-1 0-16,3-10 8 0,1 1-8 0,-1-8 0 15,5-7 9-15,-1 1-9 0,4-11 10 0,0 0-10 16,5 0 9-16,-1-7-9 0,0 0 8 0,-4-3-8 16,0-8 0-16,4 1 0 0,-3-7 0 0,-1-1 0 15,-8 1 0-15,5-7 0 0,3-3 0 0,0-1 0 16,-11 4 0-16,-1 0 0 0,1 0 0 0,-4 3 0 16,-1 0-24-16,-3 7-8 0,-4 1 0 15,0 6-1-15,-4 0 77 0,-4 4 16 0,-8 3 4 0,4 3 0 0,-3 8-40 16,-1 3-8-16,-7 3-2 0,-1 7 0 0,1 4-22 15,-1 0-5-15,5 3-1 0,-1 4 0 0,-3-1 41 16,3 1 8-16,8-4 1 0,1 4 1 0,7-4-29 0,0-3-8 16,3-4 0-16,1 1 0 0,4 2 25 0,0-6 1 15,0 0 0-15,7 0 0 16,1-4-86-16,-1 1-18 0,1-5-3 0,0-2-655 16,-1 3-130-16</inkml:trace>
          <inkml:trace contextRef="#ctx0" brushRef="#br0" timeOffset="49973.5453">20461 1460 1440 0,'0'0'128'16,"0"0"-103"-16,0 0-25 0,0 10 0 15,0 4 120-15,0 3 20 0,-4 7 3 0,-4 4 1 16,4 0-76-16,-8 3-16 0,5-3-2 0,-5-1-1 16,4 1-27-16,-4-4-6 0,1 4 0 0,-1-4-1 0,0-3-15 0,1-4 0 15,3-3 0-15,-4 0 0 0,8-4 36 16,0-3 4-16,4-7 0 0,0 0 1 0,0 0-14 0,0 0-3 15,4-7-1-15,4-3 0 0,0-1-3 0,7-2 0 16,1-5 0-16,-4 4 0 16,3-3-8-16,1 0-3 0,-1 0 0 0,5-4 0 0,3-3-9 0,1-1 0 15,-1 5 9-15,8-8-9 0,0 4-8 0,0 6-7 16,-3 1-1-16,-1 0-725 16,0 0-146-16</inkml:trace>
          <inkml:trace contextRef="#ctx0" brushRef="#br0" timeOffset="50132.4263">20947 1629 1922 0,'0'0'85'0,"0"0"18"0,0 11-83 0,-4-1-20 0,0 0 0 0,0 4 0 16,4 0 72-16,-4-4 9 0,1 4 3 0,-1 4 0 16,0-8-36-16,0 7-6 0,0-3-2 0,0 0 0 31,0 0-72-31,-4 0-14 0,5-1-3 0,-5 1-954 0</inkml:trace>
        </inkml:traceGroup>
        <inkml:traceGroup>
          <inkml:annotationXML>
            <emma:emma xmlns:emma="http://www.w3.org/2003/04/emma" version="1.0">
              <emma:interpretation id="{C9DA518C-2D88-4369-A5EA-90F413A120AD}" emma:medium="tactile" emma:mode="ink">
                <msink:context xmlns:msink="http://schemas.microsoft.com/ink/2010/main" type="inkWord" rotatedBoundingBox="24730,2875 28471,2659 28517,3462 24776,3678"/>
              </emma:interpretation>
              <emma:one-of disjunction-type="recognition" id="oneOf12">
                <emma:interpretation id="interp12" emma:lang="" emma:confidence="1">
                  <emma:literal>us</emma:literal>
                </emma:interpretation>
                <emma:interpretation id="interp13" emma:lang="" emma:confidence="0">
                  <emma:literal>as</emma:literal>
                </emma:interpretation>
                <emma:interpretation id="interp14" emma:lang="" emma:confidence="0">
                  <emma:literal>ears</emma:literal>
                </emma:interpretation>
                <emma:interpretation id="interp15" emma:lang="" emma:confidence="0">
                  <emma:literal>errs</emma:literal>
                </emma:interpretation>
                <emma:interpretation id="interp16" emma:lang="" emma:confidence="0">
                  <emma:literal>ors</emma:literal>
                </emma:interpretation>
              </emma:one-of>
            </emma:emma>
          </inkml:annotationXML>
          <inkml:trace contextRef="#ctx0" brushRef="#br0" timeOffset="53430.2835">24442 1456 828 0,'0'0'36'0,"0"0"8"0,0 7-35 0,8 4-9 16,-8-11 0-16,4 6 0 0,-4-6 100 0,4 4 17 16,7 3 4-16,-3-7 1 0,0 0-62 0,4-4-12 15,-1 1-2-15,13-1-1 0,-5-2-21 0,0-5-4 16,1 1 0-16,7-4-1 0,-3 0-19 0,-1 0 0 0,-4 0 0 15,1-3 0-15,-5 3 55 0,-11-3 7 0,8 3 2 0,-4 0 0 16,-1 1 0-16,1 2 0 0,-4 1 0 0,-4 3 0 16,-4 0 51-16,0 3 10 0,4-2 3 0,0 6 0 15,0 0-103-15,-7 3-25 0,-5 0 0 0,0 1 0 16,1 3 12-16,-9 3-2 0,5 8-1 0,-5-5 0 16,8 5-9-16,-3-1 0 0,7 4 0 0,0-4 8 15,-3 0-8-15,11 1-16 0,-4-1 4 0,-4-3 1 16,16 3 11-16,-4-3 0 0,-4-4 0 0,7 1 0 15,1 2 0-15,4-2 0 0,0-4 0 0,3-4 0 16,-3 1 49-16,7-4 12 0,-3 0 3 0,3 0 0 16,5-4-73-16,-9-3-15 0,12 4-2 0,1-4-1 0,-5-3 27 0,0-1 0 15,-3 1 0-15,7-4 8 0,-4 4-8 0,-7-4 0 16,11-4 0-16,-7 5 8 0,-1-5-8 0,8 1 0 16,-3 0 0-16,-1 3 0 0,-3-3 20 0,3-1 0 15,12-2 0-15,-4 6 0 0,-4 0-20 0,1 3 0 16,-1-2 0-16,0 2 0 0,-4 1-12 0,1 3-8 15,-5 3 0-15,-7 1-1 0,0 3 21 0,-1 0-9 16,-11 0 9-16,0 0 0 0,0 0 12 0,0 0 10 16,0 0 2-16,0 0 0 0,0 0-24 0,-4 7 0 15,-3 0 0-15,3 0 0 16,-4-4-16-16,8-3-8 0,0 0-2 0,0 0 0 0,0 0 26 0,0 0 0 16,0 0 0-16,0 0 0 0,0 0 0 0,0 0 0 15,0 0 9-15,0 0-9 0,12 7 16 0,-12-3-4 16,11-4-1-16,-7 0 0 0,8 0-11 0,-12 0 8 0,0 0-8 15,0 0 8-15,0 0-8 0,0 0 10 0,11-4-10 0,-11 4 10 16,0 0-10-16,0 0 0 0,0 0 0 0,0 0 0 16,0 0 8-16,0 0-8 0,0 0 12 0,0 0-4 15,0 0-8-15,0 0-9 0,0 0 9 0,0 0-13 16,0 0 13-16,0 0 0 0,0 0 0 0,0 0 0 16,0 0 0-16,0 0 0 0,4-7 0 0,-4 7 0 15,0 0 0-15,0 0 0 0,0 0 0 0,0 0 0 16,0 0 0-16,0 0 0 0,0 0 0 0,0 0 0 15,0 0 0-15,0 0 0 0,0 0 0 0,8 0 0 16,-8 0 0-16,0 0 0 0,0 0 0 0,0 0 0 16,0 0 0-16,0 0 0 0,0 0 0 0,0 0 0 15,0 0 0-15,0 0 0 0,0 0 0 0,4 0 0 0,4 0 0 16,-8 0 8-16,0 0 0 0,0 0-8 16,0 0 0-16,4-3 0 0,-4-1 0 0,7 4 0 0,-7 0 0 0,4-3 0 15,0-1-10-15,-4 1 10 0,0 3 0 0,0 0 0 16,0 0 0-16,0 0 0 0,12-4 0 0,-12 4 0 15,0 0 0-15,0 0 0 0,0 0 0 0,0 0 0 16,0 0 0-16,0 0 0 0,0 0 0 0,0 0 0 16,0 0 0-16,0 0 0 0,0 0 0 0,0 0 0 15,0 0 0-15,0 0 0 0,0 0 0 0,0 0 0 16,0 0 0-16,0 0 0 0,0 0 0 0,0 0 0 16,0 0 0-16,0 0 0 0,0 0 0 0,0 0 0 15,0 0 0-15,8 0 0 0,0 4 0 0,-8-4 0 0,7 0 0 16,-7 0 0-16,0 0 0 0,4 3 0 15,-4-3 0-15,12 4 0 0,-12-4 0 0,0 0 0 0,0 0 0 0,0 0-11 16,0 0 11-16,0 0 0 0,0 0 0 0,0 3 0 16,0-3 0-16,0 0 0 0,0 0 0 0,0 0-8 15,0 0 8-15,0 0 0 0,0 0 0 0,0 0 8 16,0 0-8-16,0 0 0 0,0 0 0 0,0 0 0 16,0 0 0-16,0 0 0 0,0 0 0 0,0 0 0 15,0 0 0-15,0 0 0 0,0 0 0 0,0 0 0 16,0 0 0-16,0 0 0 0,0 0 0 0,0 0 0 15,0 0 0-15,0 0 0 0,0 0 0 0,0 0 0 16,0 0 0-16,0 0 0 0,0 0 0 0,0 0 0 16,0 0 0-16,0 0 0 0,0 0 0 0,0 0 0 15,0 0 0-15,0 0 0 0,0 0 0 0,0 0 0 16,0 0 0-16,0 0 0 0,8-3 0 0,-8 3 0 0,4-4 0 0,-4 4 0 16,3-3 0-16,-3 3 0 0,0 0 0 0,0 0 0 15,0 0 0-15,0 0 0 0,0 0 0 16,0 0 0-16,0 0 0 0,0 0 0 0,0 0 0 0,0 0 0 15,0 0 0-15,0 0 0 0,0 0 0 0,0 0 0 16,0 0 0-16,0 0 0 0,0 0 0 0,0 0 0 16,0 0 0-16,0 0 0 0,0 0 0 0,0 0 0 15,0 0 0-15,0 0 0 0,0 0 0 0,0 0 0 16,0-7 0-16,0 7 0 0,0 0 0 0,0 0 0 16,0-3 0-16,0 3 0 0,0 0 0 0,12-7 0 15,-12 3 0-15,0 4 0 0,0 0 0 0,0 0 0 16,12-3 0-16,-8-4 0 0,-4 7 0 0,0 0 0 0,0-4 0 15,0 4 0-15,11-3 0 0,-11 3 0 16,0 0 0-16,8-4 0 0,-8 4 0 0,0 0 0 0,0 0 0 0,4 0 0 16,8 0 0-16,-12 0 0 0,0 0 0 15,4-3 0-15,-4 3 0 0,11-3 0 0,-11 3 0 0,0 0 0 16,0 0 0-16,12-4 0 0,-8 4 0 0,-4 0 0 16,12-3 0-16,-5-1 0 0,-3 4 0 0,4 0 0 15,0 0 0-15,3 0 0 0,-3 0 0 0,0 0 0 16,4 4 0-16,-5-1 0 0,-3 1 0 0,8-1-8 15,-8 4 8-15,8 0 0 0,-5-4 0 0,-3 4 0 16,0 4 0-16,-4-1-10 0,0 0 10 0,0 1 0 16,0-1 0-16,-4-3 0 0,0 7 0 0,-3-4 0 15,7 1 0-15,-12-1 0 0,8 0 0 0,-8 1 0 16,1-4 0-16,-1 0 0 0,8-1 10 0,-8 1-2 0,1 0-8 16,-5-3 0-16,5-1 0 0,-1-3 0 0,-4 4 10 15,5-1-2-15,-5 1-8 0,4-1 12 0,1-3-4 0,-5 0-8 16,1-3 11-16,-1 3-11 0,-3-4 9 0,-1 1-9 15,-3-1 0-15,3 4 9 0,-3-7-9 0,0 7 0 16,-1-7 0-16,-3 4-11 16,0 3-115-16,-1-4-23 0,1 1-5 0</inkml:trace>
          <inkml:trace contextRef="#ctx0" brushRef="#br0" timeOffset="50942.2547">22235 1505 1497 0,'8'-18'32'0,"-4"11"8"0,0-3 0 0,0 0 4 0,-4 3-36 0,0-4-8 16,0 5 0-16,0-5 0 0,-8 8 104 0,4-1 20 15,-4-3 3-15,-3 7 1 0,-5 4-103 0,4-1-25 16,-3 4 0-16,-5 4 0 0,1 6 43 0,3-3 3 16,-3-1 1-16,3 1 0 0,1 4-31 0,3-5-7 0,4 1-1 0,-3 0 0 15,7-3 1-15,0-1 0 0,4 0 0 0,4-3 0 16,-4-7-9-16,0 0 0 16,11 4 0-16,1-4 0 0,0 0 0 0,7-4 0 0,-3 1 0 0,-1-8 0 15,5 1 0-15,-1 3 0 0,-3-3 0 0,-1 3 0 16,5-4 0-16,-8 4 0 0,-5 1 0 0,1 2 0 15,-8 4 53-15,0 0 9 0,0 0 2 0,0 0 0 16,0 0-52-16,0 0-12 0,0 0 0 0,4 10 0 16,-8 4 0-16,0 0 0 0,0 3 0 0,0 1-1072 15</inkml:trace>
          <inkml:trace contextRef="#ctx0" brushRef="#br0" timeOffset="51125.7169">22535 1321 1994 0,'19'-20'44'0,"-11"9"8"0,8 1 3 0,-5-4 1 0,13 0-44 0,-1 4-12 15,4-1 0-15,5 4 0 0,-5 4 42 0,12-4 6 16,-4 4 2-16,8-4 0 0,-1 7-35 0,-3-4-7 16,0 1-8-16,0 3 11 15,0 0-34-15,-8 3-6 0,4-3-2 0,-8 0-601 16,-3-3-120-16</inkml:trace>
          <inkml:trace contextRef="#ctx0" brushRef="#br0" timeOffset="51285.9119">23294 827 1094 0,'0'0'97'0,"0"0"-77"16,0 0-20-16,0 0 0 0,-8 0 144 0,0 3 26 16,-3 4 5-16,3 3 1 0,0 8-84 0,-7 2-17 0,-9 5-3 0,9 2-1 15,-5 4-9-15,-3 8-2 0,-1-1 0 0,-3 7 0 16,0 0-50-16,-4 6-10 0,-4 1 0 0,0 4 0 15,-4-4 0-15,-4-4 0 0,4 0 0 0</inkml:trace>
          <inkml:trace contextRef="#ctx0" brushRef="#br0" timeOffset="51457.905">23306 1425 1958 0,'0'0'43'0,"0"0"9"0,0 0 1 0,0 0 3 16,0 0-45-16,-8 7-11 0,0 0 0 0,-4 3 0 0,8 1 53 0,-7 6 9 16,-1 0 2-16,4 1 0 0,1-1-52 0,-5 0-12 15,0 4 0-15,0-4 0 16,-3 4-100-16,7-4-22 0,0-3-5 0</inkml:trace>
          <inkml:trace contextRef="#ctx0" brushRef="#br0" timeOffset="51603.8537">23656 1193 1497 0,'0'-13'66'0,"4"6"14"0,0-7-64 0,-4 3-16 16,0 1 0-16,0 3-662 0</inkml:trace>
          <inkml:trace contextRef="#ctx0" brushRef="#br0" timeOffset="51870.2662">23792 1297 1612 0,'0'0'144'0,"0"0"-116"0,4 14-28 0,0 0 0 16,-8 3 32-16,4 4 0 0,0-4 0 0,0 4 0 16,0 0 25-16,0-1 6 0,0 1 1 0,-4 0 0 15,4-4-2-15,0 1 0 0,0-1 0 0,0-3 0 16,0-4-48-16,4-3-14 0,-4-7 0 0,0 7 8 15,4 0 24-15,4 0 6 0,-8-7 1 0,0 7 0 16,0-7-11-16,15 0-3 0,-3 0 0 0,0-4 0 0,7 1-14 0,0-4-3 16,5-4-8-16,-1 1 12 0,1 0 36 0,-1-4 8 15,12-3 0-15,-4-1 1 0,-4 1-45 0,1-4-12 16,3 0 0-16,0 1 0 16,-4-5-49-16,4 5-12 0,-7 2-3 0,3-2 0 15,0 2-152-15,0 1-32 0,24-18-5 0,-16 11-2 0</inkml:trace>
        </inkml:traceGroup>
      </inkml:traceGroup>
      <inkml:traceGroup>
        <inkml:annotationXML>
          <emma:emma xmlns:emma="http://www.w3.org/2003/04/emma" version="1.0">
            <emma:interpretation id="{3F889E00-71C9-4CE7-A314-60F4EB46A9EB}" emma:medium="tactile" emma:mode="ink">
              <msink:context xmlns:msink="http://schemas.microsoft.com/ink/2010/main" type="line" rotatedBoundingBox="4742,5459 27925,4423 28017,6471 4833,7507"/>
            </emma:interpretation>
          </emma:emma>
        </inkml:annotationXML>
        <inkml:traceGroup>
          <inkml:annotationXML>
            <emma:emma xmlns:emma="http://www.w3.org/2003/04/emma" version="1.0">
              <emma:interpretation id="{2A487FF2-2602-4AA1-9E19-095C2FECC271}" emma:medium="tactile" emma:mode="ink">
                <msink:context xmlns:msink="http://schemas.microsoft.com/ink/2010/main" type="inkWord" rotatedBoundingBox="4762,5917 6255,5851 6290,6627 4797,669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4806.8023">2312 4106 1443 0,'0'0'32'0,"-3"-10"6"16,-5-1 2-16,0 1 0 0,4 3-32 0,-4 0-8 0,1 7 0 0,-1-3 0 0,0 3 48 0,0 3 8 16,-3 4 2-16,3 0 0 0,-4 3-8 0,0 8-2 15,1 3 0-15,-1 6 0 0,-4 4-20 0,1 7-4 16,-5 0 0-16,5 4-1 0,-5-1 25 0,5 1 6 16,3-4 1-16,4 4 0 0,1-8-24 0,7 1-5 15,3-8-1-15,5 5 0 0,4-8-15 0,4 3-10 16,-1-6 12-16,5-3-12 0,-1-5 16 0,4-2-4 15,1-8-1-15,3 1 0 0,-4-4-3 0,1-4 0 16,3 1 0-16,4-8 0 0,-4-6-8 0,1-4 0 16,-1-3 0-16,0 0 0 0,4-4 0 0,-4-3 0 15,-7-4 8-15,-1-3-8 0,9-3 8 0,-5-4-8 0,-4-4 0 16,-3-2 8-16,-8 2-8 0,0-3 0 0,-5 4 9 0,5-1-9 16,-4 4 0-16,-4 7 0 0,-8 7 0 15,1 10 0-15,3 1 0 0,-4 9 9 0,-12 4-9 16,1 7 0-16,-1 7 15 0,-3 7-4 0,-4 3-1 15,0 11 0-15,-1-4-10 0,-3 11 0 0,0 6 0 0,4 4 0 16,0 0-31-16,-1 0-8 16,1 0-1-16,0 4-636 0,4-4-128 0</inkml:trace>
          <inkml:trace contextRef="#ctx0" brushRef="#br0" timeOffset="55218.014">2803 4141 1443 0,'27'-28'64'0,"-15"21"13"0,-1 0-61 0,1-3-16 16,0 3 0-16,-1-3 0 0,5 10 44 0,-8-4 7 15,-8 4 1-15,12 4 0 0,3 3 1 0,-3 3 1 16,-4 4 0-16,-1 10 0 0,5 0 16 0,4 7 3 16,-5 0 1-16,1 1 0 0,-4-1-13 0,3 3-2 15,5-3-1-15,-4 4 0 0,-5 0-23 0,5-1-5 16,4-3-1-16,-1 1 0 0,-3-5-14 0,-4 1-3 15,-1-7-1-15,5 3 0 0,4-10-11 0,-9-4 12 16,-7 0-12-16,4-3 12 0,4 0-12 0,0 0 12 16,-8-7-12-16,0 0 12 0,0 0 0 0,0 0 1 15,0-10 0-15,-4-4 0 0,-4-3 0 0,8-4 0 16,12-7 0-16,-8 1 0 0,0-5-13 0,0-2 0 16,7-1 0-16,9 1-10 0,-1-4 10 0,5 3 0 0,-5 0 0 0,4 8 0 15,9-1 0-15,-5 7 0 0,-8 7 0 0,1 4 0 16,3 7 20-16,-7 3 0 0,-5 0 0 0,-11 0 0 15,12 7 0-15,0-1 0 0,-1 8 0 0,-3 0 0 16,-4-7-20-16,0 7 0 0,4 0 0 0,-1 3-12 16,-7 0 12-16,0 4 0 0,0 0 0 0,4 0 8 15,0-1-28 1,-8 8-6-16,0 0-1 0,1 3 0 0,3 0-157 0,-4-3-31 16,-8-1-6-16</inkml:trace>
        </inkml:traceGroup>
        <inkml:traceGroup>
          <inkml:annotationXML>
            <emma:emma xmlns:emma="http://www.w3.org/2003/04/emma" version="1.0">
              <emma:interpretation id="{C320FF45-83E6-4260-BF02-9E6607DC88DC}" emma:medium="tactile" emma:mode="ink">
                <msink:context xmlns:msink="http://schemas.microsoft.com/ink/2010/main" type="inkWord" rotatedBoundingBox="7657,5526 9357,5451 9412,6672 7712,674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5990.3302">4959 4231 403 0,'0'0'36'0,"0"0"-36"0,-4-4 0 0,4 4 0 15,4-3 280-15,0-4 48 0,4 3 11 0,3-2 1 16,5 6-223-16,3-7-45 0,5 3-8 0,7-3-3 16,4-3-3-16,8 0-1 0,-4-4 0 0,7 0 0 15,5 0-1-15,0 0 0 0,3-3 0 0,0 0 0 16,1-1-56-16,-4 8 0 16,-5 3 0-16,-3 0 0 0,-8-3-28 0,-4 3 1 0,0 3 1 15,-7 4-621-15,-5 0-124 0</inkml:trace>
          <inkml:trace contextRef="#ctx0" brushRef="#br0" timeOffset="56265.1914">5516 3729 1479 0,'0'0'65'0,"0"0"15"0,0 0-64 0,0 0-16 15,0 0 0-15,0 0 0 0,0 0 51 0,-4 11 7 16,-4 9 2-16,4 1 0 0,-4 3 0 0,4 0 1 15,-3 11 0-15,-1 3 0 0,0 4 8 0,0-1 2 16,0 4 0-16,4 4 0 0,-3 2-22 0,-1-2-4 0,4-4-1 16,-4 7 0-16,4 3-20 0,-3-6-4 15,-5-1 0-15,8 0-1 0,-4-3-11 0,0-3-8 16,-3-8 9-16,3 1-9 16,0 0-28-16,-3-8-12 0,3-2-3 0,4-8 0 15,-4 0-161-15,4-10-33 0</inkml:trace>
          <inkml:trace contextRef="#ctx0" brushRef="#br0" timeOffset="56821.5794">6177 3497 1900 0,'0'0'169'0,"0"0"-135"0,0 0-34 0,0 0 0 16,0 0 48-16,8 11 2 0,-8 3 1 0,4 6 0 0,4 5-3 0,-8 2 0 15,0 4 0-15,0 4 0 0,0 0-12 0,0 3-2 16,-8 3-1-16,4 8 0 0,-8 2 4 0,4 8 1 16,1-3 0-16,-9 6 0 0,1-3-18 0,-1-4-4 15,4 0-1-15,-3 1 0 0,3-4-7 0,-3-4-8 16,3-3 11-16,0-3-11 0,0-8 10 16,5 1-10-16,-5-8 8 0,0 1-8 0,1-7 9 0,3-4-9 15,0-6 10-15,0-5-10 0,1-6 0 0,3-3 0 16,4 3 0-16,-4-10 0 0,-4-11 0 0,8 0 0 15,0 0 0-15,0-3 0 0,4 0 0 0,0 0 0 16,7-1-8-16,-3 1 8 0,4 7 0 0,0 0 0 16,3-1 0-16,-3 8 0 0,3 3 0 0,1 7 0 15,-4 0 0-15,3 4 0 0,1 2 0 0,-5 1 0 16,5 4 0-16,0 3 0 0,-1-4 0 0,1 0 0 16,-5 1 0-16,5 3 0 0,0-1 0 0,-5-2 0 15,1-8 0-15,3 4 0 0,1-7 0 0,3 4 0 16,1-8 0-16,3 1 0 0,5-1 0 0,-1-3 0 15,0-3 0-15,0 0 0 0,0-4 0 0,1 0-10 0,-1 0 10 16,-4 0-8-16,1-3 8 0,-5-4-8 16,1 4 8-16,-5-4-8 0,1 0 8 0,-5 1 0 0,-3 2-9 0,-4-2 9 15,0-1 0-15,-4 3 0 0,4 1 8 0,-4 3-8 16,-4 1 0-16,0 2 8 0,-4 4-8 0,4 4 0 16,-7-4 8-16,-1 3-8 0,-4 8 8 0,1 3-8 15,-1 0 11-15,-3 7-3 0,-1 3-8 0,5 0 12 16,-5 7 11-16,5 1 1 0,-1-1 1 0,8 0 0 15,-3 4-25-15,7-4 0 0,0 0 0 0,4 4 0 0,4-4 0 16,4 0 0-16,3-3 0 0,1 3 0 0,4 0-13 0,-1 1-8 16,1-1-2-16,7 0 0 15,0-3-185-15,1-4-36 0</inkml:trace>
        </inkml:traceGroup>
        <inkml:traceGroup>
          <inkml:annotationXML>
            <emma:emma xmlns:emma="http://www.w3.org/2003/04/emma" version="1.0">
              <emma:interpretation id="{9DC4907C-DA97-49DB-9F5E-A78B4B92CC2C}" emma:medium="tactile" emma:mode="ink">
                <msink:context xmlns:msink="http://schemas.microsoft.com/ink/2010/main" type="inkWord" rotatedBoundingBox="10969,5267 15879,5048 15933,6238 11022,6457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8028.9485">9719 3940 2142 0,'12'-14'95'0,"-5"7"19"0,5 1-91 0,7 2-23 16,5 1 0-16,7-4 0 0,0 3 36 0,4 1 2 15,0-1 1-15,8 1 0 0,-4-1-27 0,0 4-12 16,4-3 10-16,-1-1-10 0,-7-2 0 0,-3 2-18 15,3 1 2-15,-8-1-656 16,-8 4-132-16</inkml:trace>
          <inkml:trace contextRef="#ctx0" brushRef="#br0" timeOffset="58225.045">10108 3224 2188 0,'0'10'48'0,"0"4"11"0,0 7 1 0,0 10 1 0,4 4-49 0,-4 10-12 16,4 3 0-16,-4 8 0 0,-4-5 88 0,0 5 16 0,0-4 2 0,-4 3 1 16,1-3-38-16,-5-4-7 0,0 4-2 0,1 0 0 15,-1-3-44-15,0 2-16 0,-3-2 9 0,3 3-9 16,0-4 0-16,1-3 0 0,-1-3 0 0,-4-1-832 16,5-3-163-16</inkml:trace>
          <inkml:trace contextRef="#ctx0" brushRef="#br0" timeOffset="58568.5475">10396 4158 2185 0,'0'0'96'0,"4"-7"21"0,4-3-93 0,-1 6-24 15,5 4 0-15,0-3 0 0,0-7 0 0,3 3 0 16,8 3 0-16,1-6 8 0,-1 3 1 0,0 0 1 15,5-3 0-15,-5-1 0 0,4-3-10 0,-3 4 10 16,-1-4-10-16,0 0 10 0,1 0-20 0,-1-3-4 16,0 0-1-16,1 0 0 0,-5-1 15 0,-3 4 0 15,-1-3 0-15,-3 7 0 0,-4-4 0 0,0 4 0 16,-8 3 0-16,0 0 0 0,-4 0 48 0,4 7 13 16,-8-7 3-16,-4 7 0 0,1 3-44 0,-5 4-8 15,0 0-1-15,1 7-1 0,-5 7-10 0,1 3-14 16,-4 4 3-16,7 3 1 0,-7 3 34 0,7 1 6 15,1 0 2-15,3 6 0 0,0-6 0 0,4-4 0 16,5 0 0-16,3 0 0 16,3-3-69-16,1-7-14 0,4-1-2 0,0-2-1 15,4-1-123-15,-1-7-25 0,1-3-5 0,3 0-1 0</inkml:trace>
          <inkml:trace contextRef="#ctx0" brushRef="#br0" timeOffset="58864.2899">11182 3895 1958 0,'0'0'43'0,"0"0"9"0,0 0 1 0,4 7 3 0,-4 4-45 0,4 2-11 0,-4 8 0 0,0 3 0 0,-4 7 53 0,4 1 9 16,-8-5 2-16,4 4 0 0,-3 1-52 0,-1-1-12 16,0-4 0-16,0 1 0 0,0-4 46 0,1-3 6 15,3-4 2-15,0-6 0 0,-4-1-35 0,8-10-7 16,0 0-2-16,0 0 0 0,0 0-10 0,0 0 0 15,0 0 0-15,4-3 0 0,4-4 52 0,0-11 9 16,-1 1 2-16,9 0 0 0,-4-7-50 0,7-1-13 16,1-2 0-16,3-1 0 0,0-7 0 0,4 4 0 15,5-3 0-15,-1 3 0 0,-4 3 17 0,4 0-1 16,4 4-1-16,-4 7 0 16,-7-1-75-16,3 5-16 0,-4 9-2 0,1-3-1045 0</inkml:trace>
          <inkml:trace contextRef="#ctx0" brushRef="#br0" timeOffset="59516.4707">12214 3947 1267 0,'3'-14'56'0,"-3"14"12"0,0-7-55 0,0-3-13 16,4-4 0-16,-8 7 0 0,1 0 105 0,-1 4 19 16,4 3 3-16,0 0 1 0,-12-4-24 0,4 1-4 15,0 3 0-15,-3 3-1 0,-1 8-26 0,0-1-5 16,-3 4 0-16,-5 3-1 0,9 4-36 0,-5 3-7 15,8 0-2-15,1 1 0 0,3-11-14 0,0-1-8 16,4 1 10-16,0-3-10 0,4-1 0 0,3-3 0 16,5-4-13-16,0-3 4 15,-1-3-24-15,5-4-5 0,4 3-1 0,-1-2 0 16,-3-8 0-16,3 0 0 0,0-3 0 0,-3 3 0 0,3 3 28 0,-3 1 11 16,-4 3-8-16,-4 0 8 0,-8 7 15 0,0 0 8 15,0 0 1-15,0 7 1 0,3 3 31 0,-3 4 7 16,0 4 1-16,0-1 0 0,0-3-52 0,4 0-12 15,0-1 0-15,4-2 0 0,0 3 0 0,3-4 0 16,5-7 0-16,3 4 0 0,9-7 0 0,-5 0 0 16,4-3 0-16,1-4 0 0,3-7 0 0,0 0 0 0,0 0 0 15,4-6 0-15,0-4 0 0,0-4 0 16,-8 0 0-16,4-6 0 0,1-8 0 0,-1 1 0 0,0-4 0 0,0-4 0 16,0-3 0-16,-4 0 0 0,4-6 0 0,1-1 0 15,-5-4 0-15,0 5 0 0,0-5 0 0,-3 8 0 16,-1 3 0-16,-4 7 0 0,-3 7 0 0,-4 4 0 15,-8 9 0-15,-4 5 0 0,-4 6 0 0,0 7 0 16,-4 3 38-16,-4 11 5 0,-7 7 1 0,-4 10 0 16,3 4-24-16,-3 3-5 0,-4 7-1 0,3 4 0 15,1 3 45-15,7-4 9 0,5 8 1 0,3-1 1 16,-4 0-50-16,8-3-11 0,4 0-1 0,4 0-8 0,0-3 0 16,0-4 0-16,0-3-10 0,4-1 10 0,3 1 0 0,1-4 0 15,-4 0 0-15,3 0 0 16,5 0-59-16,0-3-4 0,-1-4-1 15,1 0-1152-15</inkml:trace>
          <inkml:trace contextRef="#ctx0" brushRef="#br0" timeOffset="57345.6063">8298 4047 633 0,'0'0'56'0,"4"-6"-44"16,0 2-12-16,-4 4 0 0,0 0 177 0,0 0 34 15,0 0 6-15,0 0 2 0,0 7-79 0,0 14-15 16,0-1-3-16,-4 8-1 0,0 0-26 0,0 3-6 16,4 0-1-16,-4 0 0 0,1-3-36 0,-1 0-7 15,4-1-1-15,0 1-1 0,4-4-28 0,-1-3-6 16,1 0-1-16,0-1 0 16,4-2-132-16,0-4-26 0</inkml:trace>
          <inkml:trace contextRef="#ctx0" brushRef="#br0" timeOffset="57493.3933">8458 3646 1555 0,'0'0'138'0,"0"0"-110"0,-4-3-28 0,0-4 0 16,-4 0 78-16,8 7 10 0,0 0 3 0,0 0 0 15,0 14-183-15,0-4-36 0</inkml:trace>
          <inkml:trace contextRef="#ctx0" brushRef="#br0" timeOffset="57835.1872">8699 3940 1324 0,'8'-3'118'0,"-8"3"-94"0,0 0-24 0,8 3 0 0,-4 4 77 0,3 3 11 16,5 1 3-16,-4 10 0 0,4-1 10 0,3 8 3 15,-3 3 0-15,3 4 0 0,-3-1-26 0,4 1-5 16,-5 0-1-16,1-1 0 0,-4 1-12 0,-1-8-4 16,1 5 0-16,-4-8 0 0,-4-3-38 0,4-1-8 15,0-6-2-15,-4 3 0 0,0-6-8 0,4-4 8 16,-4-7-8-16,0 0 8 0,0 0 4 0,0 0 0 16,0 0 0-16,0 0 0 0,0-11-4 0,4-6 0 15,0-7 0-15,0 0 0 0,-1-4-8 0,5 0 0 16,0-3 0-16,4-3 0 0,-5 2 0 0,9 5 0 15,-4 3 0-15,3-1 0 0,1 11 8 0,-1 1-8 16,-3 2 12-16,4 8-4 0,-1 3-8 0,1 3 10 0,-5 1-10 16,5 6 10-16,0 0-10 0,-1 4 0 0,1 4 0 0,-1-1 0 31,-3 4-124-31,0-1-16 0,-1 1-4 0,-7 0-1 0</inkml:trace>
        </inkml:traceGroup>
        <inkml:traceGroup>
          <inkml:annotationXML>
            <emma:emma xmlns:emma="http://www.w3.org/2003/04/emma" version="1.0">
              <emma:interpretation id="{1DD5FDA3-AE71-462C-AB7E-24EE2A74BB75}" emma:medium="tactile" emma:mode="ink">
                <msink:context xmlns:msink="http://schemas.microsoft.com/ink/2010/main" type="inkWord" rotatedBoundingBox="17385,4989 19094,4912 19182,6866 17472,694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7350.3722">14716 4435 230 0,'0'0'20'0,"8"-4"-20"15,4 1 0-15,-5 0 0 0,-7 3 173 0,12-4 31 16,-8-3 5-16,-4 7 2 0,0 0-73 0,0 0-14 16,0 0-4-16,0 0 0 0,0 0-13 0,0 0-3 15,0 0-1-15,0 0 0 0,0 0-31 0,0 0-7 16,0 0-1-16,0 0 0 0,0 0-24 0,0 0-6 15,0 0-1-15,12 0 0 0,-1 0-1 0,1 0 0 16,3 4 0-16,5-4 0 0,3-4-16 0,5 1-3 16,7-1-1-16,0-3 0 0,4 0 5 0,3 4 1 15,5-1 0-15,-4-2 0 0,-8 2-2 0,0 1-1 16,8-1 0-16,0 4 0 16,3 0-166-16,-7 0-33 0,-4 0-6 0,4-3-2 0</inkml:trace>
          <inkml:trace contextRef="#ctx0" brushRef="#br0" timeOffset="66782.622">14856 3127 748 0,'0'0'33'0,"-4"-7"7"0,0 0-32 0,1 0-8 15,-1 1 0-15,4 6 0 0,-4-7 97 0,4 7 18 16,0-7 3-16,0 7 1 0,0 0-31 0,0 0-7 0,-8-7-1 16,8 7 0-16,0 0-14 0,0 0-3 0,0 0-1 15,0 0 0-15,0 0-10 0,0 0-3 16,0 0 0-16,0 0 0 0,0 0-3 0,0 0-1 0,0 0 0 0,0 0 0 15,0 0-26-15,0 0-6 0,0 0-1 0,12-4 0 16,-5 1 5-16,5 3 1 0,4 0 0 0,3-4 0 16,1 1 13-16,11 3 2 0,12-7 1 0,3 4 0 15,-3-1-3-15,8 4-1 0,15-3 0 0,4-1 0 16,-4-3-12-16,0 0-2 0,4 0-1 0,12 1 0 16,-4-1-15-16,-4 3 0 0,-8 1 0 0,0-1 0 15,-8 4 16-15,-7 0 0 0,-4 0 0 0,-4 0 0 16,-8 4-128-16,-4-1-26 0,0 1-5 0,-12-1-504 15,-3 4-101-15</inkml:trace>
          <inkml:trace contextRef="#ctx0" brushRef="#br0" timeOffset="66366.3652">15319 3030 1497 0,'0'0'32'0,"-4"-7"8"0,4-3 0 0,4 3 4 0,4 0-36 0,-4 0-8 16,-4 0 0-16,0 7 0 0,12 0 53 0,-12 0 9 0,0 0 2 0,0 7 0 16,4 7 0-16,3 3 0 0,-7 4 0 0,0 7 0 15,-4 3 0-15,1 7 0 0,3 14 0 0,-8 3 0 16,-12 8 10-16,5 6 2 0,7 3 1 15,-4 1 0-15,-7 0-34 0,3-8-7 0,5 1-2 0,3 7 0 16,0-7-14-16,-4-4-4 0,-3-3 0 0,3-1 0 16,8-9 4-16,-4-4 0 0,-3-7 0 0,-1-4 0 15,4-6-20-15,1-7 0 0,3-4 0 0,0-3 0 16,-4-7 0-16,8-7 0 0,0 0 0 0,0 0 0 16,0 0-104-16,0 0-17 15,8-10-4-15,-4-4-603 0,-4-7-120 0</inkml:trace>
          <inkml:trace contextRef="#ctx0" brushRef="#br0" timeOffset="68072.6407">15981 4352 1728 0,'0'0'38'0,"-8"-7"8"0,-7 3 2 0,7 1 0 0,8 3-39 0,-4-3-9 16,-8-1 0-16,8 1 0 0,4 3 32 0,0 0 5 16,0 0 1-16,0 0 0 0,-7 0-10 0,7 0-1 15,7 0-1-15,5 0 0 0,-12 0-13 0,16 0-2 16,7-4-1-16,0 4 0 0,5 0 3 0,-1 0 1 15,0 0 0-15,8 0 0 0,4-3-14 0,-8-1 9 16,-4 1-9-16,8-1 8 0,0 4-23 0,-3-3-5 16,-17-4 0-16,5 7-1 15,-1-3-135-15,-3-1-28 0,-1 1-4 0,-7-4-2 0</inkml:trace>
          <inkml:trace contextRef="#ctx0" brushRef="#br0" timeOffset="78693.0033">16086 4165 288 0,'0'0'25'0,"0"0"-25"0,8-7 0 0,-4-3 0 16,3 3 62-16,1 0 7 0,0-3 2 0,-4-1 0 15,-4 11 20-15,8-7 4 0,0 4 1 0,-1-4 0 16,-7 7-15-16,0 0-2 0,0 0-1 0,8-7 0 16,4 0-20-16,-4 4-4 0,-8 3-1 0,0 0 0 15,11-11-6-15,-7 1-2 0,-4 10 0 0,4-7 0 16,0 0-12-16,4-3-2 0,-1-1-1 0,-3 4 0 15,-4 0-10-15,8 0-1 0,0-3-1 0,0 3 0 16,-1 0 1-16,1-3 0 0,8 6 0 0,-4-3 0 0,-1 4-3 16,-3 0-1-16,0 3 0 0,3 0 0 0,-3-4-15 0,-8 4 0 15,0 0 8-15,0 0-8 0,0 0 0 0,0 0 0 16,-8 4 0-16,1-1 0 0,7-3 0 0,-8 3 0 16,-4 4 8-16,1-3-8 0,-1-1 0 0,4 1 11 15,8-4-11-15,-8 0 10 0,0 3 6 0,8-3 2 16,0 0 0-16,0 0 0 0,0 0-2 0,0 0-1 15,0 0 0-15,0 0 0 0,0 11 4 0,0-1 1 16,-3-3 0-16,3 3 0 0,3 1-1 0,1-4 0 16,-8 3 0-16,1 0 0 0,-1 4-7 0,-4-3-2 15,4 2 0-15,-4 1 0 0,0 0 0 0,1 3 0 16,3-6 0-16,0-1 0 0,-4 1 6 0,4-5 2 16,4-6 0-16,-4 7 0 0,4-7-18 0,0 11-14 15,0-11 2-15,0 0 1 0,0 0 24 0,0 0 5 16,0 0 1-16,4 14 0 0,0-4-19 0,0 0 10 0,-4-10-10 15,0 11 8-15,0-11 2 0,0 10 0 0,-4 4 0 16,4 0 0-16,-8 0-10 0,4-4 8 0,1 4-8 0,-1 0 8 16,-4-1 0-16,4 1 0 0,0 0 0 0,0 3 0 15,0 1 2-15,0-1 0 0,-3 0 0 0,-1 4 0 16,8 0 4-16,-4 0 1 0,-4-1 0 0,4 8 0 16,0-4 6-16,-3 4 2 0,3 0 0 0,0-1 0 15,-4 1 1-15,4 0 0 0,4-1 0 0,0-2 0 16,0-1-7-16,0-3-1 0,4-4 0 0,4 0 0 15,-4 0-5-15,3-6-2 0,1-1 0 0,4-3 0 0,4 0-1 16,-1-4-8-16,1 1 12 0,11-4-4 16,8 0-20-16,-4-4-5 0,-4 1-1 0,8-4 0 15,4 0-121-15,4-3-24 0,-4 3-5 0</inkml:trace>
          <inkml:trace contextRef="#ctx0" brushRef="#br0" timeOffset="68348.9452">16331 3961 1036 0,'0'0'46'0,"0"0"10"0,4 7-45 0,-8 3-11 0,-4 4 0 0,5 7 0 16,-1 3 131-16,-8 4 24 0,-7 3 5 0,-1 7 0 16,4 0-16-16,-3 3-3 0,0-6-1 0,-1 7 0 15,-3-1-40-15,11-3-8 0,0 4-1 0,1-8-1 16,-5 1-26-16,8-1-6 0,4-2-1 0,1-5 0 15,-5 1-45-15,8-4-12 0,0 0 0 0,0-3 0 16,4-7 0-16,0-4 0 0,-1 1 0 0,5-1 0 16,8-3-107-16,-4-4-20 0,-1 4-4 0,9-7-913 15</inkml:trace>
        </inkml:traceGroup>
        <inkml:traceGroup>
          <inkml:annotationXML>
            <emma:emma xmlns:emma="http://www.w3.org/2003/04/emma" version="1.0">
              <emma:interpretation id="{FD940FA2-C1A9-4BBE-9439-0AB41E9879B8}" emma:medium="tactile" emma:mode="ink">
                <msink:context xmlns:msink="http://schemas.microsoft.com/ink/2010/main" type="inkWord" rotatedBoundingBox="21467,4711 27925,4423 27995,5984 21537,627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9797.9538">19433 3535 2260 0,'0'0'100'0,"0"0"21"0,0 0-97 0,0 0-24 16,-8 4 0-16,4 3 0 0,1 7 56 0,-5 3 5 16,-4 7 2-16,-4 4 0 0,5 3-15 0,3 0-2 15,-4 0-1-15,1 4 0 0,-5-4-36 0,8-3-9 16,4 3 0-16,1-4 0 0,-5 1 0 0,8-4 0 15,0 1 0-15,8-5 0 0,11 1 0 0,-7-4 0 0,-8-13 0 0,7 3 0 16,5 3 0-16,-1-3 0 0,5-7 0 0,3 0 0 16,1-3 0-16,-1-4 0 0,-8-4 0 0,5-3 0 15,-1 4 0-15,-3-7 0 0,0-4 0 0,-1 0 0 16,-3 1 0-16,-1-5 0 0,-3 1 0 0,0 3 0 16,-4 4 0-16,0-4 0 0,-4 4 0 0,-4 0 0 15,0-1 31-15,-4 5 4 0,0-1 1 0,1 0 0 16,-5 3-18-16,0 1-3 0,1 3-1 0,-1 0 0 15,0 0-14-15,5 0-10 0,-9 7 2 0,4 0 0 16,-3 0-130 0,3 0-26-16,4 7-4 0</inkml:trace>
          <inkml:trace contextRef="#ctx0" brushRef="#br0" timeOffset="80149.113">19881 3567 1785 0,'0'0'159'0,"0"0"-127"0,0 0-32 0,0 0 0 0,0 0 147 0,0 0 23 16,7 6 5-16,1 8 1 0,-4 0-141 0,4 0-35 15,-4 0 0-15,-4 0 0 0,4 3 58 0,0-3 5 16,-1 0 1-16,-3-4 0 0,0 0-52 0,0-3-12 16,0-7 0-16,0 7 0 0,0-7 0 0,-3 11 0 15,3-11 0-15,0 0 0 0,-8 3 0 0,8-3 0 16,0 0 0-16,8-3 0 0,-5-4 0 0,5-4 8 15,0-3-8-15,0 1 0 0,0-5 0 0,-1-6 0 16,1 3 0-16,0 1 0 0,4 2 0 0,3 4 0 0,-3 4 0 16,0 0 0-16,-5-1 0 0,1 4 0 0,4 7 0 0,-4 7 0 15,-1 0 43-15,1 4 12 0,4 6 2 0,-4-3 1 16,3 3-31-16,-3-3-7 0,4 3 0 0,-1 1-1 16,5-5-7-16,-4 5 0 0,-1-5-1 0,1-2 0 15,0 3-11-15,-1-4 0 0,5-3 0 0,-4 3 0 16,3-3-68-16,-3 0-16 0,0-3-4 15,-1-1 0-15,1 4-134 0,-4-7-27 0</inkml:trace>
          <inkml:trace contextRef="#ctx0" brushRef="#br0" timeOffset="80349.525">20628 3214 2188 0,'12'-11'48'0,"3"4"11"0,5-3 1 0,3 3 1 0,4 4-49 0,4-4-12 16,0 3 0-16,8-3 0 0,0-3 54 0,4 3 8 16,4 0 2-16,0-3 0 0,-9 3-52 0,5-4-12 15,4 1 0-15,-4 7 0 0,-8-1 0 0,0-3 0 16,4-3 0-16,-4 3 0 16,-8-3-185-16,0-1-40 0</inkml:trace>
          <inkml:trace contextRef="#ctx0" brushRef="#br0" timeOffset="80548.9868">21243 2639 1875 0,'0'0'41'0,"-4"-7"9"0,4 1 2 0,0 6 0 0,0 0-41 0,0 0-11 0,0 0 0 0,0 6 0 16,8 8 68-16,-4 7 12 0,-8 3 3 0,0 7 0 16,4 7-12-16,-4 4-3 0,-12 6 0 0,1 11 0 15,-1-3 48-15,1 6 10 0,-5 0 2 0,-3 0 0 16,-4 1-104-16,3-1-24 0,5 0 0 0,-5 4 0 15,1-7 0-15,4 0 0 0,3-8 0 0,1-2 0 16,7-11-199-16,0-3-45 16,0-8-10-16,8-3-2 0</inkml:trace>
          <inkml:trace contextRef="#ctx0" brushRef="#br0" timeOffset="79483.6863">19215 3304 1029 0,'12'-18'22'0,"-8"11"5"0,-4-3 1 0,4 3 2 0,-4 7-30 0,0-7 0 0,-4 0 0 0,-4 4 0 15,0-1 95-15,0 4 13 0,-3 4 2 0,-5 3 1 16,-3 0-23-16,-5 3-4 0,5 4 0 0,-5 7-1 15,-3 6 11-15,0 4 2 0,0 1 1 0,-4 6 0 16,7 3-19-16,-3 4-4 0,-4 4-1 0,4-1 0 0,3-3-23 16,5-4-5-16,11 4-1 0,0-3 0 0,-3-1-16 0,7 1-4 15,4-4-1-15,0 0 0 0,-8-7-23 0,8-3 0 16,4-4 0-16,4 0 0 16,-1-3-87-16,9-7-18 0,0 0-4 0,7-4-927 15</inkml:trace>
          <inkml:trace contextRef="#ctx0" brushRef="#br0" timeOffset="80886.971">21574 3466 2098 0,'4'-24'93'0,"-1"10"19"0,1 0-89 0,4-3-23 15,-4 7 0-15,0-1 0 0,-4-3 76 0,4 4 10 16,-8 3 2-16,4 7 1 0,0 0-20 0,0 0-4 16,-8 0-1-16,-4 7 0 0,-7 0-51 0,0 10-13 15,-5 4 0-15,-3 3 0 0,0 0 34 0,-4 4 4 16,3 0 1-16,-3 3 0 0,8 0-27 0,3-3-4 16,-3-1-8-16,7-2 11 0,13-1-11 0,-1-10 0 15,0 0 0-15,4-4 0 16,0-10-41-16,8 7-1 0,3-4 0 0,9-3 0 0,-1-3 42 0,4-8 19 15,1 1-2-15,3-7 0 0,-4-4-27 0,5 0-6 16,-1-6 0-16,4-1-1 0,-4 0 27 0,1 4 6 0,-5 0 0 16,0 3 1-16,1 0-1 0,-1 4 0 15,-7 7 0-15,-5 3 0 0,5 0 12 0,-12 3 3 0,-4 4 0 0,0 11 0 16,-4 3-15-16,0-1-2 0,0 1-1 0,-4 7 0 16,-3 0-13-16,-5 3 0 0,8 4 0 0,-3-4 0 15,-5 4-59 1,4-1-14-16,4-3-3 0,1-3-745 0,3-4-149 0</inkml:trace>
          <inkml:trace contextRef="#ctx0" brushRef="#br0" timeOffset="81048.2764">21951 3366 1497 0,'0'0'66'0,"12"-7"14"0,-12 7-64 0,0 0-16 16,0 0 0-16,12 0 0 0,-12 0 185 0,7 7 34 15,-3 7 6-15,0 3 2 0,-4 7-131 0,-4-3-25 16,0 3-6-16,4 0-1 0,-7 1-28 0,3-1-5 15,0 4-2-15,0-4 0 0,-4 3-29 0,4-9 0 16,0 3-11-16,4-4-770 16,0-3-155-16</inkml:trace>
          <inkml:trace contextRef="#ctx0" brushRef="#br0" timeOffset="81163.872">22259 3127 1915 0,'0'-24'84'0,"0"10"19"0,0 4-83 0,4-4-20 0,3 4 0 16,1 3-847-16</inkml:trace>
          <inkml:trace contextRef="#ctx0" brushRef="#br0" timeOffset="81502.5897">22574 3390 2246 0,'15'-7'200'0,"-15"7"-160"0,0 11-32 0,16-1-8 16,-4 0 40-16,-5 1 6 0,1 3 2 0,0-4 0 15,-4 4 12-15,0 3 4 0,0-3 0 0,-4 0 0 16,0 3-40-16,-4-7-8 0,0 4-2 0,0-3 0 0,-4-1-14 0,4-3 11 16,-3 3-11-16,-1-6 10 0,4 3-10 0,4-7 0 15,0 0 0-15,0 0 0 0,0 0 0 0,0 0 0 16,4-11-11-16,4 1 11 0,3-7 0 0,1-1-10 15,0 8 10-15,11-7 0 0,-4-4-16 0,5 0 4 16,-1 7 1-16,-3 0 0 0,3 4 11 0,0 0 0 16,-3 3 0-16,-5 3 0 0,1-3 49 0,-4 7 12 15,-5 4 3-15,5-1 0 0,-8 4-52 0,4 0-12 16,-1 0 0-16,-3 7 0 0,0 3 0 0,-4 1 0 16,0-5 0-16,8 5 0 15,-4-4-48-15,4 3-13 0,0-3-3 0,-5 3-751 16,1-3-150-16</inkml:trace>
          <inkml:trace contextRef="#ctx0" brushRef="#br0" timeOffset="81703.8718">23325 3304 2419 0,'0'0'53'0,"0"0"11"0,0 0 3 0,0 0 1 0,0 0-55 0,4 13-13 0,0 5 0 0,0-1 0 15,0 0 59-15,-1 4 9 0,-3 3 1 0,0 1 1 16,0-1-35-16,0 0-7 0,8 0-2 0,-8 0 0 15,-8 1-26-15,8-1-9 0,0-3 0 0,-3-1 0 32,3-6-216-32,-4 0-43 0</inkml:trace>
          <inkml:trace contextRef="#ctx0" brushRef="#br0" timeOffset="81828.3974">23570 3003 1785 0,'4'-35'159'0,"0"21"-127"15,0-3-32-15,8 7 0 0,3 3 96 0,-3 0 12 16,-1 3 4-16,-7 4-708 16,4 7-142-16</inkml:trace>
          <inkml:trace contextRef="#ctx0" brushRef="#br0" timeOffset="82148.0463">23796 3193 1555 0,'8'14'138'0,"-4"-4"-110"0,-4 1-28 0,7 2 0 15,-3 5 44-15,0-1 3 0,-4 4 1 0,4 3 0 16,-4-3 64-16,0 3 12 0,-4-3 4 0,4 3 0 16,-4-7-103-16,-7-6-25 0,7-1 0 0,-4 0 0 15,4-3 56-15,-8 0 7 0,12-7 1 0,0 0 0 16,0 0-52-16,0 0-12 0,0 0 0 0,0 0 0 15,8-14 0-15,0 4 0 0,0-7 0 0,3-1 0 16,5-2 54-16,0-5 8 0,7 1 2 0,0 0 0 16,4 0-64-16,5 3 0 0,-5-3-9 0,0 3 0 15,12 0 9-15,-12 4 12 0,1 7-2 0,3-1-1 16,-12 4 37-16,-3 0 7 0,11 7 2 0,-8 0 0 0,1 4-37 16,-8 3-7-16,-1 0-2 0,1 6 0 0,-8 1-9 15,7 0 0-15,-11 3 0 0,4 1 0 16,0-1-70-16,-4 4-16 0,0 0-3 15,0-1-711-15,-4 1-141 0</inkml:trace>
          <inkml:trace contextRef="#ctx0" brushRef="#br0" timeOffset="82651.9383">24979 3169 1612 0,'20'-28'72'0,"-20"14"14"0,11 0-69 0,-7-3-17 15,-4-4 0-15,0 7 0 0,0 1 132 0,0-1 22 16,-4 3 5-16,-7 8 1 0,7-4-68 0,-12 7-14 16,-3 7-2-16,-1 3-1 0,-3 4-52 0,-1 3-11 15,-3 4-1-15,-4 0-1 0,8 0-25 0,-1 0-5 16,5-1 0-16,-1 4-1 0,5-6 68 0,3-1 13 0,4 0 4 16,5 1 0-16,-1-1-64 0,4-7-21 0,4 1 0 0,7-4 0 15,-3 0 21-15,4-4 0 0,-5-3 0 0,5-3 8 16,15-1-8-16,-3 1 8 0,-9-8-8 0,13 4 8 15,-5-10-8-15,-8 3 8 0,13-7-8 0,-1 4 8 16,-4 0-8-16,1-7 0 0,-5 3 0 0,12-3 0 16,-11 6 0-16,7-2 0 0,0-1 0 0,0 7 0 15,-3 4 0-15,-9 6 15 0,-3 1-4 0,4 6-1 16,-9 8-22-16,-7 6-4 0,-11 7 0 0,-1 7-1 16,-7 4 26-16,-1 6 6 0,-7 8 1 0,-12 3 0 15,12 0 39-15,-12-1 8 0,-8 5 1 0,-3 3 1 16,-5-4-52-16,-3-3-13 0,-9-4 0 0,1 1 0 0,12-4 18 15,-1 0 1-15,5-7 0 0,-5 0 0 0,16-4-31 0,0 1-5 16,12-7-2-16,0-4 0 16,11-7 67-16,1-3 12 0,7-7 4 0,0-4 0 15,8-3-73-15,0 0-15 0,0 0-2 0,8-10-1 0,0-11 43 0,7 4 9 16,1-4 2-16,11 4 0 0,0-4-27 0,8 0-19 16,8 1 3-16,4-1 1 0,0 4 24 0,11-1 5 15,0 1 1-15,-3 3 0 16,-4 4-45-16,-9-1-9 0,9 4-1 0,-8 1-1 15,-16-1-111-15,12 3-21 0,-16 1-5 0,1 3-1 0</inkml:trace>
        </inkml:traceGroup>
      </inkml:traceGroup>
    </inkml:traceGroup>
    <inkml:traceGroup>
      <inkml:annotationXML>
        <emma:emma xmlns:emma="http://www.w3.org/2003/04/emma" version="1.0">
          <emma:interpretation id="{BCF4E695-4BAD-499E-8C81-5E0E361138B7}" emma:medium="tactile" emma:mode="ink">
            <msink:context xmlns:msink="http://schemas.microsoft.com/ink/2010/main" type="paragraph" rotatedBoundingBox="5113,8175 27188,6878 27300,8791 5226,100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4E5FF8A-E874-4357-82C6-3E61AC424601}" emma:medium="tactile" emma:mode="ink">
              <msink:context xmlns:msink="http://schemas.microsoft.com/ink/2010/main" type="line" rotatedBoundingBox="5113,8175 27188,6878 27300,8791 5226,10089"/>
            </emma:interpretation>
          </emma:emma>
        </inkml:annotationXML>
        <inkml:traceGroup>
          <inkml:annotationXML>
            <emma:emma xmlns:emma="http://www.w3.org/2003/04/emma" version="1.0">
              <emma:interpretation id="{7394B48A-A7E2-4FB5-A8C6-FD9B1DFEAA88}" emma:medium="tactile" emma:mode="ink">
                <msink:context xmlns:msink="http://schemas.microsoft.com/ink/2010/main" type="inkWord" rotatedBoundingBox="5116,8226 7713,8074 7800,9561 5204,9714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85976.0336">3908 6410 2300 0,'0'0'51'0,"-8"14"10"16,-3 3 3-16,-5 8 0 0,8 9-52 0,-11 1-12 0,-4 10 0 0,-1 3 0 15,5 4 72-15,-9 0 11 0,1 3 2 0,-4 4 1 16,-4 3-36-16,0-3-7 0,0 4-2 0,0-5 0 16,-4-6-22-16,8-3-5 0,-4-4-1 0,4 0 0 15,4-4-13-15,3-6 0 0,9-1 0 0,7-9-10 16,0-1-93-16,8-7-18 0,4 0-4 16,4-3-626-16,7-7-125 0</inkml:trace>
          <inkml:trace contextRef="#ctx0" brushRef="#br0" timeOffset="85824.4412">3301 6867 1710 0,'0'-7'37'0,"0"-7"8"0,-4 0 2 0,8-3 1 0,4 3-38 0,-4 0-10 16,0-3 0-16,3 3 0 0,9-3 53 0,0 3 9 15,-5 0 2-15,5 4 0 0,3 3 18 0,-3 3 4 16,-1 8 1-16,5 3 0 0,-1 7-45 0,-3 3-9 16,3 0-1-16,1 8-1 0,-5 2 21 0,5 4 5 15,-5 11 1-15,5-1 0 0,-1-3-8 0,-3 0-2 16,-4 1 0-16,3-1 0 0,8 0-28 0,-3-4-7 16,-5-3-1-16,1-3 0 0,3-4-12 0,-3-3 0 15,-4-4 0-15,3-3 0 0,-3-3-13 0,0-1-6 16,-5-3-1-16,5-4 0 15,-12-3-189-15,8 0-39 0,4-3-7 0,-5-4-1 0</inkml:trace>
          <inkml:trace contextRef="#ctx0" brushRef="#br0" timeOffset="86324.7971">4340 7154 633 0,'-12'14'56'0,"5"-14"-44"16,-5 0-12-16,8 3 0 0,-4 4 422 0,4 4 82 16,4-1 17-16,0 4 3 0,0 0-421 0,4 0-85 15,0-4-18-15,4 4 0 0,4-4 0 0,-1-3 0 16,-3-3 0-16,4-1 0 0,0-3 0 0,3-3 0 15,1 3 0-15,3-7 0 0,-3 0 0 0,3-4 0 0,-3 1 0 0,3-7 0 16,1 3 0-16,3-4-11 16,-7 1 3-16,3-4 0 15,0-3-20-15,-7 0-4 0,0 3-1 0,-4 0 0 0,-1 8 33 0,-7-1 0 0,-4 3 0 0,-3 5 0 16,-5-1 38-16,-4 7 11 0,-3 0 3 0,3 3 0 16,-3 1-2-16,-8 2 0 0,-1-2 0 0,1 6 0 15,0 1-30-15,4 2-7 0,-5-2-1 0,5 3 0 16,0 0-12-16,3 3 0 0,1-7-12 0,3 4-810 15,5-4-162-15</inkml:trace>
          <inkml:trace contextRef="#ctx0" brushRef="#br0" timeOffset="86481.978">5025 6960 2512 0,'0'0'112'0,"0"0"22"0,0 0-107 0,0 14-27 15,0 3 0-15,4 4 0 0,0 3 58 0,0 1 6 16,-8-1 2-16,4 4 0 0,0-1-9 0,-4 1-1 16,-8-4-1-16,5 0 0 0,-1 1-35 0,0-5-6 15,-4 5-2-15,1-8 0 0,-1-3-12 0,0 3 0 16,5-3 0-16,-5 0 0 16,0-1-132-16,1-2-28 0,7-1-7 0,-4-3-1 0</inkml:trace>
          <inkml:trace contextRef="#ctx0" brushRef="#br0" timeOffset="84424.1052">2772 6317 1450 0,'0'0'32'0,"4"-7"6"0,0 0 2 0,3 0 1 0,1 0-33 0,-4 0-8 0,8 4 0 0,-5-8 0 16,5 5 53-16,-4-5 9 0,0 4 2 0,-8 7 0 16,4-7-20-16,-4 7-3 0,0 0-1 0,0 0 0 15,0 0-32-15,-4 0-8 0,-8 0 0 0,-4 4 0 16,-7 3 0-16,0 7-12 0,3-1 2 0,-7 1 1 15,-4 0-5-15,4 0-1 0,-4 0 0 0,3 3 0 16,1 0 15-16,0-3 0 0,0-3-10 0,3-1 10 16,5 0 10-16,-1-3 6 0,9 0 2 0,-1 3 0 0,0-3-18 0,4-3-19 15,1-1 4-15,3-3 1 0,0 7 22 0,0 0 5 16,0 0 1-16,4 3 0 0,0 8-14 0,4-4 0 16,0 3-9-16,4 4 9 0,-1 3 16 0,1 0 10 15,4 7 2-15,0-3 0 0,-1-4 4 0,1 4 0 16,0 3 1-16,-5-3 0 0,1-1-1 0,0 4 0 15,0-3 0-15,-4 3 0 0,3-3 5 0,1 0 1 16,0-8 0-16,-4 1 0 0,0 0-38 0,0 0 0 16,-4-4 0-16,4 0 0 0,-8 0 0 0,4 1 17 15,4-4-2-15,-4-1-1 0,0 1-14 0,-4-3 9 16,4 3-9-16,0-1 8 0,-4 1 8 0,4 0 0 16,-4 0 1-16,4 0 0 0,0 3-3 0,0-3-1 15,-4 3 0-15,4-3 0 0,4 0-13 0,0-4 9 0,-8 4-9 16,4-4 8-16,0-3 7 0,4 0 1 15,-4-7 0-15,0 0 0 0,0 0-16 0,0 0 0 16,0 7 0-16,0-7 0 0,0 0 0 0,0 0 0 0,0 0 0 16,0 0 0-16,0 0 14 0,0 0-3 0,0 0-1 15,0 0 0-15,0 0-10 0,0 0-11 0,0 0 3 0,8 4 0 16,-8-4 8-16,0 0 11 0,0 0-3 0,0 0 0 16,0 0-8-16,3 7 0 0,-3-7 0 0,0 0 0 15,0 0 0-15,0 0-14 0,0 0 3 0,0 0 1 16,0 0-10-16,0 0-3 0,0 0 0 0,0 0 0 15,0 0-6-15,8 0-2 0,0-7 0 0,0 3 0 16,0 1-20-16,-5-8-4 0,5 4-1 0,0-3-588 16,0 3-117-16</inkml:trace>
          <inkml:trace contextRef="#ctx0" brushRef="#br0" timeOffset="85365.834">2803 6289 518 0,'0'0'46'0,"0"0"-37"0,4-7-9 0,0 4 0 16,-4 3 100-16,0-7 19 0,0 0 3 0,0 7 1 0,4-7-51 0,-1 0-9 15,-6 0-3-15,3 0 0 0,0 7-12 0,0 0-4 16,0 0 0-16,0 0 0 0,0 0-25 0,0 0-6 16,-8-3-1-16,0-1 0 0,8 4 16 0,-8 0 4 15,0 0 0-15,-3 0 0 0,-1 4-5 0,4-1-1 16,0-3 0-16,1 7 0 0,-5-7-16 0,0 4-10 15,5-1 12-15,-5 1-12 0,12-4 8 0,-4 7-8 16,0 3 0-16,-4-7 0 0,-3 1 0 0,3 3 0 16,0 0 0-16,0 0 0 0,1-1 0 0,-1 1 0 15,0 0 0-15,4 0 0 0,-4-3 15 0,8-4-4 16,-8 7-1-16,5 3 0 0,-9-3 22 0,8 3 4 16,4-10 0-16,-8 7 1 0,4 7-21 0,0-4-4 15,1 1 0-15,-1-1-1 0,4 4 7 0,0 3 2 16,-4-3 0-16,4 3 0 0,4 4 5 0,3 3 2 0,1 1 0 15,0-1 0-15,4 0 1 0,-1 4 1 0,1-4 0 0,0 0 0 16,-1-3-13-16,1 0-4 0,0-1 0 0,-8 1 0 16,3 0-1-16,-3 0-1 0,-4-7 0 0,0 3 0 15,-7-3 10-15,-1 0 1 0,4-4 1 0,-8 0 0 16,4 4-22-16,-3-3 0 0,-1-5 0 0,-4 1 0 16,9 0 0-16,-9-3-16 0,1-1 4 0,3-3 0 15,0-3 3-15,1-4 0 0,-1 3 0 0,0-3 0 16,4-3 9-16,1 3 0 0,-1 0 0 0,4-3 0 15,0 3 0-15,4-3 0 0,4 3 0 0,0 0 0 16,-4 7 0-16,8-11 0 0,-4 4 0 0,3 4-8 16,1-1 8-16,0 1 0 0,-8 3 0 0,0 0 0 15,12 0 14-15,-5 0 5 0,-7 0 1 0,0 0 0 0,8 7-20 16,0-4 0-16,0 4 0 0,-4 4-9 0,-1-1 18 0,1 4 4 16,4-4 1-16,-4 8 0 0,-4-5-1 15,0 8 0-15,0-4 0 0,4 8 0 0,-4-8 23 0,0 11 4 16,0 3 0-16,0 7 1 0,0 0-10 0,0 7-3 15,0-4 0-15,0 4 0 0,0 0 16 0,0 0 2 16,0 0 1-16,4-3 0 0,-4-1-11 0,4-6-1 16,0 0-1-16,-4-1 0 0,3-3-13 0,-3-3-2 15,8 0-1-15,0-11 0 0,-4 0-10 0,4-3-8 16,7-4 12-16,1-6-12 0,3-1 0 0,9-6-9 16,3-4-1-16,8-3 0 15,3-4-113-15,1-4-22 0,4-9-5 0,4-4-997 0</inkml:trace>
        </inkml:traceGroup>
        <inkml:traceGroup>
          <inkml:annotationXML>
            <emma:emma xmlns:emma="http://www.w3.org/2003/04/emma" version="1.0">
              <emma:interpretation id="{754EE7EF-08EE-4097-A0F5-9AA85C1E403C}" emma:medium="tactile" emma:mode="ink">
                <msink:context xmlns:msink="http://schemas.microsoft.com/ink/2010/main" type="inkWord" rotatedBoundingBox="8225,8449 11979,8228 12042,9313 8289,9533"/>
              </emma:interpretation>
            </emma:emma>
          </inkml:annotationXML>
          <inkml:trace contextRef="#ctx0" brushRef="#br0" timeOffset="87728.7419">8283 6874 1440 0,'0'0'128'0,"0"0"-103"15,0 0-25-15,0 0 0 0,11-7 216 0,1 0 37 0,-4 0 8 0,-8 7 2 16,12 0-203-16,-12 0-41 0,11-3-8 0,-11 3-1081 16</inkml:trace>
          <inkml:trace contextRef="#ctx0" brushRef="#br0" timeOffset="87880.4803">8874 6946 2246 0,'0'0'200'15,"0"-6"-160"-15,4-5-32 0,4 8-8 16,0-1 91-16,-4 1 17 0,0-1 3 0,3 1 1 16,-3-4-90-16,0 0-22 0,-4 7 0 0,0 0 0 15,0 0-47-15,0-3-13 0,0-4-4 0,0 7-682 16,0 0-137-16</inkml:trace>
          <inkml:trace contextRef="#ctx0" brushRef="#br0" timeOffset="88071.5031">9279 6812 2358 0,'0'0'52'0,"-4"3"10"0,0 7 2 0,0 4 3 0,0 0-54 0,4 7-13 16,0-4 0-16,-3 7 0 0,-5 1 123 0,0 2 21 15,-4 4 5-15,-3 1 1 0,-5 2-72 0,1 1-14 16,-5-1-4-16,1 4 0 0,4-7-42 0,-5 1-9 16,-3-5-1-16,4-2-8 15,-5 2-115-15,-3-6-29 0,0-4-7 0,4-6-1 0</inkml:trace>
          <inkml:trace contextRef="#ctx0" brushRef="#br0" timeOffset="86801.6553">5512 6808 2325 0,'11'-21'51'0,"-7"8"10"0,0-5 3 0,4-3 2 0,4-3-53 0,-1 0-13 0,9 0 0 0,3 3 0 16,0-3 56-16,-3 7 8 0,-1-1 1 0,-3 4 1 15,3 7-9-15,-3 4-1 0,3 6-1 0,-3 1 0 16,0 6-28-16,-1 1-6 0,-3 9-1 0,3 5 0 16,1 2 14-16,3 4 2 0,-3 1 1 0,3 2 0 15,-3 1-14-15,0-1-3 0,-1 1-1 0,5 3 0 16,-5-7-19-16,5 0 0 0,-1-3 0 0,-3-4 0 0,3-6-15 16,-3-1 0-16,-1-3 0 0,1-4 0 15,-1 0-112-15,-3-3-22 0,0-7-5 0,-1 0-634 16,1-3-126-16</inkml:trace>
          <inkml:trace contextRef="#ctx0" brushRef="#br0" timeOffset="86947.4317">6294 6428 2404 0,'-12'17'107'0,"8"-3"21"0,-7 3-102 0,3 7-26 15,-4 7 0-15,-3 4 0 0,-5 3 80 0,1 4 12 16,-5-1 1-16,1 4 1 0,-4-3-30 0,0-1-5 15,-1 4-2-15,-3-3 0 0,0-8-32 0,4 4-6 16,0 0-2-16,-1-3 0 0,1-1-17 0,4-6 0 0,-1-4-13 0,9 1 5 31,-1-8-105-31,5 4-21 0,-1-8-4 0,0 1-1050 0</inkml:trace>
          <inkml:trace contextRef="#ctx0" brushRef="#br0" timeOffset="87171.5077">6364 6957 2203 0,'0'0'48'0,"0"0"11"0,0 0 1 0,4 14 2 0,0 0-50 0,0 3-12 16,0 4 0-16,-1 3 0 0,1 0 85 0,0 4 15 16,0-4 2-16,4 0 1 0,-4 0-25 0,0 1-5 15,0-5-1-15,-1 5 0 0,5-8-26 16,-4 4-6-16,-4-4 0 0,8 0-1 0,-4-6-39 0,0 2 0 15,0-2 0-15,-1-1 0 16,5-3-135-16,-4 0-31 0,-4-7-6 0,12 0-974 16</inkml:trace>
          <inkml:trace contextRef="#ctx0" brushRef="#br0" timeOffset="87409.0408">7119 6964 2142 0,'0'0'47'0,"0"0"9"0,0 0 3 0,4 10 1 0,0 4-48 0,-4 0-12 0,0 7 0 0,0 3 0 16,-4-3 99-16,-4 3 17 0,0 0 3 0,-7 0 1 16,-1 4-48-16,-3-4-10 0,-5-3-2 0,1 3 0 15,0-3-44-15,-1 0-16 0,1-4 9 0,0 0-9 16,3-6-16-16,8 2-8 0,1-2-1 15,3-4-1-15,4 0-216 0,4-7-43 0,0 0-9 16,0 0-2-16</inkml:trace>
          <inkml:trace contextRef="#ctx0" brushRef="#br0" timeOffset="87559.6924">7633 6884 1209 0,'0'0'108'0,"11"-3"-87"0,-11 3-21 0,12 3 0 0,0-3 171 0,-1 0 29 16,1 4 7-16,-4-1 1 0,4 1-116 0,-5-4-22 16,-7 0-5-16,0 0-683 15,0 0-137-15</inkml:trace>
        </inkml:traceGroup>
        <inkml:traceGroup>
          <inkml:annotationXML>
            <emma:emma xmlns:emma="http://www.w3.org/2003/04/emma" version="1.0">
              <emma:interpretation id="{02304107-DBBD-4E4A-AAAC-9C8F915AB1E2}" emma:medium="tactile" emma:mode="ink">
                <msink:context xmlns:msink="http://schemas.microsoft.com/ink/2010/main" type="inkWord" rotatedBoundingBox="12623,7817 14828,7687 14936,9518 12730,964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8860.2427">9948 6493 403 0,'-11'-17'36'0,"7"7"-36"0,4 3 0 0,-4-4 0 0,0 1 265 0,4-4 47 16,0-3 8-16,4 0 3 0,0-1-195 0,4 1-38 16,3-4-8-16,1 4-2 0,4 0-9 0,3 3-3 15,4 0 0-15,1 0 0 0,7 0-20 0,-4 7-4 16,4 0 0-16,0 4-1 0,1 3-7 0,-1 3-2 16,0 4 0-16,4 7 0 0,-4 7 4 0,0 3 1 15,-4 7 0-15,4 7 0 0,-7-3-12 0,-1 3-3 16,-7 7 0-16,-1 0 0 0,-3-4 7 0,0-3 1 15,-8 1 0-15,-1 2 0 0,1-6-32 0,4-8 0 16,0 1 0-16,-4-4 0 16,7-3-24-16,1-11-5 0,0 4-1 0,3-7 0 15,1 0-27-15,0 0-6 0,3-7-1 0,0 0 0 16,1-4-169-16,-1-6-35 0,20-14-6 0,-11 0-2 0</inkml:trace>
          <inkml:trace contextRef="#ctx0" brushRef="#br0" timeOffset="89032.1255">10789 6095 1324 0,'-8'7'118'16,"1"0"-94"-16,-1 4-24 0,-4 3 0 15,4 3 229-15,-7 10 42 0,-1 1 8 0,1 14 1 16,-5 3-139-16,-3 7-28 0,-4 3-5 0,-5 4-2 16,-3-4-43-16,4 0-9 0,4 1-2 0,0-1 0 15,-8-6-32-15,4-1-8 0,-1 0 0 0,-3 1-1 16,4-4-31-16,0-4-7 0,4 1-1 0,-4-4 0 15,7-7-153-15,5 0-31 0,3-10-7 0,5-4-825 16</inkml:trace>
          <inkml:trace contextRef="#ctx0" brushRef="#br0" timeOffset="89437.7659">10999 6832 2487 0,'8'0'55'0,"-8"0"11"0,4 7 2 0,0 0 2 0,4 4-56 0,-1-1-14 15,1 7 0-15,-4-3 0 0,0 3 38 0,0 1 5 16,0-1 1-16,0-3 0 0,0 0-14 0,-1-1-2 0,-3 1-1 0,0-3 0 15,0-1-19-15,4-6-8 0,-4-4 0 0,0 0 8 16,0 0-8-16,0 0 0 0,0 0 0 0,0 0 8 16,0 0-8-16,0 0-17 0,8-4 4 0,0-10 1 31,4 4-16-31,3-7-4 0,1-8 0 0,-1 1 0 0,1 7 32 0,-1-7 0 0,5 3 0 0,-5 0 0 16,1 4 0-16,0 3 0 0,-5 4 0 0,1 3 0 15,-4 0 26-15,-8 7 11 0,0 0 3 0,7 3 0 16,5 4-20-16,-8 3-3 0,0 4-1 0,0 4 0 15,0-5-6-15,0 5-2 0,-4 3 0 0,4-4 0 0,-4-3-8 0,3-1 0 16,1 1 0-16,4 0 0 16,-4-3-126-16,4-5-27 0,3 1-6 0</inkml:trace>
          <inkml:trace contextRef="#ctx0" brushRef="#br0" timeOffset="90035.5376">11583 5971 230 0,'0'-10'20'0,"0"-4"-20"0,4-4 0 0,4-2 0 16,0-1 348-16,3-3 64 0,5 3 14 0,7 0 2 16,0 0-303-16,1 1-61 0,3 2-12 0,4 5-2 15,-4 2-7-15,-3 4-2 0,-1 4 0 0,-3 3 0 16,-5 3 3-16,1 8 1 0,-5-1 0 0,-3 11 0 16,0 3-10-16,-4 7-3 0,0 0 0 0,-4 4 0 15,-4 3-12-15,0 3-2 0,0 1-1 0,0-1 0 16,0-3-17-16,4 1 0 0,-4-1-8 0,4 0 8 15,4-7 0-15,-4 0 0 0,4 0 0 0,4-7 0 16,4 0-16-16,-5-3 4 0,5-7 0 0,0 0 0 16,3-4-20-16,1-3-4 0,3-7-1 0,-3 0 0 15,0 4-4-15,-1-1-1 0,1-6 0 0,-1-1 0 16,-3 1 5-16,0-1 1 0,-1-3 0 0,1 4 0 0,-4-1 36 0,-8 4 0 16,0 0 9-16,0 0-1 0,0 0 38 0,0 0 8 15,-8 7 2-15,-4 0 0 0,-3-3 31 0,-1 3 6 16,4 0 2-16,5 3 0 0,-5 0-47 0,0 1-10 15,5 6-2-15,3 0 0 0,0 4-23 0,0 0-5 16,4 0 0-16,0 3-8 0,4 3 19 0,-4 1-3 16,4 0-1-16,0 3 0 0,-4 4 19 0,3 3 4 15,-3 3 1-15,-3 8 0 0,-1-1 8 0,0 4 1 16,-8 3 1-16,0 1 0 0,-7-5-9 0,-1-2-3 16,1-1 0-16,0 1 0 0,-5-1-10 0,1-6-3 15,-1-4 0-15,1 0 0 0,0-4-12 0,-1-2-2 0,1-12-1 0,0 1 0 16,7-7-17-16,-3 0-4 0,3-7-1 0,1-4 0 31,-1-3-139-31,0-3-27 0,1-1-5 0,-1-6-2 0</inkml:trace>
        </inkml:traceGroup>
        <inkml:traceGroup>
          <inkml:annotationXML>
            <emma:emma xmlns:emma="http://www.w3.org/2003/04/emma" version="1.0">
              <emma:interpretation id="{0EDA7BD7-A3F5-4DCA-8EF0-D97CF4BC71A2}" emma:medium="tactile" emma:mode="ink">
                <msink:context xmlns:msink="http://schemas.microsoft.com/ink/2010/main" type="inkWord" rotatedBoundingBox="15923,8545 16218,8527 16249,9055 15955,907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1181.0614">13451 6556 2055 0,'12'20'91'0,"-4"-9"19"0,-4 3-88 0,-1 6-22 15,5 5 0-15,-4 2 0 0,0 4 59 0,-4 0 7 16,-4 1 2-16,0 2 0 0,-7-3-13 0,-1 4-3 15,-4-4 0-15,-3 0 0 0,-1-7-41 0,-3 4-11 16,-4-4 0-16,-4 1 0 16,3-5-116-16,1 1-26 0,4-4-5 0,-4-6-810 0</inkml:trace>
        </inkml:traceGroup>
        <inkml:traceGroup>
          <inkml:annotationXML>
            <emma:emma xmlns:emma="http://www.w3.org/2003/04/emma" version="1.0">
              <emma:interpretation id="{4C09E4F4-22B8-478F-B944-6958C3BAB0E6}" emma:medium="tactile" emma:mode="ink">
                <msink:context xmlns:msink="http://schemas.microsoft.com/ink/2010/main" type="inkWord" rotatedBoundingBox="17143,8112 17780,8075 17820,8768 17184,8805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2039.2956">14934 6268 345 0,'0'0'15'0,"8"-6"4"0,-8-1-19 0,4 0 0 15,3 0 0-15,1 0 0 0,-4 0 208 0,0 0 37 16,0 0 8-16,4-3 2 0,0 3-131 0,-5-4-25 15,1 1-6-15,0 0-1 0,-4-1-16 0,0 4-4 16,0 0-1-16,-4-3 0 0,0 3-33 0,1 0-6 16,-5 0-2-16,-4 4 0 0,0 6 29 0,-3 1 5 15,-5 3 2-15,-7 7 0 0,0 6-54 0,-4 4-12 16,-8 4 0-16,0 10 0 0,-4 11 48 0,0-1 12 16,0 4 2-16,1 3 1 0,11-6-28 0,-1-1-6 15,5 1-1-15,8-4 0 0,3-7-19 0,8-4-9 16,4-3 8-16,1-3-8 0,6-7 0 0,1-4 0 15,0-3 0-15,8-7 0 0,3-7 12 0,-3 0-4 16,8-4 0-16,3-6 0 0,0-4 14 0,5-3 2 16,3 0 1-16,-4-11 0 0,4 4-25 0,12-14 0 0,-8 0 0 15,4-7 0 1,-8 0-20-16,4 0-10 0,-8 3-2 0,0 4 0 0,-3 4 32 0,-9 6 0 0,1 7-8 0,0 4 8 16,-9 3 24-16,1 4 7 0,-4 6 1 0,0 8 1 15,0-1-33-15,4 7 0 0,-1 8 0 16,-3 6 0-16,-4-7 22 0,0 7-2 0,0 1-1 0,0 9 0 15,0-3-41-15,0 4-8 0,4-4-2 16,8 0 0-16,-1-7-127 0,5-3-25 0</inkml:trace>
        </inkml:traceGroup>
        <inkml:traceGroup>
          <inkml:annotationXML>
            <emma:emma xmlns:emma="http://www.w3.org/2003/04/emma" version="1.0">
              <emma:interpretation id="{403677EA-6164-4F0F-9DE1-601EB4434C78}" emma:medium="tactile" emma:mode="ink">
                <msink:context xmlns:msink="http://schemas.microsoft.com/ink/2010/main" type="inkWord" rotatedBoundingBox="19052,7769 21795,7608 21853,8597 19111,875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2546.6919">16759 6185 1843 0,'8'-24'164'0,"0"10"-132"16,-4-3-32-16,0-4 0 16,0-3-19-16,3 3-10 0,-3-3-3 0,0 3 0 0,4 1 40 0,-4-1 7 15,0 0 1-15,0 4 1 0,-4 3 19 0,0 0 4 16,0 4 1-16,-4 3 0 0,0 0 6 0,0 7 1 15,-8 0 0-15,1 3 0 0,-1 8-28 0,-8 6-6 16,1 0-1-16,0 11 0 0,-5 0-13 0,1 3 11 16,-4 3-11-16,-1 1 10 0,9 0-10 0,-4-4 8 15,-1-4-8-15,5 1 8 0,7-4-8 0,0-6 0 0,1-1 9 16,-1-7-9-16,4 1 8 0,4-1-8 0,4-10 10 0,0 0-10 16,0 0 0-16,0 0 0 0,8-7-13 0,8 0 4 15,-5 0 9-15,5-7 0 0,3 1 0 0,1-8 0 16,3 0 16-16,1 0 6 0,-1-3 1 0,4 3 0 15,-4 1-37-15,5 2-7 0,-1 1-2 0,-4 3 0 16,1 4 23-16,-5 6 0 0,1 4 0 0,-5 4 0 16,-7-1 0-16,0 8 0 0,-4 2 0 0,-4 8 0 15,-4 3 47-15,-4 4 13 0,-4 3 4 0,-7 11 0 0,-1 3-13 16,-3 0-3-16,0-4 0 0,-5 4 0 0,1-3-7 16,0-4-1-16,0 0-1 0,-1 0 0 0,9-7-11 15,-4-3-1-15,-1-4-1 0,1-3 0 0,0-1-14 0,3-2-2 16,8-4-1-16,-7-1 0 15,-4 1-53-15,7-3-12 0,12-4-1 0,-4-1-1 16,-3-2-108-16,3-4-22 0,8 0-4 0,12-10-792 16</inkml:trace>
          <inkml:trace contextRef="#ctx0" brushRef="#br0" timeOffset="92733.7868">17176 6172 460 0,'-4'17'41'0,"0"-7"-33"16,-4 4-8-16,-7 3 0 0,-1 1 437 0,1 6 86 15,3 7 17-15,-8-3 3 0,5-1-391 0,-1 5-79 16,5-5-15-16,-1 1-3 0,0 0-36 0,1-1-7 16,-1-3-2-16,4-3 0 0,4 0-10 0,0-4 0 0,0-6 0 15,4-1-783-15,0-3-158 16</inkml:trace>
          <inkml:trace contextRef="#ctx0" brushRef="#br0" timeOffset="92823.7652">17304 5871 2224 0,'0'-38'99'16,"0"24"20"-16,4-4-95 0,0 1-24 0,4 3 0 0,0 4 0 15,-1 0-67-15,-3-4-17 0</inkml:trace>
          <inkml:trace contextRef="#ctx0" brushRef="#br0" timeOffset="93143.8942">17592 6064 2282 0,'0'0'101'0,"0"0"21"0,12 7-98 0,-4 4-24 16,-1 6 0-16,5 4 0 0,0 3 24 0,-1 0-1 16,-3 4 0-16,4 3 0 0,-4-3-7 0,-4 3 0 15,3 0-1-15,-3 0 0 0,-4-7 13 0,4 0 4 16,0 1 0-16,-4-5 0 0,0 5-19 0,4-8-3 15,0 4-1-15,-4-7 0 0,4-1-9 0,-4-2 8 16,0-1-8-16,0 0 8 0,0-10-8 0,0 0 0 16,0 0 0-16,0 0 0 0,0 0 14 0,0 0 1 0,11-3 0 15,1-4 0-15,-8 0-15 0,12-7 9 0,-1-6-9 16,1-1 8-16,3 0 44 0,1-7 8 0,-1-3 1 16,8 0 1-16,-3-7-48 0,-1 3-14 0,8-3 0 15,4 0 8-15,0 4-8 0,0 3-15 0,-4 0 4 16,4 3 1-16,0 7-150 15,-3 7-29-15,-5 0-7 0,-12 11-871 0</inkml:trace>
          <inkml:trace contextRef="#ctx0" brushRef="#br0" timeOffset="93401.4274">18192 6293 1267 0,'11'-4'28'0,"1"1"5"0,7-4 2 0,5 0 1 0,3-7-36 0,-4 4 0 16,5-8 0-16,-5 5 0 0,0-1 104 0,1 0 15 15,-1-3 2-15,0-4 1 0,-3 4-38 0,-5-1-7 16,-3-6-1-16,4 7-1 0,-9 3-20 0,1 0-4 16,-4 0-1-16,0 4 0 0,-4-1 11 0,0 11 3 15,-8-3 0-15,0 3 0 0,-3 3 7 0,-5 8 1 16,-3 3 1-16,-5 3 0 0,-3 4-59 0,0 3-14 16,3 0 0-16,-3 7 0 0,0 0 0 0,4 1 0 15,3 2 0-15,5 4 0 0,-1-3 20 0,8-4 1 16,0 4 0-16,5-1 0 15,3-3-155-15,0 0-31 0,3-3-7 0,1-7-866 0</inkml:trace>
          <inkml:trace contextRef="#ctx0" brushRef="#br0" timeOffset="93731.3114">18705 6134 1324 0,'12'-14'59'0,"-8"7"12"0,8 0-57 0,-12 7-14 0,0 0 0 0,0 0 0 16,0 0 195-16,0 10 36 0,3 1 7 0,-3 6 2 15,-7 4-144-15,-1-1-28 0,4 5-5 0,-8 2-2 16,5-2 5-16,-5 2 1 0,4 1 0 0,-4 0 0 16,5-4-37-16,-1-3-7 0,-4-1-2 0,8-2 0 15,-4-1-21-15,8-3 8 0,-7-4-8 0,7 0 0 16,-4-3 0-16,4-7 0 0,0 0 0 0,0 0-8 16,8 4 8-16,3-8 0 0,9-3 0 0,-1-3 0 0,1-4 0 15,3-3 8-15,0-4-8 0,8-6 0 16,1 2-14-16,3 1-7 0,-4 0-2 0,4-4 0 0,0 7 46 15,-8 1 9-15,-4 6 1 0,1 0 1 0,-5 4-3 16,-7 3-1-16,0 3 0 0,-5 1 0 0,5 3-4 0,-4 3-1 16,-4 1 0-16,0 6 0 0,-1-3-25 0,-3 7 0 15,4-4 0-15,-4 8 0 0,-4-1-13 0,4 0-8 16,-3 7-2-16,3 1 0 16,0-5-95-16,0 5-19 0,0-5-4 0,0 1-1000 0</inkml:trace>
        </inkml:traceGroup>
        <inkml:traceGroup>
          <inkml:annotationXML>
            <emma:emma xmlns:emma="http://www.w3.org/2003/04/emma" version="1.0">
              <emma:interpretation id="{823C1B79-111D-4BA5-AD2B-C6FE30A4E8A9}" emma:medium="tactile" emma:mode="ink">
                <msink:context xmlns:msink="http://schemas.microsoft.com/ink/2010/main" type="inkWord" rotatedBoundingBox="23246,7109 24996,7006 25067,8219 23318,8322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5117.5951">20881 5822 1728 0,'0'0'76'0,"0"-10"16"0,0-4-73 0,0 0-19 0,-4 7 0 0,-4-3 0 15,0 6 27-15,1 1 1 0,-5 3 1 0,0 0 0 16,-3-4 15-16,-1 4 2 0,4 0 1 0,-3 4 0 15,3-1-14-15,1 1-2 0,-1 6-1 0,8-3 0 0,-4 3-12 0,4 1-2 16,0-1-1-16,4 4 0 0,4 3-15 0,0 4 0 16,4-4 8-16,4 4-8 0,-1 3 15 0,5 4 0 15,-4-4 0-15,7 1 0 0,-3 2 31 0,-1-6 6 16,5 0 2-16,-5 3 0 0,1-3-54 0,-5-1 0 16,1-2 0-16,-4-1-8 0,-4 0 8 15,-4 1 16-15,-4-5-4 0,-8 1-1 0,1 0-11 0,-9 0 0 16,1 0-10-16,-9-4 10 0,5 4 22 0,-4-4 10 15,-4-3 3-15,3 0 0 0,1 0-23 0,0-3-12 16,0-1 12-16,7 1-12 0,9-4 9 0,-1 3-9 16,12-3 0-16,-4-3 9 0,0 3 9 0,4 0 2 15,0 0 0-15,4-7 0 16,4 0-44-16,3 3-9 0,9-3-2 0,3 0 0 16,5 0 5-16,-1-3 1 0,0 3 0 0,4-3 0 0,4-4 29 0,0 4 0 15,-4-4 0-15,8 0 0 0,0 4 0 0,4-4 0 16,-4-4 0-16,0 1 0 0,-4 0 0 0,0-4 0 0,-4 4 0 15,0 3 10-15,-4 0-10 0,1 4 0 0,-5-1 0 16,0 1 0-16,-7 0 0 0,-1 3 0 0,1-4 0 0,-8 4 8 16,0 0-8-16,-1 1 12 0,-3 2-12 0,-4 1 12 15,4-4-4-15,-4 7-8 0,-4-4 12 0,0 1-4 16,0-4-8-16,1 0 0 0,-1 0 0 0,-4 0 0 16,4 4 0-16,4 3 0 0,0 0 0 0,0 0 0 15,0 0-16-15,0 0-3 0,0 0 0 0,0 0 0 16,0 0 19-16,0 0 14 0,0 0-2 0,0 0-1 15,-4 0-11-15,4 0-16 0,-12 3 4 0,5 1 1 0,-5-4 11 0,8 3 0 16,-8-3 0-16,5 3 0 0,-1-3 0 0,4 0 16 16,4 0-4-16,0 0-1 0,0 0-11 0,0 0 0 15,0 0 0-15,0 0 0 0,-8 7 0 0,8-7 0 16,-4 11 0-16,4-1 0 0,0 1 0 0,4-1 0 16,8 7 0-16,-4-3 0 0,-1 0 0 0,1 0 0 15,0 0 0-15,4-4 8 0,3 4-16 0,-3-4-4 16,-4-3-1-16,7 0 0 0,-3 0 61 0,4-4 13 15,3-3 3-15,0 0 0 0,1-3-52 0,3-7-12 16,4 3 0-16,5-4 0 0,-5-3 20 0,4 1 0 16,4-5 1-16,4-3 0 0,-12-6-4 0,4-4-1 15,4-7 0-15,-3 0 0 0,-1 0-8 0,0-4-8 16,0-3 12-16,-4-3-12 0,0-1 24 0,-3-6-3 16,-1-1 0-16,4-2 0 0,-7-5-31 0,3 1-6 15,-3 3-2-15,-1-3 0 0,-3 10 29 0,-5 4 5 0,1 6 2 16,-4 8 0-16,-4 9-32 0,0 8-6 0,-8 3-2 15,-4 7 0-15,0 11 35 0,-4 3 7 0,-7 10 2 0,3 7 0 16,1 7-22-16,-5 11-12 0,1 3 2 0,3 10 0 16,-3-3 10-16,7 0 14 0,1 0-3 0,3 3-1 15,0 1-10-15,4-1 12 0,0-3-12 0,8 3 12 16,-4-6-12-16,8-4 0 0,-4-4 0 0,0-3-11 16,3-3-69-16,-3-8-15 0,4 1-2 15,-4-4-699-15,4-6-140 0</inkml:trace>
          <inkml:trace contextRef="#ctx0" brushRef="#br0" timeOffset="96945.195">21301 6057 518 0,'0'0'46'0,"0"0"-37"0,0 0-9 0,0 0 0 16,0 0 120-16,0 0 23 0,0 0 4 0,0 0 1 15,0 0-59-15,0 0-11 0,0 0-2 0,0 0-1 16,0 0-15-16,0 0-4 0,0 0 0 0,0 0 0 16,-8-3-2-16,8 3-1 0,0 0 0 0,0 0 0 15,0 0 3-15,0 0 0 0,0-4 0 0,0 4 0 0,8-10-36 16,-4 7-6-16,0-4-2 0,4 0 0 0,0 3 23 0,-1-3 4 16,1 1 1-16,0 2 0 0,0-3-28 0,-8 7-12 15,0 0 10-15,4-7-10 0,3 0 8 0,-3 0-8 16,0 0 0-16,-4 1 0 0,4-1 0 0,-4-4 0 15,4 4 0-15,-4-3 0 0,-4 3 0 0,4-3 0 16,-4 3 0-16,4-4 0 0,0 1 8 0,0 0-8 16,0-8 0-16,4 8 0 0,0-4 18 0,-4 4-2 15,4-8-1-15,0 5 0 0,4-1-24 0,-5 0-5 16,5 0-1-16,-4 4 0 0,-4 10 15 0,0 0 0 16,4-11 0-16,-4 11 0 0,0 0 15 0,0 0 5 15,-8 7 2-15,-3 4 0 0,-1 6 28 0,-4 0 6 16,-7 0 0-16,0 8 1 0,-1-1-25 0,-3 0-4 15,-4 0-2-15,11 1 0 0,5-1 10 0,3-3 1 0,0-1 1 16,1 1 0-16,3-4-30 0,4-3-8 16,4 3 0-16,4-3 0 15,4 0-103-15,3 0-21 0,9-4-5 0,3 1-919 0</inkml:trace>
          <inkml:trace contextRef="#ctx0" brushRef="#br0" timeOffset="95308.0317">21943 5615 1958 0,'0'0'43'0,"12"-7"9"0,0 0 1 0,7 0 3 0,1 0-45 0,3 0-11 16,4 0 0-16,4 0 0 0,8 4 0 0,0-4 0 15,0 3 0-15,8 4-578 16,-4-3-118-16</inkml:trace>
        </inkml:traceGroup>
        <inkml:traceGroup>
          <inkml:annotationXML>
            <emma:emma xmlns:emma="http://www.w3.org/2003/04/emma" version="1.0">
              <emma:interpretation id="{9D5DF5EF-7A09-4274-B233-E2977D8980AE}" emma:medium="tactile" emma:mode="ink">
                <msink:context xmlns:msink="http://schemas.microsoft.com/ink/2010/main" type="inkWord" rotatedBoundingBox="25959,7000 27191,6928 27256,8040 26024,8113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6087.058">23776 5763 1861 0,'24'-17'40'0,"-16"10"9"0,15 0 2 0,-7 0 2 0,11 7-42 0,-4 0-11 16,4-3 0-16,1 6-825 0</inkml:trace>
          <inkml:trace contextRef="#ctx0" brushRef="#br0" timeOffset="95950.6038">23928 5698 1036 0,'24'-7'92'0,"-13"3"-73"15,5-10-19-15,7 4 0 0,1-7 159 0,3 3 28 0,0-3 5 0,4-4 2 16,4 0-72-16,-4 4-14 15,4-7-4-15,-3-1 0 0,-9-2-32 0,0-1-8 0,-3-3 0 0,-5 0-1 16,5-4-32-16,-5 1-7 0,-3-1 0 0,4 0-1 16,-13 1-3-16,9-1-1 0,0 4 0 0,-8 0 0 15,3 3-31-15,-3 1-5 0,4 2-2 0,-4 1 0 16,4 7 19-16,-4-1 0 0,0 5 0 0,-4 2 0 16,0 8 15-16,0 3 6 15,0 0 2-15,-4 14 0 0,0 6-23 0,-4 5 9 0,-4 6-9 0,12 10 0 16,-7 1 37-16,-1 10 1 0,-4 3 0 0,0 7 0 15,-3 1-20-15,3-5-4 0,1 1-1 0,-9 3 0 16,-3 4-13-16,3-4-18 0,-3 4 4 0,0-17 1 16,7-4 37-16,-7 3 7 0,-5-3 1 0,5-3 1 15,-4-4-53-15,0-4-10 0,-1-3-2 0,1 0-1166 16</inkml:trace>
          <inkml:trace contextRef="#ctx0" brushRef="#br0" timeOffset="95636.9474">23539 5532 2322 0,'0'0'51'0,"0"0"10"0,0 0 3 0,0 0 1 0,-8 3-52 0,1 0-13 0,-1 4 0 0,-8 7 0 15,-7 0 24-15,7 7 1 0,-11 7 1 0,4-4 0 16,-8 10 8-16,3 1 2 0,5-7 0 0,3 3 0 16,9-4-10-16,3-2-2 0,-4-1 0 0,12-3 0 15,0-4-15-15,0 0-9 0,12-3 10 0,0 0-10 16,-1-7 0-16,5 0 0 0,-1-7 0 0,17 0 0 15,-1-7 0-15,0 0 0 0,0-4 0 0,4-2 0 16,4-5 0-16,-8-2 0 0,4-8 0 0,-8 0 0 0,5 1 0 16,-5-5 0-16,-8 1 0 0,1-3 0 0,-1-1 0 15,-3 1 0-15,-5-1 0 0,1 4 0 0,-8 0 0 16,-4 3 0-16,-4 0 0 0,-8 4 0 0,1 3 36 0,-9 4 0 16,-7 3 1-16,-4 4 0 15,0 3-60-15,-8 0-12 0,0 10-2 0,-4 4-1 16,0 4-225-16,8 3-45 0,-31 10-8 0,27-3-3 0</inkml:trace>
        </inkml:traceGroup>
      </inkml:traceGroup>
    </inkml:traceGroup>
    <inkml:traceGroup>
      <inkml:annotationXML>
        <emma:emma xmlns:emma="http://www.w3.org/2003/04/emma" version="1.0">
          <emma:interpretation id="{A1E4F777-980E-432B-8EA2-62DB3E37C0FC}" emma:medium="tactile" emma:mode="ink">
            <msink:context xmlns:msink="http://schemas.microsoft.com/ink/2010/main" type="paragraph" rotatedBoundingBox="5104,10284 22688,9355 22778,11065 5195,119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6AC5D82-97E1-48BA-9165-FA1131C7FC97}" emma:medium="tactile" emma:mode="ink">
              <msink:context xmlns:msink="http://schemas.microsoft.com/ink/2010/main" type="line" rotatedBoundingBox="5104,10284 22688,9355 22778,11065 5195,11993"/>
            </emma:interpretation>
          </emma:emma>
        </inkml:annotationXML>
        <inkml:traceGroup>
          <inkml:annotationXML>
            <emma:emma xmlns:emma="http://www.w3.org/2003/04/emma" version="1.0">
              <emma:interpretation id="{399F2941-A882-42D9-AD7F-2FB41F4F0DB3}" emma:medium="tactile" emma:mode="ink">
                <msink:context xmlns:msink="http://schemas.microsoft.com/ink/2010/main" type="inkWord" rotatedBoundingBox="5104,10284 10069,10022 10155,11641 5190,11903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1341.8404">4375 9029 2516 0,'12'-3'56'0,"3"3"11"0,1 0 2 0,7 0 1 16,12 0-56-16,4-4-14 0,4 1 0 0,0-1 0 0,4-3 16 0,-5-3 0 16,5-4 0-16,0 0 0 0,-4-3-16 0,3 0-15 15,-3-1 3-15,0 1 1 16,0 0-97-16,-8 3-20 0,-4 0-4 0,-4 0-862 16</inkml:trace>
          <inkml:trace contextRef="#ctx0" brushRef="#br0" timeOffset="101544.4601">5029 8233 2253 0,'0'0'49'0,"0"0"11"0,-8 7 1 0,8 7 3 0,0 7-51 0,0 7-13 16,-4 6 0-16,0 8 0 0,-3-1 61 0,-1 8 10 16,-4 6 1-16,1 4 1 0,-5 3-7 0,4 4-2 15,-7 3 0-15,-1-3 0 0,-3 3-32 0,4-3-6 16,3-4-2-16,-3 0 0 0,-1 0-24 0,5-3 0 15,-5 4 0-15,4-12 0 16,5 1-90-16,-5-7-23 0,5-7-5 0,-1-6-650 0,4-5-129 16</inkml:trace>
          <inkml:trace contextRef="#ctx0" brushRef="#br0" timeOffset="101748.6017">5274 9192 2498 0,'0'0'111'0,"0"7"22"15,-4 6-106-15,4 5-27 0,-4 3 0 0,4 6 0 16,-3 1 54-16,3 0 6 0,0-1 0 0,0 4 1 0,3-3-33 0,-3-4-8 16,4-6 0-16,-4-1-1 0,4-3-19 0,0-4 0 15,-4-10-13-15,4 10 5 16,-4-10-156-16,0 0-30 0,0 0-6 0</inkml:trace>
          <inkml:trace contextRef="#ctx0" brushRef="#br0" timeOffset="101838.3232">5442 8828 1220 0,'0'-17'27'0,"0"10"5"0,-4-3 2 0,4 3 0 0,0 7-34 0</inkml:trace>
          <inkml:trace contextRef="#ctx0" brushRef="#br0" timeOffset="102145.4597">5660 9202 2296 0,'0'0'102'0,"0"0"21"0,7 10-99 0,-3 8-24 0,0-1 0 0,4 4 0 16,0 0 73-16,-1-4 10 0,5 4 1 0,-4-1 1 16,4-2-33-16,-1-1-6 0,-3-3-2 0,0-4 0 15,0-3-28-15,-8-7-7 0,7 7-1 0,-7-7 0 16,0 0-8-16,0 0 8 0,0 0-8 0,0 0 8 15,0 0-8-15,8-3-17 0,-4-11 4 0,0 0 1 16,0 0-26-16,0-3-5 0,4-4-1 0,-1 0 0 0,5-3 20 0,-4 7 3 16,3 3 1-16,-3 0 0 15,-4 7 32-15,-4 7 6 0,0 0 2 0,0 0 0 0,8 7 25 0,0 0 6 16,-1 3 1-16,1 4 0 0,-4 0-7 16,0 0-1-16,0 3 0 0,-4 0 0 0,4 1-28 0,0-1-7 15,0 0-1-15,0 1 0 16,3-1-89-16,-3-3-19 0,4 0-3 0,4-1-1 15,-1-2-96-15,5-4-19 0,-1 0-4 0</inkml:trace>
          <inkml:trace contextRef="#ctx0" brushRef="#br0" timeOffset="100592.1766">2791 9337 1004 0,'0'0'44'0,"8"-10"10"0,0-1-43 16,0-6-11-16,-5 3 0 0,1 0 0 0,4 0 73 0,-4 4 13 15,0-4 2-15,-4 4 1 0,0-1-14 0,0 1-3 16,0 0-1-16,-4-1 0 0,-8 1-9 0,8 0-2 15,-7-1 0-15,3 1 0 0,-8 3 4 0,5 0 0 16,-5 0 0-16,1 4 0 0,3 6-42 0,-4 4-8 16,-3 3-2-16,-4 11 0 0,-1 3 0 0,-7 11-1 15,0 6 0-15,4 8 0 0,3 3 9 0,1 0 1 16,7 3 1-16,-3 4 0 0,7-7-3 0,1 0-1 16,7-4 0-16,4 0 0 0,0 1-8 0,4-11-2 15,3-10 0-15,5-1 0 0,-4-2-8 0,4-12 10 0,3-2-10 16,1-4 10-16,3-4-2 0,1-6 0 0,3-4 0 0,0-11 0 15,1-9-8-15,3-8 0 0,-4-3-12 0,1-7 12 16,3-10-16-16,4-4 5 0,0-14 1 0,0-3 0 16,0-3-4-16,-3-4-1 0,-1-4 0 0,0-6 0 15,-7-1-1-15,3-3-1 0,4 4 0 16,-7 3 0-16,-1 7-6 0,-3 4-1 0,-1 9 0 0,-3 5 0 16,3 2 24-16,-3 15 0 0,-12 10 0 0,4 10 0 15,0 11 32-15,-12 6 15 0,0 15 2 0,-3 13 1 16,3 14-33-16,-4 11-6 0,-3 10-2 0,-1 10 0 15,-7 7 32-15,3 11 7 0,-3 6 0 0,7 4 1 0,1-3-7 0,-1 3-2 16,5-4 0-16,-1-3 0 0,4-10-26 0,8-4-6 16,-4-3 0-16,8-4-8 0,-4-7 0 15,8-3 0-15,-4-10-15 0,4-4 5 16,-1 0-93-16,5-7-18 0,-4-7-4 0,7 0-567 16,-3-6-114-16</inkml:trace>
          <inkml:trace contextRef="#ctx0" brushRef="#br0" timeOffset="100840.9074">3426 9295 864 0,'0'0'76'0,"-8"7"-60"15,0-3-16-15,-4 3 0 0,5 0 280 0,-9 3 54 16,4 7 10-16,1 4 3 0,-1 0-228 0,0 3-46 0,12 0-9 16,-4 4-1-16,4-4-37 0,0 0-7 15,4-3-2-15,4 0 0 0,4-4-17 0,-4-3-11 0,3-4 2 16,5 1 0-1,3-1-155-15,-3-6-30 0</inkml:trace>
          <inkml:trace contextRef="#ctx0" brushRef="#br0" timeOffset="100875.9019">3636 8960 1209 0,'-4'-7'108'15,"4"0"-87"-15,-4-3-21 0,-4 6-533 16</inkml:trace>
          <inkml:trace contextRef="#ctx0" brushRef="#br0" timeOffset="101155.7037">4282 9008 1850 0,'-20'-7'82'0,"9"7"17"0,3-3-79 0,-4 0-20 16,-3 6 0-16,3 0 0 0,-8 8 64 0,5 3 8 16,-5 3 3-16,1 4 0 0,-4 3-20 0,-1 0-4 15,1 0-1-15,3 4 0 0,-3 3 2 0,4-3 0 16,3 0 0-16,1-1 0 0,-1 4 9 0,4 0 3 16,5-3 0-16,-5 3 0 0,4-3-26 0,4-4-5 15,-8 4-1-15,5-4 0 0,-1-3-11 0,4 0-2 16,-4-4-1-16,-3 0 0 0,3-3-6 0,4 0 0 0,0-7-1 15,0 3 0 1,-4 1-155-16,4-5-30 0,4-6-6 0</inkml:trace>
          <inkml:trace contextRef="#ctx0" brushRef="#br0" timeOffset="102335.5098">6594 9109 2487 0,'-20'-11'110'0,"16"11"23"0,-4-3-106 0,1 3-27 16,-5 7 0-16,0 0 0 0,1 3 72 0,-5 4 10 0,-7 3 2 0,-1 4 0 15,1 3-32-15,0 4-7 0,-5-4-1 0,5 0 0 16,0-3-36-16,7 0-8 0,1 0 0 0,3-4 0 31,8 0-32-31,0 0-5 0,4-3-2 0,4 0 0 16,0 0-145-16,8-4-28 0,-1 4-7 0,9-7-1 0</inkml:trace>
          <inkml:trace contextRef="#ctx0" brushRef="#br0" timeOffset="102521.5657">6854 9019 2714 0,'-4'-11'60'0,"4"4"12"0,4-3 2 0,4 3 2 0,4 4-60 0,7-1-16 16,5 1 0-16,11-1 0 0,0-3 0 0,0 0 0 16,4-3 0-16,3 0 0 15,-3-1-20-15,-4-3-9 0,-3-3-3 0,3 0 0 16,-4 3 0-16,-4-3 0 0,0-1 0 0,0 1-720 15,-7 0-144-15</inkml:trace>
          <inkml:trace contextRef="#ctx0" brushRef="#br0" timeOffset="102691.9855">7310 8420 403 0,'-20'14'17'0,"12"-7"5"0,1 3-22 0,-1 4 0 15,0 7 0-15,-4 7 0 0,1 6 474 0,-1 8 90 16,0 3 19-16,-3 7 3 0,-1 0-405 0,1-4-81 15,-1 4-16-15,-3 0-3 0,-1-4-33 0,1-3-6 0,-5-3-2 0,1 6 0 16,4-6-32-16,-1-4-8 0,1 3 0 0,3-6 0 31,4-8-116-31,5-6-26 0,-5 0-5 0,8 0-1 0</inkml:trace>
        </inkml:traceGroup>
        <inkml:traceGroup>
          <inkml:annotationXML>
            <emma:emma xmlns:emma="http://www.w3.org/2003/04/emma" version="1.0">
              <emma:interpretation id="{47A75A26-5076-4EC7-819D-07E10C379A45}" emma:medium="tactile" emma:mode="ink">
                <msink:context xmlns:msink="http://schemas.microsoft.com/ink/2010/main" type="inkWord" rotatedBoundingBox="11566,10206 13782,10089 13853,11436 11637,11553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03868.9837">9598 8700 1843 0,'0'0'40'0,"0"0"9"0,0 0 2 0,12 0 1 0,7-3-42 0,9 3-10 0,-1 0 0 0,8-3 0 15,8-1 49-15,-1 1 8 0,1-1 2 0,8-3 0 16,-4 0-25-16,-1 0-5 0,-3 0-1 0,4-3 0 16,-4 3-28-16,-4 0 0 0,-1 0 0 0,-3 0-633 15,-3 1-133-15</inkml:trace>
          <inkml:trace contextRef="#ctx0" brushRef="#br0" timeOffset="104101.2812">10124 8164 2095 0,'-16'24'92'0,"8"-10"20"0,0 7-89 0,1 10-23 15,-1 7 0-15,-4 7 0 0,1 4 92 0,-5 6 13 16,-3 0 3-16,-5 8 1 0,-3-5-29 0,4 8-7 15,-5-4-1-15,-3 4 0 0,8-4-44 0,-1-6-10 16,5-1-2-16,3 0 0 0,1-3-8 0,3-7-8 16,4 0 12-16,5-7-12 15,3-6-98-15,7-5-26 0,1-3-6 0,4-6-995 0</inkml:trace>
          <inkml:trace contextRef="#ctx0" brushRef="#br0" timeOffset="103412.7205">8983 8787 1378 0,'0'0'61'0,"0"0"13"0,0 0-59 0,0 0-15 0,0 0 0 0,0 0 0 16,4 10 116-16,0 1 21 0,-4 9 4 0,0 5 1 15,0 2-25-15,-4 11-5 0,0 0 0 0,0 4-1 16,-3 17-18-16,3 0-3 0,-4-4-1 0,0 4 0 16,0 0-31-16,4-8-6 0,-3 1-2 0,3-7 0 15,0-7-37-15,0-6-13 0,0-8 9 0,0-4-9 16,4-6 12-16,0 0-4 0,0-14 0 0,0 0 0 16,0 0 20-16,0 0 3 0,0 0 1 0,-4-7 0 15,0-7-20-15,1-6-3 0,3-8-1 0,0-7 0 0,0-6-8 16,3-8 0-16,5-2 0 0,0 6 0 15,4-4-30-15,-1-6-8 0,9-4-2 0,3 0 0 16,8-7 8-16,4 4 2 0,0 0 0 0,20-14 0 0,-12 14 11 0,7 13 3 16,-7 8 0-16,-4 9 0 0,-4 8-2 0,-4 14 0 15,-8 6 0-15,-3 8 0 0,-5 3 18 0,-7 10 0 16,0 7 0-16,-8 4 0 0,-8 3-10 0,4 4 2 16,-11-1 0-16,-5 4 0 0,-3 0 8 0,-4 0 8 15,-4-3-8-15,-1 3 11 0,1-3 0 0,0-4 0 16,-4 0 0-16,0 0 0 15,0-3-122-15,4-7-24 0,-4-4-5 0,4-3 0 16,4-4-100-16,3-3-19 0,-22-4-4 0,18-3-1 0</inkml:trace>
          <inkml:trace contextRef="#ctx0" brushRef="#br0" timeOffset="104343.6785">11073 8566 2588 0,'0'0'57'0,"-8"0"12"0,-3 0 3 0,3 6 0 0,-8 5-58 0,1 3-14 0,-5 3 0 0,-3 7 0 16,0 4 16-16,-5 3 1 0,1 0 0 0,0 7 0 15,0 0 21-15,3 0 4 0,1 0 1 0,0 4 0 16,7-4 7-16,-3-3 2 0,3 3 0 0,4-4 0 15,1-3-3-15,3 0 0 0,0-3 0 0,0 0 0 16,1-1-31-16,3-2-6 0,-4-5-2 0,4-6 0 16,-4 0-10-16,0-4 0 0,5 1 9 0,-5-4-9 15,0-4 0-15,-4 4 0 0,-3 4 0 0,-1-5-8 16,-3-2-136-16,-5 3-28 0,-3-4-4 16</inkml:trace>
        </inkml:traceGroup>
        <inkml:traceGroup>
          <inkml:annotationXML>
            <emma:emma xmlns:emma="http://www.w3.org/2003/04/emma" version="1.0">
              <emma:interpretation id="{B770889E-2F89-4565-8063-D6C762E0B8CB}" emma:medium="tactile" emma:mode="ink">
                <msink:context xmlns:msink="http://schemas.microsoft.com/ink/2010/main" type="inkWord" rotatedBoundingBox="15767,10185 18434,10045 18483,10981 15816,11122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05395.4363">13471 8687 979 0,'4'-11'87'15,"3"1"-70"-15,-3-7-17 0,4 3 0 16,-4 0 184-16,-4 0 34 0,0 4 6 0,-8-1 2 0,0 1-129 15,1 0-25-15,-5 3-6 0,-4 0-1 0,1 3-65 16,-5 8-17-16,-3 3-2 0,-4 3 0 0,-4 7 50 0,-1 8 9 16,1 2 3-16,0 11 0 15,0 0 4-15,0 4 1 0,4 3 0 0,7 0 0 0,1 0-26 0,3-7-5 16,8 0-1-16,1-4 0 0,7 1-6 0,3-7-2 16,5-4 0-16,0-3 0 0,4-4-8 0,3-7 12 15,5-6-12-15,-1-1 12 0,5-3-12 0,-1-7 0 16,8-6 9-16,-4-1-9 0,4-7 0 0,-11 4-12 15,3-4 2-15,-3-3 0 0,-1-7 10 0,-3-4 0 16,3 0 0-16,1-3 0 0,-5-3 0 0,5-8 0 16,-5 4 0-16,1 4 0 0,-1 3 27 0,-3 10 4 15,-4 4 1-15,0 7 0 0,-5 3-6 0,1 7-1 16,-4 7 0-16,0 0 0 0,0 0-13 0,0 14-4 16,0 6 0-16,-4 5 0 0,-3 6-8 0,3 0 0 0,-8 4 0 15,4 3 0-15,-3 3-18 0,-1 4-2 0,-4-3-1 16,5-1 0-1,-1-3-192-15,-3 0-39 0,-21 24-7 0,13-20-1 0</inkml:trace>
          <inkml:trace contextRef="#ctx0" brushRef="#br0" timeOffset="105772.7551">13872 8697 2023 0,'11'-10'44'0,"1"-4"10"0,3 0 2 0,1 7 0 0,0 0-44 0,-1 4-12 0,-3 6 0 0,-4 4 0 16,3 7 44-16,1 0 8 0,-8 0 0 0,8 6 1 0,-5 5-6 0,1 2-2 16,-4 1 0-16,4 0 0 0,-4 3 3 0,0-4 1 15,-4 4 0-15,3-3 0 0,1-4-20 0,-4-3-4 16,0-4-1-16,0 4 0 0,0-7-1 0,-4-4-1 16,4 1 0-16,0-4 0 0,0-7-22 0,0 0 0 15,0 0 0-15,0 0-12 0,0 0 12 0,-3-7 0 16,3-4 0-16,3-2 8 0,1-5-8 0,4-6 0 15,0 0 0-15,4-4 0 0,-1-3 0 0,5-4 0 16,3 1-12-16,1 6 4 0,-1 0 8 0,5 1 0 16,-5 3-9-16,4 3 9 0,-3 4 0 0,-1 6 13 15,1 1-1-15,-9 6-1 16,5 4-3-16,0 0 0 0,-5 7 0 0,5 0 0 0,-5 4-8 0,5 2 8 16,-4-2-8-16,3 10 8 0,-3 3-8 0,-4-4 0 0,0 5 0 0,-1 2 0 31,-3-2-34-31,4-5-9 0,-4 5-1 0,0-5-1 15,0 1-143-15,3 0-28 0,1-4-5 0,0 0-2 0</inkml:trace>
          <inkml:trace contextRef="#ctx0" brushRef="#br0" timeOffset="106264.694">15385 8611 1843 0,'8'-7'40'0,"-8"0"9"0,0 0 2 0,-4 0 1 0,4 7-42 0,-4-7-10 16,-7 0 0-16,-1 4 0 0,-3 3 75 0,-1 3 13 16,-7 0 2-16,-5 8 1 0,-7 6-69 0,0 7-14 15,-4 4-8-15,-3 3 10 0,-5 0 34 0,8 7 6 16,4-3 2-16,0 3 0 0,4-7-36 0,7 4-6 15,9-8-2-15,-1 1 0 0,5-7-8 0,3 0 8 16,4-4-8-16,0-3 8 0,4 0-8 0,4-8 0 16,-4-6 0-16,12 7 8 0,-5-3 2 0,13-8 0 15,-1 1 0-15,1-4 0 0,3-10-10 0,4-1-17 16,8-6 4-16,4-3 1 0,-11-12 22 0,7-2 5 16,4-1 1-16,-1-9 0 0,1-1-16 0,0-4 0 15,0 4 0-15,4-10 0 0,0 3 0 0,-4-6 0 16,-8 2 0-16,8 5 0 0,4 6 0 0,-8 7 0 0,-8 3 0 0,0 8 0 15,-7 9-15-15,-5 5 1 0,-3 6 0 0,-8 7 0 16,-4 7 52-16,-12 3 10 0,4 8 3 0,-3 9 0 16,-13 1-31-16,5 10-5 0,-5 4-2 0,-3 10 0 15,4 3-13-15,-1 1 0 0,-3 3 0 0,0 3 0 16,4 0 0-16,-1 4 0 0,1 0 0 0,0 3 0 16,7-3-18-16,-3-4-6 0,3 1-2 0,0-4-743 15,5-4-149-15</inkml:trace>
        </inkml:traceGroup>
        <inkml:traceGroup>
          <inkml:annotationXML>
            <emma:emma xmlns:emma="http://www.w3.org/2003/04/emma" version="1.0">
              <emma:interpretation id="{305E4C2E-A1B2-46A4-92E9-FA4470209C1C}" emma:medium="tactile" emma:mode="ink">
                <msink:context xmlns:msink="http://schemas.microsoft.com/ink/2010/main" type="inkWord" rotatedBoundingBox="20684,9521 22188,9442 22275,11091 20771,11171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07751.325">17993 8175 1666 0,'0'0'36'0,"0"0"8"0,-8 0 2 0,8 0 2 0,0 0-39 0,0 0-9 0,0 0 0 0,0 0 0 16,4-7 58-16,12 0 10 0,11 3 1 0,8-6 1 16,8-4-14-16,15 4-2 0,8-8-1 0,12 5 0 15,4-5-17-15,7 4-3 0,5 1-1 0,7-1 0 16,-8 3-32-16,-3 4-9 0,-4-3-1 0,3 3 0 16,-11 0 10-16,-4 0 0 0,-8 0 0 0,-4-3 0 31,-11 3-158-31,-4 0-30 0,-12 0-5 0,-4 0-2 0</inkml:trace>
          <inkml:trace contextRef="#ctx0" brushRef="#br0" timeOffset="108113.8437">19040 7503 1728 0,'4'-13'76'0,"-4"13"16"0,0 0-73 0,0 0-19 16,0 0 0-16,0 0 0 0,0 0 64 0,0 0 10 16,-4 7 2-16,4 10 0 0,-4 7-25 0,-8 11-5 15,1 3-1-15,-5 14 0 0,1 6 43 0,-9 5 9 16,-7 9 2-16,-4 8 0 0,0-1-7 0,-8 8-2 15,-3-1 0-15,-5 8 0 0,4-8-33 0,4-3-6 0,1-3-2 16,-5-4 0-16,12-3-22 0,4-11-5 0,4-7-1 16,3 1 0-16,5-11 0 0,7-4 0 0,4-3 0 15,8-7 0-15,4 0-21 0,8-3-13 0,3-4 1 0,9-3 1 32,7-4-57-32,4-3-12 0,12-3-3 0,7-4 0 0,4-4-97 15,5-6-19-15,-1-4-4 0,-7-4-852 0</inkml:trace>
        </inkml:traceGroup>
        <inkml:traceGroup>
          <inkml:annotationXML>
            <emma:emma xmlns:emma="http://www.w3.org/2003/04/emma" version="1.0">
              <emma:interpretation id="{E1A9920C-B93E-49A5-951B-A45F9FD3234A}" emma:medium="tactile" emma:mode="ink">
                <msink:context xmlns:msink="http://schemas.microsoft.com/ink/2010/main" type="inkWord" rotatedBoundingBox="22761,11023 22776,11023 22777,11037 22762,11038"/>
              </emma:interpretation>
              <emma:one-of disjunction-type="recognition" id="oneOf29">
                <emma:interpretation id="interp33" emma:lang="" emma:confidence="0">
                  <emma:literal>•</emma:literal>
                </emma:interpretation>
                <emma:interpretation id="interp34" emma:lang="" emma:confidence="0">
                  <emma:literal>@</emma:literal>
                </emma:interpretation>
                <emma:interpretation id="interp35" emma:lang="" emma:confidence="0">
                  <emma:literal>\</emma:literal>
                </emma:interpretation>
                <emma:interpretation id="interp36" emma:lang="" emma:confidence="0">
                  <emma:literal>I</emma:literal>
                </emma:interpretation>
                <emma:interpretation id="interp37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08445.258">20036 9064 2073 0,'0'0'184'0,"0"0"-147"16,0 0-29-16,0 0-8 0,0 0 129 0,0 0 25 15,0 0 5-15,0 0 1 0,0 0-97 0,0 0-19 16,0 0-4-16,0 0-1 16,0 0-63-16,0 0-12 0,0 0-2 0,8-4-1 15,-8 4-71-15,0 0-14 0,0 0-4 0,-15-10 0 0</inkml:trace>
        </inkml:traceGroup>
      </inkml:traceGroup>
    </inkml:traceGroup>
    <inkml:traceGroup>
      <inkml:annotationXML>
        <emma:emma xmlns:emma="http://www.w3.org/2003/04/emma" version="1.0">
          <emma:interpretation id="{9273ABF7-7000-4801-B9AE-2F10153F4AF8}" emma:medium="tactile" emma:mode="ink">
            <msink:context xmlns:msink="http://schemas.microsoft.com/ink/2010/main" type="paragraph" rotatedBoundingBox="3886,14855 5055,13245 5874,13840 4705,15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C9F21C-0791-4289-8D06-4A90A7BC8139}" emma:medium="tactile" emma:mode="ink">
              <msink:context xmlns:msink="http://schemas.microsoft.com/ink/2010/main" type="line" rotatedBoundingBox="3886,14855 5055,13245 5873,13840 4705,15449"/>
            </emma:interpretation>
          </emma:emma>
        </inkml:annotationXML>
        <inkml:traceGroup>
          <inkml:annotationXML>
            <emma:emma xmlns:emma="http://www.w3.org/2003/04/emma" version="1.0">
              <emma:interpretation id="{71F2F75D-D5C4-405B-8AD9-CF69DCC96684}" emma:medium="tactile" emma:mode="ink">
                <msink:context xmlns:msink="http://schemas.microsoft.com/ink/2010/main" type="inkWord" rotatedBoundingBox="3886,14855 5055,13245 5873,13840 4705,15449"/>
              </emma:interpretation>
              <emma:one-of disjunction-type="recognition" id="oneOf30">
                <emma:interpretation id="interp38" emma:lang="" emma:confidence="0">
                  <emma:literal>+</emma:literal>
                </emma:interpretation>
                <emma:interpretation id="interp39" emma:lang="" emma:confidence="0">
                  <emma:literal>3</emma:literal>
                </emma:interpretation>
                <emma:interpretation id="interp40" emma:lang="" emma:confidence="0">
                  <emma:literal>x</emma:literal>
                </emma:interpretation>
                <emma:interpretation id="interp41" emma:lang="" emma:confidence="0">
                  <emma:literal>&gt;</emma:literal>
                </emma:interpretation>
                <emma:interpretation id="interp42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111335.7407">1709 12118 1882 0,'0'0'41'0,"4"-6"9"0,0-1 2 0,-4 7 1 0,0 0-42 0,0 0-11 0,8-4 0 0,7-3 0 15,1 4 0-15,3-1 12 0,9 1-12 0,7-1 12 16,7-3 13-16,9 4 3 0,4-7 1 0,3 3 0 15,8-4 9-15,0-3 2 0,8 4 0 0,0-4 0 16,8 0-12-16,0 1-1 0,-12-1-1 0,0 3 0 0,-4 1-15 16,0 0-3-16,-11-4-8 0,-1 7 12 0,1-4-12 15,-9 5 0-15,1-5-9 0,-12 4 9 16,-4 4-128-16,0-1-19 0,-4 1-4 0</inkml:trace>
          <inkml:trace contextRef="#ctx0" brushRef="#br0" timeOffset="111629.4718">2495 11997 2055 0,'0'0'91'0,"0"0"19"0,0 0-88 16,0 0-22-16,0 0 0 0,-3 7 0 0,-1 4 0 0,0 2 0 0,8 5 0 0,-8 6 0 15,-4 7 20-15,0 0 0 0,0 11 0 0,-3-1 0 16,-9 11 28-16,5 4 4 0,-9-1 2 0,1 4 0 16,0 0 9-16,-5-1 1 0,1 1 1 0,0-3 0 15,-8-1-16-15,8-3-3 0,-5 0-1 0,5 0 0 16,-4-1-29-16,0-6-7 0,-4 0-1 0,4 0 0 16,-4-3-8-16,4-1-12 0,-1-3 2 0,1 0 1 15,8-6-43-15,4-5-9 16,-1-2-2-16,5-5-703 0,7 1-141 0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9-11-07T12:55:51.63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40A02F2-6387-4403-A5E4-8AD48BCE89D8}" emma:medium="tactile" emma:mode="ink">
          <msink:context xmlns:msink="http://schemas.microsoft.com/ink/2010/main" type="writingRegion" rotatedBoundingBox="13666,17196 13752,17196 13752,17268 13666,17268"/>
        </emma:interpretation>
      </emma:emma>
    </inkml:annotationXML>
    <inkml:traceGroup>
      <inkml:annotationXML>
        <emma:emma xmlns:emma="http://www.w3.org/2003/04/emma" version="1.0">
          <emma:interpretation id="{E22BE836-72C2-4B4E-92A0-BC3BF79D9543}" emma:medium="tactile" emma:mode="ink">
            <msink:context xmlns:msink="http://schemas.microsoft.com/ink/2010/main" type="paragraph" rotatedBoundingBox="13666,17196 13752,17196 13752,17268 13666,17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AA6A85-64C4-4B95-AEA1-53D217A6310B}" emma:medium="tactile" emma:mode="ink">
              <msink:context xmlns:msink="http://schemas.microsoft.com/ink/2010/main" type="line" rotatedBoundingBox="13666,17196 13752,17196 13752,17268 13666,17268"/>
            </emma:interpretation>
          </emma:emma>
        </inkml:annotationXML>
        <inkml:traceGroup>
          <inkml:annotationXML>
            <emma:emma xmlns:emma="http://www.w3.org/2003/04/emma" version="1.0">
              <emma:interpretation id="{4E75971C-FD1D-4251-BAAB-18899BECC981}" emma:medium="tactile" emma:mode="ink">
                <msink:context xmlns:msink="http://schemas.microsoft.com/ink/2010/main" type="inkWord" rotatedBoundingBox="13666,17196 13752,17196 13752,17268 13666,17268"/>
              </emma:interpretation>
              <emma:one-of disjunction-type="recognition" id="oneOf0">
                <emma:interpretation id="interp0" emma:lang="" emma:confidence="0">
                  <emma:literal>/</emma:literal>
                </emma:interpretation>
                <emma:interpretation id="interp1" emma:lang="" emma:confidence="0">
                  <emma:literal>•</emma:literal>
                </emma:interpretation>
                <emma:interpretation id="interp2" emma:lang="" emma:confidence="0">
                  <emma:literal>I</emma:literal>
                </emma:interpretation>
                <emma:interpretation id="interp3" emma:lang="" emma:confidence="0">
                  <emma:literal>l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86 0 0,'0'0'16,"0"0"-1,-63 55 1,40-38 0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7:08.85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5659511-DDAA-4F35-BB62-F3054E4CC3E2}" emma:medium="tactile" emma:mode="ink">
          <msink:context xmlns:msink="http://schemas.microsoft.com/ink/2010/main" type="inkDrawing"/>
        </emma:interpretation>
      </emma:emma>
    </inkml:annotationXML>
    <inkml:trace contextRef="#ctx0" brushRef="#br0">480 135 2188 0,'12'-14'195'0,"-4"-3"-156"0,-12-4-31 0,11 4-8 16,5 0 26-16,-4 3 4 0,-12 3 1 0,4-2 0 16,8 6-13-16,0 3-2 0,-1 4-1 0,-7 0 0 15,0 0-15-15,0 18-8 0,12 2 8 0,-12 8-13 16,-12 7 13-16,1 6 0 0,7 4 9 0,-4 4-9 16,-8 9 32-16,1 5 1 0,-5 6 0 0,1 7 0 15,3 7 8-15,-7-4 2 0,0 5 0 0,-1-1 0 16,5-4-15-16,3 4-2 0,1 0-1 0,-1-3 0 15,4-8-9-15,1-2-3 0,-5-5 0 0,-3-2 0 16,-5-8-3-16,1 0-1 0,7-6 0 0,-7-8 0 16,-8-6-9-16,4-4 8 0,7-10-8 0,5-1 8 0,-1-6 3 0,1-3 0 15,-1-11 0-15,8 0 0 0,16-11-11 0,-8 4 0 16,-12-6 0-16,5-8 0 0,14-3-12 0,-3-4-2 16,-8-7 0-16,8-3 0 0,4 0 0 0,8-3 0 15,3-1 0-15,1 4 0 0,-1 0 14 0,0 3-12 16,9 4 12-16,-5 7-12 0,-7 7 12 0,3 3-12 15,-3 4 12-15,3 6-12 0,-3 8 12 0,-1 6 0 16,-7 0 0-16,8 8-9 0,-1 2 9 0,1 1 0 16,-9 3 8-16,5-3-8 0,12 3 0 0,-9 1 9 15,5-8-9-15,-1 4 0 0,8-8 12 0,0 5-4 16,5-8 0-16,-1 1-8 0,0-8 8 0,4 4-8 16,0-7 0-16,4 0 0 0,0-4 10 0,0-2-10 15,0-1 8-15,-4 0-8 0,4-7 0 0,-8 0 0 16,4 0-9-16,-4-7 9 0,0 1 0 0,4-5 0 0,-4-2 0 0,0-4 0 15,-7-4 0-15,3-3 0 0,-8 7 0 0,1-7 0 16,-1-4 0-16,-3 4 8 0,-4 4-8 0,-1-1 0 16,1 4 9-16,-8 3-1 0,-8 1 0 0,4 6 0 15,-4 0-8-15,-4 4 0 0,0-1 0 0,1 8 0 16,-1 7 0-16,0 3 0 0,-4 3-14 0,-3 11 5 16,-9 0 9-16,1 6-8 0,4 5 8 0,-9 9-8 15,1 1 8-15,4 10 0 0,-4 0 0 0,-1 3 8 16,5 1 4-16,4-4 0 0,-1 0 1 0,8 0 0 15,1 0 22-15,3-4 4 0,4-3 1 0,0 0 0 16,4-3-32-16,4-4-8 0,4-3 0 0,0-4 0 0,-1-7 8 0,9-3 0 16,0-7 0-16,3 0 0 0,-3-4-8 0,7-10 0 15,8-6-8-15,-4-5 8 0,8-6 0 0,0-4 0 16,4-3 9-16,0-3-9 0,4-1 8 0,-4-3-8 16,0 0 0-16,0 3 0 0,-8 4 12 0,0 3-12 15,-8 4 12-15,1 4-12 0,-1 2 11 0,-3 4-11 16,-5 1 10-16,1 6-10 0,-1 3 16 0,1 4-4 15,-1 4 0-15,1 3 0 0,-4 3-12 0,-1 4 0 16,1 0 0-16,0 3 0 0,-1 0 0 0,-3 4 8 16,-4 0-8-16,8-4 0 0,-5 4 0 0,1 0 9 15,0-1-9-15,-4-2 8 0,4-1-8 0,-4 0 8 16,-1-3-8-16,1 3 8 0,0-3-8 0,0 0 0 0,0-4 9 16,-4 1-9-16,4-4 0 0,0 0 9 0,4-4-9 15,-4-3 0-15,-4 0 12 0,7-3-12 0,9-4 12 0,-1-4-12 16,1-6 13-16,7 0-4 0,1-8-1 0,3 1 0 15,4-3-8-15,0-8 0 0,4 0 0 0,0 1 8 16,0-8-8-16,0 8 0 0,4 3 0 16,-8 6 0-16,1 5 0 0,-9 9 0 0,-4 4 0 15,-3 4 0-15,-1-1 0 0,-3 8 0 0,0 3 0 0,-1 7 8 16,-7-1 5-16,0 5 1 0,4 2 0 0,-4 5 0 16,8-1-14-16,-1 0 9 0,-3-3-9 0,0 3 8 15,4-3-8-15,-5 0 0 0,5 3 0 0,0-3 0 16,-1-8-75-16,1 8-7 15,4 0-2-15,-5 0 0 0,5-1-67 0,-4 1-13 16,3 3-4-16,-3 1-604 0,-1-1-122 0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4:16:12.38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4B9C7FB-D4CA-4A2D-B8AA-69372F25BA72}" emma:medium="tactile" emma:mode="ink">
          <msink:context xmlns:msink="http://schemas.microsoft.com/ink/2010/main" type="inkDrawing" rotatedBoundingBox="20784,4697 20838,2671 21007,2675 20953,4701" shapeName="Other"/>
        </emma:interpretation>
      </emma:emma>
    </inkml:annotationXML>
    <inkml:trace contextRef="#ctx0" brushRef="#br0">196 61 864 0,'0'0'38'16,"0"0"8"-16,0 0-37 0,0 0-9 0,0 0 0 0,0 0 0 0,0 0 121 15,0 0 23-15,0-8 4 0,0 8 0 0,-9-8-84 0,9 0-18 16,-5 3-3-16,5-3-1 0,-4 0-26 0,4 8-4 16,0 0-2-16,-5-4 0 0,0-4-10 0,5 8 0 15,-9 0-12-15,9 0 12 0,-9 0 0 0,0-4 0 16,0 4 0-16,0 4 12 0,0 4 1 0,0-4 1 16,-5 0 0-16,9-4 0 0,-4 4 10 0,5 0 3 15,-5 0 0-15,0-4 0 0,9 0 14 0,-5 9 3 16,-4-5 1-16,4 4 0 0,5-8-4 0,-4 8-1 15,4-8 0-15,-5 8 0 0,5-8-3 0,0 8-1 16,0 4 0-16,0-4 0 0,0-8-11 0,5 16-2 16,-1-3-1-16,1 3 0 0,-5-4-22 0,4 4 0 0,1 0 0 15,0 0 8-15,-5 9 1 0,4 3 1 0,1-4 0 16,-5 13 0-16,0-1-10 0,0 9 10 0,4-1-10 0,-4 5 10 16,0 3-10-16,0 1 12 0,5 0-12 0,-5-5 12 15,4-3 0-15,1-5 1 0,-1 1 0 0,1 3 0 16,-5 1 6-16,5-1 1 0,-1 1 0 0,-4 3 0 15,5 1 0-15,-5-1 0 0,0 1 0 0,0-5 0 16,0 5-7-16,-5-4-1 0,5 3 0 16,-4-7 0-16,-1-1-2 0,5 1-1 0,-5-5 0 0,1-4 0 15,-1 1-9-15,1-9 0 0,-1 0 0 0,1 5 8 16,-1-5-8-16,5 0 0 0,-4 0 0 0,4 1 0 16,-5-9 0-16,0 4 0 0,5-4 9 0,-4 0-9 15,4 1 0-15,0-9 8 0,0 0-8 0,0 4 0 16,0 0 0-16,-5-4 0 0,5 4 0 0,0-12 0 15,0 0 0-15,0 13-13 0,-4-1 1 0,4 0 1 16,0 0-13 0,-5 0-2-16,5 0-1 0,-4 0 0 0,-5-8-114 0,4 5-23 15,-4-5-5-15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38:36.68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B4B642F-806C-41C9-A774-0CDBDBA30883}" emma:medium="tactile" emma:mode="ink">
          <msink:context xmlns:msink="http://schemas.microsoft.com/ink/2010/main" type="writingRegion" rotatedBoundingBox="6653,1947 8027,1383 8481,2492 7107,3055"/>
        </emma:interpretation>
      </emma:emma>
    </inkml:annotationXML>
    <inkml:traceGroup>
      <inkml:annotationXML>
        <emma:emma xmlns:emma="http://www.w3.org/2003/04/emma" version="1.0">
          <emma:interpretation id="{9DD6AC75-62FA-481F-A586-21ED32978D36}" emma:medium="tactile" emma:mode="ink">
            <msink:context xmlns:msink="http://schemas.microsoft.com/ink/2010/main" type="paragraph" rotatedBoundingBox="6653,1947 8027,1383 8481,2492 7107,3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C1AB36-8332-4807-B401-C692B1376A11}" emma:medium="tactile" emma:mode="ink">
              <msink:context xmlns:msink="http://schemas.microsoft.com/ink/2010/main" type="line" rotatedBoundingBox="6653,1947 8027,1383 8481,2492 7107,3055"/>
            </emma:interpretation>
          </emma:emma>
        </inkml:annotationXML>
        <inkml:traceGroup>
          <inkml:annotationXML>
            <emma:emma xmlns:emma="http://www.w3.org/2003/04/emma" version="1.0">
              <emma:interpretation id="{15C87455-BF77-4CE9-9F57-4D17880E140C}" emma:medium="tactile" emma:mode="ink">
                <msink:context xmlns:msink="http://schemas.microsoft.com/ink/2010/main" type="inkWord" rotatedBoundingBox="6653,1947 8027,1383 8481,2492 7107,3055"/>
              </emma:interpretation>
            </emma:emma>
          </inkml:annotationXML>
          <inkml:trace contextRef="#ctx0" brushRef="#br0">0 85 518 0,'0'0'46'0,"0"0"-37"0,0 0-9 0,0 0 0 15,0 0 106-15,0 0 19 0,0 0 4 0,0 0 1 16,0 0-56-16,0 0-11 0,0 0-3 0,9 4 0 16,0 1-29-16,0 7-7 0,-9-12 0 0,9 8-1 15,0 4 7-15,0-4 2 0,-9-8 0 0,5 12 0 16,4-8 16-16,0 4 3 0,-9-8 1 0,0 0 0 0,9 8 4 16,0-4 0-16,-9-4 1 0,0 0 0 15,5 13-36-15,-5-13-7 0,9 8-2 0,-4 4 0 0,-1-4 10 0,-4 8 2 16,0-4 0-16,-4 4 0 0,8-3 7 0,-8 3 1 15,4 4 1-15,0-4 0 0,0 0-13 0,0 5-4 16,0-1 0-16,0-4 0 0,0 4-16 0,-5 0 10 16,5 1-10-16,0-5 8 0,-5 0-8 0,5 0 8 15,0-4-8-15,5 9 8 0,-5-9 0 0,0 4 0 16,0 0 0-16,-5 0 0 0,5-8-8 0,0-8 12 16,-4 9-12-16,8 3 12 0,-4-12-2 0,-4 12 0 15,-1 0 0-15,5-12 0 0,0 0-1 0,0 0 0 16,0 16 0-16,-4-4 0 0,4-12-9 0,0 16 8 15,0-3-8-15,-5-5 8 0,1 4-8 0,-1-4 0 0,5-8 0 16,0 16 0-16,-4 0 0 0,-6 0 0 0,1 1 0 0,5-5 0 16,-1 0 0-16,1 0 0 15,-1 0 0-15,-4 0 0 0,4-4 0 0,1 1 0 0,4-9 0 16,0 0 0-16,0 0 0 0,0 0 0 0,0 0 0 0,0 0 0 16,0 0 0-16,0 0 0 0,0 0 0 0,0 0 0 15,0 0 8-15,0 0-8 0,0 0 8 0,0 0-8 16,0 0 0-16,0 0 0 0,0 0 0 0,0 0 0 15,14-13 0-15,-1 5 0 0,-13 8 0 0,9-16 0 16,5 8 0-16,-14 8 8 0,9-8-8 0,-9 8 0 16,14-4 0-16,-14 4 0 0,13-8 0 0,-13 8 0 15,0 0 0-15,0 0 0 0,0 0 0 0,0 0 0 16,0 0 0-16,14 4 0 0,0 0 0 0,-1 0 0 16,-3-4 0-16,-1 4 0 0,4 0 0 0,1-4 0 0,-5 4-10 15,0 0 10-15,0-4-13 0,5 0 5 0,0 0 8 16,-1 0 0-16,5-4 0 0,-4 8 0 0,4-4 0 0,1 0 0 15,-1 4 0-15,0 0 0 0,-4 4-11 0,4-8-6 16,0 8-2-16,0-4 0 0,0 5 6 0,5-5 1 16,-9 0 0-16,4-4 0 0,0 4 4 0,-4 4 8 15,0-8-13-15,4-8 5 0,-5 8 8 0,1-4 0 16,0 0 0-16,-5 0 0 0,0-9 0 0,0 9 0 16,0 0 0-16,0-8 0 0,0 0 0 0,1 0 9 15,-1 0-9-15,-5 0 0 0,5-1 8 0,0 1-8 16,-4-4 0-16,0 8 0 0,-5-4 0 0,0 4 0 0,4-8-15 15,-4 12 5-15,0 4 10 0,-4-13 0 0,-1-3-9 16,0 4 9-16,1 0 0 0,-1 0 0 16,-4 4-9-16,5-4 9 0,-1 4 0 0,1-5 0 15,-1 9 0-15,0-8 0 0,-4 4 0 0,9-4 0 0,-4 4 0 16,-1 0 0-16,-4 4 0 0,9 4 0 0,0 0 0 0,-4 0 0 16,-1-4 0-16,5 4 0 0,-5 0 0 0,5 0 0 15,0 0-8-15,-4 8 8 0,-5 0 0 0,4 4 0 16,-4-4-8-16,5 0 8 0,-1 4 0 0,-4-4 0 15,4 5 0-15,-4-1 0 0,5 0 0 0,-5 4 0 16,4 0 0-16,0 0 0 0,1 1 0 0,-1 3 0 16,5 0 0-16,0-8 0 0,5 8 0 0,-5 1 0 15,4-1 11-15,-4 4-11 0,0-4 12 0,0 5-12 16,0-9 8-16,0 4-8 0,0 0 0 0,0-3 0 16,5-1 10-16,0 0-10 0,-5-4 8 0,0-12-8 0,0 0 0 15,13 8 0-15,-4-4 8 0,5 4-8 0,-5-8 0 16,5 0 0-16,4 0 0 0,0-12 8 0,0 4-8 0,1 0 0 15,3 0 0-15,-3 0 0 0,3-8 0 0,-3 3-9 16,-6 1 9-16,1 0 0 0,4-8 0 0,-4-4 0 16,-5 3 0-16,0 1 0 0,0-8 0 0,0 0 0 15,0-1 0-15,-4 1 0 0,4 4 12 0,0-13 0 16,0 9 0-16,0-5 0 0,-4 1 8 0,-1-4 0 16,1-1 1-16,-1 5 0 0,-4-5-21 0,5 1-15 15,0 0 3-15,4-1 0 0,-9-3-4 0,4-1-1 16,1 5 0-16,-1 3 0 0,-4 5 17 0,5 0 0 15,-5 4 0-15,4 3 0 0,-4 5 0 0,5 4 0 0,0 0 0 0,-5 0 0 16,0 8 0-16,0-4 0 0,-5-1 0 0,5 9 0 16,0 0 0-16,0 0 0 0,0 0 0 0,0 0 0 15,0 0 0-15,-5 4-8 0,-4 9 8 0,5-9-10 16,4-4 10-16,-9 20 0 0,9 0-9 0,-5 4 9 16,-4 1 0-16,4 3 0 0,1 4 8 0,-1-3-8 15,1-1 30-15,-1 4 1 0,5-3 0 0,0-1 0 16,-4 4-19-16,4-3-4 0,0 3-8 0,4 5 12 15,5-13 10-15,-4 8 2 0,-1 1 0 0,1-5 0 16,0 4-24-16,-5-3 0 0,0-1 0 0,4 4 0 16,1-3 0-16,-1 3 0 0,-4-8 0 0,9 5 0 15,-4-5 0-15,4 0 0 0,-4-4 0 0,4 9 0 16,-5-13-52-16,5 4-16 16,0-8-2-16,1-4-589 0,3-3-117 0</inkml:trace>
          <inkml:trace contextRef="#ctx0" brushRef="#br0" timeOffset="393.3481">610 247 1317 0,'0'0'58'0,"9"-4"13"0,-5 4-57 0,-4 0-14 0,0 0 0 0,0 0 0 15,0 0 60-15,0 0 8 0,5 12 3 0,4-8 0 16,-4 5-31-16,4-1-7 0,-9-8-1 0,9 8 0 15,0 4 5-15,-4-4 1 0,8-4 0 0,-4 4 0 16,0-4-9-16,5 0-1 0,0 0-1 0,4 0 0 16,9-4-3-16,1-4 0 0,3 0 0 0,-3 0 0 15,4 0-9-15,4-4-3 0,5 4 0 0,5-4 0 16,-5-4-4-16,4 4 0 0,-4 8-8 0,0-13 12 16,-5 5-12-16,1-4-16 0,-1 4 3 0,-4 8-595 15,-5-12-120-15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7:38.29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3928A1C-CFB5-4D85-974B-687DB0A95E61}" emma:medium="tactile" emma:mode="ink">
          <msink:context xmlns:msink="http://schemas.microsoft.com/ink/2010/main" type="writingRegion" rotatedBoundingBox="13713,1533 14046,5411 12416,5551 12083,1673"/>
        </emma:interpretation>
      </emma:emma>
    </inkml:annotationXML>
    <inkml:traceGroup>
      <inkml:annotationXML>
        <emma:emma xmlns:emma="http://www.w3.org/2003/04/emma" version="1.0">
          <emma:interpretation id="{63E50D60-ADC5-46C1-8621-39F7B8E6EC37}" emma:medium="tactile" emma:mode="ink">
            <msink:context xmlns:msink="http://schemas.microsoft.com/ink/2010/main" type="paragraph" rotatedBoundingBox="13713,1533 14046,5411 12416,5551 12083,16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4D4747-4F5C-40B5-9B7F-0D4758BDB550}" emma:medium="tactile" emma:mode="ink">
              <msink:context xmlns:msink="http://schemas.microsoft.com/ink/2010/main" type="line" rotatedBoundingBox="13713,1533 14046,5411 12416,5551 12083,1673"/>
            </emma:interpretation>
          </emma:emma>
        </inkml:annotationXML>
        <inkml:traceGroup>
          <inkml:annotationXML>
            <emma:emma xmlns:emma="http://www.w3.org/2003/04/emma" version="1.0">
              <emma:interpretation id="{DA83517B-CFF3-4162-9CCD-F551EBBC2B46}" emma:medium="tactile" emma:mode="ink">
                <msink:context xmlns:msink="http://schemas.microsoft.com/ink/2010/main" type="inkWord" rotatedBoundingBox="13212,1576 13242,1924 12542,1985 12512,163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5957-1000 1436 0,'0'0'32'0,"0"0"6"0,4-7 2 0,-1 1 0 0,1 2-32 0,4 1-8 0,-8 3 0 0,4-4 0 16,-4 4 30-16,8-3 5 0,-8 3 1 0,11 3 0 16,-3 1-15-16,0-1-2 0,-8-3-1 0,8 10 0 15,-4 1 22-15,0 3 4 0,0-1 0 0,-1-2 1 16,1 3-29-16,0-4-5 0,0 4-2 0,0-4 0 16,0 1-9-16,0-1 0 0,0 0 0 0,-4-10 0 15,0 0 8-15,0 0-8 0,0 0 12 0,0 0-4 16,0 0 0-16,0 0 0 0,0 0 0 0,0 0 0 0,4 4-8 0,-4-4 0 15,0 0 0-15,0 0 0 0,0 0 12 0,0 0-4 16,11 0 0-16,-3-7 0 0,-8 7-8 0,8-7 0 16,-4 0 0-16,7-3 0 0,-3-1 0 0,-4 1 0 15,0-4 0-15,4 4 0 0,3-4 0 0,-3 0 8 16,4-3-8-16,-4 0 0 0,7 3 0 0,-3-4 8 16,3-6-8-16,5 3 0 0,-1 1 0 0,9-1 0 15,-5-3 0-15,4 3 0 0,0 4 0 0,5-1 0 16,-5 4 0-16,-4 1 0 0,-3 6 0 0,-1 0 0 15,1 7-8-15,-5 7 8 0,-3 3 0 0,-4 4 0 16,3 3 12-16,-3 1-4 0,0 2 20 0,-4 1 4 16,3 0 1-16,-7 0 0 0,-3-1-1 0,3 1 0 0,0-4 0 15,3 1 0-15,-3-1-8 0,4-3-1 0,0-4-1 0,4 4 0 16,-4-4-22-16,4 1 8 0,3-1-8 0,5 1 0 31,3-5-99-31,1 1-24 0</inkml:trace>
        </inkml:traceGroup>
        <inkml:traceGroup>
          <inkml:annotationXML>
            <emma:emma xmlns:emma="http://www.w3.org/2003/04/emma" version="1.0">
              <emma:interpretation id="{A7716A33-D5F2-46E3-8168-17A244F601D1}" emma:medium="tactile" emma:mode="ink">
                <msink:context xmlns:msink="http://schemas.microsoft.com/ink/2010/main" type="inkWord" rotatedBoundingBox="13965,4468 14046,5411 12416,5551 12335,460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2927.2389">5813 2294 1497 0,'0'0'66'0,"0"0"14"0,-4-11-64 0,4 1-16 0,-4 0 0 0,4-1 0 16,0 1 73-16,4-4 11 0,0 4 3 0,3-1 0 16,5 1-38-16,-4-4-7 0,0 0-2 0,3 4 0 15,5 0-12-15,0 3-4 0,-1 3 0 0,1 1 0 16,-1-1 13-16,1 8 3 0,-1 6 0 0,-3 4 0 16,4 7 0-16,-5 6 0 0,1 1 0 0,-4 10 0 15,-8 4 3-15,0-4 1 0,0 0 0 0,-8 7 0 16,-8-4-29-16,5-3-6 0,-1-3-1 0,0-4 0 15,1-7-8-15,-1 0 10 0,0-3-10 0,1-4 10 16,3-3-10-16,4-3 0 0,-4-4 0 0,4-1 0 16,4-6-152-16,-4-3-22 0,1 0-5 0</inkml:trace>
          <inkml:trace contextRef="#ctx0" brushRef="#br0" timeOffset="-2767.3451">5926 1778 2026 0,'0'-10'90'0,"0"10"18"0,3-7-86 0,1 0-22 15,-4 7 0-15,0 0 0 16,8-3-17-16,-8 3-8 0,0 0-2 0,8 3-557 16,7 1-112-16</inkml:trace>
          <inkml:trace contextRef="#ctx0" brushRef="#br0" timeOffset="-2555.0652">6373 2110 1764 0,'0'0'78'0,"0"0"16"0,0 0-75 0,8 0-19 0,0 0 0 0,7 0 0 15,1-6 36-15,7 2 4 0,1-3 1 0,3-3 0 16,-4-4-8-16,4 4-1 0,4-1-1 0,5 4 0 15,-5-3-31-15,4 3 8 0,-8 0-8 0,0 7 0 16,-3 0-93-16,-5 4-22 16,-7-1-4-16,-5 7-1 0</inkml:trace>
          <inkml:trace contextRef="#ctx0" brushRef="#br0" timeOffset="-2403.5485">6431 2328 1522 0,'0'0'33'0,"0"0"7"0,0 0 2 0,8 7 2 0,-8-7-36 0,4 7-8 15,8 0 0-15,0 0 0 0,-1-3 79 0,5-1 13 16,-1 0 4-16,1-3 0 0,3-3-37 0,-3 0-7 16,3-1-2-16,5 1 0 15,-1-1-122-15,4 1-24 0,1-1-4 0,-5-3-2 0</inkml:trace>
          <inkml:trace contextRef="#ctx0" brushRef="#br0" timeOffset="-2153.6526">7237 1958 1555 0,'0'0'138'0,"-4"4"-110"0,-4 6-28 16,-3 7 0-16,-1 4 132 0,0 3 22 0,5 7 4 0,-5 4 1 15,-4 0-65-15,5-1-13 0,-1 1-2 0,4-1-1 16,4-2-37-16,0-5-7 0,8-3-2 0,0-3 0 16,0 0-19-16,4-7-4 0,0-4-1 0,3-3 0 15,13-10 0-15,-1-1 0 0,0-3 0 0,5-3 0 16,-1 0-8-16,0-1 0 0,-3-6 0 0,-1 3 0 15,-4-7-9-15,1 4 9 0,-5 0-12 0,-3-1 12 16,0 1 0-16,-8 0 0 0,-1-1 0 0,-3 5 0 16,0-1 0-16,-3 3 0 0,-5-2 0 0,0 2 0 15,-8-3-97-15,-3 4-13 0,0-4-2 0,-1 7-1 0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7:56.23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615B2D6-1F59-452E-85D0-F54FE2D5671C}" emma:medium="tactile" emma:mode="ink">
          <msink:context xmlns:msink="http://schemas.microsoft.com/ink/2010/main" type="inkDrawing" rotatedBoundingBox="5872,8983 18329,8108 18336,8203 5879,9078" semanticType="underline" shapeName="Other">
            <msink:sourceLink direction="with" ref="{CE9CC885-FED8-4426-8C26-122949EF60DC}"/>
            <msink:sourceLink direction="with" ref="{476FFF20-D355-4DB0-BAA8-D3A92A953888}"/>
          </msink:context>
        </emma:interpretation>
      </emma:emma>
    </inkml:annotationXML>
    <inkml:trace contextRef="#ctx0" brushRef="#br0">0 872 1436 0,'12'-10'64'0,"-8"6"12"15,4 1-60-15,3-1-16 0,-3 1 0 0,8-1 0 16,3 4 11-16,-3 0-1 0,-4 0 0 0,7 4 0 15,8-4 13-15,4 0 2 0,1-4 1 0,3 4 0 0,3 0 15 0,1 4 3 16,0-1 1-16,0 1 0 0,-4-8-36 0,8 4-9 16,4 0 0-16,-1 0 0 0,5 0 53 0,4 0 9 15,7 0 2-15,4 0 0 0,-4-3 0 0,4-1 0 16,1 4 0-16,3-3 0 0,0-4-52 16,4 3-12-16,3-6 0 0,-3 0 0 0,0-1 0 0,0 4 0 15,0-6 0-15,4 2 0 0,0 1 0 0,0-1 0 16,0 5 0-16,-4-1 0 0,0 7 0 0,3-7 0 15,1 3 0-15,0-3 0 0,-4 0 0 0,8 0 0 16,-4 1 0-16,-1 2 0 0,1 1 0 0,0-1 0 16,0-3 0-16,0 0 0 0,0 7 0 0,-1 0 0 15,1-3 0-15,0-1 0 0,0 4 0 0,-4-3 0 0,0-1 0 16,4 1 0-16,-1 3 0 0,-3 0 0 0,4 0 0 16,-4 0 0-16,4-7 0 0,-4 7 0 0,4-7 0 0,7 4 0 15,-3-4 0-15,0 0 0 0,-4 0 0 0,0 0 0 16,-4 0 54-16,0 0 8 0,3 0 2 0,1-3 0 15,8 3-52-15,-1 0-12 0,-3 0 0 0,-4 0 0 16,4 0 0-16,-1 0 0 0,1 7 0 0,0-3 0 16,4-1 0-16,-9 1 0 0,-3 0 0 0,0-1 0 15,-4 4 0-15,4-3 0 0,-4-1 0 0,4 4 0 16,0 0 0-16,-4-3 0 0,-7-1 0 0,3 1 0 16,0-4 0-16,4 3 0 0,-4-2 0 0,8-1 0 15,0 0 0-15,0 3 0 0,-8-3 0 0,8 4 0 16,-8-8 0-16,8 5 0 0,4-1 0 0,-4 3 0 0,-8-3 0 0,0 0 0 15,0 0 0-15,4 4 0 0,-11-7 0 0,-1 3 0 16,1 3 0-16,-1-6 0 0,-4 3 0 0,1-3 0 16,-4 6 0-16,3 1 0 0,1-1 0 0,-9-3 0 15,1 7 0-15,4-3 0 0,-9-1 0 0,5 1 0 16,0-1 0-16,-4 1 0 0,3 3 0 0,-3 0 0 16,0-7 0-16,4 4 0 0,-5-4 0 0,5 7 0 15,0-4 0-15,-4 1 0 0,3-1 0 0,-3 4 0 16,0 0 0-16,4-3 0 0,-5-4 54 0,1 0 8 15,4 3 2-15,0 4 0 0,-1-3-52 0,-3 3-12 16,-4 0 0-16,8 0 0 0,-4-7 0 0,-4 7 0 16,3-7 0-16,-3 4 0 0,0 3 0 0,0-4 0 15,0 1 0-15,0-1 0 0,-4 1 0 0,8-4 0 16,0 4 0-16,-1-4 0 0,1 0 0 0,0 3 0 0,0-3 0 16,0 4 0-16,-4-1 0 0,3 1 0 0,1-1 0 15,8 1 0-15,-4 3 0 0,3-3 0 0,5-1 0 0,-1 1 0 16,-3 3 0-16,-1-4 0 0,-3 4 0 0,0-3 0 31,-1 3-18-31,-3 0-6 0,4-7-2 0,-4 3 0 0,0 1 42 0,-1-1 8 0,5 4 1 0,4-7 1 16,-5 4-26-16,1 0 0 15,-4-1 0-15,0 1 0 0,-1-1 0 0,-3 1 0 0,0-4 0 0,0 7 0 16,0-7-14-16,4 3-8 0,-4 1-2 0,0 0 0 16,4 3 24-16,-1-4 0 0,5 1 0 0,-4 3 0 15,-4-4 0-15,-4 1 0 0,0-1-9 0,-4 4 9 0,0 0 0 16,-4-3 0-16,5-1 0 0,-5 1 0 0,0-1 0 0,0 4 0 15,1-3 0-15,-1 3 0 0,0-7 0 0,4 0 0 16,4 4 0-16,0-1 0 16,0 1 8-16,0-4-8 0,0 3 0 0,-4 1 0 0,-3-4 23 0,-1 3-2 15,0 1 0-15,-3 0 0 0,-5-1-21 0,0 4 0 16,-3-3 0-16,0 3 0 0,3-4-12 0,-3 4-8 16,-1 0 0-16,-3 0-1 0,3 0 21 0,1 0 0 15,-4 4 0-15,3-1 0 0,-3-3 0 0,3 0 0 16,5 0 0-16,-5 4 0 0,-3-1 0 0,0-3 0 15,3 0 0-15,-3 3 0 0,0-3 0 0,-4 0-9 16,-8 0 9-16,0 0-13 16,0 0-174-16,0 0-34 0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7:24.5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E20CD1C-B1A7-45E6-884A-DB7B61142536}" emma:medium="tactile" emma:mode="ink">
          <msink:context xmlns:msink="http://schemas.microsoft.com/ink/2010/main" type="writingRegion" rotatedBoundingBox="3879,1994 24908,1410 25322,16328 4293,16912"/>
        </emma:interpretation>
      </emma:emma>
    </inkml:annotationXML>
    <inkml:traceGroup>
      <inkml:annotationXML>
        <emma:emma xmlns:emma="http://www.w3.org/2003/04/emma" version="1.0">
          <emma:interpretation id="{025C1CE3-DA9F-4895-8112-F32E22E4F4BA}" emma:medium="tactile" emma:mode="ink">
            <msink:context xmlns:msink="http://schemas.microsoft.com/ink/2010/main" type="paragraph" rotatedBoundingBox="3879,1994 24908,1410 24986,4210 3957,47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9040D0-5334-4C63-B84A-8D4D494B56CA}" emma:medium="tactile" emma:mode="ink">
              <msink:context xmlns:msink="http://schemas.microsoft.com/ink/2010/main" type="line" rotatedBoundingBox="3879,1994 24908,1410 24986,4210 3957,4794"/>
            </emma:interpretation>
          </emma:emma>
        </inkml:annotationXML>
        <inkml:traceGroup>
          <inkml:annotationXML>
            <emma:emma xmlns:emma="http://www.w3.org/2003/04/emma" version="1.0">
              <emma:interpretation id="{E34C42D3-1D78-4A4C-873C-A70BFAB16B72}" emma:medium="tactile" emma:mode="ink">
                <msink:context xmlns:msink="http://schemas.microsoft.com/ink/2010/main" type="inkWord" rotatedBoundingBox="3879,1994 10330,1815 10407,4614 3957,4794"/>
              </emma:interpretation>
            </emma:emma>
          </inkml:annotationXML>
          <inkml:trace contextRef="#ctx0" brushRef="#br0">-364-668 2091 0,'-4'-3'46'0,"-4"-4"10"0,-3 0 1 0,-5 7 2 0,-3 7-47 0,-5 7-12 16,1 3 0-16,-4 11 0 0,3 6 16 0,-7 11 2 0,-4 7 0 0,4 14 0 15,-4 3 26-15,0 11 4 0,0 3 2 0,8 7 0 16,0 3 22-16,-1 8 4 0,5 2 0 0,0 1 1 15,3-4-9-15,5-3-1 0,3-3-1 16,4-8 0-16,4 1-25 0,12-8-5 0,-4-3 0 16,12-3-1-16,3-7-35 0,4-4 0 0,12-7 0 0,0-6 0 31,4-4-68-31,0-11-13 0,-4-2-3 0,12-12-1 16,4-16-163-16,-5-4-33 0</inkml:trace>
          <inkml:trace contextRef="#ctx0" brushRef="#br0" timeOffset="456.5405">745-685 2300 0,'0'0'51'0,"-4"21"10"0,4 0 3 0,0 13 0 0,-3 8-52 0,3 6-12 0,-4 8 0 0,0 9 0 16,-4 11 61-16,0 1 10 0,0 6 1 0,1 3 1 16,-1 1-5-16,4-1 0 0,-4 1-1 0,4-1 0 15,-3 4-16-15,3-7-3 0,0-3-1 0,-4-4 0 16,4 0-35-16,-4-7-12 0,4-3 9 0,-3-4-9 15,3-3 0-15,0-4 0 0,0-6-9 0,0-4 9 16,0-11-188-16,-4-3-32 0,4-10-5 0,-3-4-2 16</inkml:trace>
          <inkml:trace contextRef="#ctx0" brushRef="#br0" timeOffset="-310.1224">-2641 1038 2016 0,'4'-10'89'0,"0"3"19"0,-4 0-87 0,8 0-21 0,0 0 0 0,11 0 0 16,5-3 26-16,3 3 1 0,8-7 0 0,8 4 0 16,-1-1-15-16,5-3-4 0,4-3 0 0,3 0 0 15,1-1 25-15,-5 1 5 0,1 7 1 0,3-1 0 16,1 4-25-16,3 1-5 0,5-1-1 0,-1 0 0 15,0 3-168-15,0-6-35 0,63-7-6 0,-28 3-2 16</inkml:trace>
          <inkml:trace contextRef="#ctx0" brushRef="#br0" timeOffset="-507.9842">-2532-100 1382 0,'0'0'123'0,"0"0"-99"0,0 0-24 0,0 0 0 31,0 0 62-31,0 0 7 0,8-4 2 0,4 4 0 0,-1-3-52 0,5-1-11 0,4-6-8 0,3 0 12 15,0-1 19-15,12-6 4 0,4-7 1 0,8 0 0 16,0-1 16-16,3-6 4 0,1 0 1 0,3-3 0 16,1-1-8-16,-1 4-1 0,-7 3-1 0,0 0 0 15,-1 1-17-15,-3 3-3 0,-8-1-1 0,-8 1 0 16,-3 3-26-16,-9 1-9 0,-3-5 0 0,0 5 0 16,-12-1 9-16,0 0 0 0,-4 4 0 0,-8-4 8 15,-3 0-8-15,-1 4 11 0,-3 3-11 0,-1-3 12 16,-3 0-12-16,-1 3 10 0,1 0-10 0,0 3 10 15,-1 1-10-15,-3 3-12 0,4 0 2 0,7 4 1 16,-3 3 9-16,-1 3 14 0,5 1-3 0,-5 3-1 0,1 6-10 16,3 5 10-16,1 6-10 0,-1 4 10 0,0 6-2 0,5 8 0 15,-5 3 0-15,1 3 0 0,-1 8 7 16,1 6 1-16,3 0 0 0,0 11 0 0,4 3-1 0,4 3 0 16,4 4 0-16,4 4 0 0,0-4 1 15,4 7 1-15,0 10 0 0,7 11 0 0,1 0 15 0,0-1 2 16,-5-6 1-16,1 14 0 0,3-14 3 0,-7-4 1 15,0 0 0-15,-4 4 0 0,0-14-11 0,-4-7-1 16,-8 0-1-16,4 0 0 0,0-14-13 0,-7-3-2 16,-1-4-1-16,-4-6 0 0,1-8-10 0,-1-13-17 15,1-8 4-15,-1-6 1 16,-3-14-153-16,7-7-31 0,-8-14-5 0</inkml:trace>
          <inkml:trace contextRef="#ctx0" brushRef="#br0" timeOffset="227.3592">-2 350 1497 0,'0'0'66'0,"0"-14"14"0,4-4-64 0,4 5-16 16,7-8 0-16,5 4 0 0,3 3 181 0,4 0 33 15,8 0 6-15,4 0 2 0,8 0-156 0,4-3-31 16,3 3-7-16,5-3 0 0,3 0 2 0,4 3 1 15,8-4 0-15,-8 5 0 0,0 2-19 0,-7-3-4 16,-5 4-8-16,-3 0 12 0,-1 3-12 0,-3 0 0 16,-4 0-9-16,-4 0 9 15,-4 4-160-15,-4-1-27 0,-8-3-5 0</inkml:trace>
          <inkml:trace contextRef="#ctx0" brushRef="#br0" timeOffset="720.2419">1757-910 2592 0,'31'7'230'0,"-23"0"-184"15,4 0-37-15,0 7-9 0,3 10 30 0,8 11 4 16,1 20 1-16,3 11 0 0,-4 10-9 0,1 7-2 16,-1 14 0-16,-3 7 0 0,-5-4 20 0,-3 4 3 15,-8 3 1-15,0 17 0 0,-8-2 5 0,0-1 2 0,-4-4 0 16,-4 15 0-16,-3-11-26 0,-5-4-5 15,1-2 0-15,-4 2-1 0,-1-20-9 0,1 10-2 16,-4-6 0-16,-1-8 0 16,-3-13-63-16,0-11-13 0,0-10-2 0,0-7-872 0,-4-14-174 15</inkml:trace>
          <inkml:trace contextRef="#ctx0" brushRef="#br0" timeOffset="923.5281">2687 772 2934 0,'16'0'130'0,"-4"-4"26"0,3 1-124 0,5-1-32 15,3 1 0-15,12-1 0 0,4-3 9 0,4 4-9 16,7-7 8-16,5-1-8 0,3 1 12 0,1-4-4 16,-1 0 0-16,4-3 0 0,1 6-8 0,-1-2-16 15,4-1 4-15,0 3 1 16,-4 1-142-16,-3 0-29 0,54-15-6 15,-35 1-928-15</inkml:trace>
        </inkml:traceGroup>
        <inkml:traceGroup>
          <inkml:annotationXML>
            <emma:emma xmlns:emma="http://www.w3.org/2003/04/emma" version="1.0">
              <emma:interpretation id="{004D26FE-B207-4BD5-9827-E1170C8ABE04}" emma:medium="tactile" emma:mode="ink">
                <msink:context xmlns:msink="http://schemas.microsoft.com/ink/2010/main" type="inkWord" rotatedBoundingBox="11724,2224 17570,2062 17622,3933 11776,409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922.9956">5964-214 518 0,'0'0'46'0,"0"0"-37"0,4-4-9 0,8 1 0 16,0-4 240-16,3 3 45 0,-3 1 10 0,4-1 1 16,7 4-222-16,4 4-45 0,0-4-9 0,8 3-1 15,-3 1 17-15,3-1 3 0,3 4 1 0,1 4 0 16,0-4-8-16,4 3-2 0,-4 4 0 0,4 0 0 15,-4 3 2-15,-4-3 1 0,-4 6 0 0,-4-2 0 16,0-1-16-16,-7 0-3 0,-1 4-1 0,-7 0 0 16,-4 0 3-16,-4 3 0 0,-4 0 0 0,-8 4 0 15,-4 6-7-15,-3 1-1 0,-5 6 0 0,-11 8 0 16,-8-1 21-16,-8 8 4 0,1 2 1 0,-13 5 0 16,5-4-3-16,-5 3-1 0,1-3 0 0,-4-1 0 0,0 5 5 15,11-8 1-15,0-3 0 0,9-4 0 0,7-3 0 16,3-7 1-16,5 0 0 0,4-3 0 15,7-7-12-15,5-4-2 0,-1-3-1 0,4-4 0 0,4 0-8 0,4-3-2 16,0-3 0-16,4-5 0 0,0 1 3 0,8 0 0 16,11-3 0-16,4-1 0 0,4-3 15 0,12-3 3 15,4-1 1-15,7-3 0 0,1 0-34 0,3 1 0 16,5-5 0-16,7 1 0 0,-4-4 0 0,8 4 0 16,-8-4 0-16,4 3 0 15,-8-3-24-15,0 1-4 0,1-5-2 0,3 5 0 16,0-8-159-16,0-7-32 0,67-31-7 0,-28 4 0 0</inkml:trace>
          <inkml:trace contextRef="#ctx0" brushRef="#br0" timeOffset="3920.9484">7724 398 1612 0,'0'0'144'0,"0"0"-116"0,0 0-28 0,3-7 0 15,1 4 114-15,4-4 17 0,4 3 3 0,3 1 1 16,1 3-75-16,7-4-16 0,5 4-2 0,3-3-1 16,4-1-21-16,0 1-4 0,0-4 0 0,4 4-1 15,0-4-15-15,0 0-16 0,-1 3 3 0,1-3-998 16</inkml:trace>
          <inkml:trace contextRef="#ctx0" brushRef="#br0" timeOffset="3743.5539">7801-211 1382 0,'0'0'123'0,"16"0"-99"0,-16 0-24 0,16 0 0 16,-5 4 19-16,1-4-2 0,3 3 0 0,5-3 0 16,-1 0 23-16,1 0 5 0,3 0 1 0,1-3 0 15,3-1 11-15,-4-3 3 0,4-3 0 0,-3 3 0 16,3-3-4-16,-4-4 0 0,1 3 0 0,-1 1 0 16,-3-4-25-16,-1 4-6 0,-3-4-1 0,-1-3 0 15,1 3-9-15,-9 0-3 0,1-3 0 0,-4-1 0 0,0 1-3 0,-4 0-1 16,-4-1 0-16,0 1 0 0,-4 0-8 0,1 0 0 15,-1 3 0-15,-4 0 0 0,1 0 0 0,-1 4 0 16,-4-4 0-16,5 7 0 0,-5-4-8 0,4 8 8 16,1-4 0-16,-1 4 0 0,0-1 0 0,1 1 0 15,-1 3-9-15,4 3 9 0,0-3 0 0,1 7-8 16,-1-3 8-16,4 6 0 0,-4 4-9 0,4 3 9 16,4 0 0-16,-4 8-9 0,4 2 9 0,0 8 0 15,0 3 8-15,0 7-8 0,0 7 24 0,0 0 1 16,0 7 0-16,0-1 0 0,0 1 34 0,-3 3 6 15,-1 1 2-15,-4 2 0 0,4-6-35 0,-4 3-6 16,0 1-2-16,1-4 0 0,3-8-12 0,-8 1-4 16,8-7 0-16,-4-3 0 0,1 3 19 0,-1-7 3 15,0-7 1-15,-4 4 0 16,1-8-128-16,-1 1-26 0,0-7-5 0,1-4-949 0</inkml:trace>
          <inkml:trace contextRef="#ctx0" brushRef="#br0" timeOffset="4138.841">9020-598 2016 0,'-8'3'179'0,"-8"7"-143"16,-3 1-36-16,-1 10 0 0,5-1 51 0,-1 5 3 15,-3 2 1-15,3 8 0 0,-3 3 12 0,3 3 2 16,1 1 1-16,-1 6 0 0,0 4-21 0,5 0-4 16,-1 0-1-16,0 3 0 0,1-6-29 0,3-1-7 0,0 1 0 15,0 3-8-15,5-4 36 0,-1 0 1 0,4 1 0 16,4-4 0-16,-4-4-37 0,7-3-8 0,1-3-2 16,0-4-809-16,4-7-161 0</inkml:trace>
          <inkml:trace contextRef="#ctx0" brushRef="#br0" timeOffset="4433.3736">9304-252 1324 0,'0'-21'118'16,"0"0"-94"-16,11-7-24 0,1 1 0 15,-8 3 196-15,8 3 34 0,7 0 7 0,1 4 2 0,-9 3-151 0,5 0-29 16,-1 0-7-16,13 7 0 0,7 0-12 15,-12 7-3-15,-7 0 0 0,-5 7 0 16,9 4-4-16,3 6-1 0,0 7 0 0,5 4 0 0,-9 3-18 16,4 4-4-16,-7 6-1 0,7 11 0 0,-3-4 22 0,-5-3 4 15,1 0 1-15,-4-3 0 16,-1-8-7-16,1 1-1 0,-4-4 0 0,0 0 0 0,-1-10-28 0,1 3-21 16,0 1 3-16,0-8 1 0,-1 0-7 0,-3-6 0 15,4-5-1-15,-4 5 0 16,4-8-106-16,-4 1-21 0,4-1-4 0,-1-3 0 15,-3-3-40-15,0-4-8 0,0-4-2 0</inkml:trace>
          <inkml:trace contextRef="#ctx0" brushRef="#br0" timeOffset="4618.6566">10047-557 1267 0,'0'0'56'0,"0"0"12"0,0 0-55 0,0 0-13 0,-8 14 0 0,1 7 0 15,-5 3 156-15,0 7 29 0,-3 4 6 0,-5 6 1 16,1-3-41-16,-5 4-8 0,5 3-2 0,-8 3 0 15,-5 1-72-15,1-4-14 0,0 0-3 0,4-11-1 16,0 1 0-16,3 3 0 0,-3 0 0 16,4 0 0-16,-4 3-38 0,3-2-13 0,-3-1 9 0,0 10-9 15,-1-3-62 1,5-7-18-16,4 0-3 0,-5-7-710 0,9-3-143 0</inkml:trace>
          <inkml:trace contextRef="#ctx0" brushRef="#br0" timeOffset="6676.4174">10160 433 1198 0,'-16'-11'53'0,"16"4"11"0,0 0-51 0,0-3-13 0,8 3 0 0,0-3 0 15,0 3 78-15,0-4 13 0,3 4 2 0,-3 4 1 16,4-7-9-16,-1 6-1 0,1 1-1 0,4 3 0 16,-5 0-20-16,1 3-4 0,0 4-1 0,-1 7 0 15,-3 3-18-15,0 7-4 0,-4 1-1 0,-4 2 0 0,0 1-4 16,-8 3-1-16,0 0 0 0,-4 0 0 0,5-6-6 0,-9 2-2 16,1-2 0-16,-1 2 0 0,0-9-4 15,-3 2-1-15,3 1 0 0,1-4 0 16,-5-3-75-16,5-3-15 0,-1-1-3 0,1-3-923 15</inkml:trace>
          <inkml:trace contextRef="#ctx0" brushRef="#br0" timeOffset="6825.1121">10304 4 1728 0,'0'-11'76'0,"4"8"16"0,0-1-73 0,0 1-19 15,-4 3 0-15,0 0 0 0,7 3 9 0,5 1-1 16,-12-4-8-16,12 10 12 0</inkml:trace>
          <inkml:trace contextRef="#ctx0" brushRef="#br0" timeOffset="7154.6642">10783-629 1728 0,'19'0'76'0,"-7"0"16"0,-1 6-73 0,5 5-19 16,-4 3 0-16,11 6 0 0,-3 12 63 0,-1 2 9 15,0 4 1-15,1 7 1 0,-5 4-3 0,1 3-1 16,-4 3 0-16,-1 0 0 0,-7 1-11 0,0-1-3 16,-4-3 0-16,0 3 0 0,-8-3 0 0,-3 0 0 15,-1-4 0-15,0 8 0 0,-3-4-10 0,-9 0-2 16,5-4-1-16,-8 4 0 0,3-4-18 0,-7-3-3 16,0 0-1-16,-4 4 0 15,0-11-205-15,0-4-40 0</inkml:trace>
          <inkml:trace contextRef="#ctx0" brushRef="#br0" timeOffset="2452.6767">5159-360 1209 0,'0'0'108'0,"0"0"-87"0,0 0-21 0,0 0 0 15,11-7 40-15,-3 1 3 0,0 2 1 0,4 1 0 16,3-1 7-16,5 1 1 0,7-4 1 0,0 3 0 15,4-3-16-15,4 4-3 0,8-4-1 0,8 0 0 16,3-3 26-16,-3 3 5 0,3-4 0 0,-3 5 1 16,7-1-7-16,9 0-2 0,6-4 0 0,5 4 0 15,-4-3-12-15,4 0-4 0,0-1 0 0,31-3 0 16,-16 1-40-16,1-1 0 0,-9 3 0 0,1 1 0 16,-12 0 8-16,-8-1 7 0,-8 1 1 0,1-1 0 15,-9 1-16-15,-3 3 0 0,-4 0 0 0,-4 0 0 0,-4 0 0 16,-12 4 0-16,1-1 0 0,-1 4 0 0,-7-3 0 0,-5 0 0 15,1 3-9-15,-8 0 9 16,-4 0-114-16,0 0-17 0,-12 3-3 0,-3 0-746 16</inkml:trace>
        </inkml:traceGroup>
        <inkml:traceGroup>
          <inkml:annotationXML>
            <emma:emma xmlns:emma="http://www.w3.org/2003/04/emma" version="1.0">
              <emma:interpretation id="{CCC1D263-E606-408E-ABA8-7B3DAEE9851D}" emma:medium="tactile" emma:mode="ink">
                <msink:context xmlns:msink="http://schemas.microsoft.com/ink/2010/main" type="inkWord" rotatedBoundingBox="18351,1727 24912,1545 24973,3752 18412,39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188.8366">11841 28 1209 0,'-23'-4'53'0,"23"4"12"15,0 0-52-15,0 0-13 0,-8 0 0 0,8 0 0 0,0 0 132 16,0 0 23-16,0 0 5 0,0 0 0 16,0 0-90-16,0 0-18 0,0 0-4 0,0 0-1 15,0 0-38-15,0 0-9 0,12 0 0 0,-1-3 0 0,1 3 53 16,8-4 9-16,3 1 2 0,0 0 0 0,8-4-24 0,-3 0-5 15,-1-4-1-15,4 1 0 0,4 0-3 0,-4-1-1 16,0-6 0-16,1 3 0 0,-5-7-30 0,-4 4 0 16,4-4-11-16,-3-3 11 0,-5-4 0 0,1 4 0 15,3-7 9-15,0 3-1 0,-3-6-8 0,-5 3 8 16,5-1-8-16,-1-2 8 0,1-4-8 0,-5 0 0 16,1 0-8-16,-1-7 8 0,9 3 0 0,-13-3 0 15,-7 0 0-15,4 4 0 0,0-1-13 0,0 8 2 16,-4 2 1-16,-1-2 0 0,-3 6 10 0,4 4-8 15,0 0 8-15,0 6-8 0,-8 1 8 0,4 3 0 16,0-3 0-16,0 7 0 0,-4-1 0 0,0 1 0 0,-3 0 0 0,7-1 0 16,4 4 0-16,-1 0-8 15,-10 0 8-15,3 0 0 0,4-3 0 0,0 7 0 0,-8-4 0 0,4 0 0 16,4 7 0-16,0 0 0 0,-4-4 0 0,4 4 0 16,-4-3 0-16,4 3 0 0,0 0 0 0,0 0 0 15,-7-4 0-15,7 4 0 0,0 0 0 0,0 0 0 16,-8 4 0-16,0 6 0 0,0 4 0 0,0 0 0 15,5 0 0-15,-9 7 0 0,0-1 12 0,1 8-4 16,-1 7 0-16,-4 3 1 0,-3 0 0 0,-1 14 0 16,-3 3 12-16,4 4 3 0,-5 0 0 0,-3 6 0 15,0 1 8-15,-1 0 1 0,5 3 1 0,-4 0 0 16,-4 0-1-16,11-3 0 0,1-11 0 0,7 4 0 16,0-10-9-16,1-4-3 0,3-4 0 0,4-3 0 0,8 0-9 0,0 0-3 15,0-7 0-15,4-3 0 0,7-4-9 0,1 1 0 16,-5-5-10-16,5-2 10 15,0-5-132-15,3 1-21 0,0-7-4 0,1 0-944 16</inkml:trace>
          <inkml:trace contextRef="#ctx0" brushRef="#br0" timeOffset="8816.3248">12643 585 864 0,'0'0'76'0,"0"0"-60"16,0 0-16-16,4-7 0 0,-4 0 92 0,4-3 16 15,4 3 4-15,-1-4 0 0,1 1 29 0,0 0 7 16,4-4 0-16,-5 3 1 0,5-3-43 0,0 4-9 15,-1 0-1-15,-3-1-1 0,0 4-21 0,4 1-4 16,-5 2-1-16,-7 4 0 0,8 7-49 0,-4 7-11 16,0-4-1-16,0 11-8 0,-4 7 40 0,-4-1 0 15,-4 8 1-15,-3 3 0 0,-5 3-14 0,-3 1-3 16,-5-1-1-16,1 4 0 0,3-10 28 0,-3 0 5 0,4-1 2 16,-1 4 0-16,5-7-28 0,-5-6-6 0,-3-1 0 15,-1-3-1-15,9-8-32 0,-5-2-7 0,5-1 0 0,-1-6-1 16,1 3-12-1,3-4-3-15,0-3 0 0,4-7 0 0,-3 0-184 16,3-7-38-16</inkml:trace>
          <inkml:trace contextRef="#ctx0" brushRef="#br0" timeOffset="8939.5807">12612-156 1612 0,'0'-13'144'0,"0"13"-116"0,8-11-28 0,3 4 0 0,1 0 172 0,0 4 28 16,-1 3 5-16,9 0 2 0,-5 7-162 0,1 0-32 15,0 7-13-15,-5-4-1048 16</inkml:trace>
          <inkml:trace contextRef="#ctx0" brushRef="#br0" timeOffset="9214.3208">13706-951 2379 0,'0'0'52'0,"0"0"12"0,0 0 1 0,-4 7 2 0,0 3-54 0,-4 0-13 16,0 11 0-16,0 7 0 0,1 0 12 0,-9 13-1 0,0 1 0 0,-3 9 0 16,0 1 37-16,-13 14 8 0,5 3 2 0,-4 7 0 15,8-6-23-15,-1-1-5 0,5-3-1 0,-1 3 0 16,5-10-41-16,3-4-9 0,4-3-2 0,4 0 0 15,4-4 70-15,4-3 13 0,4 0 4 0,0-3 0 32,4-8-205-32,3-3-41 0,9-3-8 0,-1-7-548 0,4-4-110 0</inkml:trace>
          <inkml:trace contextRef="#ctx0" brushRef="#br0" timeOffset="9465.1714">13885-10 1630 0,'0'-49'72'0,"3"25"16"0,1-10-71 15,4-1-17-15,4-3 0 0,3 3 0 0,5 4 86 0,-1 0 14 16,5 3 2-16,-5 1 1 0,8 2-41 0,-3 5-8 16,3-1-2-16,0 0 0 0,0 4 10 0,5 3 2 15,-1 4 0-15,-8 3 0 16,4 7 0-16,-3 3 0 0,-1 1 0 0,0 10 0 0,1-1-52 0,-5 8-12 16,1 7 0-16,3 13 0 0,-4 4 0 0,-3 4 0 15,-4 6 0-15,-5 0 0 0,-3 1 11 0,0-1-1 16,4-3 0-16,-8 7 0 0,0-7-10 0,4-4-14 15,-4-3 3-15,0-3 1 0,0-4 10 0,4-7 0 16,-4 0 0-16,4-7 0 16,0-7-104-16,-1-3-20 0,1-7-3 0,-4-7-922 0</inkml:trace>
          <inkml:trace contextRef="#ctx0" brushRef="#br0" timeOffset="9672.9667">14935-588 2188 0,'0'0'48'0,"-11"7"11"0,-5-4 1 0,-7 4 1 0,-1 4-49 0,1 6-12 0,-12 4 0 0,4 6 0 15,0 1 68-15,0 7 10 16,-1-1 2-16,1 8 1 0,-4-1-27 0,-4 4-6 0,0-3 0 0,-3 3-1 16,3 0 13-16,-12 7 4 0,4-7 0 0,1 3 0 15,3-3-52-15,4 0-12 0,0-3 0 0,0 3 0 16,0-7-100-16,4-4-22 0,4-3-5 15,-4-3-1-15</inkml:trace>
          <inkml:trace contextRef="#ctx0" brushRef="#br0" timeOffset="9930.7351">15550-1145 2419 0,'47'14'107'0,"-24"-7"22"0,1 0-103 0,3 13-26 16,4 8 0-16,0 17 0 0,0 7 37 0,-3 14 3 0,3 10 0 0,-8 7 0 15,-3-4-13-15,-5 4-3 16,-3 1 0-16,-8 2 0 0,-4-6 29 0,-8-1 6 16,-4-3 1-16,-3 4 0 0,-5-8 6 0,-3 1 2 0,-8 7 0 0,-4-18 0 15,-8 4-55-15,-8-1-13 0,-7 5 0 0,-4-1 0 31,-12-3-48-31,-4-4-13 0,-12 0-3 0,-38 14-1254 0</inkml:trace>
          <inkml:trace contextRef="#ctx0" brushRef="#br0" timeOffset="16687.8891">16963-197 1094 0,'-16'-3'97'0,"13"-4"-77"0,-5 0-20 0,4 3 0 15,4 4 42-15,-8-7 5 0,4 0 1 0,4 7 0 0,0 0 64 0,0-7 12 16,0 1 4-16,4-1 0 0,8 3-81 0,7 1-16 16,5-1-3-16,7-3-1 0,8 4 3 0,15-1 1 15,5 1 0-15,11-4 0 16,0 7 31-16,4-3 6 0,3-1 2 0,5 4 0 0,-4 0-57 16,4 4-13-16,-4-4 0 0,-1 0 0 0,-3 0 0 15,-11 3 0-15,-5-3 0 0,-3 0 0 0,-13 3 0 0,5 1 0 16,-8-4 0-16,0 7 0 15,-8-4-143-15,-4 1-32 0,16 6-6 0,-43-10-2 0</inkml:trace>
          <inkml:trace contextRef="#ctx0" brushRef="#br0" timeOffset="16895.218">17045 42 2188 0,'0'0'48'0,"0"0"11"0,0 0 1 0,8 3 1 0,3 1-49 0,5 3-12 0,-1-1 0 0,13 5 0 16,7-4 0-16,7 3 0 0,1 0 0 0,12 1 0 15,3-8 30-15,4 4 6 0,8 0 2 0,4-3 0 16,0-1-9-16,8 1-1 0,12-1-1 0,-1 4 0 16,-7 0-124-1,-5-4-25-15,-7 4-5 0,4 0-1 0</inkml:trace>
        </inkml:traceGroup>
      </inkml:traceGroup>
    </inkml:traceGroup>
    <inkml:traceGroup>
      <inkml:annotationXML>
        <emma:emma xmlns:emma="http://www.w3.org/2003/04/emma" version="1.0">
          <emma:interpretation id="{8CA84680-CA95-4009-807B-3D434A0CF9F2}" emma:medium="tactile" emma:mode="ink">
            <msink:context xmlns:msink="http://schemas.microsoft.com/ink/2010/main" type="paragraph" rotatedBoundingBox="5317,6859 23861,5505 24062,8250 5518,96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199A16-8FD9-42EF-9917-5E1DFA81F3F6}" emma:medium="tactile" emma:mode="ink">
              <msink:context xmlns:msink="http://schemas.microsoft.com/ink/2010/main" type="line" rotatedBoundingBox="5317,6859 23861,5505 24062,8250 5518,9603"/>
            </emma:interpretation>
          </emma:emma>
        </inkml:annotationXML>
        <inkml:traceGroup>
          <inkml:annotationXML>
            <emma:emma xmlns:emma="http://www.w3.org/2003/04/emma" version="1.0">
              <emma:interpretation id="{CE9CC885-FED8-4426-8C26-122949EF60DC}" emma:medium="tactile" emma:mode="ink">
                <msink:context xmlns:msink="http://schemas.microsoft.com/ink/2010/main" type="inkWord" rotatedBoundingBox="5325,6959 10591,6575 10707,8169 5441,8553">
                  <msink:destinationLink direction="with" ref="{7615B2D6-1F59-452E-85D0-F54FE2D5671C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8775.4436">640 4124 475 0,'0'0'10'0,"0"0"2"0,0 0 1 0,0 0 1 0</inkml:trace>
          <inkml:trace contextRef="#ctx0" brushRef="#br0" timeOffset="22723.3918">-263 4515 1728 0,'0'0'153'0,"0"0"-122"0,0 0-31 0,0 0 0 16,0 0 56-16,-7 7 6 0,-1-4 1 0,8-3 0 16,0 0 5-16,0 0 2 0,0 0 0 0,0 0 0 15,0 0-25-15,0 0-5 0,0 0 0 0,0 0-1 16,11 0-23-16,1 0-4 0,4-7 0 0,7 4-1 15,12-4-11-15,4-3 0 0,-4 3-12 0,12-7 12 16,11 0 0-16,0 0 15 0,-3 0-1 0,-1-3 0 16,5 3-118-16,-9 0-23 15,-3-3-5-15,0 0-808 0</inkml:trace>
          <inkml:trace contextRef="#ctx0" brushRef="#br0" timeOffset="22424.5646">-2 4138 1645 0,'8'-7'36'0,"-4"3"7"0,-8-3 1 0,4 0 4 0,4 1-39 0,-4 6-9 0,-4-7 0 0,4 7 0 16,0 0 96-16,0 0 18 0,0 0 3 0,0 0 1 15,-4 13-46-15,0 5-10 0,-4 3-2 0,4 10 0 16,-3 10 4-16,3 11 0 0,0-3 0 0,0 2 0 16,0 5-19-16,0-4-3 0,-4-4-1 0,5 4 0 15,-5-4-6-15,8 4-2 0,-4-7 0 0,4 7 0 0,0-3-5 16,4-4-2-16,0 0 0 0,3 0 0 16,-3-4-5-16,4-3-1 0,0-3 0 0,7-1 0 0,-3-9-32 0,8-1-6 15,3-10-2-15,4-4 0 16,4-3-105-16,0-11-22 0,4-3-4 0,4-13-975 15</inkml:trace>
          <inkml:trace contextRef="#ctx0" brushRef="#br0" timeOffset="23116.1612">956 4767 2246 0,'-20'7'49'0,"16"-7"11"0,-4 4 1 0,1-1 3 0,7-3-52 0,0 0-12 0,0 0 0 0,0 0 0 16,0 0 20-16,0 0 0 0,0 0 1 0,11 0 0 15,5 0 18-15,-1 0 3 0,5 0 1 0,-1-3 0 16,9-4-11-16,7 0-3 0,0-3 0 0,4 3 0 16,-1 0-18-16,1 0-11 0,0 3 12 0,-4 1-12 15,0-1-45-15,0 1-16 0,-3 3-3 16,-1 0-668-16,-4 0-134 0</inkml:trace>
          <inkml:trace contextRef="#ctx0" brushRef="#br0" timeOffset="24638.3838">2178 4307 1299 0,'-4'-21'57'0,"4"11"13"0,-4-7-56 0,4-4-14 15,0 0 0-15,4-3 0 0,0 0 78 0,3 0 13 0,5-4 2 0,0 4 1 16,7-4-10-16,5 0-1 0,3 4-1 0,-4 3 0 16,-3 4-16-16,7 7-3 0,-4 10-1 0,8 10 0 15,-3 4-8-15,-5 14-2 0,4 3 0 0,-3 10 0 16,-5 4 0-16,-3 11 0 0,-1 6 0 0,-7 4 0 15,4 3-25-15,-5-3-6 0,-3-4-1 0,0-7 0 16,4-3 10-16,0-4 2 0,-4-3 0 0,7-3 0 16,-7-4-32-16,4-3 0 0,0-8 0 0,0-2-10 15,3-1 10-15,1-7 0 0,0-3 8 0,-1-4-8 16,5-3-96-16,-5 0-23 16,1-7-5-16,0-3-604 0,3-1-122 0</inkml:trace>
          <inkml:trace contextRef="#ctx0" brushRef="#br0" timeOffset="24850.1981">2878 3927 2282 0,'0'0'50'0,"-8"0"10"0,8 0 3 0,-4 10 1 16,-3-3-51-16,-1 10-13 0,-4 7 0 0,-3 4 0 0,-1 7 60 0,-3 6 10 15,-1 8 2-15,-7 10 0 0,0-4-3 0,-1 4 0 16,-10 6 0-16,2 1 0 0,-2 0-20 0,-1-4-4 15,4 0-1-15,0 1 0 0,0-4-44 0,0 3-10 16,3-3-2-16,5-4 0 0,0 4-6 0,4-4-2 16,3-3 0-16,5-4 0 15,-1-3-180-15,4-3-36 0,5-7-7 0</inkml:trace>
          <inkml:trace contextRef="#ctx0" brushRef="#br0" timeOffset="25147.0592">3248 4916 2286 0,'0'0'50'0,"-4"14"10"0,4-4 3 15,-8 1 1-15,8 3-51 0,-4-4-13 0,-3 0 0 0,7 8 0 16,-4-1 18-16,4-3 1 0,0 3 0 0,0-7 0 16,4 1-19-16,-4-11 10 0,3 10-10 0,5-3 8 0,4 0-8 15,0-7 0-15,-1 0 0 0,5-7 8 0,3 0-8 16,1-3 0-16,3 3 0 0,0-7 0 0,1 0-18 15,-5-3 4-15,1 0 1 0,-9-1 0 0,1 4 13 0,-4 1 0 16,-4 6 0-16,-4-7 0 0,-4 0 15 0,-4 0 5 16,-4 0 2-16,5 4 0 0,-9 3 17 0,0 4 3 15,1-1 1-15,-5-3 0 0,1 4-1 0,-4-1 0 16,3 1 0-16,1 3 0 0,-1 0-22 0,1 0-5 16,3 0-1-16,5 0 0 15,-1 3-94-15,4-6-18 0,0 3-4 0</inkml:trace>
          <inkml:trace contextRef="#ctx0" brushRef="#br0" timeOffset="25417.2018">3855 3875 2581 0,'0'0'114'0,"8"3"24"0,3 4-110 0,1 7-28 0,0 7 0 0,3 6 0 15,5 5 42-15,-1 6 3 0,-3 0 1 0,3 7 0 16,1 3 14-16,-1 4 4 0,-3 0 0 0,-4 7 0 16,-5-4-8-16,-3 0 0 0,4 4-1 0,-8 0 0 15,0-4-26-15,-4 4-5 0,0 0 0 0,-4 3-1 16,-3 1-10-16,-1-1-1 0,-4 4-1 0,1-4 0 16,-5-3-11-16,1-7 0 0,0-4 0 0,-5-7 0 15,5-6-80-15,-1-4-12 0,-3-10-3 0,3 0 0 16,-3-11-173-16,4-3-36 0</inkml:trace>
          <inkml:trace contextRef="#ctx0" brushRef="#br0" timeOffset="18287.6423">-955 4193 1036 0,'7'-10'92'16,"1"3"-73"-16,0-7-19 0,-4 4 0 16,0-1 105-16,4 1 18 0,-5 3 3 0,1-4 1 15,0 5-35-15,0-1-6 0,-4 0-2 0,0 7 0 16,0 0-20-16,0 0-4 0,0 0 0 0,0 0-1 16,0 0-7-16,0 0-2 0,-8 0 0 0,4 3 0 0,-3 4-16 0,-1 3-3 15,-4 4-1-15,0 7 0 0,1 3 6 0,3 7 2 16,-4 11 0-16,-3 3 0 0,-1 3 7 0,1 8 2 15,-1-1 0-15,1 0 0 0,-9 4-6 0,9 0-1 16,-5-4 0-16,5 4 0 0,3 0-16 16,4 3-3-16,0-3-1 0,1 3 0 0,3-6 12 0,0-1 1 15,8-3 1-15,0-4 0 0,-1-3-34 0,1-3 0 16,4-1-10-16,4-3 10 0,7 1 0 0,5-5 0 16,-5-3 12-16,8-3-4 15,1-4-110-15,-1-7-22 0,4-6-5 0,-4-1-666 16,0 1-133-16</inkml:trace>
        </inkml:traceGroup>
        <inkml:traceGroup>
          <inkml:annotationXML>
            <emma:emma xmlns:emma="http://www.w3.org/2003/04/emma" version="1.0">
              <emma:interpretation id="{476FFF20-D355-4DB0-BAA8-D3A92A953888}" emma:medium="tactile" emma:mode="ink">
                <msink:context xmlns:msink="http://schemas.microsoft.com/ink/2010/main" type="inkWord" rotatedBoundingBox="11497,6408 18891,5868 19013,7537 11618,8077">
                  <msink:destinationLink direction="with" ref="{7615B2D6-1F59-452E-85D0-F54FE2D5671C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6175.7313">5665 4660 1785 0,'0'0'159'0,"0"0"-127"0,4-7-32 0,-4 7 0 15,4-3 44-15,-1-4 2 0,-3 7 1 0,8-4 0 0,4-3-22 0,-4 4-4 16,-1 0-1-16,5-4 0 0</inkml:trace>
          <inkml:trace contextRef="#ctx0" brushRef="#br0" timeOffset="26336.3155">6326 4498 2530 0,'0'0'56'0,"0"0"11"0,0 0 2 0,12 3 3 0,0-3-58 0,-1 0-14 16,5 0 0-16,0 0-1122 0</inkml:trace>
          <inkml:trace contextRef="#ctx0" brushRef="#br0" timeOffset="26579.5021">7225 3813 2649 0,'-7'13'117'0,"3"-2"25"0,-4-4-114 0,0 6-28 0,-3 8 0 0,-1 10 0 16,-4 4 0-16,5 3 0 0,-9 4 0 0,5 6 0 16,-1-7 57-16,-3 11 6 0,3-7 1 0,0 7 0 15,5 0-28-15,-1 0-6 0,4-4-1 0,0 8 0 16,1-8 5-16,3 1 1 0,4 3 0 0,0 3 0 0,4 4-35 0,3-4 0 15,-3 0 0-15,8 1 0 16,0-1-132-16,7-6-32 0,1-4-8 0,3-7-1037 16</inkml:trace>
          <inkml:trace contextRef="#ctx0" brushRef="#br0" timeOffset="27236.3172">7657 4006 345 0,'0'0'31'0,"0"0"-31"15,0 0 0-15,0 0 0 0,0 0 328 0,8 0 60 16,4-3 12-16,3 3 3 0,5 0-262 0,3-4-52 0,8 1-10 0,8-8-3 15,4 1-14-15,8-4-3 0,-1 0-1 0,5 1 0 16,-1-1-27-16,-3 0-6 0,0 0-1 0,-1 4 0 16,-3-4-24-16,-4 3 0 0,-8 1 0 0,0 0-700 15,-8 6-139 1</inkml:trace>
          <inkml:trace contextRef="#ctx0" brushRef="#br0" timeOffset="27484.3321">8323 3318 1764 0,'0'0'39'0,"-12"3"8"0,5-3 1 0,-5 11 1 0,-4-1-39 0,1 11-10 16,3 0 0-16,-4 3 0 0,5 7 64 0,-5 0 12 16,5 7 1-16,3 4 1 0,0-4 18 0,4 10 4 15,-4 1 1-15,8 6 0 0,0-3-12 0,4 3-2 16,-4 0-1-16,4-3 0 0,0 0-41 0,0-3-8 15,0-1-1-15,0 4-1 0,0 0-15 0,-4-4-4 16,3-6 0-16,-3 6 0 0,0-6-16 0,-3-1 0 16,-1-6-11-16,0 3 11 15,0-7-134-15,0-3-20 0,4-7-4 0,0-1-963 0</inkml:trace>
          <inkml:trace contextRef="#ctx0" brushRef="#br0" timeOffset="27678.854">8716 4169 2545 0,'0'0'56'0,"0"0"11"0,0 0 2 0,0 0 3 0,0 0-57 0,8 7-15 0,4-4 0 0,3 1 0 16,5 3 8-16,3-4-8 0,4-3 11 0,8 0-11 15,0 0 0-15,4-7 0 0,0 0-10 0,4 4 10 16,-4-4-216-16,-4 3-36 0,31-13-8 15,-15 0 0-15</inkml:trace>
          <inkml:trace contextRef="#ctx0" brushRef="#br0" timeOffset="28071.1709">9650 3792 2044 0,'0'0'45'0,"0"0"10"0,0-7 1 0,0-4 1 0,4 1-45 0,0-4-12 15,4 4 0-15,3-1 0 0,1-6 50 0,4 3 8 16,3 1 2-16,1-1 0 0,3 0-16 0,0 3-4 15,4-2 0-15,1 2 0 0,3 1 23 0,-4 3 4 0,8 0 1 0,-4 4 0 16,4 3-55-16,-4 0-13 0,4 0 0 16,-3 3 0-16,-1 7 0 0,-4 4 0 0,0 4 0 0,4 6 0 15,-7 3 0-15,-5 5 0 0,1-5 0 0,-1 11 0 16,-3 0 34-16,-1 0 4 0,1 0 1 16,-5 4 0-16,1-4-23 0,0 0-4 0,-1-3 0 0,5-1-1 15,-4-3-11-15,-5-3 0 0,5 0 0 0,0-4 0 16,-4-3-36-1,3-4-12-15,-3-3-2 0,0-4-1 0,-8-3-182 0,0-7-37 16,12 0-7-16,-12 0-2 0</inkml:trace>
          <inkml:trace contextRef="#ctx0" brushRef="#br0" timeOffset="28442.8051">10736 3491 1209 0,'0'0'108'0,"0"0"-87"0,0 0-21 0,0 0 0 16,0 0 104-16,0 0 17 0,-8 7 3 0,0 3 1 15,-3 0-15-15,-1 8-3 16,-4 3-1-16,-7 6 0 0,-4 8-1 0,-4 6 0 0,-4 4 0 0,-8 0 0 16,0 4-33-16,-15 9-6 0,-1-2-2 0,-3-1 0 15,8-3-25-15,3-7-6 0,4-3-1 0,8-1 0 16,4 4-51-16,8-10-10 15,4-1-3-15,-1-3 0 0,9-6-112 0,-1-5-24 16,-3 12-4-16,7-15 0 0</inkml:trace>
          <inkml:trace contextRef="#ctx0" brushRef="#br0" timeOffset="28935.1376">10853 4134 2001 0,'15'-7'88'0,"-15"7"20"0,8-3-87 0,-8 3-21 16,0 0 0-16,8 0 0 0,4 0 32 0,-5 7 3 0,1 3 0 0,0-3 0 16,-4 3 5-16,4 1 2 0,-1 3 0 0,-3 3 0 15,0 0-2-15,4 1-1 0,-4-5 0 16,4 5 0-16,-5 2 11 0,1 1 2 0,4-3 1 0,-4-1 0 16,4-7-25-16,-4 1-6 0,-4-11-1 0,0 0 0 15,4 10-13-15,-4-10-8 0,0 0 10 0,0 0-10 16,0 0 12-16,0 0-3 0,0 0-1 0,11-3 0 15,1-1-8-15,4-6 0 0,-1-8 0 0,5 1 8 16,-1-4-26-16,4-3-6 0,-3 0 0 0,3 3-1 16,4 0 25-16,-3 4 17 0,-1 0-2 0,-3 6-1 0,-5 1-22 15,-3 3-5-15,0 7-1 0,-5-3 0 0,-7 3 62 16,8 3 13-16,4 4 3 0,-8 0 0 0,-4 3-64 16,0 4-12-16,4 3-2 0,-4 1-1 0,0-4 24 0,0-1 5 15,0 5 1-15,3-1 0 0,9 0-31 0,-8-3-5 16,0 0-2-16,0 3 0 15,7-6-154-15,-3-1-31 0,-8-10-7 0</inkml:trace>
          <inkml:trace contextRef="#ctx0" brushRef="#br0" timeOffset="29172.9871">12137 3356 1497 0,'23'0'133'0,"-11"0"-106"16,4 7-27-16,3 3 0 0,4 1 261 0,1 9 47 16,-5 11 10-16,5 7 2 0,-1 7-228 0,-4 4-44 0,-7 3-10 0,0 10-2 15,-4 0 20-15,-5 1 3 0,-6-1 1 0,-5 0 0 16,-4-7-10-16,-3 4-2 0,-1 0 0 0,-11 3 0 16,-1-3 0-16,-3 0 0 0,0 0 0 0,-8 3 0 31,0-7-118-31,0 1-24 0,1-11-5 0,-1 3-830 0,0-10-167 0</inkml:trace>
          <inkml:trace contextRef="#ctx0" brushRef="#br0" timeOffset="26005.4506">5007 4702 2574 0,'0'0'56'0,"0"0"12"0,0 0 3 0,0 0 1 0,0 0-57 0,0 0-15 15,0 0 0-15,0 0 0 0,0 0 9 0,0 0-1 16,8 3 0-16,-4 1 0 0,0 2 26 0,3-2 5 16,1-1 1-16,0 1 0 0,-4-1-20 0,4-3-3 15,-4 0-1-15,7 4 0 0,-7-4-16 0,4 3 0 16,0 1 0-16,3-1-9 16,1-3-214-16,-4 4-42 0</inkml:trace>
        </inkml:traceGroup>
        <inkml:traceGroup>
          <inkml:annotationXML>
            <emma:emma xmlns:emma="http://www.w3.org/2003/04/emma" version="1.0">
              <emma:interpretation id="{DA78696E-543B-40F0-A737-A57F73289BE4}" emma:medium="tactile" emma:mode="ink">
                <msink:context xmlns:msink="http://schemas.microsoft.com/ink/2010/main" type="inkWord" rotatedBoundingBox="19797,5964 23873,5667 24062,8250 19985,854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9959.6447">16379 3086 1785 0,'0'0'79'0,"-11"-3"17"0,7 6-77 0,-8 0-19 0,4 1 0 0,0 3 0 16,5 0 108-16,-1 3 17 0,0 1 4 0,0 2 1 16,0 5-67-16,0-4-14 0,4 3-2 0,-4 4-1 15,-4-1 14-15,5 5 2 0,3-1 1 0,-4 3 0 16,-4-2-50-16,-4 2-13 0,8 1 0 0,-3-4 0 15,-5 4 0-15,4-4 0 0,-4-3 0 0,5 3 0 16,-1 0-239-16,0-6-53 16,-19 6-10-16,15-10-2 0</inkml:trace>
          <inkml:trace contextRef="#ctx0" brushRef="#br0" timeOffset="40141.3026">16753 2989 2350 0,'0'0'52'0,"0"0"10"0,0 0 2 0,0 0 3 0,0 14-54 0,-4-4-13 16,8 8 0-16,-8-1 0 0,4 4 18 0,0-1 1 15,4 5 0-15,-4-1 0 0,0 0 36 0,4 0 7 16,-4-3 2-16,4 0 0 16,3 3-80-16,1-3-15 0,-8 0-3 0,0-1-730 15,0-2-145-15</inkml:trace>
          <inkml:trace contextRef="#ctx0" brushRef="#br0" timeOffset="40353.1729">17278 2827 2131 0,'16'13'189'0,"-12"-6"-151"0,0 4-30 0,-4 6-8 15,4 7 14-15,-4 4 2 0,3 3 0 0,-3 7 0 16,4 7 89-16,-4 3 19 0,-4 1 3 0,1 6 1 15,-1-3-64-15,-4 0-12 0,-4-4-2 0,-3 4-1 16,-1-7-27-16,0-3-6 0,-3-1 0 0,-4 8-1 16,-1-1-15-16,1-6 0 0,4-1 0 0,-5-6 0 15,1-1-104-15,-1 1-24 0,5-4-5 0</inkml:trace>
          <inkml:trace contextRef="#ctx0" brushRef="#br0" timeOffset="39567.8841">15184 3169 2131 0,'12'-10'189'0,"-12"10"-151"15,4-7-30-15,4 0-8 0,0 3 14 0,-1 4 2 16,5 4 0-16,-4 6 0 0,3 4 17 0,1 0 4 15,-4 3 1-15,4 4 0 0,-5 3-10 0,5 4-1 16,0 0-1-16,-1-4 0 0,-3 0-26 0,0 0 0 16,0 0 0-16,0-3 0 0,-5-4 40 0,-3 1 2 15,0-4 1-15,0-1 0 0,4-2-33 0,-4-1-10 16,0 1 0-16,0-1 0 0,-7 0 0 0,7-3 0 16,0-7 0-16,0 0 0 0,0 0-11 0,0 0 11 15,0 0-12-15,0 0 12 0,0 0 0 0,0 0 0 16,0-10 0-16,7-4 0 0,1 0 0 0,4-3 0 15,-1-7 0-15,9-1 0 0,3-6 21 0,5 0 5 16,-5-7 1-16,0 0 0 16,4 3-43-16,1 1-8 0,3 3-1 0,0 3-1 0,-4 11 42 0,1 3 8 0,-9 4 1 15,0 6 1-15,-3 4-26 0,-4 10 0 0,-1 4 0 16,-3 4 0-16,0 2 0 0,-4 5 0 0,-4 2 0 0,0 1 0 16,-4 3 8-16,0-7-8 0,-4 0 8 0,4 4-8 15,0-4 12-15,1-3-2 0,-5 0-1 0,4 0 0 16,-4 3-17-16,4-7-4 0,0 0-1 0,4 1 0 15,0-4-92-15,0-4-19 0,0 0-3 16,4 4-922-16</inkml:trace>
          <inkml:trace contextRef="#ctx0" brushRef="#br0" timeOffset="39739.5234">16064 3290 2041 0,'0'0'44'0,"0"0"10"0,0 0 2 0,8-3 2 0,7-4-46 0,1 7-12 16,-8-4 0-16,3 1 0 0,5 6 25 0,3-3 3 16,5-3 1-16,-5 3 0 0,1 0-13 0,-5 0-4 15,5 0 0-15,-1 0 0 16,-3 0-83-16,-1 0-17 0,1 0-3 0</inkml:trace>
          <inkml:trace contextRef="#ctx0" brushRef="#br0" timeOffset="37208.2815">13410 4387 1868 0,'0'0'41'0,"0"0"9"0,0 0 2 0,0 0 0 0,0 0-42 0,0 0-10 0,0 0 0 0,0 0 0 16,0 0 47-16,0 0 7 0,8 3 2 0,3 1 0 15,5-4-4-15,3-7 0 0,12-10 0 0,4-1 0 16,8 1-25-16,-4 3-6 0,4-7-1 0,0 1 0 0,0-1-9 15,-5 3-3-15,1 5 0 0,-7-5 0 0,-1 1-8 16,-8 0 0-16,-4-1 0 0,1-2 8 0,-8 2-8 16,-5 1 0-16,1-4 0 0,-4 4 0 0,0-7 0 15,-4 3 8-15,-4 0-8 0,0 1 0 0,0 2 0 0,-4 1 0 16,-3 0 0-16,-1-1 0 0,0 5 0 16,-3 2 0-16,3 1-9 0,-3-1 9 0,-1 4 0 0,4 4 0 15,5 0 0-15,-5 3 0 0,4 0-10 0,0 6 10 16,1-2-8-16,-1 3 8 0,0 7 0 0,4-4 0 15,-4 7 0-15,4 1 0 0,1 2 0 0,-1 8 0 16,4 0 0-16,0 3 0 0,0 7 10 0,0 3 7 16,4 4 2-16,-4 14 0 0,0 4 30 0,0 2 7 15,0 8 0-15,-4 7 1 0,0-8 0 0,-8 8 0 16,4 6 0-16,-7 4 0 0,-5-7-10 0,-3 0-3 16,0-3 0-16,3-4 0 0,-3-7-26 0,3-3-6 0,1-4 0 15,-1 0-1-15,5-10-11 0,-1-3 10 0,8-8-10 0,-3-3 10 16,3-7-10-16,0-6-17 0,0-5 4 0,5-6 1 31,-1 3-87-31,0-10-17 0,-4-7-3 0,0 0-1 0,4-7-90 16,-7-3-18-16,-13-24-4 0,5-5-1 0</inkml:trace>
          <inkml:trace contextRef="#ctx0" brushRef="#br0" timeOffset="39152.4393">14900 3145 1036 0,'0'0'92'0,"0"0"-73"15,0 0-19-15,0 0 0 0,-7 7 62 0,-5 0 9 0,-4-4 1 0,-3 11 1 16,3 3-14-16,-3 4-3 0,-1 7-1 0,1 3 0 16,-1 7 45-16,1 3 8 0,-4 4 3 0,3 0 0 15,1-3-35-15,3-1-8 0,1 4 0 0,3-3-1 16,-4-1-43-16,9-3-8 0,-1-3-1 0,4 3-1 16,0-7-14-16,0 0 0 0,4-6 0 0,0-1-970 15</inkml:trace>
        </inkml:traceGroup>
      </inkml:traceGroup>
    </inkml:traceGroup>
    <inkml:traceGroup>
      <inkml:annotationXML>
        <emma:emma xmlns:emma="http://www.w3.org/2003/04/emma" version="1.0">
          <emma:interpretation id="{B10C42BC-2AD8-49CC-A2E2-CD72715F5C03}" emma:medium="tactile" emma:mode="ink">
            <msink:context xmlns:msink="http://schemas.microsoft.com/ink/2010/main" type="paragraph" rotatedBoundingBox="5317,7939 14288,9145 13949,11669 4978,104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F9DFE0-4815-4C5E-8AE3-9A1CA4154958}" emma:medium="tactile" emma:mode="ink">
              <msink:context xmlns:msink="http://schemas.microsoft.com/ink/2010/main" type="inkBullet" rotatedBoundingBox="5192,8871 6110,8994 6075,9261 5156,9138"/>
            </emma:interpretation>
            <emma:one-of disjunction-type="recognition" id="oneOf5">
              <emma:interpretation id="interp5" emma:lang="" emma:confidence="0">
                <emma:literal>-</emma:literal>
              </emma:interpretation>
            </emma:one-of>
          </emma:emma>
        </inkml:annotationXML>
        <inkml:trace contextRef="#ctx0" brushRef="#br0" timeOffset="32711.6704">-558 6300 1364 0,'-12'-4'30'0,"8"1"6"0,4 3 2 0,0 0 0 0,8-10-30 0,-4 3-8 15,-8 0 0-15,8 3 0 0,11-3 0 0,-3 0-12 16,-12 7 4-16,0 0 0 0,12-6-10 0,-5-1-2 15,-7 7 0-15,0-7 0 0,0-4 20 0,0 11 0 16,0 0 0-16,0 0 0 0,-7 0 9 0,7 0 6 16,7-10 1-16,-7 10 0 0,0 0-4 0,0 0 0 15,0 0 0-15,4-4 0 0,12 1-12 0,-16 3-10 16,-4-7 2-16,4 7 0 0,16-3 8 0,-5-1 9 16,-11 4-1-16,0 0-8 0,4-7 0 0,-4 7 0 15,4-7 0-15,-4 7 0 0,-8-3 24 0,8 3-3 0,0 0 0 0,0 0 0 16,-8-7 11-16,5 4 1 0,3 3 1 0,0 0 0 15,0 0-10-15,-8-4-1 0,0 1-1 0,8 3 0 16,0 0-11-16,-8-7-3 0,-11 3 0 0,3 4 0 16,1 4 0-16,3-1 0 0,-8 1 0 0,1-1 0 15,-4 4 21-15,-5 0 4 0,1 0 1 0,-4 3 0 16,0 4 15-16,0-4 3 0,-4-3 1 0,0 4 0 16,-4-4-10-16,4 3-3 0,-8-3 0 0,4 0 0 15,-4 0-8-15,0 0-3 0,4 0 0 0,-3 0 0 16,-1-1-29-16,8-2-16 0,0-1 1 0,8 1 1 15,3-4-10-15,1-4-3 0,3 1 0 16,5-1 0-16,7-2-15 0,-4 2-3 0,12 1-1 0,0 3 0 16,0 0-108-16,16-4-22 0</inkml:trace>
      </inkml:traceGroup>
      <inkml:traceGroup>
        <inkml:annotationXML>
          <emma:emma xmlns:emma="http://www.w3.org/2003/04/emma" version="1.0">
            <emma:interpretation id="{3B21AFE7-6EF2-42C4-9552-0359C0F56D03}" emma:medium="tactile" emma:mode="ink">
              <msink:context xmlns:msink="http://schemas.microsoft.com/ink/2010/main" type="line" rotatedBoundingBox="8718,8396 14288,9145 13949,11669 8378,10920"/>
            </emma:interpretation>
          </emma:emma>
        </inkml:annotationXML>
        <inkml:traceGroup>
          <inkml:annotationXML>
            <emma:emma xmlns:emma="http://www.w3.org/2003/04/emma" version="1.0">
              <emma:interpretation id="{D1E24FE9-1EEC-470A-982D-0A15DC0FC1B9}" emma:medium="tactile" emma:mode="ink">
                <msink:context xmlns:msink="http://schemas.microsoft.com/ink/2010/main" type="inkWord" rotatedBoundingBox="8718,8396 14288,9145 13949,11669 8378,1092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3393.9312">2633 7113 1566 0,'-8'-10'69'0,"8"10"15"0,0-7-68 16,0 0-16-16,-4 0 0 0,4 7 0 0,0 0 54 15,0 0 7-15,0 0 2 0,0 0 0 0,8 0-13 0,8 7-2 16,-5 0-1-16,9 10 0 0,-1 4 18 0,5 10 4 16,-1 7 1-16,0 0 0 0,5 7 7 0,-1 0 2 15,-8 7 0-15,5 0 0 0,-1-4-41 0,-4 4-8 16,-3-4-2-16,-4-3 0 0,3-3 4 15,-3-4 1-15,-4 0 0 0,-8-10 0 0,4-4-33 0,-4-7 0 16,0 0 0-16,0-3 0 0,0-3 16 0,0-11-4 16,0 0-1-16,0 0 0 0,0 0 1 0,3-11 1 15,-3-3 0-15,4-3 0 0,-4-11-1 0,4-3 0 16,-8 0 0-16,12-7 0 0,4-3-12 0,7-8 0 16,-3-3 0-16,7 0-10 0,4 1 10 0,1-5 0 15,3-3 0-15,0 4 0 0,0 3 0 0,-4 7-12 16,4 0 2-16,-3 11 0 0,-5 6 10 0,0 11 0 0,-3-1 0 0,-1 15 8 15,1 3-8-15,-5 7 12 0,1 10-4 0,-4 4 0 16,3 7 15-16,1 6 3 0,-8 8 1 0,3-1 0 16,-3 4-3-16,4 0 0 0,-5 0 0 0,5 3 0 15,0-3-8-15,-1-3-1 0,5-4-1 0,-4-3 0 16,-8-4-14-16,7-4 0 0,5-2 8 0,-4-5-8 16,3-2-120-16,1-4-28 0,-1-8-4 0,1 1-2 15</inkml:trace>
          <inkml:trace contextRef="#ctx0" brushRef="#br0" timeOffset="33635.6363">4295 7307 2977 0,'0'0'65'0,"0"0"14"0,8 0 2 0,7 0 3 0,5 0-67 0,7-4-17 16,0 1 0-16,8-1 0 0,-4-3 0 0,12-7 0 15,4 1 0-15,-4-5 0 0,3 1-12 0,-3 3-4 16,4-3 0-16,0 0 0 16,-5 3-12-16,1 0-2 0,-4 7-1 0,0-3 0 15,-4-1-20-15,-8 4-4 0,0 4-1 0,1-1 0 16,-5 1-137-16,-7 0-28 0,3-1-6 0,-7 1-1 16,-1-1 1-16,-7-3 0 0,0-10 0 0,-12 3 0 0</inkml:trace>
          <inkml:trace contextRef="#ctx0" brushRef="#br0" timeOffset="33822.2656">4750 6777 2134 0,'12'11'95'0,"-8"-4"19"0,-4-7-91 0,-4 13-23 0,4 15 0 0,0 7 0 16,-4 6 90-16,4 4 14 0,-4 11 2 0,0-5 1 16,4 1-27-16,-4 0-4 0,4 0-2 0,0 0 0 15,0 0-26-15,0-4-4 0,0-3-2 0,0-7 0 16,-4-6-42-16,4-1 0 0,4-4 0 0,-4-2 0 15,0-8-28-15,4-3-7 0,0-4-1 0,4-3-1 16,-8-7-190-16,8 0-37 0</inkml:trace>
          <inkml:trace contextRef="#ctx0" brushRef="#br0" timeOffset="34013.0642">5595 6725 2790 0,'0'0'61'0,"0"0"13"0,-4 11 2 0,4 10 3 0,-4 6-63 0,8 4-16 16,0 7 0-16,-4 4 0 0,0 3 12 0,0 0 0 16,4-4 0-16,-4 4 0 0,-4-3 16 0,4-1 4 15,0-6 0-15,-4 0 0 16,4-4-61-16,0-7-12 0,0-3-3 0,-4-4 0 16,0-3-134-16,4-4-27 0,0-10-6 0,0 0-1 0</inkml:trace>
          <inkml:trace contextRef="#ctx0" brushRef="#br0" timeOffset="34237.8235">6396 6428 2948 0,'8'17'65'0,"0"7"14"0,0 8 2 0,3 13 1 0,1 13-66 0,4 12-16 0,-1 6 0 0,-3 7 0 15,-4-4 29-15,0 4 3 0,-5-3 0 0,-6 3 0 16,-5-7 11-16,-4 0 2 0,-3-7 1 0,-9 0 0 15,-3-6-22-15,-4-8-5 0,-4 0-1 0,-4-3 0 16,0-7-18-16,-12-3 0 0,-7-1 0 0,-8-6 0 16,-4 3-116-16,-4-7-26 0,-4 4-6 15,-19-4-1167-15</inkml:trace>
          <inkml:trace contextRef="#ctx0" brushRef="#br0" timeOffset="34649.8899">2014 6563 1796 0,'0'0'80'0,"0"0"16"15,-4 7-77-15,0 13-19 0,4 12 0 0,-4 9 0 16,1 11 81-16,3 10 13 0,-4 14 2 0,0 11 1 16,0 6 17-16,-4 1 3 0,0 3 1 0,-3 3 0 15,-1-3-46-15,4-7-8 0,0 0-3 0,5 0 0 0,-1-7-39 16,8-11-8-16,3-3-2 0,17-6 0 0,3-11-28 16,8-14-7-16,16-4-1 0,15-13-800 15,12-14-161-15</inkml:trace>
          <inkml:trace contextRef="#ctx0" brushRef="#br0" timeOffset="35076.0278">7463 6269 2534 0,'0'0'56'16,"0"0"11"-16,8 7 2 0,-1 7 3 0,1 10-58 0,-4 7-14 0,4 7 0 0,-4 14 0 0,-4 3 53 0,0 7 8 15,-8 8 2-15,0 6 0 0,0 0-9 0,1-7-2 16,-9 4 0-16,4 3 0 0,1-7-35 0,-1 0-7 15,0-3-2-15,-3 3 0 16,3 0-65-16,0-3-14 0,1-7-2 0,-5 0-1176 16</inkml:trace>
          <inkml:trace contextRef="#ctx0" brushRef="#br0" timeOffset="35486.501">7377 8057 2098 0,'0'0'46'0,"0"0"10"0,0 0 1 0,0 0 3 0,-4 7-48 0,4-7-12 0,-4 11 0 0,4-1 0 15,0 4 45-15,0-7 7 0,4 3 2 0,0 1 0 16,0-1 16-16,0-3 3 0,-4 3 1 0,8-3 0 15,-8 0-14-15,4 0-4 0,3-4 0 0,-7-3 0 16,0 7-3-16,0-7-1 0,4 7 0 0,-4-7 0 16,0 0-36-16,0 0-7 0,0 0-1 0,0 0-8 15,0 0 12-15,0 0-4 0,0 0 0 0,0 0-8 16,0 0 12-16,0 0-4 0,-7-3 0 0,7 3-8 16,0 0 0-16,0 0 0 0,-4-7 0 0,4 7 0 0,0 0 0 15,7-7 0-15,-3 0-10 0,-4 7 10 0,8-3-13 0,0-1 5 16,4 4 8-16,-12 0-13 0,3 4 13 0,5-1 0 15,-8-3 0-15,8 3 0 0,-8-3 0 0,8 7 0 16,-8-7 0-16,0 0 0 0,0 0-8 0,0 0 8 16,0 0-13-16,0 0 5 15,0 0-77-15,0 7-15 0,0-7-4 0,0 0-1102 16</inkml:trace>
        </inkml:traceGroup>
      </inkml:traceGroup>
    </inkml:traceGroup>
    <inkml:traceGroup>
      <inkml:annotationXML>
        <emma:emma xmlns:emma="http://www.w3.org/2003/04/emma" version="1.0">
          <emma:interpretation id="{CCC3EA26-594D-4DED-9D7C-0DE9A7DF5D9A}" emma:medium="tactile" emma:mode="ink">
            <msink:context xmlns:msink="http://schemas.microsoft.com/ink/2010/main" type="paragraph" rotatedBoundingBox="6606,12309 15347,12231 15364,14100 6623,141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D8000A-1AD4-4BF2-B8BF-C068EF89FC82}" emma:medium="tactile" emma:mode="ink">
              <msink:context xmlns:msink="http://schemas.microsoft.com/ink/2010/main" type="inkBullet" rotatedBoundingBox="6608,12490 7084,12486 7098,14032 6622,14037"/>
            </emma:interpretation>
          </emma:emma>
        </inkml:annotationXML>
        <inkml:trace contextRef="#ctx0" brushRef="#br0" timeOffset="44026.1209">512 9652 1555 0,'-4'0'138'0,"-4"-3"-110"15,-4-1-28-15,1 4 0 0,-5 7 46 0,1 4 4 16,-9 6 1-16,1 7 0 0,-4 11-7 0,-4 3-2 16,-4 3 0-16,-4 4 0 0,-4 7-3 0,4 0-1 15,4 0 0-15,4 0 0 0,4-7-21 0,3 0-4 16,9 0-1-16,3-4 0 0,12 1-12 0,4-8 9 16,-4 1-9-16,11-1 8 0,9-2-8 0,-1-5 8 15,1-2-8-15,-1-1 8 0,5-7-8 0,-5 0 0 16,1-3 0-16,-1-7 0 0,1 0-12 0,-5 0 1 0,5-4 1 15,-9-3 0 1,5-3-22-16,3-1-4 0,-3-2 0 0,-1-1-1 0,1-4 10 0,0 1 3 0,-5-4 0 0,1 0 0 16,3 0 15-16,-3 4 9 0,-4-4-10 0,0 4 10 15,-4 3 0-15,-1 3 8 0,-3 4 1 0,0 0 0 16,0 0 38-16,-11 4 7 0,3-1 2 16,-4 8 0-16,1 3-4 0,-5-1-1 0,1 5 0 0,-1 2 0 15,0-2-21-15,1-1-4 0,3 4-1 0,-3-4 0 16,3 0-17-16,0 1-8 0,4 2 0 0,1-6 8 15,3 0-8-15,4-4 0 0,0 4 0 0,4-3 0 16,3 3 8-16,1-4-8 0,4 4 8 0,-4 0-8 0,3-1 0 16,1 1 0-16,0 0 0 0,-5-4 0 0,5 1 0 0,-4-1 0 15,4-3 8-15,-5 4-8 0,1-8 0 0,0 4 0 16,-8-7 0-16,12 0 8 0,-1 0-8 16,-3-4 10-16,4 1-10 0,-4-4 10 0,3 4-10 0,1-4 8 15,-4-4-8-15,-1 4 8 0,1-3-8 0,0 3 0 16,-4 4 0-16,-4-4 8 0,0 7 10 0,0 0 2 15,0 0 0-15,0 0 0 0,0 0-8 0,0 0-2 16,-4 10 0-16,-4 0 0 0,0 11 4 0,-3 0 1 16,-1 7 0-16,-3-4 0 0,-1 4 4 0,4-1 1 15,-3 1 0-15,3-7 0 0,0 3 1 0,5-3 1 16,3-8 0-16,0 5 0 0,4-4-22 0,0 3 0 16,0-3 0-16,4 0 0 15,0-4-97-15,7 0-24 0,-3 1-5 0,0-4-955 0</inkml:trace>
      </inkml:traceGroup>
      <inkml:traceGroup>
        <inkml:annotationXML>
          <emma:emma xmlns:emma="http://www.w3.org/2003/04/emma" version="1.0">
            <emma:interpretation id="{B2675E9A-26B4-40DF-BB59-9957BFDD3855}" emma:medium="tactile" emma:mode="ink">
              <msink:context xmlns:msink="http://schemas.microsoft.com/ink/2010/main" type="line" rotatedBoundingBox="9016,12288 15347,12231 15364,14100 9033,14156"/>
            </emma:interpretation>
          </emma:emma>
        </inkml:annotationXML>
        <inkml:traceGroup>
          <inkml:annotationXML>
            <emma:emma xmlns:emma="http://www.w3.org/2003/04/emma" version="1.0">
              <emma:interpretation id="{3F191F29-5BF6-4C09-A60C-90F38330A717}" emma:medium="tactile" emma:mode="ink">
                <msink:context xmlns:msink="http://schemas.microsoft.com/ink/2010/main" type="inkWord" rotatedBoundingBox="9018,12527 10249,12516 10258,13564 9028,1357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4901.2392">2524 10285 1555 0,'0'0'68'0,"0"0"16"0,0 0-68 0,0 0-16 16,-4 11 0-16,0-1 0 0,-4 7 118 0,5 1 20 15,-5 6 4-15,0 0 1 0,-4 4-73 0,4-1-14 16,5-2-4-16,-5 2 0 0,4 1-35 0,4-4-7 0,0-3-2 0,0 0 0 15,0 3 7-15,4-7 1 16,4 0 0-16,3 1 0 0,1-1 17 0,-4-7 4 0,7-3 1 0,-3 0 0 16,4 0-13-16,-1 0-2 0,1-3-1 15,-1-1 0-15,1 1-8 0,-1-8-2 0,-3 1 0 0,4-1 0 16,-1 1-12-16,-3-4 0 0,3 3 0 0,-3-3 0 31,-4 4-41-31,4-1-11 0,-5-6-3 0,5 3-683 0,-4-3-137 0</inkml:trace>
          <inkml:trace contextRef="#ctx0" brushRef="#br0" timeOffset="45107.9081">2738 9752 2372 0,'-4'-10'52'0,"0"-4"12"0,-4 4 1 0,8-4 1 0,-3 4-53 0,3-1-13 16,0 11 0-16,0 0 0 0,0 0 0 0,0 0 0 15,0 0 0-15,3 14-700 16,-3 0-144-16</inkml:trace>
          <inkml:trace contextRef="#ctx0" brushRef="#br0" timeOffset="45507.7786">3170 10251 2372 0,'0'0'52'0,"0"0"12"0,8-4 1 0,3-3 1 0,-3 4-53 0,4 3-13 0,4 3 0 0,-1 8 0 16,1 2 28-16,-1 1 4 0,-3 0 0 0,3 3 0 15,1 4-16-15,-4 0-4 0,-4 0 0 0,-1-1 0 16,-3 1 4-16,4 0 1 0,-4-4 0 0,-4 1 0 16,0-1-7-16,4-7-2 0,-4 4 0 0,-4-4 0 15,4-3-8-15,0-7 0 0,0 0-10 0,0 0 10 16,0 0 0-16,0 0 0 0,0 0 0 0,0 0 0 0,0 0 0 0,8-3 0 16,-4-4 0-16,3-3 0 0,1-1 0 15,4-6 0-15,-1 3 8 0,1-3-8 0,0 0 0 0,3-1 0 16,-3 4 0-16,0 1 0 0,-4 6 25 0,3 0 2 15,1 3 0-15,-4 4 0 0,3 0-6 0,1 0-1 16,0 7 0-16,-1 0 0 0,1 0-11 0,-4 3-9 16,0 1 12-16,3 3-12 0,1-1 0 0,0 5 0 15,-5-4 0-15,5-4 0 16,0 4-44-16,-1 0-10 0,1-1-2 0,-4 1-741 16,-4 0-149-16</inkml:trace>
        </inkml:traceGroup>
        <inkml:traceGroup>
          <inkml:annotationXML>
            <emma:emma xmlns:emma="http://www.w3.org/2003/04/emma" version="1.0">
              <emma:interpretation id="{D9DA0D33-31FA-4E9F-AA15-EE18E607AA8A}" emma:medium="tactile" emma:mode="ink">
                <msink:context xmlns:msink="http://schemas.microsoft.com/ink/2010/main" type="inkWord" rotatedBoundingBox="12176,12260 14215,12241 14232,14110 12193,14128"/>
              </emma:interpretation>
              <emma:one-of disjunction-type="recognition" id="oneOf8">
                <emma:interpretation id="interp8" emma:lang="" emma:confidence="0">
                  <emma:literal>t.</emma:literal>
                </emma:interpretation>
                <emma:interpretation id="interp9" emma:lang="" emma:confidence="0">
                  <emma:literal>to</emma:literal>
                </emma:interpretation>
                <emma:interpretation id="interp10" emma:lang="" emma:confidence="0">
                  <emma:literal>+</emma:literal>
                </emma:interpretation>
                <emma:interpretation id="interp11" emma:lang="" emma:confidence="0">
                  <emma:literal>+.</emma:literal>
                </emma:interpretation>
                <emma:interpretation id="interp12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50123.552">7132 10780 1994 0,'0'0'44'0,"-4"-4"8"0,-4 1 3 0,8 3 1 0,0 0-44 0,0 0-12 16,0 0 0-16,0 0 0 0,0 0 30 0,12 0 4 15,4-3 1-15,3-4 0 0,12 0-2 0,0 0 0 16,4-7 0-16,4 4 0 0,0 3-16 0,-4-4-3 16,0 1-1-16,4 0 0 15,-8 6-32-15,0-3-6 0,-3 4-2 0,-1-1 0 16,-4 1-169-16,-3-4-35 0,7-4-6 0,-11 5-2 0</inkml:trace>
          <inkml:trace contextRef="#ctx0" brushRef="#br0" timeOffset="50375.3605">7545 10382 1825 0,'0'0'40'0,"0"0"8"0,0 0 1 0,0 0 3 16,-4-3-41-16,4 3-11 0,-4 7 0 0,-4-1 0 15,4 12 53-15,-4 3 9 0,1 3 2 0,-1 3 0 16,-4 5 12-16,-3 2 2 0,3 4 1 0,-4 4 0 15,1-1-5-15,-1 1-1 0,4 3 0 0,1 0 0 16,-1 0-17-16,0 0-3 0,1-4-1 0,3 4 0 16,0-7-38-16,0 4-14 0,1-8 9 0,3-3-9 0,0 1 0 0,0-8-20 15,0 0 3-15,4-7 1 16,4 1-45-16,0-5-9 0,8 1-2 0,-1-7-1076 16</inkml:trace>
          <inkml:trace contextRef="#ctx0" brushRef="#br0" timeOffset="49205.4933">5610 9659 1220 0,'0'0'27'0,"-4"-7"5"0,4-3 2 0,0 3 0 0,0 0-34 0,0 7 0 0,0 0 0 0,0 0 0 16,0 0 52-16,4-4 3 0,0-2 1 0,8 2 0 15,-4 1-2-15,7-1 0 0,1-3 0 0,3-3 0 16,8 3 5-16,1-3 1 0,11 3 0 0,11-7 0 16,1 3 4-16,7 1 2 0,1-4 0 0,7 0 0 15,-4 1-24-15,8 2-5 0,4-3-1 0,-4 4 0 16,-4 0-11-16,0-1-2 0,-3 8-1 0,3-4 0 15,-12 3-22-15,1 1 0 0,-8-1-10 0,-1 1 10 16,-7 0-84-16,0 3-9 0,0 0-3 16,0 0-811-16</inkml:trace>
          <inkml:trace contextRef="#ctx0" brushRef="#br0" timeOffset="49717.6432">5898 10846 172 0,'0'0'16'0,"-4"3"-16"16,-3 1 0-16,-1-1 0 0,0 1 182 0,4-1 34 15,-4 4 6-15,1-4 2 0,3 1-104 0,0-1-21 16,4-3-4-16,0 0-1 0,-4 11-20 0,4-11-4 16,0 0-1-16,8 7 0 0,-1-1-13 0,5-6-2 15,0 4-1-15,3-8 0 0,9 4 24 0,3-6 5 16,4-1 1-16,4 0 0 0,8 0-15 0,0-4-4 15,-4 1 0-15,4 3 0 0,3 4-31 0,-3-4-6 16,4 3-2-16,-1 1 0 16,1 3-92-16,-4-4-18 0,0 4-4 0,3 0-877 0</inkml:trace>
          <inkml:trace contextRef="#ctx0" brushRef="#br0" timeOffset="48819.0423">6194 9791 403 0,'0'-25'36'0,"0"11"-36"15,0 1 0-15,4-5 0 0,0 5 316 0,-4 2 56 0,4 1 11 0,0 6 2 16,-4 4-257-16,0 0-51 0,0 0-10 0,7 11-3 15,1 3-14-15,0 6-3 0,0 15-1 0,7 3 0 16,1 10 26-16,3 8 4 0,1 6 2 0,-5 7 0 16,5 4-8-16,-5 3-2 0,1-3 0 15,-8-4 0-15,0-4-34 0,-5-2-7 0,1-4-2 0,-8-8 0 16,-3-2-13-16,-1-4-2 0,0-7-1 0,0-7 0 16,-3 0-1-16,3-10-8 0,-4 0 12 0,4-7-4 15,1-4-8-15,3 0-11 0,0-3 3 0,4-7 0 16,0 0-36-1,0 0-6-15,0 0-2 0,0 0 0 0,4-7-177 0,0-7-36 16,3-10-7-16,-7-3-2 0</inkml:trace>
        </inkml:traceGroup>
        <inkml:traceGroup>
          <inkml:annotationXML>
            <emma:emma xmlns:emma="http://www.w3.org/2003/04/emma" version="1.0">
              <emma:interpretation id="{898C88F5-6498-4ACE-A942-B40E1E9E0B8C}" emma:medium="tactile" emma:mode="ink">
                <msink:context xmlns:msink="http://schemas.microsoft.com/ink/2010/main" type="inkWord" rotatedBoundingBox="15332,13899 15362,13898 15362,13951 15332,13951"/>
              </emma:interpretation>
            </emma:emma>
          </inkml:annotationXML>
          <inkml:trace contextRef="#ctx0" brushRef="#br0" timeOffset="50556.4154">8790 11109 2754 0,'-4'-14'60'0,"4"7"13"0,-8-4 3 0,1 5 1 0,7-1-61 0,-4 0-16 15,4 7 0-15,-8 0-1221 0</inkml:trace>
        </inkml:traceGroup>
      </inkml:traceGroup>
    </inkml:traceGroup>
    <inkml:traceGroup>
      <inkml:annotationXML>
        <emma:emma xmlns:emma="http://www.w3.org/2003/04/emma" version="1.0">
          <emma:interpretation id="{EBF9DBD4-5412-4FF1-8A2C-4EBD9BE38930}" emma:medium="tactile" emma:mode="ink">
            <msink:context xmlns:msink="http://schemas.microsoft.com/ink/2010/main" type="paragraph" rotatedBoundingBox="4781,14981 24895,14221 24971,16241 4857,17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D3A644-163C-4497-98A8-D6483A9B1B33}" emma:medium="tactile" emma:mode="ink">
              <msink:context xmlns:msink="http://schemas.microsoft.com/ink/2010/main" type="line" rotatedBoundingBox="4781,14981 24895,14221 24971,16241 4857,17000"/>
            </emma:interpretation>
          </emma:emma>
        </inkml:annotationXML>
        <inkml:traceGroup>
          <inkml:annotationXML>
            <emma:emma xmlns:emma="http://www.w3.org/2003/04/emma" version="1.0">
              <emma:interpretation id="{B950983A-714D-4FA5-A2B9-D7EC89190EB1}" emma:medium="tactile" emma:mode="ink">
                <msink:context xmlns:msink="http://schemas.microsoft.com/ink/2010/main" type="inkWord" rotatedBoundingBox="4781,14981 8439,14843 8512,16763 4854,1690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4534.2115">49 12655 1832 0,'0'0'40'0,"-4"10"9"0,-8 4 2 0,4 10 0 0,4 4-41 0,-3 10-10 0,-9 7 0 0,-3 4 0 16,-5 6 104-16,1 7 18 0,0 7 4 0,-1 1 1 16,-7-1-60-16,4-4-12 0,7 1-3 0,-3-4 0 15,0-3-32-15,-5 0-6 0,5-7-2 0,4-4 0 16,-1 1-12-16,5-8-10 0,-9-3 2 0,9-6 0 16,7-5-44-1,-8-6-9-15,1-4-2 0,-1 1 0 0,8-5-140 0,1-2-28 16,-13-4-5-16,9-7-2 0</inkml:trace>
          <inkml:trace contextRef="#ctx0" brushRef="#br0" timeOffset="54378.0879">-586 12876 1940 0,'0'0'43'0,"0"0"9"0,0 0 1 0,0 0 1 0,-11-3-43 0,11 3-11 16,7-4 0-16,-7 4 0 0,0 0 28 0,0 0 3 15,8 7 1-15,12 0 0 0,11 0-23 0,0-3-9 16,-4-1 8-16,4 1-8 0,12-8 30 0,0 1 1 16,0-8 0-16,0 4 0 0,7-6-2 0,1-1 0 15,-5 0 0-15,1 4 0 0,-8-8-21 0,0 8-8 16,12-4 0-16,-12 0 0 0,-4 4 0 0,-4-1-12 15,0 1 1-15,-4 0 0 16,-4 3-65-16,1 0-12 0,-9 0-4 0,1 3-520 16,-4 1-105-16</inkml:trace>
          <inkml:trace contextRef="#ctx0" brushRef="#br0" timeOffset="53923.5392">-1236 12288 921 0,'12'-17'20'0,"-16"10"4"0,-4-3 0 0,1-1 4 0,10 4-28 0,-6-3 0 0,-5 3 0 0,0 0 0 16,0 0 52-16,0 0 4 0,1 0 2 0,-1 4 0 16,-4 0-10-16,4-1-3 0,8 4 0 0,0 0 0 15,-7 0 3-15,7 0 0 0,0 0 0 0,-8 10 0 16,4 1 1-16,-4 10 1 0,0 3 0 0,-3 7 0 15,-1 10 25-15,-4 8 5 0,-3 6 0 0,0 11 1 16,-5 10 4-16,-3 4 1 0,-4-1 0 0,4 4 0 0,-5 7-35 16,1-3-7-16,4-1-2 0,-4-3 0 0,4-3-15 15,7-8-3-15,9-6-1 0,-1 0 0 0,0-4-23 0,8-7 8 16,8-6-8-16,4 3 0 0,8-4 0 0,-1-3 0 16,8 0 0-16,5 0 0 0,3-7 0 0,8 0 0 15,4-10-9-15,3 7 9 16,13-11-92-16,3-7-13 0,-4-3-3 0,1-4-881 15</inkml:trace>
          <inkml:trace contextRef="#ctx0" brushRef="#br0" timeOffset="55333.9057">1022 12119 2300 0,'15'-38'102'0,"-11"20"21"0,-4 8-99 0,4-4-24 15,0 7 0-15,-4 7 0 0,0 0 35 0,0 0 1 16,-4 18 1-16,4-1 0 0,-8 11-25 0,4 3-4 16,-11 3-8-16,3 4 11 0,-3 4 4 0,-1 10 1 15,-3 7 0-15,-1 6 0 0,1 1 32 0,-9 3 8 0,1 4 0 0,-4 0 1 16,0-1-29-16,4 1-7 16,-1 3-1-16,1-7 0 0,4 0-12 0,3-3-8 0,1-7 8 0,7-4-8 15,-3-6 11-15,-1-8-3 0,0-3 0 16,1-7 0-16,-1-3-8 0,5-7 8 0,-1-7-8 15,0-4 8-15,5-3-8 0,-1 0 0 0,0-7 0 16,0 0 0-16,4-11 0 0,0 1 0 0,0-4 0 16,4-3 0-16,4-4-11 0,4-3-4 0,4-4-1 15,0-3 0-15,3 0 4 0,1 0 1 0,3 3 0 0,1 4 0 16,-5 3 11-16,1 4 0 0,-5 7 0 0,1 3 0 16,-4 3 0-16,4 8 0 0,-1-1 0 0,-3 11-8 15,-4 0 8-15,0 3 16 0,-4 4-4 0,0 3-1 16,0 0-11-16,0 0 12 0,0-3-12 0,0 3 12 15,0-6-12-15,0-1 0 0,4 0 0 0,0-6 0 16,-1-1 0-16,5-3 0 0,4-4 0 0,3 1 0 16,1-4 0-16,0-7 0 0,7 0 0 0,0-3-11 0,-3-1-4 15,3-6-1-15,0-4 0 0,1 1 0 0,-1-8 8 0,1 4 8 16,3-1-13-16,-4-2 5 0,4-1-9 0,-3 4-2 16,-1 7 0-16,-3-1 0 0,-5 8 38 0,1 6 7 15,-5-3 2-15,1 7 0 0,-8 4-13 0,8-1-3 16,-1 4 0-16,-3 7 0 0,0 0-1 0,0 3-1 15,-1 1 0-15,1 2 0 0,0-2-10 0,0-1 0 16,0 0 0-16,-5-3 0 0,-3 0 0 0,4-7 0 16,4 3 0-16,-8-10 0 0,8 7 0 0,-8-7-11 15,8 4 3-15,-1-4 0 0,5 0 8 0,0-4 0 16,-1 1 0-16,5-8 0 0,-4 1-12 0,3 0-1 16,5-4 0-16,-5 3 0 0,9-6 13 0,-5 0 0 15,1-4 0-15,-1 4 0 0,4-4 0 0,1 4-16 16,-5 3 5-16,5 0 1 0,-1 0 10 0,-4 4 0 0,1 3 0 15,-1 3 0-15,-3-3 0 0,3 7 8 0,-3-3-8 0,-1 0 11 16,5 9-3-16,-1-2-8 0,1 3 12 16,-1-4-4-16,-3 1 0 0,-1 6 0 0,-3 0 0 15,4 1 0-15,-5 3-8 0,1-4 10 0,0 0-10 0,-5 1 10 16,1 3 24-16,0 0 5 0,-4 3 1 0,-4-3 0 16,0 3-26-16,-4-3-5 0,-8 0-1 0,5 3 0 15,-5 0 6-15,-4-3 1 0,-3 3 0 0,-4 1 0 16,-9-1-3-16,1 0 0 0,-4 1 0 0,-4-1 0 15,0-7-12-15,0 4-16 0,-3-4 3 0,-1-3 1 16,4-3-92-16,4-4-19 0,-4 0-3 0,8-7-696 16,-4-3-139-16</inkml:trace>
          <inkml:trace contextRef="#ctx0" brushRef="#br0" timeOffset="55435.9887">1637 12351 1843 0,'7'-21'164'0,"-7"14"-132"16,4-3-32-16,0-1 0 0,0 8 59 0,-4 3 5 15,0-7 0-15,0 7-649 16,0 0-131-16</inkml:trace>
        </inkml:traceGroup>
        <inkml:traceGroup>
          <inkml:annotationXML>
            <emma:emma xmlns:emma="http://www.w3.org/2003/04/emma" version="1.0">
              <emma:interpretation id="{1194E909-7859-4A46-B3FD-381DD65507CA}" emma:medium="tactile" emma:mode="ink">
                <msink:context xmlns:msink="http://schemas.microsoft.com/ink/2010/main" type="inkWord" rotatedBoundingBox="9816,15465 12446,15366 12486,16421 9856,1652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6300.2265">3649 12984 1292 0,'15'-14'57'0,"-7"3"12"0,0 5-55 0,0-5-14 0,3 1 0 0,-3-4 0 16,0 4 83-16,0-4 13 0,-1 0 4 0,1 0 0 15,0 0 9-15,-4 4 3 0,0-7 0 0,-4 6 0 16,0 1-36-16,-8-1-6 0,0 1-2 0,0 3 0 15,-7 4-12-15,-5 3-4 0,-3 3 0 0,-4 4 0 16,0 3-33-16,-5 8-7 0,1 2-2 0,0 8 0 16,-4 0-10-16,4 3 0 0,4 4 0 0,0-4 0 0,3 3 0 15,5-6 0-15,3 0 0 0,5-4 8 16,3-7-8-16,4 0-17 0,0-3 4 0,4-3 1 16,4-1-14-16,-4-10-2 0,12 0-1 0,-1 0 0 0,9-7 13 0,3 0 4 15,0-7 0-15,5 0 0 0,-1-3 2 0,4-4 1 16,0 1 0-16,-4-1 0 0,4 0 9 0,-3 0 0 15,-1 4 0-15,0 0-8 0,-7 6 16 0,-5 5 3 16,-3-1 1-16,0 7 0 0,-5 3 22 0,1 7 5 16,-4 11 1-16,-4 3 0 0,-4 1-23 0,0 6-4 15,0 3-1-15,-7 1 0 0,-1 10 7 0,-4-4 1 16,-3 4 0-16,0-3 0 0,-5-1 6 0,1 1 2 16,-1-4 0-16,-3-3 0 0,0-1-20 0,-4 1-8 15,8-4 8-15,-5-7-8 16,1 0-28-16,4-6-12 0,-5-1-1 0,5-3-1 15,0-4-115-15,-1-3-23 0,5 0-5 0</inkml:trace>
          <inkml:trace contextRef="#ctx0" brushRef="#br0" timeOffset="56473.0236">3882 13243 2257 0,'0'0'49'0,"0"0"11"0,4 7 1 0,0 7 3 0,4 3-51 0,-4 4-13 0,-4 0 0 0,4 3 0 15,-4 0 54-15,0 0 8 0,0 1 2 0,-4 2 0 16,0 1-52-16,0 0-12 0,0-4 0 0,0-3 0 16,0-4-229-16,-4 0-49 0,-3 0-10 15,11-17-1-15</inkml:trace>
          <inkml:trace contextRef="#ctx0" brushRef="#br0" timeOffset="56592.7067">4244 12620 1818 0,'-8'-27'80'0,"8"20"17"0,0 7-77 0,0 0-20 0,0 0 0 0,0 0-804 16</inkml:trace>
          <inkml:trace contextRef="#ctx0" brushRef="#br0" timeOffset="56876.8898">4342 12997 1440 0,'0'0'128'0,"7"21"-103"0,-3 0-25 0,0 3 0 16,4 7 120-16,-8 4 18 0,4 0 4 0,0-4 1 15,-4 3-32-15,0 1-7 0,0-4 0 0,4-3-1 16,-4-1-47-16,3-6-8 0,1 0-3 0,-4-4 0 16,4-6-29-16,0-1-7 0,-4-10-1 0,4 7 0 15,-4-7 7-15,0 0 1 0,8 0 0 0,3-4 0 16,1-3 19-16,0-3 4 0,-1-4 1 0,-3 0 0 15,4-3-23-15,0 0-4 0,3-7-1 0,1-4 0 16,-1 4-12-16,-3-4 0 0,4-3 0 0,-1 3 0 16,1-3 0-16,-1 3 0 0,1 4 0 0,3 0 0 15,-3 3 0-15,-1 0 0 0,9 4-8 0,-9 3 8 16,-3 4-131-16,4 3-19 0,-9 0-4 16,5 7-910-16</inkml:trace>
          <inkml:trace contextRef="#ctx0" brushRef="#br0" timeOffset="57371.354">5034 13233 1951 0,'0'0'43'0,"8"-4"9"0,0-3 1 0,4-3 2 0,-1 0-44 0,-3-4-11 16,8 0 0-16,-1 0 0 0,1-3 48 0,-5-1 7 16,-3 1 1-16,4-4 1 0,-1 1-32 0,1-1-6 15,-4-3-2-15,-4-4 0 0,0 4-5 0,4 7-2 16,-8-4 0-16,0 3 0 0,-4 5 29 0,0-1 5 0,0 7 2 15,0 0 0-15,-4 3-2 0,-4 8-1 16,1 3 0-16,-5 7 0 0,1 3-35 0,-5 7-8 16,-3 7 0-16,3 4 0 0,-3 3 8 0,4 0 0 0,-1 4 0 15,1 3 0-15,3-4-8 0,1 1 0 16,3-8 0-16,4 1 0 0,4-4 0 0,0-3 0 0,0-8 0 0,8 1 0 16,0-7 28-16,0 0 3 0,4-7 1 0,-4 0 0 15,7-4-32-15,1 1 0 0,4-8 0 0,-1 1 0 16,9-4 0-16,-5-4 0 0,4-3 0 0,9-3 0 15,3-4 0-15,0 1 0 0,0-8 0 0,4 4 0 16,-1-4-20 0,5-3-11-16,0 0-1 0,4 3-1 0,-4 0 21 0,3-3 4 0,-7 0 8 0,4 4-13 15,-8-1 13-15,-4 4 0 0,4 3 0 0,0 0 0 16,-4 7 0-16,1 0 0 0,-9 8 0 0,0 2-9 0,-7 4 9 16,-5 4 11-16,1 2-3 0,0 5 0 0,-4 3 20 15,-4-1 4-15,-8 5 1 0,0 3 0 0,-4-1-13 16,0 5-4-16,-4-8 0 0,-3 4 0 0,-5-1 1 0,5-2 0 15,-5-5 0-15,1 5 0 0,-1-8 12 0,-3 4 3 16,0-4 0-16,-4-3 0 0,-1 0-32 0,1 0 0 16,0-3 0-16,0-1 0 15,3-3-26-15,1 3-11 0,-4 1-3 0,7-1 0 16,1-3-121-16,7 4-25 0,0-1-5 0,1-3-1 0</inkml:trace>
        </inkml:traceGroup>
        <inkml:traceGroup>
          <inkml:annotationXML>
            <emma:emma xmlns:emma="http://www.w3.org/2003/04/emma" version="1.0">
              <emma:interpretation id="{EF83169B-C456-4914-8DF5-3DE9EE75E33B}" emma:medium="tactile" emma:mode="ink">
                <msink:context xmlns:msink="http://schemas.microsoft.com/ink/2010/main" type="inkWord" rotatedBoundingBox="13593,15361 16512,15251 16543,16080 13625,1619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7924.3425">7039 13001 1152 0,'7'-10'102'0,"1"6"-82"0,0-3-20 0,8 0 0 0,3 4 95 0,0-4 14 16,5 3 3-16,3-2 1 0,4-5-31 0,4 4-6 15,-4-3-2-15,4-1 0 0,-3-2-14 0,-5-5-4 16,0 1 0-16,0 0 0 0,-3-1-14 0,-1-2-3 16,0-1-1-16,-3-3 0 0,-1-4-5 0,-3 4-1 15,-5-4 0-15,1 0 0 0,0-3-10 0,-4 7-2 16,-1 0-1-16,-3 3 0 0,0 4 16 0,-4 0 3 15,-4 3 1-15,-4 7 0 0,1 3-6 0,-5 11-1 16,0 0 0-16,-7 10 0 0,-4 8 0 0,-9 9 0 16,1 8 0-16,-8 6 0 0,0 4-16 0,-3 0-3 0,-1 3-1 0,8 1 0 15,4 3-4-15,3-4 0 0,5 0-8 0,4-3 12 16,3-3-12-16,4-8-10 0,5-6 2 0,7-4 0 31,0-7-49-31,3-7-10 0,9-3-1 0,0-3-1 16,-1-5-95-16,9-6-18 0,3 0-4 0,5-6-445 0,3-8-89 0</inkml:trace>
          <inkml:trace contextRef="#ctx0" brushRef="#br0" timeOffset="58205.7218">7836 12645 2055 0,'0'0'91'0,"0"0"19"0,0 0-88 16,0 0-22-16,0 13 0 0,0 8 0 0,-3 0 24 0,-1 7 0 15,-8-1 0-15,4 8 0 0,0 0 29 16,-3-1 7-16,-1 1 0 0,4-1 1 0,4-3-5 0,-3 1 0 15,-1-5-1-15,0-3 0 0,4 1-9 0,4-5-2 16,0-6 0-16,0 0 0 0,0 0-26 0,0-4-6 16,4 1 0-16,0-4-1 0,-4-7-3 0,4 3-8 15,0 4 12-15,4-7-4 0,-5 0-8 0,5-7 12 16,0 0-12-16,0-3 12 0,0-1-4 0,3-2 0 16,-3-5 0-16,4-2 0 0,-1-8-8 0,1 4 0 15,4-4 0-15,-1 0 0 0,1 1 0 0,7-1-17 16,-3 0 4-16,3 4 1 15,0-4-48-15,1 4-10 0,3 0-2 0,-4 3 0 16,4 4-131-16,-3-4-26 0,-5 7-6 0,1 0-373 0,-5 4-74 16</inkml:trace>
          <inkml:trace contextRef="#ctx0" brushRef="#br0" timeOffset="58444.3505">8284 12672 1328 0,'0'0'59'0,"0"0"12"0,4 11-57 0,0 3-14 0,0 3 0 0,-4 0 0 15,0 4 107-15,0 3 18 0,0 0 4 0,0 4 1 16,0-4-37-16,0 7-7 0,-4-3-2 0,4 0 0 15,0-1-32-15,-4 1-6 0,4-4-2 0,0-3 0 16,0-7-16-16,0 0-4 0,0-7-1 0,4 0 0 16,-4-7 13-16,0 0 4 0,4 6 0 0,-4-6 0 15,0 0-7-15,0 0-1 0,8-6 0 0,-1-1 0 16,1-4 1-16,0-3 0 0,0-3 0 0,-1-4 0 16,1-3-21-16,4 3-4 0,-4 1 0 0,7-5-8 15,1-2-24-15,3 2-12 0,1 1-3 16,3-3 0-16,-3 2-97 0,7 1-19 0,-4 0-4 0,4 0-1 15,1 3-51-15,-1 0-10 0,23-17-3 16,-15 14 0-16</inkml:trace>
          <inkml:trace contextRef="#ctx0" brushRef="#br0" timeOffset="59339.1681">8817 12880 1652 0,'0'0'73'0,"0"0"15"0,0 0-70 0,0 0-18 0,0 0 0 0,0 0 0 16,0 0 32-16,0 0 2 0,0 0 1 0,0 0 0 15,0 0-18-15,0 0-3 0,0 0-1 0,0 0 0 16,0 0-13-16,0 0 0 0,12 3 0 0,0 1 0 16,3-1 16-16,-3-3 0 0,3 0 0 0,5-3 0 15,-1-1 1-15,1 1 1 0,-5-1 0 0,1 4 0 16,3-3-18-16,-3-4 0 0,0 4 8 0,-1-1-8 15,1-3 18-15,-5 4 0 0,1-4 0 0,0 0 0 16,-5 0-18-16,1 4 0 0,0-8 8 0,-4 8-8 16,0-1 13-16,0-3-1 0,0 4 0 0,-4 3 0 15,0-7 32-15,0 7 7 0,0 0 1 0,0-7 0 16,0 7-28-16,-8-10-6 0,8 10-1 0,-4-4 0 16,4 4-6-16,-8-3-2 0,0-4 0 0,1 3 0 15,7 4-9-15,-8-3 0 0,8 3 0 0,-8-4 0 16,0 4 0-16,8 0 0 0,-8 0 0 0,1 4 0 0,7-4 0 15,-8 0 0-15,0 3 0 0,8-3 0 0,-4 4 0 0,4-4 0 16,-8 3 8-16,1 4-8 0,3-3 8 0,0 3-8 16,-4-1 12-16,0 1-4 0,0 4-8 0,-3-4 0 15,-5 3 0-15,5 0 0 0,-5 8 28 0,0-4 0 16,-3 3 0-16,3 4 0 0,1-4-16 0,-1 0-4 16,5 4 0-16,-1 0 0 0,0-4-8 0,4 0 8 15,1 1-8-15,3-5 8 0,0 1-8 0,0-3 0 16,8-1 0-16,0-3 0 0,-4-7 0 0,4 10 0 15,7-3 0-15,1-3 0 0,0 3 0 0,-1-7 0 16,5 0 9-16,3 0-9 0,1-4 0 0,3 1 0 16,1-4 0-16,-1-4 0 0,4 1 0 0,8-7 0 0,-4-4 0 0,0 4 0 15,1-8 0-15,-5 5 0 0,-4-8 0 16,-3 0 0-16,-1 1 0 0,1-1 0 0,-5 0 0 0,-3 1 0 16,-1-1 0-16,1 0 0 0,-8 1 0 15,0 2 0-15,0 8 0 0,-4 0 0 0,0 0 0 0,-4 6 0 16,0 4 0-16,0 0 0 0,-8 4 0 0,5 3 0 15,-9 3 0-15,4 4 0 0,-3 4 0 0,-5 6 0 16,-7-3 0-16,4 3-8 0,3 4 8 0,1-4-8 16,3 4 8-16,-3-4 0 0,7 0 0 0,1 1 0 15,-1-4 0-15,4 3 0 0,4-3 0 0,0 0 0 16,0-1 0-16,8 1 0 0,0-7 0 0,4 4 8 16,0-5-8-16,3 1 8 0,5-3-8 0,0-1 8 15,-1 1 0-15,5-4 0 0,3-4 0 0,0 1 0 0,1-4-8 0,-1 0 0 16,0-3 0-16,1-4 0 0,-1 0 0 15,4-3 0-15,-3-1 0 0,3-2 0 0,-4-1 0 16,8 0 0-16,1 4 0 0,3-4 0 0,0 0 17 0,0 1 3 16,0 2 0-16,4 1 0 0,-1 3 6 0,-6 0 2 15,-1 4 0-15,-4 3 0 0,-8 0-4 0,5 7 0 16,-1-3 0-16,-7 6 0 0,-1-3 7 0,1 7 1 16,-8-4 0-16,3 8 0 0,-7 3-16 0,4-1-4 15,-4 1 0-15,-4 4 0 0,0-1 2 0,0 4 0 16,-4-1 0-16,4-2 0 0,0 6-14 0,0-7 0 15,0 1 0-15,4-1 0 16,-4 7-60-16,4 0-8 0,4-3-1 0,-5 7-1 16,1-1-138-16,8 8-27 0,0 13-5 0,-1-16-2 0</inkml:trace>
        </inkml:traceGroup>
        <inkml:traceGroup>
          <inkml:annotationXML>
            <emma:emma xmlns:emma="http://www.w3.org/2003/04/emma" version="1.0">
              <emma:interpretation id="{90ACF072-43D9-4AD0-8B1A-824508A72888}" emma:medium="tactile" emma:mode="ink">
                <msink:context xmlns:msink="http://schemas.microsoft.com/ink/2010/main" type="inkWord" rotatedBoundingBox="18049,14698 23067,14509 23116,15827 18099,1601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1351.623">12336 12658 1796 0,'0'0'40'0,"0"0"8"0,0 0 1 0,0 0 1 0,-8 4-40 0,4 3-10 15,-4 3 0-15,0 1 0 0,-3-1 53 0,3 4 9 16,4 0 2-16,0-1 0 16,0 1-42-16,0-3-8 0,4 3-2 0,0-4 0 0,0 0-3 0,8 1-1 15,-4-8 0-15,8 4 0 0,3-3 4 0,5-4 0 16,-5-4 0-16,5 1 0 0,11-1 0 0,-4-3 0 16,-4 0 0-16,1-3 0 0,-5 3-12 0,1-3 0 0,-1-4 0 15,-3 0 0-15,-12 0 10 0,3 4 10 0,5-4 1 16,-4 0 1-16,-12 4-12 0,0-1-2 0,0 1-8 0,0 0 12 15,-4-1 37-15,-7 4 7 16,-5 0 2-16,1 4 0 0,0-1-27 0,-5 4-6 0,-3 4-1 0,0 3 0 16,3 3-24-16,1 4 0 0,-4-4 0 0,3 8-764 15,5-1-148-15</inkml:trace>
          <inkml:trace contextRef="#ctx0" brushRef="#br0" timeOffset="61656.518">12978 12593 2127 0,'0'0'47'0,"0"0"9"0,4 14 3 0,-4-1 1 0,-4 8-48 0,0 0-12 16,0 3 0-16,-4 0 0 0,-4-3 40 0,5 3 7 15,-1-3 1-15,-4 0 0 0,1-7-23 0,3 0-4 16,0-1-1-16,4-2 0 0,-4-4 16 0,8-7 4 15,0 0 0-15,0 0 0 0,0 0 12 0,0 0 4 16,0 0 0-16,0 0 0 0,0 0-30 0,0 0-6 16,12-7 0-16,-4 0-1 0,7-4-5 0,-3 1-1 15,4-4 0-15,3-3 0 0,1-4-13 0,7-3 9 16,-4 0-9-16,8 0 8 0,-4-4-8 0,1 0-17 16,3 4 4-16,0 0 1 15,0 3-141-15,4 4-28 0,-4 6-6 0,0-3-1 0</inkml:trace>
          <inkml:trace contextRef="#ctx0" brushRef="#br0" timeOffset="62132.8583">13678 12672 1785 0,'0'0'159'0,"8"11"-127"0,4 3-32 0,-1-1 0 16,1 8 66-16,-4-4 7 0,-4 8 2 0,4-5 0 15,-1 1-11-15,-3 3-3 0,0-3 0 0,-4 0 0 16,0 0-43-16,0-4-9 0,-4 0-1 0,0 1-8 15,0-12 17-15,-7 5-3 0,3-8-1 0,-4 1 0 16,5-8 0-16,-1 1 0 0,4-1 0 0,4 4 0 16,-4-10-3-16,8-4-1 0,0 4 0 0,4-4 0 15,-5-3 6-15,5-1 1 0,4 1 0 0,3 0 0 0,5-4-16 0,7 0-8 16,0-3 8-16,5 0-13 0,-5 3 13 0,4 0 0 16,0 7 0-16,-4 1 0 0,-3 2 0 0,-5 4 10 15,1 4-2-15,-5 3 0 0,1 3-8 0,-5 4 0 16,-3 4 0-16,0-1 0 0,0 4 0 0,-8 0 13 15,4-1-1-15,-4 5-1 0,-4-1 3 0,0-3 1 16,-4 3 0-16,4-3 0 0,-4 0-3 0,4-4 0 16,1 1 0-16,-1-4 0 0,4-7-12 0,0 0 0 15,0 0 0-15,0 0 0 0,0 0 12 0,0 0-3 16,0 0-1-16,0 0 0 0,0 0 9 0,7-4 2 16,1-3 0-16,8 0 0 0,-5-3-19 0,9 0-14 15,-1-1 2-15,5-6 1 0,3 0 11 0,0-1 0 16,0 1 0-16,1 3 0 0,-1-3 0 0,-8 6 0 0,1 1 0 0,-5 3 0 15,1 0 24-15,0 4 0 0,-9 3 0 16,5 3 0-16,0-3-7 0,-4 7-1 0,-8-7 0 0,7 7 0 16,1 3-16-16,0 1 0 0,-4-4 0 0,0 3 0 15,-4 0 0-15,4 4 0 0,-4-3 0 0,-4 3-12 32,0-4-124-32,-8 0-24 0,0 1-4 0,1-4-569 0,-1 0-114 0</inkml:trace>
          <inkml:trace contextRef="#ctx0" brushRef="#br0" timeOffset="61084.4886">11514 12759 1792 0,'-4'-21'40'15,"8"14"8"-15,8-3 1 0,0 3 1 0,-8-4-40 0,7 1-10 0,5 3 0 0,-1 4 0 16,1-1 79-16,0 4 13 0,-1-3 4 0,5 3 0 15,-1 3-51-15,0 1-9 0,-3-1-3 0,7 4 0 16,5 0-164-16,-5 0-33 0,-4 0-6 0</inkml:trace>
          <inkml:trace contextRef="#ctx0" brushRef="#br0" timeOffset="60915.0616">11534 12551 1324 0,'27'-21'118'0,"-15"11"-94"0,-1 0-24 0,5-4 0 16,3 0 63-16,-3 0 8 0,-4 0 1 0,-1 4 1 15,5 0 23-15,-4 3 5 0,-1 0 1 0,-3-4 0 16,-8 4-42-16,8-3-8 0,0 0-1 0,-1-1-1 15,-7 4-30-15,4-3-5 0,0 0-2 0,4-4 0 16,-4 0-13-16,4 0 11 0,-8-7-11 0,7 4 10 16,1-4 3-16,-4-3 1 0,0 0 0 0,4 0 0 15,0-4-14-15,3 0 0 0,1 1 8 0,-4-1-8 0,-1 4-8 16,5 3-5-16,4-3-1 0,-5 3 0 0,-11-3 14 16,12 0 16-16,0 6-3 0,-4 1-1 15,3 7-12-15,-7-4 0 0,0 3 8 0,-4 4-8 16,0 7 0-16,0 0 0 0,0 0 0 0,0 0 0 0,0 0 0 0,-8 7 0 15,-3 4 0-15,3-1 0 0,-4 4 0 0,0 7 0 16,1 3 0-16,-1 7 0 0,0 7 0 0,5 4 0 16,-1 3 0-16,0 3 0 0,0 1 9 0,4 2-1 15,4 8 0-15,0 3 0 0,-4 4 6 0,1-4 1 16,-1 4 0-16,-4 0 0 0,4-4-6 0,-4-3-1 0,-7-4 0 16,-1 1 0-16,4-1-8 0,-3-6 0 15,-9-5 0-15,1-2 0 16,0 0-109-16,-8-8-24 0,0 1-5 0,-8-11-1 0</inkml:trace>
          <inkml:trace contextRef="#ctx0" brushRef="#br0" timeOffset="62450.6758">14885 12697 1958 0,'0'0'174'0,"0"0"-139"0,0 0-35 0,-8 3 0 0,0 7 79 16,-3 1 9-16,3 3 1 0,-4-1 1 0,4 1-26 0,-3 0-6 15,3 0-1-15,0 3 0 0,-4-6-36 0,8 2-7 16,-3-2-2-16,3-4 0 0,4-7-12 0,-4 3 9 15,4-3-9-15,0 0 8 0,0 0 13 0,0 0 3 16,8 0 0-16,3-3 0 0,5-1 2 0,3-3 1 16,1 0 0-16,-1-3 0 0,5 0-15 0,-5-4-4 15,-7 3 0-15,-1 1 0 16,1 0-59-16,4-1-12 0,-5-3-2 0,1 4-1095 0</inkml:trace>
          <inkml:trace contextRef="#ctx0" brushRef="#br0" timeOffset="62732.559">15254 12852 1785 0,'8'-3'159'0,"4"3"-127"0,4 3-32 0,-1-3 0 16,5 0 0-16,-5-3-16 0,5-1 1 0,3-3 1 16,-4-3 72-16,9-4 14 0,-5-3 4 0,4-4 0 15,0 0-17-15,1-3-3 0,3-10-1 0,0-1 0 16,0 0-17-16,0-6-3 0,4-1-1 0,-4 4 0 15,4-7 8-15,-3 0 2 0,3-3 0 0,0-1 0 16,-4-2-23-16,0-1-4 0,0-4-1 0,0 1 0 16,-4 0-16-16,1 3 10 0,-5 0-10 0,-7 14 8 15,-1 0-8-15,5 3 0 0,-1 1 0 0,-3 2 0 16,-1 5 17-16,-7 2 8 0,0 8 2 0,-4 3 0 0,-4 7-27 16,0 7-16-16,-20 14 3 0,-3 7 0 0,-8 7 21 15,0 6 4-15,-4 8 0 0,0 6 1 0,0 4 11 0,-4 7 1 16,0 0 1-16,0 6 0 0,0-6 10 0,0 7 1 15,-4-4 1-15,4 4 0 0,-4-4-49 0,4 1-9 16,1-5-3-16,2-2 0 16,1-8-90-16,8-3-19 0,8-7-3 0,-1-3-1 15,9-8-104-15,7-2-20 0,4-5-5 0,11-2-1 0</inkml:trace>
          <inkml:trace contextRef="#ctx0" brushRef="#br0" timeOffset="63077.4429">16523 12520 2257 0,'0'0'49'0,"0"0"11"0,0 0 1 0,-11 4 3 0,-1-4-51 0,0 3-13 0,-7 4 0 0,-1 3 0 16,-3 1 12-16,0 3 0 0,-9-1 0 0,1-2 0 16,0 6-12-16,4-3 0 0,0 0 0 0,3 0 0 15,1-4 0-15,7 0 9 0,5 1-9 0,-1-1 12 16,0 0 4-16,5-3 2 0,3 0 0 0,4-7 0 15,0 0-7-15,4 11-2 0,-4-11 0 0,7 7 0 16,1-4 9-16,4 0 2 0,0-3 0 0,7 0 0 16,0-6-20-16,9 2 0 0,-1-6 0 0,0 3 0 15,4-7 12-15,-3 4-2 0,-1-4 0 0,0 0 0 16,-4 0 42-16,1 4 8 0,-9 3 1 0,1 3 1 16,-4-3 2-16,-5 7 0 0,-7 0 0 0,0 0 0 15,8 7-44-15,-8 0-8 0,4 4-1 0,-4 2-1 16,-4 1-10-16,0 4 0 0,0-5-12 0,-3 5 12 15,3-1-68-15,4 0-7 0,-4-3-1 0,4 0 0 16,4 0-137-16,0-4-28 0,7 4-6 0,1-7-1 0</inkml:trace>
        </inkml:traceGroup>
        <inkml:traceGroup>
          <inkml:annotationXML>
            <emma:emma xmlns:emma="http://www.w3.org/2003/04/emma" version="1.0">
              <emma:interpretation id="{C2511EC6-0D51-4782-8418-558A924ED223}" emma:medium="tactile" emma:mode="ink">
                <msink:context xmlns:msink="http://schemas.microsoft.com/ink/2010/main" type="inkWord" rotatedBoundingBox="23563,14443 24902,14392 24971,16241 23633,16291"/>
              </emma:interpretation>
              <emma:one-of disjunction-type="recognition" id="oneOf13"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)</emma:literal>
                </emma:interpretation>
                <emma:interpretation id="interp19" emma:lang="" emma:confidence="0">
                  <emma:literal>]</emma:literal>
                </emma:interpretation>
                <emma:interpretation id="interp20" emma:lang="" emma:confidence="0">
                  <emma:literal>}</emma:literal>
                </emma:interpretation>
                <emma:interpretation id="interp21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63485.1803">18092 11562 2170 0,'46'-4'96'0,"-30"4"20"0,3 4-92 0,5 13-24 0,-1 7 0 0,4 11 0 16,1 13 84-16,-5 11 13 0,-4 7 3 0,-3 10 0 15,-4 7-16-15,-16 0-4 0,-4 0 0 0,-8 4 0 16,-3 3-12-16,-4 3-4 0,-5-3 0 0,-7 3 0 16,-7-6-22-16,-13-1-5 0,-3 1-1 0,-8-1 0 15,-8-6-28-15,0-8-8 0,0-6 0 0,-4-7 0 16,-4-7-21-16,4-7-6 0,0-7-1 16,4-4 0-16,4-6-160 0,12-11-32 0,-59 4-6 15,43-21-2-15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8:01.8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349089A-1038-4261-9087-71310FB5D5EC}" emma:medium="tactile" emma:mode="ink">
          <msink:context xmlns:msink="http://schemas.microsoft.com/ink/2010/main" type="writingRegion" rotatedBoundingBox="19854,6908 24507,6893 24513,8684 19860,8699"/>
        </emma:interpretation>
      </emma:emma>
    </inkml:annotationXML>
    <inkml:traceGroup>
      <inkml:annotationXML>
        <emma:emma xmlns:emma="http://www.w3.org/2003/04/emma" version="1.0">
          <emma:interpretation id="{B76CA366-3528-45C1-AE86-DE2DD0889520}" emma:medium="tactile" emma:mode="ink">
            <msink:context xmlns:msink="http://schemas.microsoft.com/ink/2010/main" type="paragraph" rotatedBoundingBox="19854,6908 24507,6893 24513,8684 19860,86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0462C9-3FB4-4CE2-9F54-E7EE6227D7BC}" emma:medium="tactile" emma:mode="ink">
              <msink:context xmlns:msink="http://schemas.microsoft.com/ink/2010/main" type="line" rotatedBoundingBox="19854,6908 24507,6893 24513,8684 19860,8699"/>
            </emma:interpretation>
          </emma:emma>
        </inkml:annotationXML>
        <inkml:traceGroup>
          <inkml:annotationXML>
            <emma:emma xmlns:emma="http://www.w3.org/2003/04/emma" version="1.0">
              <emma:interpretation id="{8C0AB0C7-7F78-4F42-8483-086AC340A829}" emma:medium="tactile" emma:mode="ink">
                <msink:context xmlns:msink="http://schemas.microsoft.com/ink/2010/main" type="inkWord" rotatedBoundingBox="19857,7749 20430,7748 20430,7860 19858,786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13285 5020 2134 0,'16'-4'47'0,"-16"4"9"0,4-3 3 0,7 0 1 0,1-4-48 0,4 7-12 15,3-4 0-15,4 4 0 0,1-3 30 0,3-1 3 16,8 1 1-16,0-4 0 0,12 0-18 0,-4-3-4 16,-1 3-1-16,5-4 0 15,-4 1-135-15,0-1-28 0,-1 1-4 0,1 0-2 0</inkml:trace>
        </inkml:traceGroup>
        <inkml:traceGroup>
          <inkml:annotationXML>
            <emma:emma xmlns:emma="http://www.w3.org/2003/04/emma" version="1.0">
              <emma:interpretation id="{B029B526-C3F8-48C6-9BEE-A3BAE8C3B79D}" emma:medium="tactile" emma:mode="ink">
                <msink:context xmlns:msink="http://schemas.microsoft.com/ink/2010/main" type="inkWord" rotatedBoundingBox="21775,6902 22418,6900 22424,8576 21781,857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13.7452">15831 4079 1440 0,'0'0'128'0,"3"-7"-103"0,5 0-25 0,-4 0 0 0,-4 7 62 0,0 0 7 16,0 0 2-16,0 0 0 0,0 0-9 0,0 0-2 16,-12 7 0-16,1 0 0 0,-1 3 3 0,-4 4 0 15,-7 3 0-15,-4 8 0 0,0-1 4 0,-1 11 1 0,-7 3 0 16,-4 10 0-16,4 0 4 0,-4 8 2 0,8 6 0 0,-4 4 0 16,0 0 5-16,4 6 1 0,4 4 0 0,0 11 0 15,3-4-20-15,9-4-3 0,-5 4-1 0,5-3 0 16,-1-7-23-16,4-4-5 0,1-3 0 0,-1 3-1 15,4-7-18-15,1-10-9 0,3-7 10 0,0 0-10 16,4-7-10-16,4-10-8 0,0-8-2 0,7-6 0 16,1-3-140-1,3-8-28-15,9-3-5 0,-1-10-1027 0</inkml:trace>
        </inkml:traceGroup>
        <inkml:traceGroup>
          <inkml:annotationXML>
            <emma:emma xmlns:emma="http://www.w3.org/2003/04/emma" version="1.0">
              <emma:interpretation id="{284F371C-3E97-472D-9D6C-395017BA337F}" emma:medium="tactile" emma:mode="ink">
                <msink:context xmlns:msink="http://schemas.microsoft.com/ink/2010/main" type="inkWord" rotatedBoundingBox="22980,7063 24508,7058 24513,8684 22985,8689"/>
              </emma:interpretation>
              <emma:one-of disjunction-type="recognition" id="oneOf2">
                <emma:interpretation id="interp2" emma:lang="" emma:confidence="0">
                  <emma:literal>9)</emma:literal>
                </emma:interpretation>
                <emma:interpretation id="interp3" emma:lang="" emma:confidence="0">
                  <emma:literal>{ ,</emma:literal>
                </emma:interpretation>
                <emma:interpretation id="interp4" emma:lang="" emma:confidence="0">
                  <emma:literal>q ,</emma:literal>
                </emma:interpretation>
                <emma:interpretation id="interp5" emma:lang="" emma:confidence="0">
                  <emma:literal>4)</emma:literal>
                </emma:interpretation>
                <emma:interpretation id="interp6" emma:lang="" emma:confidence="0">
                  <emma:literal>9 ,</emma:literal>
                </emma:interpretation>
              </emma:one-of>
            </emma:emma>
          </inkml:annotationXML>
          <inkml:trace contextRef="#ctx0" brushRef="#br0" timeOffset="4982.8985">16979 4280 1152 0,'0'0'102'0,"0"0"-82"0,0 0-20 0,0 0 0 16,0 0 128-16,0 0 20 0,0-7 5 0,0 7 1 15,0 0-86-15,0 0-16 0,0 0-4 0,0 0-1 16,-4 7 22-16,0 3 5 0,-12 4 1 0,5 0 0 15,-9 3-7-15,-3 4-2 0,-1 3 0 0,-7 4 0 16,-4 3-10-16,4 7-3 0,-4 3 0 0,-4 1 0 16,0-1-25-16,4 1-6 0,4-1-1 0,-4 4 0 15,8-3 35-15,0 3 6 0,-1-4 2 0,9-3 0 16,3-3-52-16,1-4-12 0,3 0 0 0,4-3 0 16,4-4 24-16,4-3 1 0,0-4 1 0,4-3 0 15,0-4-42 1,8-3-8-16,3 4-1 0,1-4-1 0,3-7 14 0,1 0 2 0,7-4 1 0,0 1 0 15,1-1-37 1,-1-3-7-16,4 0-2 0,4-3 0 0,-8 0 42 0,1-1 13 0,-5-3 0 0,4 4-10 0,0 0 10 16,-3-4-8-16,-9 0 8 0,5 4-8 0,-5-4 8 0,-3 0 0 15,-4-3 0-15,0 6 0 0,-5 1 12 0,5-1 0 16,-4-2 1-16,0 2 0 0,0 1-13 0,-4 10-8 16,0-10 8-16,0 10-13 0,0-7 61 0,0 7 13 15,0 0 3-15,0 0 0 0,0 0-52 0,0 0-12 16,0-11 0-16,0 11 0 0,0 0-12 0,0 0-4 15,-16 4-2-15,5-1 0 0,3 4 29 0,-4 3 5 16,-3 1 2-16,-1 3 0 0,-7-1-18 0,7-2 0 16,-3-1 0-16,-1 1 0 0,-7 2 12 0,8 5 0 15,-1-1-1-15,5 4 0 0,-5-4 2 0,4 0 1 16,-3 4 0-16,7 0 0 0,-3 0 20 0,3-1 4 16,-3 1 1-16,7 0 0 0,0 0-39 0,0-4-20 0,0 0 3 0,1 1 0 15,7-8 17-15,-4 4 0 0,4-4 0 16,0-3 0-16,4 3 15 0,0-6 0 0,-1-1 0 0,-3-3 0 31,0 0-35-31,12 4-6 0,4-4-2 0,-5-4 0 0,5 4 12 0,-4-7 1 0,7 4 1 0,-3-4 0 16,-1 0 6-16,1 0 8 0,-8 4-13 0,-1-1 5 15,5 1 8-15,-12 3-8 0,0 0 8 0,-4 7-8 16,0 3 22-16,-4 4 5 0,5 3 1 0,-9 11 0 16,-8 3 10-16,5 4 2 0,3 3 1 0,0 3 0 15,-3-6 12-15,-1-1 3 0,9 1 0 0,-5 0 0 0,4-1-28 0,0-6-6 16,4-4-1-16,1 0 0 0,3-3-13 15,0-4 8-15,0-3-8 0,3 0 0 0,5 0 0 16,0-4 0-16,-4-6 0 0,0 3 0 16,-4-7-148-16,0 0-35 0,0 0-7 0,0 0-1102 15</inkml:trace>
          <inkml:trace contextRef="#ctx0" brushRef="#br0" timeOffset="5336.298">17901 4217 2073 0,'4'11'184'0,"0"2"-147"0,0 8-29 0,3 10-8 16,1 7 123-16,-8 7 23 0,8 11 5 0,-8 3 1 15,-8-1-13-15,8 12-3 0,0-1 0 0,-11 10 0 16,-9-6-64-16,5-14-12 16,-1 3-4-16,4 0 0 0,-3 1-14 0,-1-1-3 0,1-3-1 0,-5 0 0 15,1-1-3-15,-5 12-1 0,-3-12 0 0,0-2 0 16,0-11-34-16,-5-11 0 0,-3-3 0 0,0 1 0 15,-4-8-44-15,1-4-16 0,-5-6-4 16,-4 4 0-16,-4-5-121 0,1-2-25 0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3:07.3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22A5728-2DB6-4093-85C7-28678B04CA9B}" emma:medium="tactile" emma:mode="ink">
          <msink:context xmlns:msink="http://schemas.microsoft.com/ink/2010/main" type="writingRegion" rotatedBoundingBox="1999,313 29427,366 29412,8336 1984,8284"/>
        </emma:interpretation>
      </emma:emma>
    </inkml:annotationXML>
    <inkml:traceGroup>
      <inkml:annotationXML>
        <emma:emma xmlns:emma="http://www.w3.org/2003/04/emma" version="1.0">
          <emma:interpretation id="{18C35D38-49D9-4B83-AA63-0D7C89B7C1FF}" emma:medium="tactile" emma:mode="ink">
            <msink:context xmlns:msink="http://schemas.microsoft.com/ink/2010/main" type="paragraph" rotatedBoundingBox="1999,313 23853,355 23842,5800 1989,5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9A1629-F619-4888-BC25-FC3E300A1DC1}" emma:medium="tactile" emma:mode="ink">
              <msink:context xmlns:msink="http://schemas.microsoft.com/ink/2010/main" type="line" rotatedBoundingBox="1999,313 23853,355 23848,2617 1995,2575"/>
            </emma:interpretation>
          </emma:emma>
        </inkml:annotationXML>
        <inkml:traceGroup>
          <inkml:annotationXML>
            <emma:emma xmlns:emma="http://www.w3.org/2003/04/emma" version="1.0">
              <emma:interpretation id="{EEC64740-98B0-4FC3-BAAF-0797FED67789}" emma:medium="tactile" emma:mode="ink">
                <msink:context xmlns:msink="http://schemas.microsoft.com/ink/2010/main" type="inkWord" rotatedBoundingBox="1998,1020 4638,1025 4636,2512 1995,250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35 109 1602 0,'-14'-28'71'0,"10"20"14"0,-1 4-68 0,-4-4-17 0,5 4 0 15,4 4 0-15,0 0 72 0,0 0 12 0,0 0 1 0,0 0 1 16,0 0-30-16,0 0-7 0,4 12-1 0,1 8 0 16,4-8-30-16,0 16-6 0,5-3-2 0,4 7 0 15,5 9-10-15,4-1 0 0,0 0 0 0,1 21 0 16,3-12 0-16,1 20 0 0,0 3 0 0,9 13 0 16,-9 4 0-16,4-4 0 0,-8 0 0 0,4 0 0 15,-10-16 0-15,1-4 0 0,-5-4 0 0,-4-1 8 16,4-7-8-16,-13-9 0 0,4-3 0 0,-9-5 8 15,4-7 6-15,-4-5 1 0,5-8 0 0,-5-16 0 16,0 0 8-16,0 0 1 0,-9-8 1 0,0-8 0 16,4-8 3-16,-4-5 1 0,5 1 0 0,-6-4 0 15,6-9-4-15,-1-16-1 0,1 1 0 0,8-9 0 16,1-4-15-16,4-20-9 0,9 4 10 0,-9 4-10 0,10 8 0 16,-6 9 0-16,1 3 0 0,9 12 0 0,-14 9 0 15,9-5 0-15,-9 13 0 0,5 4 0 0,-1 3 0 16,-4 9 0-16,5 0 0 0,0 8 0 0,-5 4 0 15,0 4-8-15,5 4 8 0,-1 8 0 0,1 4-13 0,0 9 4 16,-1 7 1-16,10 8 0 0,-5 5-8 0,0 3-2 16,1 5 0-16,-1 8 0 0,0 0 18 0,-4-17 12 15,-5 9-1-15,9-9-1 0,-9 1-10 0,5-5 0 16,-5 1 0-16,0-9 8 0,5 0-8 0,-1 1 0 16,-4-1 0-16,-4-12 0 0,0-12 16 0,-1 5-1 15,-4-13-1-15,0 0 0 0,0 0 13 0,9 0 2 16,-4-13 1-16,4-3 0 0,0-8-6 0,5-4 0 15,4-9-1-15,-14 5 0 0,15-9-9 0,-1-3-2 16,0-9 0-16,9 1 0 0,-4-5 5 0,4-4 1 16,5-3 0-16,9-13 0 0,-4-4-7 0,-5 12-2 0,-1 8 0 15,-3-8 0-15,-1 9-17 0,-9 11-4 0,1 9-1 16,-1-1 0 0,-5 13-145-16,-3 4-29 0,-6-13-5 0,-8 17-2 0</inkml:trace>
          <inkml:trace contextRef="#ctx0" brushRef="#br0" timeOffset="454.5547">2029 858 921 0,'0'0'82'0,"0"0"-66"16,0 0-16-16,9 0 0 0,5 0 153 0,0-8 27 16,-1 8 6-16,-4-4 1 0,10 4-88 0,3-4-18 15,-3 0-3-15,8-4-1 0,0 4-27 0,1-1-6 16,-6 1 0-16,6-8-1 0,-6 0-31 0,6 0-12 16,4 0 11-16,-1-4-11 0,-8-5 17 0,9 1-2 15,0-4-1-15,-5 4 0 0,1-5-14 0,-1 5 11 16,-9-4-11-16,5 4 10 0,-9-1-10 0,-5 1 0 15,0 0 0-15,-5-4 8 0,-4 7-8 0,-9 5 0 16,0-4 0-16,-5 4 0 0,-8 4 0 0,-1 8 0 16,-9 0 0-16,-4 0 0 0,-5 0 11 0,9 8 6 0,0 4 2 15,-5-4 0-15,1 4 9 0,4 5 1 0,5-1 1 16,0 4 0-16,8 4 4 0,1 9 1 0,0-9 0 0,4 8 0 16,10 5 7-16,-5-1 2 0,4 5 0 0,5-1 0 15,0 1-14-15,0 7-2 0,5-11-1 0,-1 7 0 16,5-3-19-16,5 7-8 0,9-11 8 0,-1 3-8 15,-3 4 0-15,13 1 0 0,4-5 0 0,5 5 0 16,4-5-55-16,1-3-16 16,4 3-3-16,5-11-1045 0</inkml:trace>
        </inkml:traceGroup>
        <inkml:traceGroup>
          <inkml:annotationXML>
            <emma:emma xmlns:emma="http://www.w3.org/2003/04/emma" version="1.0">
              <emma:interpretation id="{E5195DEA-5600-4679-A650-2AF55A908A28}" emma:medium="tactile" emma:mode="ink">
                <msink:context xmlns:msink="http://schemas.microsoft.com/ink/2010/main" type="inkWord" rotatedBoundingBox="6897,985 9521,990 9518,2504 6894,249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98.7866">5599 259 1422 0,'13'-32'63'0,"-8"23"13"0,4-15-61 0,0 4-15 16,0 0 0-16,5-1 0 0,-5 1 71 0,0 4 11 15,-4 8 2-15,-1-8 1 0,1 0-54 0,-5 3-11 16,0 5-3-16,0-4 0 0,0 8-5 0,0-12-2 15,0 4 0-15,-5 4 0 0,1 4 1 0,-6-8 0 16,1 12 0-16,-4-4 0 0,-1 4-3 0,0 0-8 16,1 0 12-16,-5 4-4 0,-1 8-8 0,1-8 12 15,-9 4-12-15,4 0 12 0,0 4-12 0,0 0 0 16,-4 0 0-16,0 5 0 0,-5 3 0 0,5 4 8 16,-5-4-8-16,0 13 0 0,0-9 0 0,0 12 0 15,0 1 0-15,-4 7 0 0,4-3 28 0,0 7 1 16,-4 5 0-16,4 4 0 0,9-5-13 0,0 5-4 15,-4 4 0-15,4 7 0 0,14-11 5 0,5 0 1 16,-6-1 0-16,10 1 0 0,0-4-2 0,10-5-1 16,-6 1 0-16,5 3 0 0,0-15 3 0,0 3 1 15,10 5 0-15,3-9 0 0,-3 1-30 0,13-5-5 16,-5 4-2-16,14 1-640 0,9-17-128 16</inkml:trace>
          <inkml:trace contextRef="#ctx0" brushRef="#br0" timeOffset="1892.4514">6404 668 921 0,'-4'-12'82'0,"-5"-1"-66"0,0 5-16 0,0-4 0 0,0 4 213 15,-5 0 39-15,5 0 8 0,0-4 2 16,4 4-139-16,-4 0-28 0,4 3-6 0,1-3-1 16,-5 8-58-16,4-8-12 0,5 8-2 0,0 0-1 0,-9 0-15 0,9 0 9 15,-4 8-9-15,-6-4 8 0,6 13-8 0,-10-5 0 16,1 4 0-16,3 0 0 0,-3 12-8 0,-1 1-1 15,0 3 0-15,1 5 0 0,-5-1 9 0,-1 5 0 16,-3 3 0-16,3 5 0 0,1-1 0 0,5-3 0 16,-6-1 0-16,6 5-8 0,-1-9 8 0,0 5-10 15,10-5 10-15,-5-3-10 0,0-9-2 0,9-4 0 16,0 1 0-16,4-13 0 0,-4-12 12 0,0 0 0 16,0 0-9-16,14-4 9 0,-1-9 0 0,6 1 0 15,-1-8 0-15,5-12 0 0,-5-5 0 0,0 1 0 16,0-5 11-16,5-3-11 0,-9-5 13 0,-1-7-3 15,1-5-1-15,-5-4 0 0,0 9-9 0,0 3 0 16,0 4 0-16,1 13 8 0,-1 12-8 0,-5 3 0 16,1 9 0-16,-5 12-11 0,4 4 11 0,5 13-10 15,-9 7 10-15,5 12-10 0,0 9 10 0,-1 11 0 16,1-3 0-16,4 12-8 0,-5-9 8 0,10 5 0 0,4 4 0 16,10 0 0-1,-1-5-156-15,0-3-28 0,28 28-7 0,-5-32-1 0</inkml:trace>
          <inkml:trace contextRef="#ctx0" brushRef="#br0" timeOffset="2258.4917">6641 696 1706 0,'5'-8'76'0,"-1"0"15"0,1 4-73 0,9-4-18 0,-1 8 0 0,10 0 0 15,0 0 96-15,4 4 15 0,0 12 3 0,5-4 1 16,-4 4-60-16,-1 4-12 0,5 9-3 0,-5-1 0 0,-4 5-25 0,0 3-6 15,-5 0-1-15,0-3 0 0,-9 3-8 0,0-3 8 16,-9-1-8-16,0 0 8 0,0-3 0 0,-4-1 0 16,-5 0 0-16,4 1 0 0,5-13-8 0,-5-4 0 15,1 0 0-15,-1 0 0 0,5-12 0 0,0 0 0 16,0 0-9-16,0 0 9 0,0 0-17 0,5-8 3 16,-1-4 1-16,6-4 0 0,3-9 13 0,1 1-9 15,9-4 9-15,-1-17-8 0,1 9 8 0,4-13 8 16,1-3-8-16,4-1 11 0,9-3 2 0,-5 7 1 15,-4 0 0-15,-5 9 0 0,-4 3 23 0,0 9 5 16,-10 12 1-16,1 8 0 0,-14 8-7 0,0 0 0 16,9 16-1-16,-4 4 0 0,-5 5-4 0,4 7-1 15,1 4 0-15,-1 5 0 0,1 7-30 0,0-7 0 16,4-1 0-16,0-3 0 16,0-1-21-16,0 1-11 0,0 3-1 0,5-16-752 0,4 9-151 15</inkml:trace>
        </inkml:traceGroup>
        <inkml:traceGroup>
          <inkml:annotationXML>
            <emma:emma xmlns:emma="http://www.w3.org/2003/04/emma" version="1.0">
              <emma:interpretation id="{3ED12F22-D327-4735-8AB7-2EEEFD1A5014}" emma:medium="tactile" emma:mode="ink">
                <msink:context xmlns:msink="http://schemas.microsoft.com/ink/2010/main" type="inkWord" rotatedBoundingBox="11817,332 14611,337 14607,2254 11813,224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989.9201">11736 69 1580 0,'4'-29'35'0,"1"17"7"0,0 4 2 0,-1-12 0 0,1 4-36 0,-5 12-8 0,4-12 0 0,1 11 0 16,-5 5 47-16,0 0 7 0,0-8 2 0,0 8 0 16,0 0-36-16,0 0-6 0,0 0-2 0,0 0 0 15,-5 13-12-15,-4 3 0 0,0 4 0 0,4-8-10 16,-4 4 10-16,0 9-8 0,5-1 8 0,-1 8-8 16,1-12 8-16,4 9-8 0,0-5 8 0,4 4-8 15,5 1 20-15,0-5 4 0,5 0 0 0,-5 9 1 16,5-13 20-16,-1 8 4 0,-4-8 1 0,1 9 0 15,-6-5-8-15,5 0-2 0,-9 1 0 0,0 3 0 16,0-4-5-16,-9 0-2 0,5 9 0 0,-10-5 0 16,0 5-12-16,-4-5-2 0,0 0-1 0,0 5 0 0,-5-13-10 15,5 4 10-15,4 4-10 0,-4-3 10 16,0-5-103-16,4 0-21 0,5-4-4 16</inkml:trace>
          <inkml:trace contextRef="#ctx0" brushRef="#br0" timeOffset="4380.1653">12273 299 1857 0,'0'-20'40'0,"5"4"9"0,-5 4 2 0,4 0 2 0,1 0-42 0,4-5-11 0,0 5 0 0,0 0 0 16,0 8 64-16,-9 4 12 0,9-8 1 0,-9 8 1 15,0 0-55-15,0 20-11 0,0 4-3 0,0 1 0 16,-9 11 11-16,0 5 3 0,0 7 0 0,-5 1 0 16,1 3-23-16,-1-3 0 0,5 4 0 0,4-1 8 15,1 1-8-15,4-9 0 0,4-3 0 16,5-5-8-16,5-3 8 0,0-5 0 0,4-8 0 0,0 0 0 16,5-20 0-16,0 4 9 0,4-8-9 0,0-4 0 15,-4-4 38-15,9-16 1 0,-9 4 0 0,-1-9 0 16,1-3 5-16,0-5 0 0,-5 1 1 0,-9-1 0 15,0-7-4-15,-4 3-1 0,-5-3 0 0,-5 3 0 16,1 5-31-16,-1-1-9 0,-4-3 0 0,0 11 0 16,-5 5-9-16,5 8-7 0,0 4 0 0,-9 7-1 15,0 9-6-15,-5 5-1 0,0 11 0 0,-13-8 0 16,-1 16-32-16,-4 4-6 0,-4-3-2 16,-1 11 0-16,1 1-145 0,-1-5-30 0</inkml:trace>
          <inkml:trace contextRef="#ctx0" brushRef="#br0" timeOffset="3283.7562">10393 449 403 0,'0'0'17'0,"0"0"5"0,0 0-22 0,0 0 0 15,-5-12 0-15,5 12 0 0,5-8 122 0,-1 0 20 16,-4-4 4-16,5 4 1 0,-5-5-50 0,0 5-9 15,0 0-3-15,0 4 0 0,0-8 7 0,0 0 0 16,0 4 1-16,-5 4 0 0,-4-4-25 0,9 8-6 16,0-4-1-16,-4-4 0 0,-5 3-33 0,4 1-6 15,-4 4-2-15,0-4 0 0,0 4-12 0,0 0-8 16,-5 0 10-16,0 4-10 0,1 0 0 0,-10 1 0 16,0 3 0-16,0 0 0 0,1 4 0 0,-6 4 0 15,-4 0 0-15,0 4 0 0,5 5 9 0,-5 7-9 16,0-8 8-16,1 9-8 0,-6 11 14 0,1 5-2 0,13-5-1 15,-4 9 0-15,8 4-11 0,6 7 8 0,-1-11-8 0,10 4 8 16,4-9-8-16,4-3 0 0,-4-5 0 0,9-3 0 16,0 3 0-16,5-20 0 0,0 5 0 0,4-9 0 15,-4 0 8-15,4-8-8 0,-5-4 8 0,1-8-8 16,-5 0 15-16,0-8-3 0,5-4 0 0,0-9 0 16,4 1 15-16,0-8 2 0,-4-5 1 0,-1-7 0 15,6-13-6-15,3 1-2 0,-8-13 0 0,4-4 0 16,5 0-22-16,0-4 8 0,-5 0-8 0,5 4 0 15,-1 9-11-15,1-1-6 0,0 12-2 0,0 9 0 0,-5 15 19 16,0-3-8-16,-4 16 8 0,4 8 0 0,-9 16 0 0,0 0 17 16,-4 16-1-16,-5 13-1 0,0 3-15 15,0 5 11-15,-5 7-11 0,-4 9 10 0,5-4-10 0,-6 7 8 16,1-7-8-16,0 4 8 0,5-5-8 0,4-3 0 16,0 0-10-16,4-13 10 15,1-8-31-15,-1-3 0 0,5-1 0 0,1-8 0 16,-1 1-48-16,4-9-9 0,6-4-3 0</inkml:trace>
          <inkml:trace contextRef="#ctx0" brushRef="#br0" timeOffset="3638.7015">11067-518 1209 0,'-5'-41'53'0,"10"25"12"0,-1 0-52 0,5 8-13 0,0-12 0 0,-4 4 0 16,-1-1 40-16,6 1 4 0,-1 4 2 0,-5 4 0 15,-4 8 37-15,0 0 7 0,0 0 2 0,0 0 0 16,0 0-36-16,0 0-8 0,9 8 0 0,0 4-1 15,1 4-14-15,-1 17-2 0,-5-1-1 0,5 13 0 16,0 7-5-16,1 1-1 0,-6 12 0 0,1 7 0 16,4 1-9-16,-9 12-3 0,0 4 0 0,-5 0 0 0,1 4-12 15,-1-4 0-15,-4-8 8 0,0-4-8 0,-5-4 0 0,5-4 0 16,-5 0 0-16,5-5 0 0,-4-7-15 0,4 0-5 16,-5-5-2-16,5-11-593 15,0-1-118-15</inkml:trace>
        </inkml:traceGroup>
        <inkml:traceGroup>
          <inkml:annotationXML>
            <emma:emma xmlns:emma="http://www.w3.org/2003/04/emma" version="1.0">
              <emma:interpretation id="{C5BBC538-E020-4172-BEA7-3A8C47D00CB1}" emma:medium="tactile" emma:mode="ink">
                <msink:context xmlns:msink="http://schemas.microsoft.com/ink/2010/main" type="inkWord" rotatedBoundingBox="16992,1186 20218,1192 20215,2506 16989,250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179.9357">16653 817 1630 0,'-5'-28'36'0,"10"16"7"0,-1 0 1 0,10-4 3 0,0 3-38 0,-1 5-9 0,1-4 0 0,4 8 0 15,1 0 99-15,-6 4 17 0,1 4 4 0,-1 12 1 16,6-3-54-16,-6 11-11 0,-8 4-3 0,4 17 0 16,9-5-33-16,-9 1-6 0,-4 7-2 0,-5 5 0 15,0-5-4-15,-5 1-8 0,5-1 11 0,-4 1-11 16,-1-4 0-16,1-5 0 0,8-4 0 0,-4-3 0 15,-4-9 8-15,-1 0-8 0,-4-3 12 0,4-9-12 16,1 4 28-16,-1-4-2 0,-4-8 0 0,9-4 0 16,0 0-10-16,0 0-3 0,-9-12 0 0,5 4 0 15,-1-4-1-15,5 0 0 0,-5-9 0 0,5-3 0 16,0-4 0-16,10-1-1 0,3-7 0 0,10 4 0 16,-9-13-2-16,8 1 0 0,10 3 0 0,9-7 0 15,5 7-9-15,-1-12 0 0,1 1 0 0,-1 11 0 16,5 5 0-16,-9 8 0 0,-9-1 0 0,-4 9 8 15,-1 8-92-15,0 4-20 0,-4 4-3 0,-9 0-941 16</inkml:trace>
          <inkml:trace contextRef="#ctx0" brushRef="#br0" timeOffset="8445.5448">17691 817 1324 0,'0'-8'118'0,"5"-4"-94"0,-1 0-24 0,1 0 0 15,-5 4 121-15,4 0 20 0,10 0 4 0,-14 8 1 16,0 0-39-16,0 0-8 0,9 8-2 0,-5 8 0 16,1 4-40-16,-5 4-8 0,0 17-1 0,5-13-1 15,4 9-5-15,-5 7-1 0,-13-3 0 0,5-1 0 16,8 1-31-16,-4-1-10 0,-9-4 0 0,0 1 0 15,4-9 0-15,1 9-11 0,4-13 0 0,0 0-730 16,-14-8-147-16</inkml:trace>
          <inkml:trace contextRef="#ctx0" brushRef="#br0" timeOffset="8578.0256">18219 170 1850 0,'-32'0'82'0,"19"4"17"0,13-4-79 0,0 0-20 16,-10 4 0-16,6 4 0 0,4-8-9 0,0 12-6 16,0 0-1-16</inkml:trace>
          <inkml:trace contextRef="#ctx0" brushRef="#br0" timeOffset="7739.6627">15160 611 1677 0,'-10'-24'36'0,"10"16"8"0,5-5 2 0,-5 5 2 0,5-4-38 0,-5 12-10 0,0 0 0 0,0 0 0 15,0 0 54-15,0 0 9 0,0 0 1 0,-5 20 1 0,0 13-17 0,-4-1-4 16,-4 13-1-16,-6 15 0 0,1 1-21 0,0 8-4 15,0 4-1-15,0 0 0 0,-1-5-1 0,6-3 0 16,4-4 0-16,4-8 0 0,5-5 0 0,5-11-1 16,4-1 0-16,4-8 0 0,6 1 1 0,-1-17 1 15,-4 0 0-15,4-8 0 0,4-8-5 0,1 0 0 16,0-8-1-16,0-9 0 0,0 1-1 0,4-8 0 16,-4-4 0-16,-1 3 0 0,-3-7-10 0,3-1 0 15,-3 5 9-15,-1 0-9 0,-5-9 0 0,6-3 8 16,-1 3-8-16,-4-3 0 0,-1 7 0 0,5 1 0 15,1 3-12-15,-1 9 4 0,0-4 8 0,-4 16 0 16,-1-9 0-16,1 21 0 0,0 0 0 0,-5 0 0 16,-5 13 9-16,5 7-9 0,-4 8 0 0,4 4 0 0,-4 5 0 15,-1 7 0-15,5 5 0 0,-4 4 0 0,4-5 0 0,0-3-9 16,0-1 9-16,0-3 0 0,0-5 10 0,5-8-10 16,-5 5 0-16,5-9 0 0,-5-8 0 15,5 0 0-15,-1-3 12 0,-4-9 0 0,5-4 0 0,0-4 0 16,4 4 17-16,0-17 3 0,5-3 1 0,4-4 0 15,-4 0-19-15,9-1-4 0,4-15-1 0,1-5 0 16,-1 1-9-16,5-9 0 0,0 1 9 0,-5-9-9 16,1 0 0-16,-5 0 0 0,-5 1 0 0,-4 3 0 15,-5 0-23-15,0 9-2 0,0-1-1 16,-4 9 0-16,4 7-125 0,-9 13-25 0,1 0-4 16</inkml:trace>
        </inkml:traceGroup>
        <inkml:traceGroup>
          <inkml:annotationXML>
            <emma:emma xmlns:emma="http://www.w3.org/2003/04/emma" version="1.0">
              <emma:interpretation id="{8B30D8A6-0E85-4964-B361-9077A9B963FE}" emma:medium="tactile" emma:mode="ink">
                <msink:context xmlns:msink="http://schemas.microsoft.com/ink/2010/main" type="inkWord" rotatedBoundingBox="21517,535 23852,539 23848,2617 21513,2613"/>
              </emma:interpretation>
              <emma:one-of disjunction-type="recognition" id="oneOf4">
                <emma:interpretation id="interp4" emma:lang="" emma:confidence="1">
                  <emma:literal>le</emma:literal>
                </emma:interpretation>
                <emma:interpretation id="interp5" emma:lang="" emma:confidence="0">
                  <emma:literal>, e</emma:literal>
                </emma:interpretation>
                <emma:interpretation id="interp6" emma:lang="" emma:confidence="0">
                  <emma:literal>l e</emma:literal>
                </emma:interpretation>
                <emma:interpretation id="interp7" emma:lang="" emma:confidence="0">
                  <emma:literal>1 e</emma:literal>
                </emma:interpretation>
                <emma:interpretation id="interp8" emma:lang="" emma:confidence="0">
                  <emma:literal>. e</emma:literal>
                </emma:interpretation>
              </emma:one-of>
            </emma:emma>
          </inkml:annotationXML>
          <inkml:trace contextRef="#ctx0" brushRef="#br0" timeOffset="9246.6218">20527-470 1652 0,'0'0'36'0,"0"0"8"0,0-12 2 0,0 12 0 0,-4 0-37 0,-5-4-9 0,9 4 0 15,-14 4 0-15,5 8 85 0,0 1 15 0,4 3 4 0,-4 16 0 16,5-3-33-16,-10 3-7 0,5 8 0 0,0 9-1 16,0 8-30-16,0-1-5 0,-1 9-2 0,-3 8 0 15,-1 4 17-15,5-4 3 0,0 3 1 0,-5 9 0 16,1-8-32-16,3 4-7 0,-3-4 0 0,-1 8-8 15,1 0 8-15,-1-4-8 0,5-4 0 16,-5 0 0 0,5-8-20-16,0-5-8 0,-5 1-2 0,5-8-706 0,0-1-142 0</inkml:trace>
          <inkml:trace contextRef="#ctx0" brushRef="#br0" timeOffset="9697.5567">20937 1117 1749 0,'0'0'77'0,"0"0"17"0,9 0-75 0,5 0-19 16,0 0 0-16,-1 0 0 0,10 0 81 0,0 0 13 15,4 0 2-15,0 0 1 0,1-12-31 0,4 4-6 16,4-4-2-16,5-1 0 0,-5 1-33 0,5 0-6 16,5-8-2-16,-5 4 0 0,-5-9-9 0,1 5-8 15,-5-8 9-15,4 4-9 0,-4-5 12 0,0 5-4 0,-10 0-8 16,10-9 12-16,-4 9 8 0,-6-4 0 16,1 3 1-16,0-3 0 0,4 4-21 0,-4 4 0 15,-5-9 0-15,-4 9 0 0,0 0 0 0,-5-1 0 0,-5 1 0 16,-8 12-8-16,-10-8 8 0,-4 12 0 0,-5-8 8 0,-4 8-8 15,-5 4-12-15,-5 4-8 0,-4 8 0 16,-4-4-1-16,4 4 8 0,-9-4 1 0,0 4 1 0,4 9 0 16,1-9 11-16,-1 4 16 0,1 4-4 0,8 4-1 15,5 1 8-15,10 7 1 0,-6 1 1 0,6 7 0 16,3 5-9-16,1-1-3 0,4 1 0 0,1-1 0 16,4 5 11-16,4-9 1 0,10 1 1 0,-1 7 0 15,1-7-12-15,4-5-2 0,0 4-8 0,5-3 12 16,4-1-12-16,0-7 0 0,-4 7 0 0,4 1 0 15,9-5-128-15,1 0-18 16,-1-3-4-16,9-1-1 0,1-4 39 0,4-12 7 16,0-4 1-16</inkml:trace>
          <inkml:trace contextRef="#ctx0" brushRef="#br0" timeOffset="8923.3868">19517 324 2152 0,'0'0'48'0,"0"0"9"0,0 0 3 0,13 0 0 0,-4-4-48 0,10 4-12 0,-1 4 0 0,5-4 0 16,8 0 60-16,-3 0 9 0,8-4 3 0,10 4 0 15,8 0-41-15,6 0-8 0,3-13-2 0,10 5 0 16,0-4-21-16,4-4 0 0,10-4 0 0,8 8 0 16,-3-9 0-16,-6 1 0 0,-4 8 0 0,0-4 0 15,-9-12-19-15,-9 3-8 16,-1 5-1-16,-4-4-1 0,-8-1-5 0,-6 1-1 15,-9 0 0-15,1-4-650 0,-5 3-131 0</inkml:trace>
        </inkml:traceGroup>
      </inkml:traceGroup>
      <inkml:traceGroup>
        <inkml:annotationXML>
          <emma:emma xmlns:emma="http://www.w3.org/2003/04/emma" version="1.0">
            <emma:interpretation id="{F7B06B3B-F18E-4A16-B3B9-705BD6DC1FB8}" emma:medium="tactile" emma:mode="ink">
              <msink:context xmlns:msink="http://schemas.microsoft.com/ink/2010/main" type="line" rotatedBoundingBox="5915,4470 9454,3960 9649,5313 6110,5823"/>
            </emma:interpretation>
          </emma:emma>
        </inkml:annotationXML>
        <inkml:traceGroup>
          <inkml:annotationXML>
            <emma:emma xmlns:emma="http://www.w3.org/2003/04/emma" version="1.0">
              <emma:interpretation id="{F12A210D-0AE5-4E68-952C-7C0913E7C58C}" emma:medium="tactile" emma:mode="ink">
                <msink:context xmlns:msink="http://schemas.microsoft.com/ink/2010/main" type="inkWord" rotatedBoundingBox="5915,4470 9454,3960 9649,5313 6110,582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8319.2797">4542 3828 1324 0,'-13'-16'118'0,"8"8"-94"0,-4-8-24 0,5 4 0 16,-1 0 56-16,5-1 8 0,0 1 0 0,5 0 1 16,-1 4-47-16,10-4-10 0,-5 4-8 0,4 0 12 15,1 0-12-15,0 0 0 0,-1 4 0 0,6-1-11 16,-6 5 11-16,6 5 0 0,-6 3 0 0,5 4 0 15,5 4 9-15,-5 4-9 0,-4 9 12 0,4 3-12 16,-4 0 28-16,0 5-2 0,-1-1 0 0,1 5 0 16,-5 7 10-16,5-3 1 0,-10-5 1 0,5 1 0 15,0-1-18-15,-4-8-3 0,0-3-1 0,-1-5 0 0,1 0-8 16,-1-7-8-16,-4-5 12 0,0-12-12 0,0 0 12 0,0 0-4 16,0 0 0-16,0 0-8 0,0 0 12 0,0 0-4 15,0 0 0-15,0 0-8 0,0-8 16 0,0-9-4 16,-4 1-1-16,-1-4 0 0,5-4 1 0,-4-1 1 15,4 1 0-15,0-4 0 0,4-5-13 0,1-3 11 16,-1 0-11-16,10-5 10 0,-1 5-10 0,6-5 0 16,-1-3 0-16,0-1 8 0,9 1-8 0,-4 7 0 15,5-3 0-15,-1 7-11 0,0 5 11 0,-4 4 0 16,-5 4 0-16,0 7 0 0,1 9 0 0,-6 4 0 16,1 8 0-16,-5 5-8 0,0 11 21 0,-4 0 5 15,4 9 1-15,-5-1 0 0,-4 4 17 0,5 5 3 0,-5-5 1 0,0 5 0 16,0-5-40-16,0 1-12 0,0 3 0 0,4-4 0 15,6 1 12-15,-6-1-10 0,1-3 10 0,-1-5-10 32,1-4-79-32,-1 1-16 0,1-5-3 0</inkml:trace>
          <inkml:trace contextRef="#ctx0" brushRef="#br0" timeOffset="28687.9107">5781 3760 1177 0,'0'0'52'0,"-5"0"11"0,5 0-51 0,0 0-12 15,-9 4 0-15,5 0 0 0,-6-4 28 0,10 0 4 16,0 0 0-16,0 0 0 0,0 0 3 0,0 0 1 15,0 0 0-15,0 0 0 0,14 0 0 0,-5 0 0 16,5 0 0-16,-5 0 0 0,5-4 3 0,-1 0 1 16,1 4 0-16,-5-4 0 0,5-1-4 0,4 1 0 15,0-4 0-15,5 0 0 0,0 0-14 0,-1 0-3 16,6 0-1-16,-1 0 0 0,-4 0-8 0,4 0-2 16,0 4 0-16,1-4 0 0,-10 3-8 0,5 1 0 15,-1 4 0-15,-3-4 8 0,-1 4-8 0,0 0 0 16,-4 0 0-16,-1-4 0 0,1 4-22 0,0 0 0 15,-5 0 0-15,-9 0 0 16,0 0-110-16,0 0-23 0,0 0-4 0,0 0-498 0</inkml:trace>
          <inkml:trace contextRef="#ctx0" brushRef="#br0" timeOffset="27834.9878">4210 3476 1231 0,'-14'-28'54'0,"5"20"12"16,5 0-53-16,-5 0-13 0,4 4 0 0,5 4 0 16,-5-8 56-16,5 8 9 0,0 0 2 0,0 0 0 0,0 0-39 0,0 0-8 15,0 0-2-15,-4 8 0 0,4 0-18 0,0 4 0 16,-5 0 8-16,5 8-8 0,-4 9 10 0,-1-1-2 16,1 4 0-16,-5 1 0 0,4 7 21 0,-4 5 4 15,0-1 1-15,0 9 0 0,-5 3 4 0,10 5 1 16,-6 4 0-16,1 4 0 0,5 3-14 0,-1 1-2 15,5-4-1-15,0-4 0 0,0-4-9 0,5-1-1 16,4-7-1-16,-5 0 0 0,6-5-11 0,-1-3 0 16,0 7 0-16,4-15-582 15,1-9-111-15</inkml:trace>
          <inkml:trace contextRef="#ctx0" brushRef="#br0" timeOffset="28984.3811">5972 3444 1152 0,'0'0'51'0,"5"-12"10"0,-5 4-49 0,0 8-12 0,4-12 0 0,-4 12 0 16,0 0 104-16,0 0 19 0,0 0 3 0,0 0 1 16,14-5-54-16,-1 10-10 0,-8 3-3 0,4 0 0 15,0-4-35-15,0 8-7 0,0 4-2 0,0 4 0 0,-4 5 8 16,4 7 2-16,0 0 0 0,-4 9 0 0,-1-9 5 0,1 9 1 15,-1-5 0-15,1 1 0 0,0-1-16 0,-5 0-4 16,4-7 0-16,1 3 0 0,-1-4-12 0,-4 5 0 16,5-9 0-16,-5 0 0 15,0 1-87-15,0-1-23 0,-5-4-5 0</inkml:trace>
          <inkml:trace contextRef="#ctx0" brushRef="#br0" timeOffset="29196.1192">6682 3201 1267 0,'-4'-20'112'0,"4"8"-89"0,0 0-23 0,0 3 0 0,4 1 76 0,-4 8 10 0,0 0 2 0,0 0 1 16,14 0-15-16,-5 4-3 0,5 5-1 0,-1 7 0 15,1 8-7-15,0 8-2 0,-5 9 0 0,9 3 0 16,0 1-29-16,-4 7-7 0,4 1-1 0,-9 4 0 15,5-9-24-15,-1 5 8 0,1-5-8 0,0 1 0 32,4-4-77-32,-9-5-21 0,0-4-4 0</inkml:trace>
          <inkml:trace contextRef="#ctx0" brushRef="#br0" timeOffset="29427.2086">7188 3043 1785 0,'0'0'159'0,"0"0"-127"15,9 8-32-15,9 13 0 0,9 3 65 0,5 12 7 16,9 9 2-16,0 11 0 0,0 1-40 0,-5 8-8 16,1 0-2-16,-10 3 0 0,0 1 7 0,-4 4 1 15,-5-4 0-15,-8 4 0 0,-6-9-16 0,-4 9-2 16,-4-4-1-16,-6 0 0 0,-8 4-13 0,-5-4-18 15,-8-5 4-15,-1 1-996 0</inkml:trace>
        </inkml:traceGroup>
      </inkml:traceGroup>
    </inkml:traceGroup>
    <inkml:traceGroup>
      <inkml:annotationXML>
        <emma:emma xmlns:emma="http://www.w3.org/2003/04/emma" version="1.0">
          <emma:interpretation id="{5FDB4D0B-8223-41EE-BD85-2B6118A73FAB}" emma:medium="tactile" emma:mode="ink">
            <msink:context xmlns:msink="http://schemas.microsoft.com/ink/2010/main" type="paragraph" rotatedBoundingBox="4127,5191 29426,5386 29403,8426 4104,82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356212F-42AA-49D0-9A3B-126A52916189}" emma:medium="tactile" emma:mode="ink">
              <msink:context xmlns:msink="http://schemas.microsoft.com/ink/2010/main" type="inkBullet" rotatedBoundingBox="4127,5191 5189,5199 5171,7648 4108,7640"/>
            </emma:interpretation>
            <emma:one-of disjunction-type="recognition" id="oneOf6">
              <emma:interpretation id="interp10" emma:lang="" emma:confidence="0">
                <emma:literal>-</emma:literal>
              </emma:interpretation>
            </emma:one-of>
          </emma:emma>
        </inkml:annotationXML>
        <inkml:trace contextRef="#ctx0" brushRef="#br0" timeOffset="25505.8062">2116 5795 1843 0,'0'0'81'0,"0"0"18"0,0 0-79 0,0 0-20 0,0 0 0 0,0 0 0 16,13-4 40-16,-4 4 5 0,5-4 1 0,0 4 0 15,-1 0-6-15,10 0 0 0,9 4-1 0,-5-4 0 0,-8-4-7 0,3 4 0 16,19-4-1-16,-4 4 0 0,4 0-15 0,0 0-2 16,0-4-1-16,4 4 0 0,1 0-13 0,4 4 11 15,-9-4-11-15,4 0 10 0,10-4-20 0,0 4-4 16,-10-4-1-16,-4 4 0 16,0-4-162-16,5 4-33 0</inkml:trace>
        <inkml:trace contextRef="#ctx0" brushRef="#br0" timeOffset="25176.707">2352 5123 1555 0,'0'0'68'0,"0"-8"16"0,-4-4-68 0,8 4-16 16,10 0 0-16,-14 8 0 0,0 0 20 0,0 0 1 15,14-4 0-15,4 0 0 0,0-4-9 0,0 4-1 16,5-4-1-16,4 0 0 0,1 3-2 0,-5 1 0 16,-1-4 0-16,1 0 0 0,0 0-8 0,4 0 0 15,-9-4 0-15,5 4 0 0,4-4 0 0,-4 0 0 16,-9-1 0-16,13-3 0 0,5 4 0 0,-9 0 0 16,-5-4 0-16,5 0 8 0,9-5-8 0,-10 5 0 15,-3 0 9-15,-1-4-9 0,5-5 22 0,-1 1 0 16,-12 0 0-16,8 0 0 0,4-1-22 0,-8-3 0 15,0 4 0-15,-1-5-12 0,-3 5 12 0,3-4 8 16,5-1-8-16,-4 1 11 0,-5 0-11 0,0-1 0 16,5 1 0-16,-5 4 0 0,-9 4 0 0,5-5 12 15,-5 5-2-15,4 0 0 0,-8 4-10 0,-1 4 0 0,5-1 0 16,-4 1 0-16,-6 0 0 0,1 0 0 0,0 0 0 0,0 4 0 16,9 8 0-16,-9-8 0 0,-5 0 0 0,1 3 0 15,13 5 0-15,-9-4 0 0,-14 4 0 0,14-4 0 16,9 4 0-16,0 0 0 0,-14 0 0 0,0 4 0 15,-4 0 0-15,9 1 0 0,9-5 0 0,-9 8 0 16,-14 4 0-16,10-4 0 0,13-8 0 0,-10 12 0 16,-3 0 0-16,-1 4 0 0,5 1 0 0,0-5 8 15,9 0-8-15,0 0 10 0,-9 4-10 0,4-4 10 16,10-4 2-16,-5 9 1 0,-5-5 0 0,5 0 0 16,0 4 2-16,0 0 0 0,0 0 0 0,0 1 0 15,-9 3 1-15,9 0 0 0,5 4 0 0,-5 1 0 16,-5 3 0-16,5 4 0 0,0 5 0 0,5 3 0 15,-5 9 2-15,-5-1 1 0,1 9 0 0,-6 0 0 0,10-1-7 16,-4 5 0-16,-10-4-1 0,5 3 0 0,5 1 8 16,-5 0 1-16,-1 4 1 0,1 3 0 0,-4 1-21 0,4 0 0 15,-1 0 0-15,6 0-8 0,-5-5 20 0,4-3 5 16,5 4 1-16,5-5 0 0,-5 9-2 0,0-4 0 16,0 0 0-16,0-5 0 0,0 1-16 0,-5-4 8 15,-4-5-8-15,0-11 0 0,4-1 0 0,-4-3 0 16,-13-5-12-16,-1-4 3 15,0 5-121-15,-9-5-24 0,0-4-5 0,-4 1-721 0</inkml:trace>
      </inkml:traceGroup>
      <inkml:traceGroup>
        <inkml:annotationXML>
          <emma:emma xmlns:emma="http://www.w3.org/2003/04/emma" version="1.0">
            <emma:interpretation id="{FE0132D1-A998-407A-B066-A27EF482B50E}" emma:medium="tactile" emma:mode="ink">
              <msink:context xmlns:msink="http://schemas.microsoft.com/ink/2010/main" type="line" rotatedBoundingBox="7281,5258 29426,5428 29403,8426 7258,8255"/>
            </emma:interpretation>
          </emma:emma>
        </inkml:annotationXML>
        <inkml:traceGroup>
          <inkml:annotationXML>
            <emma:emma xmlns:emma="http://www.w3.org/2003/04/emma" version="1.0">
              <emma:interpretation id="{1CD55A3E-C14E-435A-B42D-B61AAA6F7F09}" emma:medium="tactile" emma:mode="ink">
                <msink:context xmlns:msink="http://schemas.microsoft.com/ink/2010/main" type="inkWord" rotatedBoundingBox="7279,5529 9901,5549 9885,7567 7263,7547">
                  <msink:destinationLink direction="with" ref="{CFD2D079-7603-4D45-AAB9-7146F0D901FE}"/>
                </msink:context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0005.8484">5931 4646 921 0,'-18'-8'82'0,"9"4"-66"15,0-4-16-15,-1 0 0 0,1 3 147 0,5 1 25 16,-5-4 6-16,4 4 1 0,5 4-112 0,-4-4-23 0,-10-4-4 0,5 4 0 15,4 0-21-15,-4 0-4 16,0 0-1-16,-5 4 0 0,1 0-14 0,-1 8 0 16,0-4 8-16,1 4-8 0,-5 8 0 0,-1 5 0 0,-3-1 8 0,3 12-8 15,-8 5 25-15,4 3 3 0,-4 9 0 0,0 3 0 16,4 9 13-16,-4 0 3 0,-5 3 1 0,4 1 0 16,-3 8 5-16,-1 0 1 0,0 0 0 0,4 4 0 15,10-5-10-15,0 1-1 0,9-8-1 0,4 0 0 16,1-4-18-16,8-5-3 0,10 1-1 0,-5-5 0 15,9 9-17-15,1-4 0 0,3 4 8 0,1-5-8 16,4-3 0-16,1-5-11 0,4 1 2 0,9-5 0 31,-5-3-124-31,10-9-25 0</inkml:trace>
          <inkml:trace contextRef="#ctx0" brushRef="#br0" timeOffset="30821.2933">6609 4828 691 0,'0'0'61'0,"0"0"-49"0,0-8-12 0,-4-4 0 16,4 4 120-16,0 8 22 0,0 0 4 0,0 0 1 16,-5-8-51-16,5 8-9 0,0 0-3 0,0 0 0 15,0 0-35-15,0 0-7 0,-4 8-2 0,-1 4 0 16,-4 8-5-16,0 4-2 0,0 5 0 0,0-1 0 16,4 4-33-16,1 1 0 0,-10-5 0 0,5 8 0 15,-5-3 0-15,1 3 0 0,-1-3 12 0,5 3-12 16,-5-4 12-16,5 5-12 0,-5-1 12 0,5-3-12 15,5-1 0-15,-5-4 0 0,4 1 0 0,0-5-12 0,5 0 12 16,0-4 0-16,5 1 0 0,0-1-9 0,-1-8 9 16,5 0 0-16,0 0 0 0,5-4 0 0,0 1 0 15,-1-9 0-15,1-5 0 0,0 5 0 0,-5 0 0 0,4-4 8 16,-3 0-8-16,3-8 0 0,-4 8 0 0,5-4 8 16,-5 0-8-16,0 0 0 0,-4 0 25 0,-5 8 1 15,0-8 0-15,0 0 0 0,0-4 6 0,0 3 2 16,-5 1 0-16,-4 0 0 0,4-4-18 0,1 4-3 15,-1 0-1-15,1 4 0 0,4 4-12 0,0 0 0 16,-14-4 0-16,10 0 0 0,-5 4 0 0,-1 4 0 16,6 4 0-16,-5 4 0 0,0 0 0 0,-5-4 0 15,0 0 0-15,5 9 0 0,-4 3 0 0,-1 0 0 0,0 0 0 16,-4 9 0-16,4-1 10 0,5 0-1 0,-4 1 0 16,4-1 0-16,-1 0 0 0,6-3 0 0,-1-1 0 0,5 4 0 15,0-4-9-15,5-3 12 0,-1-5-12 0,6 4 12 16,-1-8-12-16,9 4 0 0,0-3 0 0,0-1 8 15,5-8-8-15,0 0 0 0,-5-4 0 0,5 0 8 16,0-4-8-16,4 0 0 0,0 0 0 0,-4-4-11 16,0-5-1-16,-1 1-1 0,1 0 0 0,-5 0 0 15,1 0 13-15,-6 4 0 0,-8 0 0 0,-5 8-9 16,0 0 9-16,0 0 9 0,0 0-1 0,4 8-8 16,-4 8 35-16,0 4 0 0,-4 8 0 0,-1 5 0 15,1 11-7-15,-1 1-2 0,1-1 0 0,4 9 0 16,-5-4-12-16,5-1-2 0,0 1-1 0,0-1 0 15,5-3-11-15,-5-5 0 0,4-3 0 0,1-5 8 16,-1 0-154-16,1-3-31 0</inkml:trace>
          <inkml:trace contextRef="#ctx0" brushRef="#br0" timeOffset="31081.0991">7602 4524 2253 0,'0'0'100'0,"4"4"20"0,6 9-96 0,-1 7-24 0,4 4 0 0,6 17 0 16,-1 15 46-16,0 5 4 0,5 4 1 0,-1 8 0 15,6-1-10-15,-5 9-1 0,-5 0-1 0,5 8 0 16,-5 0 0-16,0 0 0 0,-9 0 0 0,0-8 0 15,-4 0-39-15,-1-8 0 0,-8-4-12 0,-1 4 4 16,-9-8-8-16,-4 7-2 0,0-3 0 0,-9 0-768 16,-5 0-154-16</inkml:trace>
        </inkml:traceGroup>
        <inkml:traceGroup>
          <inkml:annotationXML>
            <emma:emma xmlns:emma="http://www.w3.org/2003/04/emma" version="1.0">
              <emma:interpretation id="{3539BFFF-F068-480B-AE04-542B7261ADC0}" emma:medium="tactile" emma:mode="ink">
                <msink:context xmlns:msink="http://schemas.microsoft.com/ink/2010/main" type="inkWord" rotatedBoundingBox="11673,6213 14077,6231 14061,8308 11657,828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5793.8356">9742 7066 1922 0,'-23'8'85'0,"9"-8"18"0,1 4-83 0,4 0-20 0,-1 4 0 0,1-4 0 16,9-4 84-16,0 0 12 0,-4 8 2 0,4-8 1 15,4 8-56-15,5 1-11 0,1-1-3 0,12 0 0 16,1 0-18-16,4 0-11 0,5 0 12 0,9-4-12 16,9 4 0-16,5-4 0 0,0-4 0 0,8 0 0 15,1-4-23-15,0 0-11 16,4-4-2-16,0-4-1 0,1-4-151 0,-1-5-31 0,9 1-5 15,-4 0-2-15</inkml:trace>
          <inkml:trace contextRef="#ctx0" brushRef="#br0" timeOffset="35567.4513">9924 6548 1861 0,'-14'-4'40'0,"5"0"9"0,0 0 2 0,0 0 2 0,0 4-42 0,9 0-11 16,0 0 0-16,0 0 0 0,0 0 69 0,0 0 12 16,0 0 3-16,18 0 0 0,0 8-39 0,0 0-7 15,10 0-2-15,4 0 0 0,4 0-8 0,5 0-1 16,4-4-1-16,6 4 0 0,-1-4-3 0,-5 1-1 16,1-1 0-16,-5-4 0 0,4 0-14 0,1-4-8 15,-1-5 8-15,-4-3-8 0,0 8-9 0,-4-4-7 16,4-4 0-16,-10 4-1 15,1 0-23-15,-4-4-4 0,-1 4 0 0,-4-5-1 16,-5 5-49-16,-4 0-10 0,-5 4-1 0</inkml:trace>
          <inkml:trace contextRef="#ctx0" brushRef="#br0" timeOffset="36565.1694">11413 6734 2743 0,'0'0'60'0,"0"0"13"0,0-8 3 0,0 8 0 0,4-4-60 0,5-4-16 0,0 8 0 0,14-4 0 15,4-4 0-15,5 4 0 0,9 4 0 0,5-4 0 16,-1 4 0-16,1-4 0 0,-1 0 0 0,1 8 0 15,4 0-95-15,5 0-25 0,-1-4-4 0,5 4-614 16,1-4-122-16</inkml:trace>
          <inkml:trace contextRef="#ctx0" brushRef="#br0" timeOffset="36358.0094">11677 5941 1267 0,'0'0'112'0,"0"-8"-89"0,4 0-23 0,1 0 0 15,4-1 222-15,0-3 40 0,5 4 8 0,4-4 2 16,0 0-194-16,0 0-38 0,0-4-8 0,10-5-2 15,-1 1-10-15,-4 0-3 0,4-8 0 0,1 3 0 16,-6 1-17-16,1-4 0 0,-5-1 0 0,0 1 0 16,-4 0-10-16,0 3 1 0,-1 1 0 0,-3 0 0 15,-6-4 9-15,5-1 0 0,-4 1 0 0,-1 4 0 16,-4-1 0-16,0 1-12 0,-4 0 4 0,-1 4 0 31,-4 3-18-31,0-3-3 0,-5 4-1 0,5 4 0 0,0 0-25 16,-5 4-5-16,1-1 0 0,-1 1-1 0,5 8 27 0,0 0 6 15,-5 0 0-15,5 0 1 0,9 0 51 0,0 0 11 0,-9 4 1 0,9-4 1 16,-9 4 12-16,9-4 3 0,0 0 0 0,0 0 0 0,-9 5-18 16,9-5-3-16,0 0-1 0,0 16 0 0,0 4-14 15,4 0-4-15,1 4 0 0,0 9 0 0,-1 7 8 0,5 5 2 16,0 7 0-16,0 5 0 0,-4 4 6 0,4 4 0 16,-4-1 1-16,4 13 0 0,-9 0 4 0,0 8 1 15,0 0 0-15,-9 4 0 0,4-4-10 0,-4 0-1 16,4-4-1-16,-4 0 0 0,5-4-7 0,-1 0-2 15,-4 0 0-15,5-1 0 0,-1 1-13 0,0-8 0 16,1-8 0-16,-1-4 0 0,5-9 0 0,-4 1-18 16,-1-9 4-16,5-12 1 0,0 1-9 0,0-9-2 15,0-4 0-15,0-4 0 16,5-4-160-16,-5-8-32 0</inkml:trace>
        </inkml:traceGroup>
        <inkml:traceGroup>
          <inkml:annotationXML>
            <emma:emma xmlns:emma="http://www.w3.org/2003/04/emma" version="1.0">
              <emma:interpretation id="{FF17D280-03BC-49B1-A3A4-C9C4E58FBF66}" emma:medium="tactile" emma:mode="ink">
                <msink:context xmlns:msink="http://schemas.microsoft.com/ink/2010/main" type="inkWord" rotatedBoundingBox="14802,6296 17792,6319 17780,7964 14789,794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8471.1872">15788 6038 2790 0,'-9'20'61'0,"-5"5"13"0,0-1 2 0,1 16 3 0,-5 9-63 0,-1 3-16 0,1 5 0 0,-5 0 0 16,5-1 22-16,-5-3 2 0,-4 0 0 0,0-5 0 15,-5-3-151-15,-5-5-29 0,1-3-7 0</inkml:trace>
          <inkml:trace contextRef="#ctx0" brushRef="#br0" timeOffset="37744.877">14654 5435 1785 0,'0'0'159'0,"0"0"-127"0,0 0-32 0,0 0 0 16,0 0 78-16,0 0 10 0,-4-4 1 0,4 4 1 15,-9 4-36-15,4 12-7 0,-9 0-2 0,-4 13 0 16,4-1-32-16,-4 12-13 0,-5 1 11 0,-4 12-11 15,-5-1 0-15,0 5 0 0,-4 0 0 0,-5 11 0 16,-4-3 8-16,4 4-8 0,9-8 0 0,0-1 0 16,-5-3 0-16,1-4 8 0,0-5-8 0,4-3 0 0,4-9 0 15,1 0 0-15,4-3 0 0,0-5 0 16,1-4-32-16,8-3-5 0,-4-1-2 16,4-8-943-16</inkml:trace>
          <inkml:trace contextRef="#ctx0" brushRef="#br0" timeOffset="37526.8818">14021 5973 1094 0,'-9'-8'97'0,"0"-4"-77"0,-5 0-20 0,10-4 0 15,-5-1 249-15,4 5 47 0,1-4 8 0,4 4 3 0,0-4-205 0,4 4-41 16,1-4-8-16,-1 3-1 0,1-3-40 0,9 0-12 16,-5 0 8-16,0-4-8 0,0 3 0 0,5 1 0 15,-1 0 0-15,5-4 0 0,1 4 0 16,-1-1-9-16,0 5 1 0,0 0 0 0,-4 4 8 0,0 4 8 16,-1 0-8-16,-4 4 11 0,5 4-11 0,0 0 0 15,-1 8 0-15,-4 4 0 0,1 5 9 0,-6 7 0 16,1 0 0-16,-1 5 0 0,5 11 18 0,-4 5 3 15,-5-1 1-15,4 9 0 0,1 4-10 0,4-1-1 16,5-3-1-16,-1 0 0 0,1-9-9 0,0-3-2 16,4-5 0-16,-4-3 0 0,4-9-8 0,-5 0-16 15,-3-3 4-15,3-5 1 16,-4-8-116-16,5-4-23 0,-14-8-5 0,0 0-839 0</inkml:trace>
          <inkml:trace contextRef="#ctx0" brushRef="#br0" timeOffset="38223.1014">14900 6123 1785 0,'0'0'159'0,"-14"0"-127"0,1-4-32 0,4 0 0 16,0 0 79-16,-1-4 9 0,1 8 3 0,9 0 0 15,0 0-23-15,-9-4-4 0,9 4 0 0,-9 0-1 16,0 0-43-16,9 0-8 0,0 0-1 0,-9 4-1 16,0 8-10-16,0 0 0 0,4-4 0 0,1 8 0 15,-6 5 0-15,6 3-9 0,4 4 9 0,-5-4 0 16,5 5 0-16,5-1-8 0,-1 0 8 0,1 1 0 15,4-5-9-15,0-4 9 0,5-4-13 0,-5 1 5 16,5-5-3-16,-1-4 0 0,6-4 0 0,-6-4 0 16,-4 0 11-16,0-8 0 0,1 4 0 0,-1-4 8 15,-5-4 12-15,5-5 2 0,0-3 1 0,5 0 0 0,-5 0 5 16,5-5 2-16,-5 1 0 0,5 0 0 0,-1-5-15 16,1-3-3-16,0-4-1 0,-1 3 0 0,5 5-11 0,-8 4 0 15,3-1 0-15,-8 9-11 0,-1 0 2 0,-4 16 0 16,-4-4 0-16,-5 0 0 0,-10 4 9 0,1 4 0 15,-9 4 0-15,4 4 0 0,-9 4-14 0,-4 9-4 16,-5-1-1-16,0 4 0 16,0 1-16-16,4-5-3 0,1 4-1 0,4 1-654 15,5-5-131-15</inkml:trace>
          <inkml:trace contextRef="#ctx0" brushRef="#br0" timeOffset="37097.5057">13293 5350 1796 0,'-5'-12'80'0,"5"4"16"0,5-4-77 0,-5-1-19 0,0 1 0 0,0 4 0 16,4 0 64-16,-4 8 10 0,0 0 2 0,0 0 0 16,0 0-22-16,0 0-4 0,-9 0-1 0,0 8 0 15,-4 0-36-15,-6 0-13 0,1 5 9 0,0 3-9 16,0 0 0-16,-5 0 0 0,0 4-14 0,-4 1 5 31,0-1-24-31,4 0-5 0,-4 0-1 0,-1-3 0 16,5-1 1-16,-4-4 0 0,0 0 0 0,-1-4 0 0,6 0 21 0,4 0 4 0,-1-8 1 0,1 4 0 15,9 4 12-15,-5-8 0 0,10 0 0 0,4 0 0 0,0 0 23 0,0 0-3 16,0 0 0-16,0 0 0 16,0 0 8-16,0 0 0 0,-5 8 1 0,5 5 0 15,0 3-5-15,5 0 0 0,-1 0-1 0,1 4 0 16,4 1 2-16,5 3 1 0,-1 0 0 0,1 5 0 15,0 3-18-15,-1 0-8 0,1 5 0 0,0 3 8 16,-1 1-8-16,1 7 0 0,-5 5 0 0,0 4 0 16,-4-1 13-16,-1-3 1 0,1-1 0 0,-5 5 0 0,4-4 22 15,-4 3 5-15,-4-7 1 0,-1-1 0 0,-4-3-31 0,5 4-11 16,-1-9 0-16,0 5 9 0,1-9-1 0,-5-4-8 16,0 1 12-16,0-9-4 0,4-8 0 0,-4 0 0 15,4-4 0-15,1 1 0 0,-1-1 10 0,1-4 2 16,4-8 0-16,0 0 0 0,0 0 4 0,0 0 0 15,0 0 1-15,0 0 0 0,13 8-13 0,-4 0-2 16,1-4-1-16,3 0 0 0,5 0-9 0,-4-4 0 16,4 4 0-16,5-4 0 15,0-4-92-15,4 4-20 0,0-4-4 0</inkml:trace>
        </inkml:traceGroup>
        <inkml:traceGroup>
          <inkml:annotationXML>
            <emma:emma xmlns:emma="http://www.w3.org/2003/04/emma" version="1.0">
              <emma:interpretation id="{18004BF0-1013-4AE7-BCCE-7C57E0C604A8}" emma:medium="tactile" emma:mode="ink">
                <msink:context xmlns:msink="http://schemas.microsoft.com/ink/2010/main" type="inkWord" rotatedBoundingBox="18404,6220 22459,6251 22448,7619 18393,758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1049.3701">18638 5961 1209 0,'0'0'53'0,"0"0"12"0,0-8-52 0,0 8-13 0,0 0 0 0,4-8 0 16,1 0 166-16,4 0 30 0,-9 8 7 0,0 0 1 15,0 0-109-15,9 12-22 0,-4 0-4 0,4 8-1 16,-9 0-23-16,0 9-5 0,-5 7 0 0,-4 1-1 16,-4 3-14-16,-1 1-2 0,-4 7-1 0,-10-3 0 15,6-5-2-15,-6 1-1 0,1-5 0 0,-5 0 0 31,-4 5-55-31,4-9-10 0,5-3-2 0,-1-1-656 0,1 0-132 0</inkml:trace>
          <inkml:trace contextRef="#ctx0" brushRef="#br0" timeOffset="41309.1353">19307 5945 2311 0,'0'0'102'0,"0"0"22"0,0 0-100 0,0 0-24 16,0 0 0-16,0 0 0 0,0 0 0 0,0 0 0 15,0 0 0-15,0 0 0 16,0 0-103-16,0 0-25 0,9 8-6 0</inkml:trace>
          <inkml:trace contextRef="#ctx0" brushRef="#br0" timeOffset="39693.8098">16402 5601 1440 0,'5'-12'128'0,"4"-4"-103"0,0-5-25 0,0 1 0 15,10 4 0-15,-6 0 0 0,5 0 8 0,1-5-8 16,-1 9 80-16,0 0 15 0,0-4 2 0,1 4 1 15,-6 0-53-15,5 3-10 0,-4 1-3 0,0 0 0 16,-1 8 9-16,-4-4 2 0,10 8 0 0,-1 0 0 16,-4 4-11-16,4 5-1 0,5 7-1 0,4 4 0 15,5-4-4-15,0 13-1 0,-1-5 0 0,10 8 0 16,0 1-4-16,0-1-1 0,5 1 0 0,-14 3 0 16,0-3-11-16,0-1-9 0,-1 0 12 0,-3-3-12 0,-1-1 0 15,-9-8 0-15,0 1 0 0,1-1 0 0,3 0 0 16,-8-3-14-16,-9 3 1 0,-1-4 0 15,5-4-35-15,-4 0-6 16,-5 1-2-16,0-1 0 0,-9-4-52 0,4 0-10 0,5 4-2 0</inkml:trace>
          <inkml:trace contextRef="#ctx0" brushRef="#br0" timeOffset="39971.6548">17222 5338 1094 0,'5'-33'48'0,"-1"21"11"0,5-8-47 0,-4 4-12 0,-1-4 0 0,5 8 0 16,1-1 78-16,-1 5 14 0,-9 8 2 0,0 0 1 15,0 0 3-15,0 0 1 0,0 0 0 0,0 0 0 16,-9 12-63-16,-1 1-13 0,6 7-3 0,-5 0 0 16,-9 4 20-16,-1 5 4 0,6 3 1 0,-1 0 0 15,0-3-27-15,1 3-6 0,-5 5 0 0,4-1-1 16,5 0 1-16,0 5 1 0,-14-5 0 0,14 5 0 15,9-5 3-15,-5-3 1 0,-8 3 0 0,-1-4 0 16,0-3-8-16,1-1-1 0,8 4-8 0,0-7 12 31,-8 3-87-31,-1 0-17 0,10-3-4 0,-6-1-785 0</inkml:trace>
          <inkml:trace contextRef="#ctx0" brushRef="#br0" timeOffset="40326.3608">17746 5913 2152 0,'-28'-21'96'0,"19"13"19"0,5 4-92 0,4 0-23 0,-9 0 0 0,4 4 0 16,-4-4 63-16,9 4 8 0,0 0 1 0,0 0 1 16,0 0-52-16,0 0-10 0,9 8-3 0,5 4 0 15,-10 0 2-15,1 5 0 0,4-1 0 0,4 4 0 16,1 0-10-16,0 9 0 0,-14 3 0 0,4-4 0 16,5 5-8-16,-4 3-1 0,-5 0 0 0,-5 1 0 15,1-5 17-15,-1-3 3 0,5 3 1 0,-4-4 0 16,-10-3-12-16,5-1 0 0,14-4-10 0,-5-4 10 15,-5 0 0-15,5-7 0 0,5 3 0 0,8-4 0 32,5 0-139-32,-4-4-28 0,0 0-5 0,4-8-755 0</inkml:trace>
          <inkml:trace contextRef="#ctx0" brushRef="#br0" timeOffset="41514.1606">19731 5957 1900 0,'4'-12'84'0,"1"8"18"0,-5-4-82 0,9 0-20 0,-5 0 0 0,5 4 0 16,1-5 114-16,-1 9 18 0,4 0 4 0,-4 0 1 16,10 0-115-16,3 0-22 0,-3 4 0 0,-1 1-711 15,0-1-135-15</inkml:trace>
          <inkml:trace contextRef="#ctx0" brushRef="#br0" timeOffset="41671.6395">20455 5904 2476 0,'-19'-12'220'0,"10"8"-176"15,5-8-35-15,-1 4-9 0,1 4 0 0,4 4 0 16,0 0-10-16,0 0 10 15,0 0-162-15,0 0-26 0</inkml:trace>
        </inkml:traceGroup>
        <inkml:traceGroup>
          <inkml:annotationXML>
            <emma:emma xmlns:emma="http://www.w3.org/2003/04/emma" version="1.0">
              <emma:interpretation id="{95B3EF73-A1B7-457C-9F67-387C519B4465}" emma:medium="tactile" emma:mode="ink">
                <msink:context xmlns:msink="http://schemas.microsoft.com/ink/2010/main" type="inkWord" rotatedBoundingBox="23210,5380 29426,5428 29409,7623 23194,7576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1882.5761">21392 5666 2455 0,'0'0'108'0,"0"12"24"0,-4 8-106 0,4 4-26 0,-5 17 0 0,1-1 0 15,-1 9 60-15,-4 3 6 0,-9 1 2 0,0 4 0 16,-5 3-52-16,0 1-16 0,0-4 8 0,-4 3-809 16,-9-3-162-16</inkml:trace>
          <inkml:trace contextRef="#ctx0" brushRef="#br0" timeOffset="42292.5954">21889 5395 2242 0,'-9'-17'49'0,"4"-3"11"0,0-4 1 0,5-5 3 0,0 5-52 0,0 0-12 0,5-4 0 0,0 3 0 16,8 1 19-16,5 4 1 0,1 0 0 0,3-1 0 31,1 5-42-31,4 0-8 0,-4 4-2 0,5 0 0 0,-1 4 32 0,0 8 20 0,1 0-4 0,-6 4 0 16,10 8-16-16,-5 4 0 0,5 4 0 0,-4 9-9 15,4-1 20-15,4 4 4 0,-4 9 1 0,4 7 0 16,1 5 8-16,-5 4 1 0,9 7 1 0,-10 1 0 16,6 4-1-16,-5 4 0 0,-5-9 0 0,5 1 0 15,0-4-47 1,-5 0-10-16,-4-9-1 0,4 1-1 0,-9-9-92 15,5 1-18-15,-5-13-4 0</inkml:trace>
          <inkml:trace contextRef="#ctx0" brushRef="#br0" timeOffset="42562.8596">22822 5042 1267 0,'0'0'112'0,"0"0"-89"0,-5-4-23 0,5 4 0 16,-9-4 128-16,9 4 22 0,-4 8 4 0,4 5 1 16,-5 3-51-16,1 8-11 0,-1 0-1 0,-4 13-1 15,0 3-35-15,-5 5-6 0,-4 3-2 0,-9 5 0 16,-1 0-29-16,-3 7-7 0,-1 9 0 0,-9-4-1 31,-5-5-30-31,5 1-5 0,-4-4-2 0,-1 0-999 0</inkml:trace>
          <inkml:trace contextRef="#ctx0" brushRef="#br0" timeOffset="44537.3581">23109 6115 403 0,'0'0'36'0,"0"0"-36"15,0 0 0-15,0 0 0 0,0 0 142 0,0-8 22 16,0 0 4-16,-5 0 0 0,5 8-97 0,0 0-20 16,0-13-4-16,5 5-1 0,-5 8-35 0,0 0-11 0,0 0 0 0,4-8 0 15,1-4 0-15,-1 0-17 0,1 0 1 16,0 0 1-16,4 4 15 0,-5 0 8 0,-4 8 0 0,5-9-8 15,-1 1 36-15,-4 0 0 0,0 0 0 0,0 8 0 16,0-12 22-16,0 4 5 0,-4 0 1 0,-1 4 0 16,1-4 10-16,4 8 2 0,0 0 1 0,0 0 0 15,0 0-45-15,0 0-10 0,0 0-2 0,0 0 0 16,0 0-20-16,0 0 0 0,0 0 0 0,0 0 0 16,0 0 0-16,0 0 0 0,0 0 0 0,0 0 0 15,0 0 0-15,0 0 0 0,0 0 0 0,0 0 0 16,4 12 40-16,1 0 4 0,-1 0 1 0,1 4 0 15,-1 0-4-15,1 1-1 0,0-1 0 0,-1 8 0 16,-4 0-14-16,-4 5-3 0,4-5-1 0,-10 4 0 16,6 5-22-16,-1-5-12 0,1 0 2 0,-1-3 0 15,1 3 10-15,4-4 0 0,-9-3 0 0,9-1 0 16,-5 4 0-16,0-4 12 0,1-4-2 0,-1 1-1 16,-4-5-9-16,5 0 0 0,-5 0 0 0,0 0-11 0,-1 0 11 15,1-4 9-15,0 1-1 0,5-1-8 0,4-8 0 0,0 8 0 16,0-8 0-16,0 0 0 0,0 0 0 0,0 0 0 15,0 0 0-15,0 0 0 0,0 0 0 0,0 0 0 16,0 0 0-16,-5-4 0 0,1-4 0 0,4-1 0 16,0 1 0-16,0 0 0 0,0-4 0 0,4 0 13 15,1-8-2-15,-1 4-1 0,5-1-10 0,-4 1 10 16,-1-8-10-16,6 0 10 0,3-5-10 0,-4 1 0 16,5 0 0-16,0-1 8 0,4 1-8 0,5 0 0 15,-1-5 0-15,1 5 0 0,-5 0 0 0,1-1 0 16,-1 5 0-16,4 4 0 0,-3 4 0 0,-1 3-9 15,-4 1 9-15,4 4 0 0,-5 4 0 0,1 0 0 0,-5 4 0 16,5 4 0-16,-5-4-8 0,5 4 8 0,-5 0-12 0,4 4 12 16,-4 5 0-16,5 3 0 0,-9 0 8 15,8 4-8-15,-4 4 9 0,1-3-9 0,-1 3 8 0,0 4-8 16,0 1 12-16,0-1-4 0,5 0 0 0,-5 1 0 16,4-1-8-16,-3 0 12 0,-1-3-12 0,0-5 12 15,0 4-12-15,0-4 0 0,-5-4 0 0,6 5-701 16,-6-9-135-16</inkml:trace>
          <inkml:trace contextRef="#ctx0" brushRef="#br0" timeOffset="43163.2857">23100 5941 1555 0,'4'-16'68'0,"-4"8"16"0,5-1-68 0,-1 5-16 0,1-4 0 0,9 4 0 0,-1 0 92 0,-4 0 16 16,0 0 2-16,5 8 1 15,0-4-60-15,-1 8-12 0,-3 0-3 0,-1 9 0 16,4 3-26-16,-4 8-10 0,-4 0 0 0,-5 9 9 16,-9 3-9-16,4 5 0 0,1-9 0 0,-1 9 0 15,-8 3 0-15,8-7 0 0,-4-5 0 0,0-3 0 16,4-9 0-16,-4-4 0 0,5-4 0 0,-1 1 0 16,5-5 0-16,0-12 0 0,0 0 0 0,0 0 0 15,0 0 12-15,0 0 4 0,-5-8 1 0,10-5 0 16,0-7-3-16,-1 4-1 0,1-8 0 0,-1-1 0 15,1-7-5-15,4 0 0 0,5-5-8 0,-1 5 12 16,-4 0-12-16,-4 3 0 0,4-3 8 0,5 4-8 16,4 7 10-16,-9 5-1 0,5 4 0 0,-5 0 0 0,0 8 7 15,-9 4 2-15,9 4 0 0,0 8 0 0,-4 4-2 16,-5 8 0-16,0 5 0 0,0-1 0 0,-5 0-6 16,0 5-2-16,-4 3 0 0,5 1 0 0,-1-9-8 0,-4 4 0 15,5-3 0-15,-6-1 0 16,6 0-120-16,-1-7-19 0,1-5-4 15</inkml:trace>
          <inkml:trace contextRef="#ctx0" brushRef="#br0" timeOffset="45474.7843">24279 5811 1530 0,'9'-16'33'0,"-4"8"7"0,-1 0 2 0,5 0 2 0,0 4-36 0,0 0-8 0,1 0 0 0,-10 4 0 0,13 4 54 0,-4 8 9 16,0 0 1-16,-4 4 1 0,4 9-21 0,-4-1-4 15,-5 8 0-15,-5 9-1 0,-4-1 5 0,-5 9 2 16,1 3 0-16,-10 1 0 0,0 0-24 0,-9-5-5 16,0 1-1-16,-4-5 0 15,-10-3-72-15,5-1-16 0,-4-3-2 0</inkml:trace>
          <inkml:trace contextRef="#ctx0" brushRef="#br0" timeOffset="45953.4744">24903 5443 864 0,'0'0'76'0,"0"0"-60"16,0 0-16-16,0 0 0 0,-5-8 92 0,5 8 15 16,0 0 3-16,0 0 1 0,0 0-22 0,0 0-4 15,0 0-1-15,9-4 0 0,-4-4-52 0,8 0-12 16,1 0-1-16,4 4-1 0,0-4 12 0,1 3 2 16,3-3 1-16,10 0 0 0,0 0 1 0,5-4 0 15,8 4 0-15,1-4 0 0,-1 4-2 0,5-4-1 16,9 3 0-16,-4-3 0 0,0 4-21 0,-5-4-10 15,0 4 10-15,-5 0-10 16,6-4-35-16,-11 0-13 0,1 0-2 0,-4-5-1 16,-1 9-111-16,1-4-22 0</inkml:trace>
          <inkml:trace contextRef="#ctx0" brushRef="#br0" timeOffset="47245.9421">25590 4508 748 0,'0'0'33'0,"0"0"7"0,0 0-32 0,0 0-8 0,0 0 0 0,0 0 0 15,0 0 132-15,0 0 25 0,0 0 5 0,0 0 1 16,0 0-111-16,0 0-23 0,0 0-4 0,0 0-1 0,9-8-14 0,-9 8-10 15,0 0 12-15,9-4-12 0,5 4 0 0,-5-4-12 16,5 0 0-16,-14 4 0 0,9 0-2 0,-9 0 0 16,0 0 0-16,0 0 0 0,0 0 14 0,0 0 0 15,0 0 0-15,0 0 10 0,0 0 2 0,0 0 0 16,0 0 0-16,0 0 0 0,0 0 3 0,0 0 1 16,0 0 0-16,0 0 0 0,0 0-8 0,0 0-8 15,0 0 11-15,0 0-11 0,0 0 8 0,0 0-8 16,0 0 0-16,0 0 0 0,0 0 0 0,0 0 0 15,0 0 0-15,0 0 0 0,0 8 20 0,0-8-4 16,0 0 0-16,0 0 0 0,0 0 13 0,-5 8 3 16,5-8 0-16,-4 8 0 0,4-8-2 0,0 12 0 15,-5-3 0-15,1-1 0 0,-1 0-11 0,5 4-3 0,-4 4 0 0,-1 4 0 16,0 1-3-16,1 3-1 0,-1 4 0 16,1 9 0-16,-1 7 8 0,1 5 2 0,-5 7 0 0,4 9 0 15,-4 0 8-15,0 0 2 0,0 7 0 0,-5 1 0 16,-4 0-11-16,0 0-1 0,-1 0-1 0,-3 4 0 15,3-5-11-15,1-3-8 0,0-4 9 0,4-4-9 16,-4-5 0-16,4 1 0 0,10-4 0 0,-5-9 0 16,9-7-13-16,4-1-9 0,1-4-2 0,-1-3 0 31,6-9-15-31,3 4-3 0,5-4-1 0,5-7 0 0,5-5-33 16,8-4-8-16,0-4 0 0</inkml:trace>
          <inkml:trace contextRef="#ctx0" brushRef="#br0" timeOffset="46473.712">25704 4585 1324 0,'0'0'118'0,"0"0"-94"16,0 0-24-16,14-4 0 16,-5 0-22-16,0 0-9 0,-9 4-1 0,13 0-1 0,1-4 58 0,-5 4 12 15,-9 0 3-15,14 4 0 0,0 0-28 0,-1 0-4 16,-13-4-8-16,9 4 11 0,0 0-11 0,5 0 0 0,-5-4 0 15,-9 0 0-15,0 0 0 0,0 0 0 16,0 0 0-16,0 0 0 0,0 0 0 0,0 0 0 16,0 0-12-16,0 0 12 0,0 0 0 0,0 0 0 15,0 0 0-15,0 0 12 0,0 0-12 0,0 0 0 16,0 0 0-16,0 0 0 0,-4-8 0 0,4 8 0 0,0 0 0 0,0 0 8 16,0-4-8-16,-5-4 0 0,5 8 0 0,0 0 0 15,0 0 0-15,0 0 0 0,0 0 0 0,0 0 0 16,0 0 0-16,0 0 0 0,0-8-10 0,0 8 10 31,0 0-39-31,0 0-1 0,0 0-1 0,0 0 0 16,-9 0-15-16,0 4-4 0,0 0 0 0,0 0 0 15,0 0 4-15,-5 0 0 0,-4 8 0 0,18-12 0 0</inkml:trace>
          <inkml:trace contextRef="#ctx0" brushRef="#br0" timeOffset="48191.6457">26373 4480 1868 0,'0'0'41'0,"0"0"9"0,18-4 2 0,1 4 0 0,3 0-42 0,6 0-10 16,4-8 0-16,4 4 0 0,5 4 33 0,0-4 5 15,-5 0 1-15,1 0 0 0,4 0-21 0,0-1-4 0,0 1-1 0,-5 0 0 16,1-4-13-16,-6 4 8 0,-3 0-8 0,4 0 0 16,-10 4 0-16,6-4 0 0,-10 0 0 15,5 4 0-15,-5-4 0 0,-4 4 8 0,-1 0-8 0,1 4 0 16,-5 0 0-16,5 4-10 0,-1 0 2 0,-4 0 0 15,0 5 8-15,1-5 0 0,-1 4 0 0,0 0 0 16,0 0 0-16,0 4 8 0,5 0-8 0,-5 1 0 16,0 3 0-16,5 0 0 0,-5 0 0 0,0 5 0 15,4-5 0-15,-3 8 0 0,-1-4 0 0,0 5 0 16,0-9 24-16,0 4 4 0,-4 1 1 0,-1 3 0 16,5 4-1-16,-4 1-1 0,-5 3 0 0,4 5 0 15,1 7-10-15,-1 5-1 0,-4-1-1 0,5 9 0 16,-5 4-7-16,4 0-8 0,1-1 11 0,0-3-11 15,-1 0 11-15,1-9-11 0,-1 1 10 0,-4 0-10 16,0-1 8-16,0-3-8 0,5-9 0 0,-5 9 0 16,-5-9 0-16,1 9 8 0,-1-9-8 0,1 1 0 0,-6-1 0 15,1 1 11-15,0-1-11 0,-4-3 10 0,-1-5 8 0,0 0 2 16,1 5 0-16,-1-5 0 0,0 0-4 0,1 1-1 16,-6-5 0-16,6 0 0 0,4-7-6 0,-5 3-1 15,-4-4 0-15,4-4 0 0,0-3-8 0,1-1 0 16,-5-4 9-16,-1 0-9 0,-3 0 8 0,-6 0-8 15,-4-4 10-15,-9 0-10 0,-9 0-11 0,-4 4-8 16,-5 0-1-16,-10-4-1097 0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3:39.67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FD2D079-7603-4D45-AAB9-7146F0D901FE}" emma:medium="tactile" emma:mode="ink">
          <msink:context xmlns:msink="http://schemas.microsoft.com/ink/2010/main" type="inkDrawing" rotatedBoundingBox="3860,8183 10278,8186 10278,8510 3859,8508" semanticType="underline" shapeName="Other">
            <msink:sourceLink direction="with" ref="{1CD55A3E-C14E-435A-B42D-B61AAA6F7F09}"/>
          </msink:context>
        </emma:interpretation>
      </emma:emma>
    </inkml:annotationXML>
    <inkml:trace contextRef="#ctx0" brushRef="#br0">0 108 1609 0,'4'-4'35'0,"5"0"7"0,5 0 2 0,0 4 2 0,4 0-37 0,5 4-9 0,4-4 0 0,0 4 0 16,14-4 20-16,-4 4 1 0,4 0 1 0,13 0 0 15,10-4-7-15,0 4-2 0,-10 1 0 0,10-1 0 16,4 0 5-16,5 4 1 0,5-4 0 0,4 4 0 15,4-4-5-15,10 4-1 0,13-8 0 0,0 0 0 16,1 0 15-16,-1 0 2 0,18-4 1 0,5 0 0 16,0 0-2-16,-4 0 0 0,-5 0 0 0,0 4 0 15,0 0-7-15,0 0-2 0,-5 8 0 0,-9 0 0 16,1 0 8-16,3 4 0 0,6 0 1 0,-1 4 0 16,5 1 8-16,0-5 2 0,0 8 0 0,9-4 0 15,0 0-2-15,0-3 0 0,0-5 0 0,5-4 0 16,4 4-26-16,-5-8-11 0,10-8 8 0,0-8-8 15,-5 3 11-15,5-11-3 0,-1 0-8 0,-4 0 12 16,-13-1-12-16,-5 1 0 0,-5-4 0 0,-4 3-10 16,-9 1-16-16,-10 4-3 15,-8 4-1-15,-14-1 0 0,-10 5-2 0,-8 0 0 0,-14 4 0 16,-9 4 0-16,-9 4-29 0,-10 0-7 0,-13 0 0 0,-13 4-894 16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4:58.58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77169F4-9703-42BA-8A0D-EA0D312C8335}" emma:medium="tactile" emma:mode="ink">
          <msink:context xmlns:msink="http://schemas.microsoft.com/ink/2010/main" type="writingRegion" rotatedBoundingBox="31394,9308 32338,12121 30174,12847 29230,10035"/>
        </emma:interpretation>
      </emma:emma>
    </inkml:annotationXML>
    <inkml:traceGroup>
      <inkml:annotationXML>
        <emma:emma xmlns:emma="http://www.w3.org/2003/04/emma" version="1.0">
          <emma:interpretation id="{A8C4C0EA-1962-4C6B-8101-6BD329012E00}" emma:medium="tactile" emma:mode="ink">
            <msink:context xmlns:msink="http://schemas.microsoft.com/ink/2010/main" type="paragraph" rotatedBoundingBox="31394,9308 32338,12121 30174,12847 29230,100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87C199-5303-4F90-B89E-0BB62CDD6586}" emma:medium="tactile" emma:mode="ink">
              <msink:context xmlns:msink="http://schemas.microsoft.com/ink/2010/main" type="line" rotatedBoundingBox="31394,9308 32338,12121 30174,12847 29230,10035"/>
            </emma:interpretation>
          </emma:emma>
        </inkml:annotationXML>
        <inkml:traceGroup>
          <inkml:annotationXML>
            <emma:emma xmlns:emma="http://www.w3.org/2003/04/emma" version="1.0">
              <emma:interpretation id="{A87F2A58-6EF6-4BC6-9D3D-AB4E9A75C43D}" emma:medium="tactile" emma:mode="ink">
                <msink:context xmlns:msink="http://schemas.microsoft.com/ink/2010/main" type="inkWord" rotatedBoundingBox="31394,9308 32338,12121 30174,12847 29230,10035"/>
              </emma:interpretation>
              <emma:one-of disjunction-type="recognition" id="oneOf0">
                <emma:interpretation id="interp0" emma:lang="" emma:confidence="0">
                  <emma:literal>to</emma:literal>
                </emma:interpretation>
                <emma:interpretation id="interp1" emma:lang="" emma:confidence="0">
                  <emma:literal>too</emma:literal>
                </emma:interpretation>
                <emma:interpretation id="interp2" emma:lang="" emma:confidence="0">
                  <emma:literal>ten</emma:literal>
                </emma:interpretation>
                <emma:interpretation id="interp3" emma:lang="" emma:confidence="0">
                  <emma:literal>(to</emma:literal>
                </emma:interpretation>
                <emma:interpretation id="interp4" emma:lang="" emma:confidence="0">
                  <emma:literal>ton</emma:literal>
                </emma:interpretation>
              </emma:one-of>
            </emma:emma>
          </inkml:annotationXML>
          <inkml:trace contextRef="#ctx0" brushRef="#br0">28768 10008 518 0,'9'-16'23'0,"-9"8"5"0,5 0-28 0,-1-4 0 15,1-1 0-15,-5-3 0 0,9 4 100 0,-9-4 16 16,0 0 2-16,4 0 1 0,-4-5-44 0,0 5-9 16,-4 0-2-16,-5 0 0 0,4 0-16 0,-4-1-4 15,0 1-1-15,0 4 0 0,-5 4-31 0,1 4-12 16,-6 0 8-16,1 8-8 0,0 0 0 0,0 8 0 15,-10 4 0-15,6 4 0 0,-6 5 16 0,-4 3 10 16,5 4 2-16,-5 5 1 0,-4 11 28 0,-1 1 6 0,1 12 1 16,-5-1 0-16,9 9-6 0,-4 8-1 0,-5 0 0 15,4 0 0-15,5 0-5 0,1-4 0 0,8 4-1 16,5-5 0-16,-1 9-39 0,10-4-12 0,5 0 8 0,-5-4-8 16,9-4-9-16,0 0-6 0,0-5-1 0,4-3 0 31,1 0-165-31,-1-5-34 0,10 37-6 0,0-28-2 0</inkml:trace>
          <inkml:trace contextRef="#ctx0" brushRef="#br0" timeOffset="979.643">29792 9915 1728 0,'28'-12'76'0,"-15"8"16"0,1 0-73 0,9 12-19 16,-5 0 0-16,5 12 0 0,0 13 41 0,4 7 5 16,-4 5 1-16,-1 11 0 0,-3 13-3 0,-6 4 0 15,1 4 0-15,-5 0 0 0,-4 0-26 0,-1-1-6 16,-4 1 0-16,-9 0-1 0,0 8-11 0,-5-4-9 16,1-4 9-16,-10-4-623 15,-9 0-117-15</inkml:trace>
          <inkml:trace contextRef="#ctx0" brushRef="#br0" timeOffset="740.575">29383 10575 403 0,'9'-25'17'0,"-5"13"5"0,1-4-22 0,-1 0 0 16,1-4 0-16,-5-1 0 0,4 1 131 0,1 0 21 15,0-4 5-15,-1 3 1 0,-4 1-75 0,0-4-15 16,0 4-4-16,0-1 0 0,0 1 3 0,0-4 0 16,-4 4 0-16,4 3 0 0,0 1-17 0,-5 4-3 15,-4 4-1-15,9 8 0 0,0 0-46 0,-9 0 0 16,-9 0 0-16,-1 8 0 15,6 0-37-15,-10 4-4 0,0 5-1 0,0 7 0 0,1 0 42 0,-6 4 0 16,1 5 0-16,0-1 0 0,-5 9 16 0,5-5-2 16,4 5 0-16,-5-5 0 0,6 0-2 0,-1 1 0 0,0-5 0 0,10 5 0 15,-1-5-3-15,5-4-1 0,0 1 0 16,9-5 0-16,0 0-8 0,0 0 8 0,4-3-8 0,1-5 8 16,4 4-22-16,0-4-5 0,0-4-1 0,0 5 0 15,0-5 0-15,5-4 0 0,0-4 0 0,-1 4 0 16,1 0 20-16,0-8 0 0,-1 0 11 0,1 0-11 15,0 0 28-15,-1-4-2 0,1 0 0 0,0 0 0 16,-5-8-10-16,0 4-1 0,0-4-1 0,-5 4 0 16,1-5-6-16,0 1-8 0,-1 0 11 0,-4 0-11 15,0 4 0-15,0 8 0 0,0 0 0 0,0 0 0 16,-9-4 0-16,0 0-12 0,0 4 0 0,-5 0 0 16,-4 4 3-16,4 0 1 0,-4 0 0 0,0 4 0 15,0 4 8-15,-5 0-8 0,0 4 8 0,-4 5-8 0,4-1 17 16,0 4 4-16,-4 1 1 0,0-1 0 0,-1 4-3 15,5 0-1-15,5-3 0 0,0-1 0 0,4-4 3 16,1 0 1-16,-1-3 0 0,10 3 0 0,-1-8-14 0,10 4 0 16,-1-4 0-16,1-4 0 0,4 1 0 0,0-5 0 15,5 0 8-15,4-4-8 0,0-4 0 0,0 0 11 16,0-5-11-16,5 5 10 0,4-4 0 0,-4 0 0 16,0-4 0-16,0 4 0 0,-5-4 2 0,5 4 1 15,-5 0 0-15,0 0 0 0,0 8 17 0,-4-4 3 16,-5 8 1-16,5-4 0 0,-5 8-3 0,0 0-1 15,-4 0 0-15,-1 8 0 0,5-4-15 0,-9 4-3 16,0 5-1-16,5-1 0 0,-5 0-11 0,0 4 0 16,-5 1 0-16,1 3 0 15,-1 0-52-15,1-3-4 0,-6 3 0 0,1-8-519 0,-4 4-104 16</inkml:trace>
          <inkml:trace contextRef="#ctx0" brushRef="#br0" timeOffset="-657.9062">28149 8774 345 0,'13'-25'15'0,"-3"13"4"0,3-4-19 0,-4 4 0 0,5 0 0 0,0 4 0 16,-5-4 246-16,4 8 46 0,1 0 8 0,0-1 3 16,-5 1-191-16,4 8-39 0,-3-4-7 0,3 5-2 15,1-1-38-15,0 4-8 0,-1 4-2 0,1 4 0 16,4 4-16-16,-4 5 0 0,-1 3 0 0,1 8 0 15,0-3 17-15,-5 7 3 0,0 5 1 0,0-1 0 16,-4 5-7-16,-1 3-2 0,-4-3 0 0,0 8 0 16,-4-1-3-16,-6 1-1 0,-8 4 0 0,0-1 0 15,0 1-8-15,0 0 0 0,-5-5 0 0,0 1 0 16,-9-4-52 0,0-1-8-16,-4 1-3 0,0-5 0 0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4:47.11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5C8E8B1-6325-4664-958C-FA0BFE6EB38E}" emma:medium="tactile" emma:mode="ink">
          <msink:context xmlns:msink="http://schemas.microsoft.com/ink/2010/main" type="writingRegion" rotatedBoundingBox="21400,12607 29450,9480 30185,11370 22135,14497"/>
        </emma:interpretation>
      </emma:emma>
    </inkml:annotationXML>
    <inkml:traceGroup>
      <inkml:annotationXML>
        <emma:emma xmlns:emma="http://www.w3.org/2003/04/emma" version="1.0">
          <emma:interpretation id="{602242E4-2266-4D33-AB51-6B1F6AA58309}" emma:medium="tactile" emma:mode="ink">
            <msink:context xmlns:msink="http://schemas.microsoft.com/ink/2010/main" type="paragraph" rotatedBoundingBox="21400,12607 29450,9480 30185,11370 22135,144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BA5620-5B1A-441B-8E65-7600FDDEA0DB}" emma:medium="tactile" emma:mode="ink">
              <msink:context xmlns:msink="http://schemas.microsoft.com/ink/2010/main" type="line" rotatedBoundingBox="21400,12607 29450,9480 30185,11370 22135,14497"/>
            </emma:interpretation>
          </emma:emma>
        </inkml:annotationXML>
        <inkml:traceGroup>
          <inkml:annotationXML>
            <emma:emma xmlns:emma="http://www.w3.org/2003/04/emma" version="1.0">
              <emma:interpretation id="{96AC41DF-C944-429D-8220-AF6D5F7EF8CC}" emma:medium="tactile" emma:mode="ink">
                <msink:context xmlns:msink="http://schemas.microsoft.com/ink/2010/main" type="inkWord" rotatedBoundingBox="21579,13067 22269,12798 22466,13306 21776,1357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19831 11991 345 0,'0'0'31'0,"0"0"-31"0,0 0 0 0,0 0 0 16,0 0 178-16,0 0 30 0,0-8 5 0,0 8 2 15,0 0-115-15,0 0-24 0,0 0-4 0,0 0 0 16,0 0-44-16,0 0-9 0,0 0-2 0,0 0 0 15,0 0-17-15,0 0 10 0,0 0-10 0,0 0 8 16,0 0-8-16,0 0 8 0,0 0-8 0,0 0 8 16,9 12 16-16,-5-4 4 0,6 4 0 0,-6 0 0 15,1 1-13-15,-5-1-3 0,4 0 0 0,1 0 0 16,-5 0 10-16,4-4 2 0,-4 4 0 0,5-3 0 16,-5-1-14-16,0-8-2 0,0 0-8 0,0 0 12 15,0 8 7-15,0-8 1 0,0 0 0 0,9 8 0 0,-9-8-9 0,0 0-2 16,0 0 0-16,0 0 0 0,0 0-9 0,0 0 10 15,0 0-10-15,0 0 10 0,0 0-10 0,0 0 0 16,5 8 9-16,-5-8-9 0,0 0 0 0,0 0 9 16,0 0-9-16,0 0 0 0,0 0 0 0,0 0-11 15,0 0 0-15,0 0 0 0,0 0 11 0,9 0 0 16,-9 0 0-16,9-8 0 0,-5-4 0 0,5 4 0 16,-4-5 10-16,4-3-10 0,0 4 18 0,-4-4-2 15,8 0-1-15,-4 0 0 0,5-5-15 0,0 1 9 16,4 4-9-16,0-4 8 0,0 3-8 0,5 1-11 15,0-4 3-15,-5 8 0 0,0 0 8 0,1 4-13 0,-6 0 5 0,1-1 8 16,0 5 0-16,-1 4 0 0,-4 0 0 0,5 0 8 16,0 0 12-16,-14 0 1 0,9 9 1 0,4-1 0 15,-3 4 6-15,3 0 0 0,-4-4 1 0,0 4 0 16,0 4-4-16,1-4-1 0,-6 1 0 0,1-1 0 16,-1-4-3-16,1 4-1 0,-1 0 0 0,1 0 0 15,-5-4-10-15,4 0-2 0,1 1-8 0,-5-9 12 16,5 8-24-16,-5-8-6 0,4 12-1 0,-4-4 0 31,5 4-128-31,-5-12-25 0</inkml:trace>
          <inkml:trace contextRef="#ctx0" brushRef="#br0" timeOffset="2633.521">19885 12092 748 0,'0'0'33'0,"0"0"7"0,0 0-32 0,0 0-8 0,-4-4 0 0,4 4 0 15,-5-8 84-15,5 8 14 0,0 0 3 0,0 0 1 16,0 0-64-16,0 0-13 0,0 0-2 0,0 0-1 16,0 0-22-16,0 0 0 0,0 0 0 0,0 0-12 15,0 0 12-15,0 0 0 0,-4 12 10 0,4 0-10 16,0 5 50-16,-5-5 4 0,1 4 1 0,-1 4 0 16,1 0 9-16,-1 1 1 0,-9-1 1 0,5 0 0 15,0-4-36-15,0 0-7 0,-5 5-2 0,-4-5 0 16,9 0-13-16,-5 0-8 0,10-4 8 0,-5-4-8 15,-5 1 0-15,10-1 0 0,4-8 0 0,0 0 0 16,-5 8-11-16,5-8 0 0,0 0 0 0,0 0 0 16,0 0 11-16,5-12-8 0,-1-1 8 0,5 1-8 0,-4 0 16 0,4-8 4 15,0 0 1-15,0-1 0 0,-4-3 13 16,8 0 2-16,-4-4 1 0,0-1 0 0,5-3-17 16,0 4-4-16,-1-1-8 0,1 1 12 0,0 4-12 0,-1-5 0 15,6 9 8-15,-6 0-8 0,1 0 0 0,4 3 0 16,-4 5 0-16,-5 0 0 0,5 4 0 0,-1-4 0 15,-4 4 0-15,0 4 0 0,5-4 0 0,-5 8 0 16,0-8 0-16,-9 8 0 0,14 0 14 0,-5 0-3 16,0 0-1-16,5 0 0 0,-14 0 5 0,9 4 1 15,5 0 0-15,-5 0 0 0,4 0 21 0,1 0 5 16,0 4 1-16,-1 4 0 0,1 4 8 0,0 0 1 16,4 1 1-16,-4 7 0 0,-1 0-20 0,1 4-4 15,0-3-1-15,-1 3 0 0,1 0 0 0,-5 1 0 0,-5-5 0 16,1 4 0-1,0-3-56-15,-1-1-11 0,-4 4-2 0,0-3-1 16,0-1-152-16,0-4-30 0</inkml:trace>
        </inkml:traceGroup>
        <inkml:traceGroup>
          <inkml:annotationXML>
            <emma:emma xmlns:emma="http://www.w3.org/2003/04/emma" version="1.0">
              <emma:interpretation id="{A6F73961-4804-410D-877E-709860B7A410}" emma:medium="tactile" emma:mode="ink">
                <msink:context xmlns:msink="http://schemas.microsoft.com/ink/2010/main" type="inkWord" rotatedBoundingBox="22983,11992 29450,9480 30185,11370 23717,13882"/>
              </emma:interpretation>
            </emma:emma>
          </inkml:annotationXML>
          <inkml:trace contextRef="#ctx0" brushRef="#br0" timeOffset="7892.0766">24028 11186 1324 0,'0'0'118'0,"10"-8"-94"15,-6-5-24-15,5 1 0 0,0 4 69 0,0 0 10 16,5 0 1-16,0 0 1 0,-1 4-35 0,10 0-7 16,-5 4-2-16,5 0 0 0,4 0-13 0,1 4-2 15,8 4-1-15,1 0 0 0,4 0-13 0,0 4-8 16,9-4 8-16,-5 9-8 0,5-5 12 0,0 0-1 15,0 0-1-15,1 0 0 0,-10 0-10 0,-1 0 0 16,-3-3 0-16,-1-5-551 16,-8 4-117-16</inkml:trace>
          <inkml:trace contextRef="#ctx0" brushRef="#br0" timeOffset="7649.8017">24365 10554 990 0,'0'0'21'0,"0"0"5"0,0 0 1 0,0 0 1 0,0 0-28 16,0 0 0-16,0 0 0 0,0 0 0 0,0 0 46 0,0 0 3 0,0 0 1 0,0 0 0 16,0 0-14-16,0 0-4 0,0 0 0 0,5 4 0 15,9 5-4-15,-14-9-2 0,4 4 0 0,10 0 0 16,-5 0-26-16,5 0 0 0,-1-4 0 0,5-4 0 15,1 0 0-15,-1 0 0 0,0 0 0 0,-4-5 0 16,4 1 0-16,-4-4 0 0,8 4 0 0,-3-4 0 16,-6 0 16-16,5-4-1 0,1-1-1 0,-1-3 0 15,-4 0 16-15,4 0 3 0,0 0 1 0,-4-1 0 16,4 5-10-16,-5-4-1 0,1 0-1 0,4-1 0 16,-9 1-22-16,5 0 8 0,-5 0-8 0,5-1 0 15,0 5 0-15,-5-4-8 0,0 4 0 0,-5 0 0 16,1 4 8-16,-1-1-8 0,-4-3 8 0,0 4-8 15,-4 4 8-15,-1 0 0 0,1-4 0 0,-5 0 0 16,0 3 0-16,-1 1 0 0,1 0 0 0,-4 4-8 0,-1-4 8 0,0 8 0 16,1-8 0-16,4 4 0 0,-5 4 8 0,5 0-8 15,-5 0 8-15,5 0-8 0,0 4 0 0,0 0 0 16,-9 0 0-16,4 0 0 0,5 0 0 0,-5 4 0 16,5-4 0-16,0 4 0 0,0 5 0 0,0-5 0 15,0-4 8-15,4 4-8 0,5-8 16 0,-4 12-2 16,-1-4 0-16,0 0 0 0,5-8 13 0,-4 12 2 15,-1 5 1-15,1-5 0 0,-1 0-6 0,5 4 0 16,0 0-1-16,0 4 0 0,0 1-10 0,-4 3-1 16,4-4-1-16,0 8 0 0,0 1 4 0,0 3 1 15,0 1 0-15,4 3 0 0,1 9 0 0,-1-1 0 0,1 5 0 16,-5 3 0-16,0 9 6 0,-5 0 2 0,5 7 0 16,-4 5 0-16,-5 4-4 0,-5 0 0 0,5-4 0 0,-5 0 0 15,10 0-8-15,-10-9-1 0,5 1-1 0,0-4 0 16,0-1-10-16,0-7 0 0,0-4 0 0,4-9 0 15,-4 1-24-15,0-13 2 0,0 0 1 0,0-8 0 32,-5 1-49-32,0-5-10 0,1-4-1 0,-1 0-498 0,-4-4-99 0</inkml:trace>
          <inkml:trace contextRef="#ctx0" brushRef="#br0" timeOffset="8457.544">25631 9203 1209 0,'-4'-16'53'0,"4"7"12"0,0 5-52 0,0-4-13 0,0 8 0 0,0 0 0 16,0 0 9-16,0 0-1 0,0 0 0 0,-5 12 0 15,0-3-8-15,-4 3 0 0,0 0 0 0,0 4 0 16,-5 0 0-16,1 4 0 0,-1 5 9 0,0-1-9 15,-4 4 24-15,0 1 0 0,-5 7 0 0,5 0 0 16,0 5-4-16,0 3 0 0,-5 5 0 0,5 0 0 16,-1 3 20-16,6-3 3 0,-1 3 1 0,5-3 0 15,0 0-21-15,9-5-4 0,9 5-1 0,-4-9 0 16,-1 1-18-16,10-5-9 0,-1 0 1 0,6-3 0 31,-1-1-57-31,-4-4-11 0</inkml:trace>
          <inkml:trace contextRef="#ctx0" brushRef="#br0" timeOffset="8953.5471">25968 9441 1231 0,'9'-28'54'0,"-4"16"12"0,-1 0-53 0,1 0-13 16,4 0 0-16,5-1 0 0,-1 1 52 0,1 0 7 16,4 4 1-16,0 4 1 0,5 0-7 0,-5 4-2 15,0 0 0-15,1 4 0 0,-6 0-35 0,6 4-7 0,-6 4-2 0,-4 4 0 16,0 5-8-16,1 3 0 0,-1 0 0 0,-5 9 0 16,1 3 0-16,-5-4 0 0,0 9 0 0,0-5 0 15,0-3 8-15,0 3 0 0,-5-8 0 0,5 1 0 16,0-5-8-16,0 0-14 0,0-7 3 0,-4-1 1 15,8-4 10-15,-4 0 0 0,0-12 0 0,0 0 0 16,0 0 0-16,0 0 0 0,0 0 0 0,0 0 0 16,0 0 17-16,0 0-1 0,5-4 0 0,-1-4 0 15,5 0 4-15,-9-4 0 0,5-5 0 0,-1 1 0 16,1-4-10-16,-5-4-2 0,5-1 0 0,-5 1 0 16,4-12-8-16,5 3 0 0,-4 1 0 0,8-4-11 15,1 3 3-15,0 1 0 0,-1-1 0 0,1 5 0 16,4 0-7-16,1 8-1 0,-6-1 0 0,5 5 0 15,-4 4 8-15,-5 4 8 0,0 0-13 0,5 4 5 16,-5 4 19-16,0 8 4 0,0 0 1 0,0 4 0 16,0 0-4-16,1 8-1 0,-1 5 0 0,0-1 0 15,-5 0-11-15,5 5 12 0,1 3-12 0,-1-4 12 0,-5 5-12 16,5-1 0-16,-4-4 0 0,4-3 8 0,-5-1-26 0,1 0-6 16,4-3 0-16,-9-1-763 15</inkml:trace>
          <inkml:trace contextRef="#ctx0" brushRef="#br0" timeOffset="9255.8087">27111 9526 1612 0,'0'0'144'0,"0"-12"-116"0,0 4-28 0,0-4 0 16,0 0 0-16,0 12 0 0,0 0 0 0,0 0 0 15,0 0 37-15,0 0 5 0,0-8 1 0,0 8 0 16,0 0-28-16,0 0-6 0,13-4-1 0,1 0 0 16,0 8-8-16,-1-4 0 0,6-4 0 0,-1 4 0 15,5 0 0-15,-5-4 0 0,9 0 0 0,-4 0 0 16,0 0-29-16,-1 0-8 15,1-1-2-15,-5 5 0 0,5-4-29 0,-5 0-7 16,-4-4-1-16,-5 4-582 0</inkml:trace>
          <inkml:trace contextRef="#ctx0" brushRef="#br0" timeOffset="9584.6298">27234 9118 748 0,'0'0'67'0,"0"0"-54"0,9-8-13 0,-5 0 0 15,5-1 125-15,-9 9 23 0,0 0 4 0,0 0 0 16,10-4-56-16,-10 4-11 0,0 0-2 0,9 0-1 15,4 8-53-15,-4 1-10 0,1 3-3 0,-6 4 0 16,5 4-8-16,-4 4-8 0,4-3 12 0,-5 7-12 16,-4 4 8-16,5 1-8 0,-5-1 0 0,5 5 0 15,-5-1 11-15,0 0-11 0,0 5 10 0,0-1-10 16,0-3 0-16,0-1 0 0,-5 1 0 0,5-5 0 31,-5-4-105-31,1 1-24 0</inkml:trace>
          <inkml:trace contextRef="#ctx0" brushRef="#br0" timeOffset="9824.5556">27548 8956 1602 0,'0'0'71'0,"0"-12"14"0,4 0-68 0,-4 12-17 16,14-4 0-16,-5-1 0 0,5 10 46 0,-1 3 6 16,1 4 0-16,4 4 1 0,-4 8-35 0,0 1-7 15,4 11-2-15,-4-4 0 0,-1 5-9 0,1 3 0 16,-1-3 0-16,-3-1 0 0,-1 0 0 0,0 5-11 16,-5-5 3-16,5 1-528 15,-9-1-106-15</inkml:trace>
          <inkml:trace contextRef="#ctx0" brushRef="#br0" timeOffset="441.234">21483 10854 1612 0,'5'-12'144'0,"-5"0"-116"0,0-5-28 0,0 5 0 16,0 4 18-16,0 0-2 0,0 8-1 0,0 0 0 15,0-8-4-15,0 8-1 0,0 0 0 0,0 0 0 16,0 0-10-16,0 0 0 0,0 0 0 0,-9 8 0 16,0 0-17-16,0 4 1 0,0 4 0 0,-5 5 0 15,0 11 16-15,1 5 0 0,-6-1-8 0,1 0 8 16,0 9 20-16,0 3 7 0,0 1 1 0,-1 0 1 15,1 3 9-15,4 1 2 0,5-1 0 0,5 1 0 16,-1 0-1-16,5-1 0 0,0 5 0 0,5-4 0 16,4-1-9-16,5 1-2 0,-1-5 0 0,1-7 0 15,0-1-20-15,4 1-8 0,-5-9 0 0,1 0 0 16,0-3-116-16,-1-5-28 16,10 17-7-16,-5-21-1 0</inkml:trace>
          <inkml:trace contextRef="#ctx0" brushRef="#br0" timeOffset="1073.9584">22599 10902 1785 0,'-9'-8'159'0,"9"8"-127"16,0 0-32-16,0 0 0 0,0 0 34 0,0 0 1 15,0 0 0-15,-5 8 0 0,-4 5 6 0,0 7 2 0,-5 8 0 0,-4 5 0 16,5 11-22-16,-15 1-4 0,1 3-1 0,-5 5 0 16,0 3-16-16,-4-3 0 0,-5 4 0 0,4-1 0 15,-4 1-9-15,5 0 9 0,4-9-8 0,-4 1 8 32,4-1-44-32,0-7-3 0,9-1-1 0,-4-3-544 0,9-1-110 0</inkml:trace>
          <inkml:trace contextRef="#ctx0" brushRef="#br0" timeOffset="799.7204">21825 11279 1713 0,'4'-20'76'0,"1"11"16"0,0 1-74 0,-1-4-18 0,10 4 0 0,-5-4 0 16,0 4 25-16,0-4 2 0,0 4 0 0,5-4 0 16,0-1-15-16,-1 1-2 0,1 4-1 0,0-4 0 15,-1 0-21-15,1 4-4 0,-5 4 0 0,5-4-1 0,-1 8 3 0,-4-4 1 16,5 4 0-16,-5 4 0 16,0 4 21-16,5 0 4 0,0 4 0 0,-1 4 1 15,5 0 15-15,1 9 4 0,3-1 0 0,-3 0 0 16,-1 0 9-16,5 9 3 0,-1-5 0 0,1 1 0 15,4 3-16-15,-4-4-2 0,0 5-1 0,4 3 0 16,1-4 3-16,-1-3 0 0,0 3 0 0,1-4 0 31,-1 1-48-31,-4-5-8 0,4 0-3 0,-4-3 0 0,-1-5-151 16,-3 0-30-16</inkml:trace>
          <inkml:trace contextRef="#ctx0" brushRef="#br0" timeOffset="1403.1821">23122 10425 1875 0,'19'-20'83'0,"-10"12"17"0,4 4-80 0,6-1-20 16,3 10 0-16,6 7 0 0,-5 8 35 0,4 8 2 16,-4 9 1-16,4 7 0 0,-9 13 6 0,0-1 0 15,-13 9 1-15,-1 8 0 0,-8 8-9 0,-1 0-1 16,-8 0-1-16,-6 4 0 0,-3-4-18 0,-1-4-3 15,0 4-1-15,-9 0 0 0,0 0-12 0,1-5 0 16,-1-3-12-16,-5 0 12 16,1-4-155-16,-10-4-24 0,-4-5-5 0,-4-3 0 0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5:02.5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85C2D19-F7CD-45B5-9CD6-17943A974A22}" emma:medium="tactile" emma:mode="ink">
          <msink:context xmlns:msink="http://schemas.microsoft.com/ink/2010/main" type="inkDrawing" rotatedBoundingBox="26234,13309 31859,13066 31864,13183 26239,13426" shapeName="Other"/>
        </emma:interpretation>
      </emma:emma>
    </inkml:annotationXML>
    <inkml:trace contextRef="#ctx0" brushRef="#br0">27 294 403 0,'-4'-16'17'0,"4"12"5"0,-5-5-22 0,1-3 0 15,4 8 0-15,0 4 0 0,0 0 170 0,0 0 30 16,0 0 5-16,0 0 2 0,0 0-124 0,-10-4-25 16,10 4-5-16,0 0-1 0,-4-4-32 0,4 4-6 15,0 0-2-15,0 0 0 0,0 0-3 0,0 0-1 16,0 0 0-16,0 0 0 0,14 0 0 0,4 0 0 15,0 0 0-15,0-4 0 0,5 0 31 0,4 4 5 16,1-4 2-16,3 0 0 0,1 4 3 0,9-4 1 16,9 0 0-16,5 0 0 0,0-4-9 0,8 8-1 15,-3-8-1-15,-6 4 0 0,-4-4-5 0,-4 8-1 16,-5 8 0-16,9 0 0 0,5-8-18 0,13 0-4 16,18-4-1-16,5 0 0 0,10 0-10 0,-1-5 10 15,4 1-10-15,1 4 10 0,0-4-10 0,4 4 10 0,0 0-10 16,-4-4 10-16,0 4-10 0,0 0 8 0,8 0-8 15,-3 0 8-15,-1 0-8 0,0 0-9 0,0 0 9 0,-4-4-13 16,4 0 13-16,1-1 0 0,4 1 0 0,-1 0-9 16,-8-4 9-16,0 4-10 0,-1-4 10 0,1 4-10 15,0-4 10-15,-5 8 0 0,0 0-9 0,-4-5 9 16,4 9 0-16,-4-4 0 0,4 4 0 0,0-4 0 16,5 4 15-16,-10 0-3 0,-8 4 0 0,-1-4 0 15,-8 4-12-15,-1 1 9 0,0-1-9 0,-8 0 8 16,4 0-8-16,-10 0 0 0,1 0 0 0,-5 0 8 15,-9 0-24-15,-4 0-6 0,-10 0-1 0,-4 0 0 16,-5 0-142 0,-4-4-29-16,5 0-6 0,-15-4 0 0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14:16:13.41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1E6D9CB-F3EE-41FE-A6F0-2273521A916F}" emma:medium="tactile" emma:mode="ink">
          <msink:context xmlns:msink="http://schemas.microsoft.com/ink/2010/main" type="inkDrawing" rotatedBoundingBox="22365,2610 22832,4073 21985,4344 21517,2881" hotPoints="22358,4415 21822,3729 22135,2917 22670,3603" semanticType="enclosure" shapeName="Ellipse"/>
        </emma:interpretation>
      </emma:emma>
    </inkml:annotationXML>
    <inkml:trace contextRef="#ctx0" brushRef="#br0">255 70 1443 0,'0'0'32'0,"0"0"6"0,-4-4 2 0,-10 0 0 0,5 0-32 0,0 4-8 15,9 0 0-15,-9-9 0 0,4 5 52 0,5 4 8 16,-9 0 1-16,9 0 1 0,0 0-50 0,-9 0-12 15,0 4 0-15,4 5 0 0,-4-9 0 0,9 0 0 16,0 0 0-16,-9 4 0 0,0 8 0 0,0-4 0 16,4 4 0-16,1-4 0 0,-5 4 0 0,4-4 0 0,-4 4 0 0,4 5 0 15,1-1 10-15,-1 4 6 0,1-8 0 0,-5 12 1 16,-1-3 8-16,1 7 2 0,0-4 0 0,0 5 0 16,5-1-6-16,4 0-1 0,-5 5 0 0,5-5 0 15,0 8-8-15,5-3-3 0,-5-1 0 0,0-3 0 16,0 3 23-16,-5 0 4 0,0 1 0 0,5-5 1 15,0 4-13-15,0 5-4 0,-4-5 0 0,4 1 0 16,0 3-6-16,0 0-2 0,0-3 0 0,0 3 0 16,0-8 8-16,4 1 2 0,6-1 0 0,-1 0 0 15,0-3-22-15,4-1 0 0,-3 0 0 0,8 1 8 16,-5-1 7-16,6 0 1 0,-1-4 1 0,5 5 0 16,-1-5-4-16,1 0-1 0,0-4 0 0,0 5 0 15,-1-5-12-15,1 0 11 0,0 4-11 0,4-4 10 16,-4-3-10-16,4 3 0 0,-4-8 9 0,0 4-9 0,0-4 8 15,-1-4-8-15,1 0 10 0,0-4-10 0,0 0 17 0,4-8-2 16,5 0-1-16,-5-4 0 0,1 0 2 0,-1 0 1 16,0-5 0-16,-4 1 0 0,0 4-9 0,-1 0-8 15,-3 0 9-15,-1-13-9 0,0 9 16 0,-4 0-4 16,-5 0 0-16,-5-4 0 0,5-1 20 0,-4-3 4 16,0 4 1-16,-5-4 0 0,0-5-29 0,0 5-8 15,0 0 0-15,0-5 0 0,0-3 0 0,0 0 9 16,-10-1-9-16,6-3 0 0,-1 7 11 0,1-7-11 15,-1 0 10-15,-4-1-10 0,5 5 0 0,-5-5 0 16,4 1 0-16,-4 0 0 0,0 7 0 0,4-7 0 16,-8 3 0-16,3 5 9 0,1 0-9 0,0 4 0 0,-4 3 0 15,-1-3 0-15,0 4 0 0,1 4 0 0,-1-5 0 0,-4 1 0 16,-5 4 0-16,5 4 0 0,-5-8 0 16,0 7 0-16,5-7 0 0,-5 4 0 0,0-4-9 0,1 4 9 15,4-5 0-15,-5 9 0 0,0 0 0 0,5-8 0 16,0-4 0-16,-1 3-8 0,-3 1 8 0,3 0 0 15,1 0 0-15,0 3 0 0,0 1 0 0,0 4 0 16,-5 4 0-16,5 4-8 0,-5 0 8 0,5 4 0 16,-10 0-21-16,-4 8 2 0,1 8 1 15,-6 0 0 1,-4 1-153-16,0 7-30 0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5:04.9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B11D7AB-AC16-4FCB-8737-C36E4866FA82}" emma:medium="tactile" emma:mode="ink">
          <msink:context xmlns:msink="http://schemas.microsoft.com/ink/2010/main" type="writingRegion" rotatedBoundingBox="26623,13659 32126,13570 32160,15635 26657,15724"/>
        </emma:interpretation>
      </emma:emma>
    </inkml:annotationXML>
    <inkml:traceGroup>
      <inkml:annotationXML>
        <emma:emma xmlns:emma="http://www.w3.org/2003/04/emma" version="1.0">
          <emma:interpretation id="{78C4FDA1-8A9A-4086-8071-31D70C00ECE9}" emma:medium="tactile" emma:mode="ink">
            <msink:context xmlns:msink="http://schemas.microsoft.com/ink/2010/main" type="paragraph" rotatedBoundingBox="26623,13659 32126,13570 32160,15635 26657,157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78DEBF-0068-4205-9898-3BEFFECBC53E}" emma:medium="tactile" emma:mode="ink">
              <msink:context xmlns:msink="http://schemas.microsoft.com/ink/2010/main" type="line" rotatedBoundingBox="26623,13659 32126,13570 32160,15636 26657,15724"/>
            </emma:interpretation>
          </emma:emma>
        </inkml:annotationXML>
        <inkml:traceGroup>
          <inkml:annotationXML>
            <emma:emma xmlns:emma="http://www.w3.org/2003/04/emma" version="1.0">
              <emma:interpretation id="{2967B4DF-8185-4A0B-AEF1-68611E9E5D38}" emma:medium="tactile" emma:mode="ink">
                <msink:context xmlns:msink="http://schemas.microsoft.com/ink/2010/main" type="inkWord" rotatedBoundingBox="26624,13710 26955,13705 26980,15267 26649,15272"/>
              </emma:interpretation>
              <emma:one-of disjunction-type="recognition" id="oneOf0">
                <emma:interpretation id="interp0" emma:lang="" emma:confidence="1">
                  <emma:literal>(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'</emma:literal>
                </emma:interpretation>
                <emma:interpretation id="interp4" emma:lang="" emma:confidence="0">
                  <emma:literal>l</emma:literal>
                </emma:interpretation>
              </emma:one-of>
            </emma:emma>
          </inkml:annotationXML>
          <inkml:trace contextRef="#ctx0" brushRef="#br0">-680-435 1267 0,'-9'-4'112'0,"5"-4"-89"0,-1 4-23 0,-4-4 0 15,4 8 85-15,-4 4 13 0,-4 0 2 0,4 8 1 0,-5 5-66 0,-4 3-14 16,-1 4-2-16,1 8-1 0,-5 5-10 0,5 7-8 15,-5 9 9-15,1 8-9 0,-6 7 22 0,6 1-2 16,3 4 0-16,10 4 0 0,-4 4-4 0,4-4-2 16,9 8 0-16,9-4 0 0,4-4-5 0,6 0-1 15,8-5 0-15,0 1 0 16,10-4-128-16,-1 0-25 16,46 48-6-16,-14-28-1 0</inkml:trace>
        </inkml:traceGroup>
        <inkml:traceGroup>
          <inkml:annotationXML>
            <emma:emma xmlns:emma="http://www.w3.org/2003/04/emma" version="1.0">
              <emma:interpretation id="{A5A765C0-4FE3-478E-BB2A-9168D56097CF}" emma:medium="tactile" emma:mode="ink">
                <msink:context xmlns:msink="http://schemas.microsoft.com/ink/2010/main" type="inkWord" rotatedBoundingBox="27626,13675 31245,13617 31265,14903 27646,14961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807.7933">2457-325 691 0,'9'-8'61'16,"-4"4"-49"-16,8-1-12 0,-3 1 0 0,-1 8 170 0,0 5 31 16,4 7 7-16,-3 0 0 0,3 0-79 0,-4 8-16 15,0 9-3-15,1 3-1 0,3 5-61 0,1 3-12 16,-5 1-2-16,0 3-1 0,5 1-33 0,-10-5 0 15,1 5 0-15,-5-9 0 16,0 1-29-16,0-1-13 0,0 1-2 0</inkml:trace>
          <inkml:trace contextRef="#ctx0" brushRef="#br0" timeOffset="-536.9533">3345-532 2188 0,'27'-12'97'0,"-13"12"20"0,4 4-93 0,5 12-24 0,0 5 0 0,-1 11 0 15,6 4 8-15,-5 9-8 0,-1 8 10 0,1 7-10 16,-5 5 0-16,-4 4 0 0,0 4 0 0,-10-5 0 15,-4 1 0-15,0-4-8 0,-14 4-1 0,-4 4 0 32,-4-1-40-32,-10 1-8 0,-9 0-2 0,0-8-549 0,-9-8-111 0</inkml:trace>
          <inkml:trace contextRef="#ctx0" brushRef="#br0" timeOffset="-1067.0015">1556-99 1094 0,'0'0'97'0,"0"0"-77"0,0-4-20 0,0 4 0 0,0 0 57 0,0 0 8 16,0 0 2-16,0 0 0 0,0 0-23 0,0 0-5 16,0 0-1-16,4 12 0 0,1 5 6 0,-5 3 2 15,4 8 0-15,1 0 0 0,-5 1-18 0,4 3-3 16,1 1-1-16,-5 7 0 0,0-4-4 0,5 5 0 16,-1-1-1-16,1 5 0 0,-1 3-2 0,1 1 0 15,-1 0 0-15,1-1 0 0,-1 1-5 0,1-5-2 16,-5-3 0-16,0-1 0 15,0-7-50-15,-5-1-9 0,5-8-3 0,-4-8-736 0</inkml:trace>
          <inkml:trace contextRef="#ctx0" brushRef="#br0" timeOffset="-1682.2602">-1 63 806 0,'0'0'36'0,"0"0"7"0,4-8-35 0,1 0-8 15,-5 8 0-15,0 0 0 0,0 0 174 0,0 0 33 16,0 0 6-16,9 8 2 0,5 4-153 0,-10 0-30 15,5 5-7-15,0 3-1 0,-4 4 10 0,-1 0 2 16,-8 5 0-16,4 3 0 0,-5 0-23 0,5 5-4 16,-4 3-1-16,-5 1 0 0,4 7-8 0,5-7 8 15,-4-1-8-15,4 1 8 0,0-5-8 0,0-3 0 16,4-9 0-16,1 4 0 0,-1-12 0 0,5 1 0 16,-4-5-8-16,4-4 8 0,-9-8-18 0,0 0 1 0,0 0 0 0,4-4 0 15,10-4 17-15,-5 0-10 16,-4-9 10-16,4 1-8 0,0-8 23 0,5-9 5 0,-5-3 0 0,0-4 1 15,5 3-13-15,4-7-8 0,-5-5 8 16,10 1-8-16,0 3 11 0,4-4-3 0,10 1 0 16,-1 3 0-16,-4 5-8 0,9 3 0 0,0 5-10 0,-5 8 10 15,1 8 0-15,-10 8 0 0,0-1 11 0,-4 9-3 16,-5 9 27-16,-4 3 5 0,-5 8 2 0,0 4 0 16,-4 9-5-16,-5 7-1 0,-5 5 0 0,5-1 0 15,-9 9-6-15,5-1-2 0,-6 5 0 0,1-4 0 16,0-1-28-16,0 1 8 0,5-9-8 0,-1 1 0 31,1-1-111-31,-1-7-25 0,0-9-4 0,5 0-723 0</inkml:trace>
          <inkml:trace contextRef="#ctx0" brushRef="#br0" timeOffset="-1406.082">1223 342 1443 0,'0'0'64'0,"0"0"13"0,0 0-61 0,0 0-16 16,0 0 0-16,0 0 0 0,14 4 80 0,0-4 14 15,4 0 2-15,0 4 1 0,5 1-70 0,0-5-15 0,8 0-2 0,1 0-1 16,-4 0-9-16,8-5 0 0,5 1 0 0,5 0 0 15,-1 0-20-15,5 0 1 0,0-4 0 16,0 4 0 0,5-4-8-16,-9 4-1 0,-5-4-1 0,-5 4-472 0,0 0-95 0</inkml:trace>
        </inkml:traceGroup>
        <inkml:traceGroup>
          <inkml:annotationXML>
            <emma:emma xmlns:emma="http://www.w3.org/2003/04/emma" version="1.0">
              <emma:interpretation id="{E6D829F7-91BD-4B97-883B-9C33CD43985D}" emma:medium="tactile" emma:mode="ink">
                <msink:context xmlns:msink="http://schemas.microsoft.com/ink/2010/main" type="inkWord" rotatedBoundingBox="31992,13573 32126,13570 32160,15636 32025,15638"/>
              </emma:interpretation>
              <emma:one-of disjunction-type="recognition" id="oneOf2">
                <emma:interpretation id="interp6" emma:lang="" emma:confidence="1">
                  <emma:literal>!</emma:literal>
                </emma:interpretation>
                <emma:interpretation id="interp7" emma:lang="" emma:confidence="0">
                  <emma:literal>:</emma:literal>
                </emma:interpretation>
                <emma:interpretation id="interp8" emma:lang="" emma:confidence="0">
                  <emma:literal>"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520.1312">4356-592 1652 0,'0'0'73'0,"9"8"15"0,0 4-70 0,5 8-18 0,-1 4 0 0,-4 9 0 16,5 3 39-16,0 9 4 0,-1-1 1 0,-4 9 0 15,1-1-20-15,-1 9-3 0,0 0-1 0,-5-1 0 16,-4 5-20-16,0-8 0 0,0 0-12 0,-4-1 4 31,-1 5-143-31,1 0-28 0,-15 44-5 0,1-20-2 0</inkml:trace>
          <inkml:trace contextRef="#ctx0" brushRef="#br0" timeOffset="730.1153">4433 1358 2376 0,'0'0'52'0,"9"4"12"0,0 0 1 0,5 4 1 16,-5 0-53-16,0 5-13 0,0-1 0 0,0 4 0 15,5-4-116-15,-9 0-27 0,-1 12-5 0,-4-24 0 0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3:40.26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CCF56AA-F7BD-40DF-ADCA-F488E1A73FDE}" emma:medium="tactile" emma:mode="ink">
          <msink:context xmlns:msink="http://schemas.microsoft.com/ink/2010/main" type="writingRegion" rotatedBoundingBox="1863,9451 21443,7585 22015,13589 2435,15456"/>
        </emma:interpretation>
      </emma:emma>
    </inkml:annotationXML>
    <inkml:traceGroup>
      <inkml:annotationXML>
        <emma:emma xmlns:emma="http://www.w3.org/2003/04/emma" version="1.0">
          <emma:interpretation id="{C2FC8A63-A180-4441-AFAE-966677B58329}" emma:medium="tactile" emma:mode="ink">
            <msink:context xmlns:msink="http://schemas.microsoft.com/ink/2010/main" type="paragraph" rotatedBoundingBox="1310,11230 9981,7071 11644,10539 2973,14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AEEB8B-C927-4242-B7B3-3185F493D32A}" emma:medium="tactile" emma:mode="ink">
              <msink:context xmlns:msink="http://schemas.microsoft.com/ink/2010/main" type="line" rotatedBoundingBox="1310,11230 9981,7071 11644,10539 2973,14698"/>
            </emma:interpretation>
          </emma:emma>
        </inkml:annotationXML>
        <inkml:traceGroup>
          <inkml:annotationXML>
            <emma:emma xmlns:emma="http://www.w3.org/2003/04/emma" version="1.0">
              <emma:interpretation id="{85DD1FA2-F811-473C-84F2-580714860267}" emma:medium="tactile" emma:mode="ink">
                <msink:context xmlns:msink="http://schemas.microsoft.com/ink/2010/main" type="inkWord" rotatedBoundingBox="1926,12514 3758,11636 4241,12643 2409,1352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4643 8393 864 0,'0'0'38'0,"0"0"8"0,0 0-37 0,4-8-9 0,1-4 0 0,-5 12 0 15,0 0 166-15,9-4 31 0,0 0 7 0,5 0 0 16,-10 0-81-16,10 8-17 0,-1 4-3 0,1 0-1 15,4 12-42-15,0 5-9 0,1 3-2 0,-1 0 0 16,-4 13-17-16,4-1-4 0,-5 5-1 0,1-1 0 16,0 5 4-16,-5-1 1 0,-5 1 0 0,1 0 0 15,-1-5-17-15,1-3-3 0,-5-1-1 0,0-8 0 16,0 1-11-16,0-9 0 0,0-4 0 0,-5 0 8 0,5-11-8 16,0 3 0-16,0-12 0 0,0 0 0 0,0 0 0 15,0 0 0-15,0 0 0 0,-4-4 0 0,-5-8 8 0,4-5-8 16,1-3 0-16,4 0 8 0,0-8-8 0,4-5 10 15,1-7-10-15,4-1 10 0,0-3-10 0,9 3 0 16,0-7 9-16,5 7-9 0,0-3 13 0,0-1-1 16,4 1-1-16,-4 3 0 0,4 9-21 0,-4 3-4 15,0 9-1-15,-1 4 0 0,1 8 15 0,-5 0-9 16,1 12 9-16,-1 4-8 0,0 4 8 0,0 4 0 16,-4 5 0-16,0 3 0 0,-5 0 16 0,4 9 6 15,1-1 1-15,0 0 0 0,-5 1-2 0,0 3 0 16,5 1 0-16,-5-1 0 0,0 0-12 0,4 1-9 15,-3-5 12-15,3 1-12 0,1-5 0 0,4 0 0 0,-4-4-15 16,-1-3 5 0,1-1-112-16,0-4-22 0,-1 0-5 0</inkml:trace>
          <inkml:trace contextRef="#ctx0" brushRef="#br0" timeOffset="262.6063">5936 8640 2196 0,'-10'8'48'0,"10"-8"11"0,-4 0 1 0,4 0 1 16,0 0-49-16,0 0-12 0,9 8 0 0,5 0 0 0,-1 1 34 0,6-1 4 16,8-4 1-16,0 0 0 0,5-4-21 0,4-4-4 15,1-4-1-15,4 0 0 0,4-1-13 0,5-3 0 16,5-4 0-16,-5 4 0 15,-4-4-32-15,4 0-12 0,0-1-2 0,0 5-1 16,-14-4-41-16,5 4-8 0,-4 0-1 0,-10 4-1 16,0-4-22-16,-4 3-4 0,-5 1 0 0,-4 0-1 0</inkml:trace>
        </inkml:traceGroup>
        <inkml:traceGroup>
          <inkml:annotationXML>
            <emma:emma xmlns:emma="http://www.w3.org/2003/04/emma" version="1.0">
              <emma:interpretation id="{53B6FC0F-D14D-4F79-88D6-B4A8A2EB9775}" emma:medium="tactile" emma:mode="ink">
                <msink:context xmlns:msink="http://schemas.microsoft.com/ink/2010/main" type="inkWord" rotatedBoundingBox="5227,9351 9981,7071 11644,10539 6890,1281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97.4198">6113 8329 2196 0,'-9'8'48'0,"4"-4"11"0,-4 0 1 0,5 0 1 0,-5 4-49 0,9 0-12 0,0 4 0 0,4 8 0 16,5 1 50-16,0-1 7 0,5 12 2 0,0-3 0 15,4 7-22-15,0 0-4 0,-4 1-1 0,4 3 0 16,-4 5-19-16,-5-5-4 0,4 5-1 0,-3-1 0 15,-1 1-8-15,-5-1-11 0,5-7 3 0,0-1 0 16,1-3-99 0,-6-9-19-16,1-4-4 0,-1-4-861 0</inkml:trace>
          <inkml:trace contextRef="#ctx0" brushRef="#br0" timeOffset="719.0062">7128 8070 1440 0,'-13'24'128'0,"4"-12"-103"15,0 0-25-15,-1 8 0 0,1 13 236 0,5 7 41 16,-1 1 9-16,1 7 2 0,8 1-201 0,1 3-40 0,-1 1-8 0,10 0-2 16,-5-1-24-16,0 1-5 0,0 4 0 0,5-9-8 31,-10 5-24-31,6-5-11 0,-1-3-2 0,0-5-1 15,0-7-142-15,0-1-29 0,0-12-6 0,0 0-679 0</inkml:trace>
          <inkml:trace contextRef="#ctx0" brushRef="#br0" timeOffset="960.2594">7861 7879 2419 0,'9'12'215'0,"5"5"-172"0,0 3-35 0,4 8-8 15,5 17 27-15,0 3 3 0,4 9 1 0,-4 8 0 0,-1-1 17 0,6 9 3 16,-10 4 1-16,-4-4 0 16,-1 0-39-16,-8 0-13 0,-5 4 9 0,0 0-9 0,-14-9 0 0,0 5 0 15,-13-4 0-15,0-8 0 16,-14 3-145-16,-5-7-22 0,-4-4-4 15</inkml:trace>
          <inkml:trace contextRef="#ctx0" brushRef="#br0" timeOffset="1348.7964">4005 8045 1324 0,'-59'4'118'0,"32"0"-94"0,-1-8-24 0,6 4 0 16,-1 0 152-16,-5 4 25 0,-3 4 6 0,8 5 1 16,5-1-90-16,-1 8-18 0,-8 12-3 0,4 9-1 15,10 3-40-15,-1 13-8 0,0 8-1 0,5 8-1 16,5 8 2-16,4 8 1 0,9 8 0 0,-5 4 0 16,-4 8 3-16,9-4 1 0,10 1 0 0,-1-5 0 0,9-4-14 15,5-4-3-15,9-8-1 0,14 0 0 0,4-12-20 0,14-8-4 16,-5-5-1-16,14-7 0 15,4-5-200-15,10-11-40 0</inkml:trace>
          <inkml:trace contextRef="#ctx0" brushRef="#br0" timeOffset="1802.6816">8745 7790 2246 0,'0'0'200'16,"-5"-4"-160"-16,5-4-32 0,0 8-8 0,0 0 46 0,0 0 8 15,14 12 2-15,-1 0 0 0,10 5-7 0,0 11-1 16,0 0 0-16,4 5 0 0,-4 3-14 0,4 9-3 16,-4 3-1-16,4 9 0 0,-4 8-14 0,0-1-4 15,-5 13 0-15,-4-4 0 0,-1 4-12 0,-8 0 0 16,4 0 0-16,-5 0 0 16,-4 8-96-16,0-4-23 0,-4 4-4 0</inkml:trace>
          <inkml:trace contextRef="#ctx0" brushRef="#br0" timeOffset="1974.7825">8977 9757 3171 0,'-14'8'70'0,"-9"0"14"0,-4 4 4 0,4 1 0 0,10 3-70 0,-1 0-18 0,0 0 0 0,10-4 0 31,-1 0-21-31,5-12-8 0,0 0-2 0,14 9 0 16,0-5-135-16,-1-4-27 0,5-8-6 0</inkml:trace>
          <inkml:trace contextRef="#ctx0" brushRef="#br0" timeOffset="31545.0249">900 11165 345 0,'0'0'31'0,"-9"-4"-31"0,0-4 0 0,0 0 0 15,-5 4 238-15,5-4 42 0,0 4 8 0,9 4 1 16,0 0-203-16,0 0-41 0,-14-4-8 0,5 0-1 16,9 4-36-16,-9 0 0 0,0 0-12 0,-5 0 3 15,5 4-4-15,-4 0-1 0,-1 0 0 0,0 0 0 16,1 0-7-16,-6 4-2 0,1-4 0 0,0 0 0 15,-5 0 14-15,5 0 9 0,0 5-12 0,-5-1 12 16,0 0 0-16,5 4 0 0,-5-4 8 0,-9 4-8 0,10 0 16 0,-1 0-2 16,-4 1-1-16,-1-1 0 0,5 4-5 15,1 0-8-15,-1 0 11 0,0-4-11 0,14 5 10 16,-9-5-10-16,9 0 8 0,4 4-8 0,-4-4 0 16,5 0 0-16,-1 0 0 0,5 1 0 0,-5-5 0 0,5-8 0 15,10 8 0-15,3 4 0 0,5-4 0 0,1 4 0 16,3-8 0-16,1 4 0 0,4-4 0 0,-8 9 0 15,3-5 12-15,6 4-4 0,-6 0 7 0,6 4 1 16,-1 0 0-16,-4 5 0 0,4-5 8 0,1 8 1 16,-1 0 1-16,-4 1 0 0,-1-1 0 0,1 0 0 15,0 0 0-15,-5 1 0 0,0-1 0 0,1-4 0 16,-6 0 0-16,-4 1 0 0,5-1-9 0,-9-4-1 16,-1 0-1-16,-4 5 0 0,0-5 10 0,0 0 3 0,-9 0 0 15,0 4 0-15,0-4-1 0,-5 1 0 0,-4-1 0 0,0 0 0 16,-10 0-14-16,6 0-2 0,-6-3-1 0,1-1 0 15,0 0-2-15,-5-4-8 0,0-4 12 0,-5 0-4 16,6 0-8-16,-1-4 0 0,-5-4 0 0,5 4 0 16,1-8-20-16,3 4 0 0,1-4 0 0,4-4 0 31,5 4-28-31,4-5-6 0,5 1-1 0,5 0 0 16,8 0-113-16,5 0-22 0,23-12-5 0,0 11-1 0</inkml:trace>
          <inkml:trace contextRef="#ctx0" brushRef="#br0" timeOffset="32115.5309">1970 11408 1238 0,'0'-20'55'0,"-5"8"11"0,-4 0-53 0,5 0-13 15,-5-5 0-15,4 5 0 0,1-4 90 0,-6 4 15 0,-3 0 3 0,8 0 1 16,1 4-38-16,-5 0-8 0,0 3-2 16,-1-3 0-16,6 4-35 0,-5 0-7 0,0 4-2 0,4-4 0 15,-4 4-17-15,4 0 0 0,-4 0 0 0,0 4 0 16,-4 0 0-16,3 0 0 0,-3 4 0 0,4 1-9 15,0-1 9-15,-5 0 0 0,0 0 0 0,5 8 0 16,-4-4 0-16,3 8 0 0,-8-3 10 0,9 7-10 16,0-4 36-16,0 8 2 0,0-3 0 0,4 3 0 15,-4 0-10-15,9 1-3 0,0-1 0 0,0 0 0 16,5 1-13-16,-1-1-4 0,5-4 0 0,0 1 0 16,1 3-8-16,8-8 0 0,0 0 0 0,0-7 0 15,-4 3-16-15,4-4 0 0,5-4 1 0,-5-4 0 16,5-4 3-16,0-4 0 0,-1-4 0 0,-3-4 0 15,3-4 12-15,1-5 0 0,4 1 0 0,-4-4 0 16,0-9 0-16,0 1 0 0,-5 0 0 0,-4-1 0 16,-1 1 0-16,-4 0 0 0,10 3 10 0,-10 1-10 15,-9 0 16-15,0-1-1 0,0 9-1 0,0-4 0 0,-5 3 6 16,1 5 2-16,-10 0 0 0,-4 4 0 0,4 0 1 16,-4 4 0-16,-5 4 0 0,-4 4 0 0,-1 0-10 0,1 4-1 15,0 4-1-15,-1 0 0 0,-3 4-29 0,3 0-6 16,1 4 0-16,-5 5-653 15,5-1-131-15</inkml:trace>
        </inkml:traceGroup>
      </inkml:traceGroup>
    </inkml:traceGroup>
    <inkml:traceGroup>
      <inkml:annotationXML>
        <emma:emma xmlns:emma="http://www.w3.org/2003/04/emma" version="1.0">
          <emma:interpretation id="{54667883-13C7-42CA-AF06-E1F952AD9EBD}" emma:medium="tactile" emma:mode="ink">
            <msink:context xmlns:msink="http://schemas.microsoft.com/ink/2010/main" type="paragraph" rotatedBoundingBox="4685,13162 21819,11528 22015,13589 4882,152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2BEB98F-1C3A-478F-9FC8-C3D8008996E2}" emma:medium="tactile" emma:mode="ink">
              <msink:context xmlns:msink="http://schemas.microsoft.com/ink/2010/main" type="line" rotatedBoundingBox="4685,13162 21819,11528 22015,13589 4882,15223"/>
            </emma:interpretation>
          </emma:emma>
        </inkml:annotationXML>
        <inkml:traceGroup>
          <inkml:annotationXML>
            <emma:emma xmlns:emma="http://www.w3.org/2003/04/emma" version="1.0">
              <emma:interpretation id="{F6BD1A8F-2E2B-4F97-ABC8-8FD354291F9F}" emma:medium="tactile" emma:mode="ink">
                <msink:context xmlns:msink="http://schemas.microsoft.com/ink/2010/main" type="inkWord" rotatedBoundingBox="4705,13371 5635,13283 5812,15134 4882,1522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6070.5344">2799 13043 1695 0,'0'0'37'0,"0"0"8"0,0 0 2 0,0 0 1 0,-9 4-39 0,9-4-9 0,0 0 0 0,0 0 0 16,0 0 19-16,0 0 1 0,0 0 1 0,0 0 0 16,0 0-11-16,18-4-2 0,5 0-8 0,-1-4 12 15,-4-4-12-15,5 0 0 0,5 0 8 0,-1-4-8 16,-4-1 8-16,-5 1-8 0,5-4 11 0,4-4-11 15,9-1 14-15,-4 1-4 0,-14 0-1 0,1 0 0 16,-1-1 16-16,5 5 3 0,-5-8 1 0,-4 3 0 16,-5 5-13-16,4 0-2 0,1 0-1 0,0-1 0 15,-1 1-13-15,-8 4 8 0,-5-4-8 0,0 0 0 16,-5 3 11-16,5-3-11 0,-4 0 12 0,-1 0-12 16,-13-1 0-16,4 1 0 0,1 0 0 0,4 4 0 15,4 0-11-15,-9 3-2 0,-4 1-1 0,4 0 0 16,10 4-8-16,-10 0-2 0,1 0 0 0,-10 8 0 15,0-4 8-15,9 4 0 0,14 0 1 0,-13 0 0 16,-10 4 15-16,0 0 0 0,14 0 0 0,0 4-9 0,-5 0 9 16,1 0 8-16,-6 8-8 0,6-3 11 0,8-1 1 0,1 4 1 15,-5 4 0-15,9 0 0 0,4 1 17 0,1 7 3 16,-5 0 1-16,4 5 0 0,14 7-14 0,1 1-4 16,-10 3 0-16,9 9 0 0,9-1 26 0,-4 5 5 15,-5 0 1-15,0 3 0 0,10 5-24 0,-5-4-4 16,-5-1 0-16,0-3-1 0,-9 0 9 0,5-5 3 15,4-3 0-15,-4 0 0 0,-10-5-11 0,1 5-1 16,-1-5-1-16,1 1 0 0,-10-5-10 0,5 1-8 16,0-5 12-16,0 0-12 0,-9 1 0 0,0-5 0 15,0-3-15-15,4 3 5 16,1-4-39-16,-5 5-8 0,-14-1-2 0,14 0 0 16,4 1-52-16,-4-5-10 0,-9 0-3 0,-5-3 0 15,-4-5 23-15,9 0 4 0,13-8 1 0,1-4-390 0,-6 1-78 16</inkml:trace>
          <inkml:trace contextRef="#ctx0" brushRef="#br0" timeOffset="36295.2101">2812 13327 1612 0,'-9'-4'144'0,"9"4"-116"16,0 0-28-16,0 0 0 15,-4-5 76-15,4 5 10 0,9 0 2 0,4-4 0 0,-3 0-44 0,8 0-8 16,9-4-1-16,0 4-1 0,1-8-1 0,8 0 0 16,23 0 0-16,0-4 0 0,5-1-5 0,5 1-2 15,-6-4 0-15,6 0 0 0,8-5-26 0,-9 9 0 16,-4-4 0-16,9 4-666 16,9-4-138-16</inkml:trace>
        </inkml:traceGroup>
        <inkml:traceGroup>
          <inkml:annotationXML>
            <emma:emma xmlns:emma="http://www.w3.org/2003/04/emma" version="1.0">
              <emma:interpretation id="{01E25718-A9C2-4F0C-AD41-9F0712AEA4D8}" emma:medium="tactile" emma:mode="ink">
                <msink:context xmlns:msink="http://schemas.microsoft.com/ink/2010/main" type="inkWord" rotatedBoundingBox="6674,13077 11347,12632 11523,14471 6849,1491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6681.9009">5002 12291 1774 0,'0'0'79'0,"-4"-9"16"0,-1 1-76 0,5 8-19 0,0 0 0 0,0-8 0 16,5 0 29-16,-5 8 3 0,0-8 0 0,0 8 0 15,0 0-3-15,4-8 0 0,-4 8 0 0,0 0 0 16,0 0-7-16,0 0-2 0,0 0 0 0,0 0 0 16,-9-4-4-16,0 8 0 0,-5 4-1 0,1 8 0 15,-1 9 0-15,-4-1 0 0,0 8 0 0,4 1 0 16,-4 7 5-16,0 1 2 0,-1 3 0 0,6 1 0 15,-1 3 6-15,0 1 0 0,5 3 1 0,0 9 0 16,9 0 8-16,-4 3 2 0,4 1 0 0,0 4 0 0,4-8-13 16,-4-1-2-16,9-3-1 0,0-4 0 0,5-1-10 15,0-3-1-15,4-1-1 0,5-7 0 0,-1-1-11 0,6 1 0 16,4-5 0-16,4-3 0 16,0-1-84-16,5-12-18 0,5 0-4 0,-1-7-606 15,6-9-122-15</inkml:trace>
          <inkml:trace contextRef="#ctx0" brushRef="#br0" timeOffset="36963.8401">5667 12821 1551 0,'0'0'68'0,"-5"0"16"0,-4 0-68 0,9 0-16 0,-4 0 0 0,4 0 0 16,0 0 56-16,0 0 8 0,0 0 2 0,0 0 0 16,0 0-2-16,13 0 0 0,10 0 0 0,4 0 0 15,1-4 8-15,4 0 0 0,4 0 1 0,5-5 0 16,0 1-20-16,9-4-4 0,0 0-1 0,5 4 0 16,-5-4-20-16,5-4-5 0,-1 4-1 0,5-5 0 15,-4-3-22-15,0 0-16 0,-5 0 2 0,0-1 1 31,-5 1-198-31,1 0-39 0</inkml:trace>
          <inkml:trace contextRef="#ctx0" brushRef="#br0" timeOffset="37252.9002">5876 12169 1753 0,'-4'-16'77'0,"4"16"17"0,-9-4-75 0,9 4-19 16,-5-8 0-16,5 8 0 0,0 0 71 0,0 0 10 15,0 0 3-15,0 0 0 0,0 8-48 0,5 8-8 16,-1 4-3-16,10 13 0 0,-5-1 5 0,5 13 1 0,-1 3 0 0,6 9 0 16,-1 4 3-16,0 7 1 0,0 5 0 0,0 4 0 15,1 4 3-15,-6 8 1 0,5 0 0 0,-4-4 0 16,0-4-15-16,-1 0-2 0,1-8-1 0,0-4 0 15,-10-1-21-15,5-7 9 0,5-4-9 0,-5-1 0 32,-4-7-15-32,-1 0-9 0,1-13-3 0,-5-4-730 0,0 1-147 0</inkml:trace>
          <inkml:trace contextRef="#ctx0" brushRef="#br0" timeOffset="37557.0023">6919 11841 2278 0,'0'0'101'0,"0"0"21"0,0 0-98 0,9 8-24 16,5 1 0-16,4 7 0 0,5 8 52 0,4 4 4 15,9 13 2-15,5 3 0 0,5 5 4 0,-1 12 1 16,1 3 0-16,4 13 0 0,0 0-34 0,-9 8-6 16,0 0-2-16,-4 4 0 0,-6 4 3 0,-3-4 0 15,-6 0 0-15,-3 0 0 0,-6-8-11 0,-4-8-1 0,1 0-1 16,-10-8 0-16,0-5-11 0,-5 1-14 0,-9-8 3 16,-4 3 1-1,0 1-198-15,-9-12-40 0</inkml:trace>
          <inkml:trace contextRef="#ctx0" brushRef="#br0" timeOffset="37881.0523">8531 12728 2685 0,'0'0'59'0,"0"0"12"0,0 0 2 0,0 0 3 0,0 0-60 0,0 0-16 0,13 8 0 0,10 0 0 0,-5-4 0 0,5 4 8 15,9-4-8-15,4 0 0 0,1 0 0 0,-1-4 8 16,5-4-8-16,0 0 0 0,0 0 0 0,5 0 0 15,-1 0 0-15,1-4 0 0,4 0-8 0,0-4-5 16,4-1-1-16,-3 1 0 16,8-4-95-16,0 4-19 0,-4-8-4 0,4 3-913 0</inkml:trace>
        </inkml:traceGroup>
        <inkml:traceGroup>
          <inkml:annotationXML>
            <emma:emma xmlns:emma="http://www.w3.org/2003/04/emma" version="1.0">
              <emma:interpretation id="{93AEA01E-0518-470E-BFDD-F405E79BA608}" emma:medium="tactile" emma:mode="ink">
                <msink:context xmlns:msink="http://schemas.microsoft.com/ink/2010/main" type="inkWord" rotatedBoundingBox="12287,12437 16971,11990 17151,13877 12467,1432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9774.2026">10557 11870 806 0,'0'0'36'0,"0"-12"7"0,0-1-35 0,0 1-8 0,0 0 0 0,0 4 0 16,0-4 15-16,4 4 1 0,-4-4 0 0,0-1 0 16,0-3 32-16,0 4 8 0,-4 0 0 0,4-4 1 15,-5 4 3-15,1-4 0 0,-6 3 0 0,6-3 0 16,-1 0-5-16,1 0-1 0,-5 0 0 0,4 3 0 16,-4 1-13-16,9 12-2 0,-5-12-1 0,5 12 0 0,0 0-2 0,0 0-1 15,0 0 0-15,0 0 0 0,0 0-13 0,0 0-2 16,0 12-1-16,0 0 0 0,0 5-3 0,0 7-1 15,5 0 0-15,-5 5 0 0,-5 7 7 0,5 8 2 16,-4 1 0-16,4 4 0 0,-5-1 14 0,5 9 3 16,-4-1 1-16,4 5 0 0,4 0 2 0,1 4 0 15,-5-1 0-15,4 1 0 0,10 0-12 0,-5 0-3 16,0-9 0-16,-4-3 0 0,4-1-11 0,-4-11-2 16,4 3-1-16,-5-7 0 0,1-1-2 0,-5-3 0 15,9-5 0-15,-9-4 0 0,4-8-13 0,-4 1 9 16,5-5-9-16,-5-12 8 0,0 0 2 0,0 0 0 15,0 0 0-15,0 0 0 0,0 0-10 0,-5 8 10 16,5-8-10-16,-9 4 10 0,0-4-10 0,5 0 12 0,-5-4-12 0,-5-4 12 16,5 0-12-16,0-4 0 0,0-1 9 15,-1-3-9-15,1 0 0 0,0 0 9 0,5-4-9 0,-5-1 0 16,0-3 0-16,-1 0 0 0,1 0 0 0,5-5 0 16,-5 1 8-16,4-9-8 0,-4-3 0 0,0 0 0 15,4-1 0-15,1-3 0 0,-1-5 0 0,-4 0 0 16,9-3 0-16,0-1-12 0,0 1 1 0,0-5 1 15,5 4-6-15,4-3-2 0,0-5 0 0,9 4 0 16,0-3-23 0,5 3-5-16,4-8-1 0,5 9 0 0,5-1 0 0,4 8 0 15,0 1 0-15,0 7 0 0,0 5 35 0,0 3 12 0,0 9-9 0,-5 4 9 16,-4 4 20-16,4 8 10 0,1 4 2 0,-5 8 0 0,-1 4-3 16,6 8 0-16,-1 4 0 0,1 4 0 0,-10 9-14 15,5 3-3-15,-9 5-1 0,-1-1 0 0,-3 1-11 0,-10 3 12 16,-5 1-12-16,-8-1 12 0,-5 1-4 0,-5-5-8 15,-4 5 12-15,-5-5-4 0,-4 1-8 0,-10-5 0 16,1 5 0-16,-10-5 0 0,1 0-24 0,-5-3-1 16,0-5 0-16,-1 0 0 15,6-3-31-15,-1-5-5 0,10-12-2 0,4 4-591 16,5-8-118-16</inkml:trace>
          <inkml:trace contextRef="#ctx0" brushRef="#br0" timeOffset="40409.8588">11212 12728 1825 0,'0'0'80'0,"0"0"18"16,0 0-78-16,0 0-20 0,0 0 0 0,0 0 0 0,0 0 55 0,0 0 7 16,0 0 2-16,0 0 0 0,0 0-39 0,0 0-7 15,0 12-2-15,0 4 0 0,0-4-5 0,5 8-2 16,4 5 0-16,-5-1 0 0,1-4-1 0,0 8-8 15,4-3 12-15,0-1-4 0,-5 0 13 0,5-3 3 16,1-1 0-16,-6 0 0 0,1-8-24 0,-1 4 0 16,-4-8 0-16,9 5 0 0,-9-5 11 0,0-8-3 15,0 0 0-15,0 0 0 0,0 0 10 0,0 0 2 16,0 0 0-16,0 0 0 0,5-12 17 0,-5-5 4 16,9 1 1-16,-4-8 0 0,-5-4-11 0,9-1-3 15,0-3 0-15,0-1 0 0,5-3-20 0,-1-4-8 16,5-1 0-16,1 5 0 0,3 3 0 0,1 1 0 15,-5 12 0-15,5 3 0 0,0 5 0 0,0 8 0 16,-1 0 0-16,-3 12-10 0,-1 0 18 0,5 9 4 0,-5 3 1 16,0 4 0-16,-4 0 6 0,4 5 1 0,-4-1 0 15,-5 4 0-15,0-3-20 0,0-5 0 0,0 0 0 16,0 1 0-16,-4-9 0 0,4 4 0 0,-5 0 0 0,1-8 0 31,-1 5-100-31,5-5-23 0,-4-8-5 0,4 4-600 0,0-4-120 0</inkml:trace>
          <inkml:trace contextRef="#ctx0" brushRef="#br0" timeOffset="40603.8098">12583 11372 2336 0,'0'0'52'0,"0"0"10"0,-5 0 2 0,5 0 1 0,0 0-52 0,0 0-13 16,0 0 0-16,-4 12 0 0,-1 8 19 0,0 5 1 15,1 7 0-15,-1 16 0 0,-4 13 4 0,0 8 0 16,0 12 1-16,-5 4 0 0,-4 8 3 0,5 0 1 16,-6 4 0-16,6-4 0 0,4 0-9 0,-1-4-3 15,10-12 0-15,0 0 0 0,5-8-17 0,4-8 0 16,9-1 0-16,-4-7 0 15,4-4-45-15,5-1-10 0,4-3-1 0,1-9-698 16,3-4-139-16</inkml:trace>
          <inkml:trace contextRef="#ctx0" brushRef="#br0" timeOffset="40880.1192">13256 11991 2358 0,'-18'-24'104'0,"9"12"22"0,0-9-101 0,5 1-25 0,-1-4 0 0,0 4 0 16,5 3 44-16,5-3 3 0,4 0 1 0,0 0 0 15,9 0-26-15,-4-1-5 0,9 5-1 0,0 0 0 16,4 4-16-16,0 4 0 0,-4 0 0 0,9 8 0 16,0 8 9-16,-5 4-9 0,5 8 0 0,4 4 9 0,1 9 3 15,-1 3 0-15,-4 1 0 0,4 3 0 0,-4 1 3 0,0 7 1 16,0-3 0-16,0-1 0 0,-5-3-16 15,1-1 0-15,-1 5 0 0,5-5 0 0,0-4 0 16,-1-3-12-16,1-5 12 0,0 0-13 16,0-3-170-16,-5-5-33 0</inkml:trace>
          <inkml:trace contextRef="#ctx0" brushRef="#br0" timeOffset="41116.5503">14254 11562 2293 0,'-19'-8'50'0,"6"0"10"0,-1 4 3 0,5-4 2 0,-5 4-52 0,1 4-13 0,-1 4 0 0,0 8 0 16,1 0 46-16,-6 8 6 0,1 5 2 0,-5 3 0 16,5 12-31-16,-5 5-7 0,-4 7 0 0,4 1-1 15,1 12 5-15,-1 0 2 0,-4 3 0 0,-1 5 0 16,1 4 4-16,0 4 1 0,-1-8 0 0,-4 0 0 15,1-4-40-15,-6-9-8 0,1-3-2 0,4-4 0 32,-5-5-178-32,1 1-36 0</inkml:trace>
          <inkml:trace contextRef="#ctx0" brushRef="#br0" timeOffset="41404.9277">14723 11133 1497 0,'9'-4'133'0,"0"-4"-106"16,-5 0-27-16,10 8 0 0,4 0 224 0,0 4 39 15,5 12 8-15,4 8 1 0,5 5-164 0,-4 11-34 16,3 13-6-16,-3 3-2 0,-1 9-34 0,-9 12-6 15,1 8-2-15,-10 4 0 0,0 0 2 0,-5 0 0 16,-8 12 0-16,-1-8 0 0,-4 5-5 0,-5-5-1 0,-4-4 0 0,-5-4 0 16,1-4-20-16,-6-4 0 0,-8-5 0 15,-5 1-8 1,-5-4-125-16,-8 0-25 0,-1 0-5 0</inkml:trace>
        </inkml:traceGroup>
        <inkml:traceGroup>
          <inkml:annotationXML>
            <emma:emma xmlns:emma="http://www.w3.org/2003/04/emma" version="1.0">
              <emma:interpretation id="{14B02139-00C9-4802-A0C2-EF953760151C}" emma:medium="tactile" emma:mode="ink">
                <msink:context xmlns:msink="http://schemas.microsoft.com/ink/2010/main" type="inkWord" rotatedBoundingBox="18016,12049 21834,11685 21980,13216 18162,1358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2824.7212">16152 12197 1551 0,'0'0'68'0,"-4"-8"16"0,-6 0-68 0,6-4-16 0,-1 4 0 0,5 8 0 15,0 0 46-15,0 0 6 0,0 0 0 0,0 0 1 16,0 0-13-16,-4-8-4 0,4 8 0 0,0 0 0 16,0 0-24-16,0 0-12 0,0 0 10 0,4-8-10 15,5 4 22-15,1-4-2 0,3 4 0 0,-4 0 0 16,5 0 18-16,0 0 3 0,4-1 1 0,0 5 0 16,5-4-6-16,4 0 0 0,0 0-1 0,-4 4 0 15,5-4-21-15,-1 0-4 0,5 4-1 0,0-4 0 16,-1 4-9-16,1-4 0 0,0 0 0 0,0 4 0 15,0-4 0-15,-5 0 0 0,1 4 0 0,3-4 8 16,-3 0-8-16,4 0 0 0,-10 0 0 0,6 4 0 16,4-4 0-16,-5 0-9 0,-4 4 9 0,-1-4-13 0,6 4-10 15,-6-4-1-15,1 4-1 0,-5 0 0 16,-18 0-4-16,14 4-1 0,9-4 0 0,-5 4 0 16,-18-4-16-16,5 8-3 0,-5-8-1 0,4 8 0 15,1 0-40-15,-5-8-8 0,-9 12-2 0,4-4-633 0</inkml:trace>
          <inkml:trace contextRef="#ctx0" brushRef="#br0" timeOffset="43106.0755">16348 12481 1728 0,'0'0'76'0,"0"0"16"0,0 0-73 0,0 0-19 0,0 0 0 0,0 0 0 16,0 12 76-16,0-12 12 0,0 0 3 0,4 8 0 16,10 0-41-16,4-4-8 0,-4 4-2 0,4-8 0 15,5 4-20-15,4-4-4 0,5-4 0 0,0 4-1 16,4-4-15-16,5 0 0 0,0 0 0 0,-4-4 0 15,4 0-28-15,4 4-1 0,5-4-1 0,-9 4-618 16,-4-4-123-16</inkml:trace>
          <inkml:trace contextRef="#ctx0" brushRef="#br0" timeOffset="63793.6999">18383 11501 748 0,'0'0'33'0,"-9"0"7"0,-5-4-32 0,10 0-8 0,4 4 0 0,0 0 0 16,-9-4 115-16,9 4 21 0,-5-8 4 0,5 8 0 15,5-8-84-15,-5 8-16 0,4-12-4 0,-4 4-1 16,0-4-27-16,9 4-8 0,5-9 0 0,0 5 0 16,-1 0 0-16,-4-4-12 0,0 4 0 0,5-4 0 15,4-1 12-15,0 1 0 0,-4 0-10 0,-5 0 10 16,0 4 0-16,5-4 13 0,4 3-1 0,-4-3-1 16,0 4 11-16,-1 0 2 0,5 0 1 0,1 4 0 15,-1-4 3-15,0 3 0 0,0 1 0 0,-4-4 0 16,4 4-28-16,-4 4 0 0,-1-4 0 0,6 4 0 15,-6 0 0-15,-4 4-11 0,1 0 1 0,-10 0 0 0,0 0 10 16,13 4 0-16,-13-4 0 0,5 12-8 0,-1 0 8 16,1 0 0-16,-1 0 0 0,-4 5 0 0,0-1 9 15,5 0-9-15,-5 4 12 0,0 1-12 0,-5-1 8 0,5 0-8 16,0 4 0-16,-4 1 0 0,4-1 0 0,-5 0 0 16,1 4 0-16,4 1 0 0,-5 3 12 0,1 1-12 15,4 11 12-15,0 1-12 0,0-1 24 0,4-3-1 16,-4-1-1-16,5 0 0 0,-5-3 4 0,4-5 1 15,1 1 0-15,-1-5 0 0,1-4-11 0,-1-3-3 16,1-1 0-16,4-4 0 0,0-4-1 0,0-4-1 16,0-4 0-16,5 0 0 0,0-8 32 0,4 0 6 15,9-4 2-15,1-4 0 0,4-4-32 0,4-4-7 16,5-5 0-16,-5-3-1 0,10 0 3 0,-5-5 1 0,0 5 0 0,0-5 0 16,-5 1 16-16,5 4 3 0,-9-5 1 0,4 5 0 15,-4 0 2-15,-4-1 1 0,4 1 0 0,-5 0 0 16,5 3-6-16,-5-3-2 0,-4 0 0 0,4-1 0 15,-4 1-14-15,0 0-4 0,-10 0 0 0,6-5 0 16,-6 5-12-16,5-5 0 0,-9 1 8 0,1-4-8 16,-1-1-12-16,0-3-6 0,0 3-1 0,-5 1 0 31,6-1-38-31,-1 1-8 0,-5 4-2 0,1-1 0 0,4 5-94 16,-5 8-19-16,-4-1-4 0,5 9-624 0</inkml:trace>
          <inkml:trace contextRef="#ctx0" brushRef="#br0" timeOffset="64656.761">19398 10757 691 0,'0'0'61'0,"0"0"-49"16,0-8-12-16,0 0 0 0,0-1 130 0,0 1 23 16,0-4 5-16,0 12 1 0,0 0-86 0,0 0-17 15,5-8-3-15,-5 8-1 0,0 0-17 0,0 0-4 0,0 0-1 0,0 0 0 16,0 0-14-16,0 0-4 0,0 0 0 0,0 0 0 16,0 0 4-16,0 0 0 0,0 0 0 0,0 0 0 15,0 0 16-15,0 0 4 0,0 0 1 0,0 0 0 16,9 0-22-16,0 4-5 0,0-4-1 0,0 4 0 15,-9-4-9-15,9 4 10 0,-9-4-10 0,0 0 10 16,5 12 7-16,-1 1 2 0,1-1 0 0,0 0 0 16,-5 4-3-16,0 0 0 0,-5 8 0 0,5 1 0 15,-5 11-5-15,1-3-2 0,-5 7 0 0,0 1 0 16,0 3 5-16,-1 5 1 0,-3-1 0 0,4 5 0 16,0 3 4-16,-1 1 1 0,-3-4 0 0,4 3 0 15,0 9 7-15,-5-8 1 0,5 3 1 0,0-3 0 16,4-4-12-16,-4-5-2 0,0 1-1 0,0-1 0 15,0-7-14-15,0-1 11 0,0 5-11 0,-5-9 10 16,5-3-10-16,0-1 0 0,0 0 0 0,-1-3 0 16,6-5-16-16,4 0-1 0,0 1-1 0,0-9 0 15,4 0-32-15,1-4-6 16,0 0-2-16,-5-12-569 0,13 0-113 0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5:28.21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9E32739-FA59-4164-A9A1-763FDAF040CA}" emma:medium="tactile" emma:mode="ink">
          <msink:context xmlns:msink="http://schemas.microsoft.com/ink/2010/main" type="writingRegion" rotatedBoundingBox="2202,681 33238,-1912 34535,13604 3499,16198"/>
        </emma:interpretation>
      </emma:emma>
    </inkml:annotationXML>
    <inkml:traceGroup>
      <inkml:annotationXML>
        <emma:emma xmlns:emma="http://www.w3.org/2003/04/emma" version="1.0">
          <emma:interpretation id="{5D34DACD-CF26-48BA-B88C-2D2CA5CDE41D}" emma:medium="tactile" emma:mode="ink">
            <msink:context xmlns:msink="http://schemas.microsoft.com/ink/2010/main" type="paragraph" rotatedBoundingBox="2894,462 5769,572 5697,2459 2822,23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CA4652-506C-4B58-A9DC-71363B752161}" emma:medium="tactile" emma:mode="ink">
              <msink:context xmlns:msink="http://schemas.microsoft.com/ink/2010/main" type="line" rotatedBoundingBox="2894,462 5769,572 5697,2459 2822,2349"/>
            </emma:interpretation>
          </emma:emma>
        </inkml:annotationXML>
        <inkml:traceGroup>
          <inkml:annotationXML>
            <emma:emma xmlns:emma="http://www.w3.org/2003/04/emma" version="1.0">
              <emma:interpretation id="{B1D9980B-DD85-4A21-A41F-1D0529DF6C1A}" emma:medium="tactile" emma:mode="ink">
                <msink:context xmlns:msink="http://schemas.microsoft.com/ink/2010/main" type="inkWord" rotatedBoundingBox="2894,462 5769,572 5697,2459 2822,234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29 71 345 0,'0'0'15'0,"0"0"4"0,-10 0-19 0,10 0 0 15,-9-4 0-15,9 4 0 0,0 0 156 0,-4 0 27 16,-5-4 5-16,9 4 2 0,0 0-107 0,0 0-22 16,0 0-4-16,0 0-1 0,0 0-31 0,0 0-6 15,0 0-2-15,0 0 0 0,0 0-9 0,0 0-8 0,0 0 12 0,9 8-12 16,0 5 16-16,5-5-3 0,-5 4-1 0,4-8 0 15,10 0 12-15,-14 8 1 0,5-8 1 0,0 0 0 16,4 0 3-16,4 0 1 0,1-4 0 0,5 0 0 16,-1 0-19-16,0-4-11 0,5 0 12 0,0 0-12 15,0 0 12-15,0-4-12 0,-5 0 12 0,5 4-12 16,4-4 8-16,-8 0-8 0,3 4 0 0,-3-9 0 16,4 5 0-16,-5 0 0 0,0-4 0 0,1 0 0 15,-1 4 0-15,0-4 0 0,5 8 0 0,-5 0 0 16,1 0-65-16,-5 4-7 0,-1 0-2 15</inkml:trace>
          <inkml:trace contextRef="#ctx0" brushRef="#br0" timeOffset="285.605">425 165 932 0,'0'0'20'0,"0"0"5"0,0 0 1 0,0 0 0 0,0 0-26 0,0 0 0 16,0 0 0-16,-5 8 0 0,5 12 58 0,-4-8 6 16,-6 4 2-16,6 16 0 0,-1-7-4 0,-4 19-1 15,-4-3 0-15,-1 11 0 0,-4 13-21 0,-5 0-4 0,0 3 0 16,5 1-1-16,-5-4-22 0,0 0-4 15,5-9-1-15,0-3 0 0,9-5-8 0,-5-7 0 16,5-1-12-16,0 1 12 16,4-17-55-16,5 0-3 0</inkml:trace>
          <inkml:trace contextRef="#ctx0" brushRef="#br0" timeOffset="1425.8298">1331-604 1324 0,'4'-16'118'0,"1"4"-94"15,-5 0-24-15,4-5 0 0,1 1 0 0,-1 8 0 16,1-8 0-16,-5 12 0 0,0 4 8 0,0 0-8 15,0 0 8-15,0 0-8 0,5 8 12 0,-1 12-1 16,1 5-1-16,-1 3 0 0,-4 8 20 0,-4 5 4 16,4-1 1-16,-5 9 0 0,1 3-7 0,-6 9-2 0,1 8 0 0,0-5 0 15,0 21-6-15,0-4-2 0,-5-4 0 0,1 4 0 16,4 0-8-16,-1-12-2 16,1 11 0-16,-4-15 0 0,4 0-8 0,0-4 0 15,-5-1 9-15,0-7-9 0,1 3 0 0,3-15 8 16,-3-1-8-16,-1-3 0 0,0-5 0 0,1-8 8 15,4-8-8-15,0 1 0 0,9-1 23 0,-10-8 0 0,6 0 0 16,4-8 0-16,0 0-23 0,0-16 0 0,0 0 0 16,0-5 0-16,0-3 0 0,9-4 14 0,-4-9-3 0,4 1-1 15,-5-8-10-15,10 7 10 0,-5-11-10 0,5 7 10 16,-1 5-10-16,1 12 0 0,0-9 0 0,4 13 0 16,-4 4 0-16,-1 8 0 0,1 0 0 0,-5 8 8 15,5 8-8-15,-1 8 0 0,5-8 0 0,-4 12 8 16,4 4-8-16,-4 5 10 0,0-1-10 0,4 0 10 15,-4 5-10-15,4-9 12 0,-5 0-12 0,1-4 12 16,-9-3-12-16,4 3 0 0,4-8 0 0,-4 0 8 16,1-4-8-16,-10-8 0 0,0 0 9 0,13 12-9 0,-4-12 0 15,-9 0 8-15,0 0-8 0,14 0 0 0,0 0 0 0,-1-8-13 16,1 4 1-16,0-4 1 0,-1-8 2 0,1 0 0 16,-5-8 0-16,5-1 0 0,-1 1 9 0,6 0-8 15,-1-17 8-15,0 5-8 0,-4 4 8 0,-1-9 0 16,6-3 0-16,-6 7 0 0,-4 1 0 0,5 3 0 15,0-3 0-15,-5 8 0 0,0 3 9 0,-5 5-9 16,5 0 12-16,-9 4-12 0,5 12 18 0,-5-8-3 16,0 12-1-16,0 0 0 0,0 0-5 0,0 0-1 15,5 12 0-15,-5 8 0 0,0 0 11 0,0 0 1 16,0 5 1-16,0-1 0 0,0 8-21 0,0-3-18 16,0-1 3-16,4 0 1 0,1 5 24 0,-5-5 5 15,4 4 1-15,5-11 0 0,-4-1-16 0,4-4 0 16,-4-4 0-16,4 0 0 0,-5 0 0 0,5-4 0 0,-9-8 0 15,0 0 0-15,0 0 0 0,9 0-12 0,1-4 3 0,-1 4 0 16,-9 0 9-16,9-8 11 0,0-4-3 16,0 0 0-16,5 0-8 0,-5 0 0 0,-5-8 0 0,1 3 0 15,4-3 0-15,0-4 0 0,-4 4 0 0,4-5 0 16,4 9 0-16,-4-4 0 0,1 4 0 0,-6 4 0 16,1-9 0-16,-1 5 0 0,5 4 0 0,-4 4 0 15,-5 8 12-15,4-8-4 0,6 4 0 0,-1 4 0 16,-9 0-8-16,9 12-12 0,0 4 2 0,5 4 1 15,-1 5 9-15,-4-1 0 0,0 4 0 0,0 1 0 16,1-1 0-16,-1 0 0 0,-5 1 0 0,5-5 0 16,5 0 0-16,0 0 0 0,-5-3 0 0,-5-5 8 15,1 4-8-15,4-16 0 0,-4 4 8 0,-5-8-8 0,0 0 9 16,0 0-9-16,13 0 12 0,5-4-12 0,-4-4 13 0,4-8-4 16,-4 0-1-16,0-5 0 0,4 1-8 0,0 0 8 15,0-12-8-15,0-1 8 0,5 1-8 0,-5 0 0 16,1-5 9-16,-1 1-9 0,0-1 0 0,-4 5 8 15,8-4-8-15,-3 7 0 0,-1-3 0 0,5 4 0 16,-1-1 0-16,1 9 0 0,-5 0 0 0,5 8 14 16,0 4-3-16,0 8-1 0,-10 0-10 0,6 0 0 15,-1 12 0-15,0 0 0 0,0 8 0 0,-4 0 0 16,-10 5 0-16,-4-5 0 0,5 0 22 0,0 0 2 16,-10 0 1-16,0-3 0 0,1 7-9 0,-5 4-1 15,0-8-1-15,-5 1 0 0,0-1-2 0,1 0 0 16,-6-4 0-16,1 5 0 0,0-9 4 0,0 8 0 15,0-12 0-15,-1 4 0 0,6 0-5 0,-5-4-1 16,-1 4 0-16,1-3 0 0,0-5-26 0,-5 0-4 0,-9 0-2 0,0 4 0 31,-4-8-180-31,-5-8-36 0</inkml:trace>
        </inkml:traceGroup>
      </inkml:traceGroup>
    </inkml:traceGroup>
    <inkml:traceGroup>
      <inkml:annotationXML>
        <emma:emma xmlns:emma="http://www.w3.org/2003/04/emma" version="1.0">
          <emma:interpretation id="{674219BD-8A48-4281-9DF2-13F48E2E9840}" emma:medium="tactile" emma:mode="ink">
            <msink:context xmlns:msink="http://schemas.microsoft.com/ink/2010/main" type="paragraph" rotatedBoundingBox="2386,2892 33423,297 33631,2786 2594,53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C93D16-11DF-414C-8367-05BC90BA0403}" emma:medium="tactile" emma:mode="ink">
              <msink:context xmlns:msink="http://schemas.microsoft.com/ink/2010/main" type="line" rotatedBoundingBox="2386,2892 33423,297 33631,2786 2594,5380"/>
            </emma:interpretation>
          </emma:emma>
        </inkml:annotationXML>
        <inkml:traceGroup>
          <inkml:annotationXML>
            <emma:emma xmlns:emma="http://www.w3.org/2003/04/emma" version="1.0">
              <emma:interpretation id="{5928F6FE-1597-4298-BFE3-5882B1CA69E4}" emma:medium="tactile" emma:mode="ink">
                <msink:context xmlns:msink="http://schemas.microsoft.com/ink/2010/main" type="inkWord" rotatedBoundingBox="2465,3831 6016,3534 6125,4846 2574,514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276.5367">2205 2789 1209 0,'-9'-8'108'0,"0"-4"-87"0,-1 0-21 0,1-4 0 16,5-1 109-16,-1 5 18 0,1-4 3 0,-1-4 1 16,-4 0-55-16,9 4-10 0,-9-1-2 0,9 1-1 15,-5 8-25-15,5 8-5 0,0 0-1 0,-13-8 0 16,4 4-18-16,0-4-4 0,-5 8-1 0,-4 8 0 16,4-4 6-16,-4 4 1 0,-5 8 0 0,5 5 0 15,-9 7 18-15,4 8 4 0,-9 5 1 0,5-1 0 0,-5 5-27 0,4 3-4 16,-3-3-8-16,3 7 11 0,1 13-11 0,9-17 0 15,-1 5 0-15,6-4 0 0,4-5 0 0,4-4 0 16,5-3 0-16,5-1 0 0,4-7 0 0,0-5-19 16,5-8 3-16,-1 0 1 0,5-8-4 0,1-8-1 15,-6-8 0-15,6 0 0 0,-1-4 20 0,0-4-10 16,-4-8 10-16,4-5-8 0,-9 1 8 0,9-4 14 16,0-9-3-16,-4-3-1 0,-5 3 9 0,0 1 1 15,5-9 1-15,0-3 0 0,-5 3-9 0,4-3-3 16,1-1 0-16,4 4 0 0,-4 9-1 0,-1 8-8 15,1 7 12-15,0 5-4 0,-1 12 3 0,1 4 0 16,-9 8 0-16,4 12 0 0,-5 4-11 0,5 13 0 16,1-1 9-16,-1 9-9 0,-5 3 0 0,5-3 8 15,5-1-8-15,-5 4 0 0,5-3 0 0,-5 3 0 16,0-7 0-16,0-1 8 0,5-12-8 0,-5 5 0 16,0-9-8-16,0-4 8 0,0-4-9 0,0-4 9 15,-9-8-10-15,0 0 10 0,14 0 0 0,-5 0 0 0,0-8 0 16,0-4 0-16,0-8 0 0,5-4 0 0,0-9 0 0,-1 1 10 15,-4-8-10-15,5-1 0 0,4 1 9 0,0-9-9 16,1 1 0-16,-1 3 0 0,0 1 0 0,0 3 0 16,1 1 14-16,-1 11-2 0,4 5 0 0,-8 8 0 15,4 0 7-15,-4 8 1 0,4 12 0 0,-4 4 0 16,4 4-10-16,-4 8-2 0,13 0 0 0,-9 9 0 16,0 3 2-16,5 0 0 0,-5 1 0 0,1-1 0 15,3 5-10-15,1-5 8 0,-5 0-8 0,5 5 8 16,0-1-8-16,0-4-14 0,-5-3 3 0,5-1 1 15,-1 0-40-15,1-7-8 0,-5-1-2 16,5 0-652-16,0-4-130 0</inkml:trace>
          <inkml:trace contextRef="#ctx0" brushRef="#br0" timeOffset="4580.0804">3161 2445 1382 0,'0'0'61'0,"-9"-4"13"0,4 0-59 0,5 4-15 0,0 0 0 0,-9-8 0 16,9 8 89-16,0 0 15 0,0 0 4 0,-4 8 0 15,-1 0-41-15,-4 9-8 0,4 3-2 0,-4 12 0 16,-4 1-5-16,-6 11-2 0,1 9 0 0,-5-1 0 15,1 13-6-15,-6-4-2 0,-4 7 0 0,5-3 0 16,0 4-17-16,0-5-3 0,-5-3-1 0,4 0 0 16,-4-1-21-16,5-3 9 0,4-4-9 0,1-1 0 15,-6-3-14-15,6-5-10 0,-1-7-1 16,5-1-1-16,-5-4-42 16,5-3-8-16,-1-1-1 0</inkml:trace>
          <inkml:trace contextRef="#ctx0" brushRef="#br0" timeOffset="3525.9163">-327 3072 1389 0,'-18'-20'61'0,"18"8"14"0,-9 8-60 0,0-16-15 0,4 8 0 0,5-1 0 16,0-3 52-16,5 4 7 0,4-8 1 0,0 0 1 15,0-1-36-15,5-3-7 0,4 0-2 0,-4 0 0 16,9-1-8-16,-5-3-8 0,5 4 12 0,-1 0-12 15,1-1 8-15,-5 5-8 0,1 4 0 0,-1 0 0 16,0-5 0-16,0 13 0 0,-9-4 0 0,10 8 0 16,-10 0 0-16,4 12-9 0,1-4-1 0,0 12 0 15,-1 5 10-15,-4-1 0 0,5 8 0 0,-5 9 0 16,0 3 0-16,0 5 0 0,0 3 0 0,-4 9 0 16,-5-1 0-16,0 9-8 0,-9 8 8 0,9 0-8 15,-5-1 8-15,1-19 0 0,-1 0 0 0,1-1 0 16,-1-3 9-16,5-5 4 0,-4-3 1 0,4-9 0 0,-5-4 10 15,0 1 3-15,5-5 0 0,-4-8 0 0,4-4 9 16,0-12 3-16,0 0 0 0,0 0 0 0,0 0 1 0,0-16 0 16,0-4 0-16,4-9 0 0,1-3-21 0,9-8-4 15,-1-9-1-15,1-8 0 0,0-11-14 0,4-1 11 16,0-8-11-16,9 4 10 0,1-3-10 0,4-1 0 16,4 4 0-16,-4 4 8 0,4 0-8 0,-4 9 0 15,5 7 0-15,-6 5-11 0,1 11 11 0,-9 17-13 16,4-4 5-16,1 12 8 0,-10 4-12 0,9 8 12 15,-9 12-10-15,10 8 10 0,-10 8-12 0,0 13 12 16,0-1-13-16,1 13 5 0,-6-1 8 0,-4 1 0 16,-4 7 0-16,-1 1 0 0,-4-4 0 0,-4-1 0 15,-1-7 0-15,-4 3 0 0,5-7 0 0,-5-1 0 16,0-7 8-16,-5-1-8 0,5-7 16 0,0-5-2 16,-5-8 0-16,5 0 0 0,4-4-2 0,1-4-1 15,4-8 0-15,0 0 0 0,0 0 9 0,-9-4 3 0,-5-12 0 0,9 0 0 16,-4-4-23-16,5-9 0 0,4-3 0 0,0-12 0 15,4-5-12-15,1-4 2 0,4-3 1 0,5-1 0 16,4-3 9-16,5-1 16 0,-1 0-4 0,10 1-1 16,0-1-25-16,5 8-5 0,-10 13-1 0,9-1 0 15,1 5 20-15,4 4 0 0,-9 7 0 0,-1 5 0 16,1 4 0-16,0 8 0 0,-5 8 8 0,1 8-8 16,-5 8 0-16,4 9 0 0,-4 7 0 0,-5 8 0 15,-4 9 0-15,-1 3 0 0,-4 5-8 0,0 4 8 16,-4-1 13-16,0 5 7 0,-1-4 0 0,1-1 1 15,-1 1-39-15,1-4-8 0,4-5-2 16,-5 1-624-16,1-9-124 0</inkml:trace>
        </inkml:traceGroup>
        <inkml:traceGroup>
          <inkml:annotationXML>
            <emma:emma xmlns:emma="http://www.w3.org/2003/04/emma" version="1.0">
              <emma:interpretation id="{B1920067-6EE6-41DE-A707-5D095C3E93C7}" emma:medium="tactile" emma:mode="ink">
                <msink:context xmlns:msink="http://schemas.microsoft.com/ink/2010/main" type="inkWord" rotatedBoundingBox="6831,3091 7003,3077 7164,4998 6991,501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13.9994">4076 2104 921 0,'-9'-21'40'0,"9"13"10"15,0-8-40-15,0 4-10 0,0-4 0 0,0 0 0 0,0-1 103 0,0-3 18 0,0 0 4 0,0 0 1 16,0 8-30-16,0-1-5 0,0 1-2 0,0 0 0 16,0 0-29-16,0 0-7 0,0 12-1 0,0 0 0 15,0 0-22-15,0 0-5 0,0 0-1 0,0 0 0 16,0 0-6-16,9 8-2 0,-4 4 0 0,-1 0 0 15,1 0-16-15,-1 9 0 0,1-1 0 0,-1 8 0 16,5 5 0-16,-4 3 13 0,9 4-4 0,-5 13-1 16,0 4 17-16,5 7 3 0,-5 5 1 0,0 12 0 0,0 4 4 15,0 8 1-15,-4 0 0 0,-1 4 0 0,-4-3-14 16,0-1-2-16,0-12-1 0,-4 8 0 0,4-8-8 0,-5-5-1 16,-4-11-8-16,4 0 12 0,1-4-12 0,-1-13 11 15,5 5-11-15,-9-9 10 0,0-7-10 0,4-9 0 16,-4 0-10-16,5-7 10 0,-1-1 0 0,1-8 0 15,4 0 13-15,-5-4-4 16,5-8-32-16,0 0-6 0,0 0-2 0,0 0 0 16,5-12-158-16,-1-4-32 0</inkml:trace>
        </inkml:traceGroup>
        <inkml:traceGroup>
          <inkml:annotationXML>
            <emma:emma xmlns:emma="http://www.w3.org/2003/04/emma" version="1.0">
              <emma:interpretation id="{EBDEB66D-2D45-43A7-9C66-85A0154D7F3A}" emma:medium="tactile" emma:mode="ink">
                <msink:context xmlns:msink="http://schemas.microsoft.com/ink/2010/main" type="inkWord" rotatedBoundingBox="8193,2966 11225,2713 11369,4439 8337,469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349.1169">6871 2011 1666 0,'-4'-21'36'0,"-1"-7"8"0,1-4 2 0,-1-1 2 0,5 5-39 15,-4 0-9-15,4-1 0 0,-5 5 0 0,5 4 37 0,0 8 6 0,0 12 1 0,0 0 0 16,0 0-13-16,0 0-3 0,-4 12 0 0,-6 8 0 15,6 4 7-15,-10 17 1 0,5 7 0 0,-4 13 0 16,-6 4 16-16,6 4 3 0,-1 3 1 0,0 1 0 16,1 8-29-16,-1-8-6 0,0 0-1 0,10 4 0 15,-5-8-20-15,9-5 9 0,0-3-9 0,0-4 0 16,0-1 0-16,4-7-11 0,1 3 0 0,-1-7 0 16,5-1-164-16,-4-7-33 15,9 24-6-15,-5-25-2 0</inkml:trace>
          <inkml:trace contextRef="#ctx0" brushRef="#br0" timeOffset="7612.4665">7081 2512 2055 0,'-9'-44'45'0,"9"24"10"0,0-5 1 0,0-3 2 0,4-4-46 0,5-1-12 15,1 1 0-15,3-1 0 0,5 5 55 0,1 0 9 16,-1-1 1-16,5 9 1 0,4-8-45 0,0 12-9 15,1 8-1-15,-1-4-1 0,-4 7-10 0,-1 1 0 16,1 8 0-16,0 1 0 0,0 3 0 0,-1 4 0 0,1 12 0 16,0-4 0-16,-5 13 0 0,5-1 0 15,4 4 0-15,-4 5 0 0,4 3 0 0,1-3 0 0,-6 3 0 0,6-3 0 16,-5-1 0-16,4 5 0 0,-4-5 0 0,4 5 0 31,-4-1-71-31,-1-3-9 0,1-5-3 0,-5-3-555 0,-4-5-111 0</inkml:trace>
          <inkml:trace contextRef="#ctx0" brushRef="#br0" timeOffset="7858.6068">7796 2164 1742 0,'-9'-16'38'0,"-1"0"8"0,-3-4 2 0,4-1 1 0,0 5-39 0,-1 0-10 15,6 4 0-15,-1 4 0 0,5 8 40 0,0 0 7 16,0 0 1-16,0 0 0 0,-4 8-14 0,-1 12-2 16,1 0-1-16,-1 9 0 0,-4 7-6 0,0 9-1 15,4 3 0-15,-4 9 0 0,0 4 4 0,0-1 0 16,-5 1 0-16,1 4 0 0,-1 0-13 0,-4-5-3 16,4 5 0-16,-4-16 0 15,4 3-97-15,-4-3-20 0,0-1-4 0,-5-3-784 0</inkml:trace>
          <inkml:trace contextRef="#ctx0" brushRef="#br0" timeOffset="7056.7663">5428 2654 1735 0,'-13'-8'76'0,"13"8"17"0,-10-8-74 0,6 4-19 15,4 4 0-15,0 0 0 0,0 0 77 0,9 0 12 16,0-4 3-16,14 4 0 0,0 0-57 0,4 0-11 15,0 0-3-15,5 4 0 0,-5-4-9 0,10 8-3 16,-1-4 0-16,5 4 0 0,0 4-25 0,-4-4-6 16,4 4-1-16,-5-4 0 15,5 5-162-15,-5-9-33 0</inkml:trace>
          <inkml:trace contextRef="#ctx0" brushRef="#br0" timeOffset="6867.0053">5588 2355 1094 0,'-10'-9'97'0,"-3"5"-77"16,4 0-20-16,0 0 0 0,9 4 86 0,0 0 14 16,0 0 2-16,0 0 1 0,9-8-52 0,0 0-11 15,9 0-1-15,5-4-1 0,0 4-26 0,-5-4-4 16,5-1-8-16,4-3 11 0,-4 0-11 0,-1-4 8 15,1 0-8-15,-5-1 8 0,1 1-8 0,-1 0 8 16,-5-4-8-16,-3 3 8 0,-1 1-8 0,-5-4 0 16,1 4 0-16,-5-5 8 0,-5 5-8 0,1 0 8 15,-1 0-8-15,-4-1 8 0,-5 1-8 0,1 4 0 16,-1-4 0-16,-4 0 8 0,0 3-8 0,-1 1 0 16,6 0 0-16,-6 4 0 0,6 0 27 0,4 4 3 15,-9 0 1-15,8-1 0 0,6 1-31 0,-5 0 0 0,0 4 0 16,9 4 0-16,0 0 13 0,0 0-3 15,-5 8-1-15,1 4 0 0,-6 1 0 0,10 7 0 16,10 12 0-16,-10 9 0 0,4 3 14 0,1 9 2 0,8 12 1 16,1-1 0-16,4 13 9 0,-4 4 1 0,-1 0 1 15,-3 4 0-15,-1 4-6 0,0-4-2 0,0 0 0 0,-5-4 0 16,1-4-13-16,-5-4-4 0,5-9 0 0,-5 1 0 16,0-4-12-16,0-4 8 0,0-5-8 0,-5 1 0 15,5-13-42 1,0-3-14-16,0-9-4 0,-5 0-876 0</inkml:trace>
          <inkml:trace contextRef="#ctx0" brushRef="#br0" timeOffset="8201.9244">8256 1913 1508 0,'13'-28'33'0,"-8"16"7"16,-1 0 2-16,1-8 0 0,8 3-34 0,-3 5-8 0,-1 0 0 0,0 4 0 0,0 0 72 0,0 4 13 16,-9 4 3-16,9 4 0 0,0 4-26 0,-4 8-5 15,4 4-1-15,0 13 0 0,-4 3 16 0,-1 13 4 16,1 3 0-16,4 5 0 0,-9 4-14 0,4 8-2 15,-4-1-1-15,5 1 0 0,-1-4-24 0,-4 8-5 16,0 4-1-16,0-5 0 0,0-3-29 0,0 0 0 16,0-8 0-16,-9-1 0 0,5-3 0 0,-10 0-16 15,0-1 1-15,-8-11 1 16,-1-1-109-16,0-3-21 0,0-5-5 0,1 1-1 0</inkml:trace>
        </inkml:traceGroup>
        <inkml:traceGroup>
          <inkml:annotationXML>
            <emma:emma xmlns:emma="http://www.w3.org/2003/04/emma" version="1.0">
              <emma:interpretation id="{D90FAAED-4DB2-47FE-8729-C80B300FE692}" emma:medium="tactile" emma:mode="ink">
                <msink:context xmlns:msink="http://schemas.microsoft.com/ink/2010/main" type="inkWord" rotatedBoundingBox="12251,2745 14706,2540 14846,4211 12391,441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428.638">10837 1756 1810 0,'0'0'80'0,"0"-9"17"0,5 1-77 0,-1 4-20 0,-4 4 0 0,9 0 0 16,-4 4 59-16,8 4 8 0,-3 5 1 0,-6 3 1 15,1 12-33-15,4 9-8 0,-5-1 0 0,5 13-1 16,-9 3-7-16,0 9 0 0,0 4-1 0,-4 3 0 15,-1 5 8-15,1 4 1 0,-5 0 1 0,4 4 0 16,5-4-8-16,-4-8-1 0,4-1-1 0,-5-11 0 16,10-4-11-16,-5-1-8 0,0-11 9 0,0-5-9 15,0-3 10-15,-5-5-10 0,5-4 10 0,-5-4-10 16,5-3 13-16,-4-1-3 0,-1-8-1 0,1 0 0 16,4-8 3-16,-14 0 1 0,5-4 0 0,0-4 0 0,0-8 3 15,0-5 1-15,-5-7 0 0,5-4 0 16,0-5-2-16,0-7-1 0,4-9 0 0,5-3 0 15,0-5-14-15,5-4 0 0,4-4 0 0,0-4 0 0,5 5 0 16,4-5-12-16,0 4 1 0,5-12 0 0,0 0-1 16,-1 0-1-16,6 4 0 0,3 0 0 0,1 5-8 0,0 7-2 15,9 0 0-15,-4 0 0 16,-1 5-2-16,0 15-1 0,1-3 0 0,4 7 0 0,-5 9 26 0,-4 7 0 16,0 5 0-16,-5 8 0 0,-4 8 0 0,-5 4 0 15,1 8 0-15,-6 4 11 0,-4 0-11 0,-4 9 0 16,-5 3 0-16,-5 8 0 0,-4 5 0 0,-4-1 12 15,-10 9-12-15,0-1 12 0,-9 5 8 0,0-5 1 16,-4 1 1-16,4-1 0 16,5-3-45-16,-1 3-9 0,6-3-1 0,-1-1-1 15,5-7-90-15,-5 3-19 0,5-8-3 0</inkml:trace>
          <inkml:trace contextRef="#ctx0" brushRef="#br0" timeOffset="9852.6607">11479 2589 1951 0,'0'0'43'0,"0"-12"9"0,4 8 1 0,1-4 2 0,-5 4-44 0,9 0-11 15,-9-4 0-15,0 8 0 0,14 8 64 0,-5-4 12 16,5 4 1-16,-5 0 1 0,4 4-46 0,1 4-8 16,0 9-3-16,-1-1 0 0,-4 0-12 0,1-3-9 15,-6-1 12-15,5 0-12 0,-9-4 12 0,0-4-4 16,0-12 0-16,0 0-8 0,0 0 14 0,0 0-4 16,0 0-1-16,0 0 0 0,0 0 0 0,0 0 0 15,5-12 0-15,-1 0 0 0,1-4 8 0,-1-8 2 16,1-5 0-16,4 1 0 0,-4-9-19 0,8 1 0 15,1 0 0-15,4 7 0 0,0 1 12 0,-4 8-4 16,4-1 0-16,-4 9-8 0,0 4 11 0,-1 4-11 16,1 4 10-16,-1 0-10 0,-3 8 15 0,3 0-3 15,1 9-1-15,-5-1 0 0,-4 4-11 0,4 0 8 16,0 5-8-16,0-1 8 0,-9 0-8 0,4-4 0 16,1 5 0-16,0-1 8 15,-1-4-104-15,5-4-20 0,0 1-5 0,5-5-1 0</inkml:trace>
          <inkml:trace contextRef="#ctx0" brushRef="#br0" timeOffset="8910.9054">9476 2290 1202 0,'0'0'53'0,"-9"0"11"16,4-12-51-16,-4 8-13 0,4 0 0 0,5 4 0 16,0 0 88-16,0 0 16 0,0 0 2 0,0 0 1 15,0 0-29-15,9-9-6 0,1 5 0 0,3 0-1 0,5 0-15 0,5 0-2 16,0 0-1-16,9 0 0 0,9 0-15 0,0 0-3 15,4 0-1-15,5 4 0 0,5 0-34 0,4 4 0 16,0 0-12-16,-4 0-624 16,0 4-124-16</inkml:trace>
        </inkml:traceGroup>
        <inkml:traceGroup>
          <inkml:annotationXML>
            <emma:emma xmlns:emma="http://www.w3.org/2003/04/emma" version="1.0">
              <emma:interpretation id="{783AAF21-6267-4327-A938-39766102BF92}" emma:medium="tactile" emma:mode="ink">
                <msink:context xmlns:msink="http://schemas.microsoft.com/ink/2010/main" type="inkWord" rotatedBoundingBox="15464,1992 18771,1715 18959,3958 15652,423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584.6811">14147 1448 1944 0,'-46'0'43'0,"28"0"9"0,-5 4 1 0,-4 0 1 0,-5 4-43 0,0 12-11 16,0 5 0-16,1 11 0 0,3 5 33 0,-4 7 5 16,-4 9 1-16,0-1 0 0,4 5-23 0,0 4-5 15,0-4-1-15,0-1 0 0,0-7-10 0,9 0 0 16,1-1 0-16,3-7 0 16,6-5-147-16,-1 1-31 0</inkml:trace>
          <inkml:trace contextRef="#ctx0" brushRef="#br0" timeOffset="10877.0789">14730 910 2340 0,'0'0'52'0,"0"0"10"0,0 0 2 16,13 12 1-16,1-4-52 0,4 8-13 0,-4 8 0 0,-1 5 0 0,6 7 55 0,-6 9 8 16,1 11 1-16,-5 5 1 0,0 8-13 0,-4 4-4 15,-1-9 0-15,-4 5 0 0,-4 4-19 0,-1 0-4 16,1 0-1-16,-5-8 0 0,-10 11-24 0,6-3 0 16,-6 4 0-16,1-4 0 0,-4 0-11 0,-6-4-7 15,-4 4-2-15,-4-5 0 16,-10 5-227-16,-4-4-45 0,-54 52-10 15,17-40-2-15</inkml:trace>
          <inkml:trace contextRef="#ctx0" brushRef="#br0" timeOffset="11303.0046">15800 663 403 0,'13'-41'17'0,"-8"21"5"0,4 0-22 0,0 0 0 16,0-1 0-16,0 1 0 0,0 12 263 0,-4-4 48 15,-5 12 9-15,9 4 3 0,-4 12-151 0,8 17-31 16,-4-9-5-16,-4 20-2 0,-1 9-32 0,1 4-6 16,4 3-2-16,0 9 0 0,-9 4-2 0,-4 4 0 15,-1 8 0-15,-4 8 0 0,4 0-48 0,-4 0-9 16,-9 4-3-16,0 13 0 0,4-9 0 0,1 4 0 15,-6 0 0-15,6 0 0 0,-6 1-32 0,10-9 0 16,-4 0 0-16,4-8 0 16,-5 0-89-16,5-4-25 0,-5-4-5 0,1-8-682 15,-10-13-137-15</inkml:trace>
          <inkml:trace contextRef="#ctx0" brushRef="#br0" timeOffset="10103.2415">12749 1286 2257 0,'0'0'49'0,"0"0"11"0,0 0 1 0,-9 8 3 0,5 4-51 0,-1 13-13 16,0 3 0-16,1 4 0 0,-1 9 54 0,1 3 8 16,-1 5 2-16,1 8 0 0,4-1-36 0,-5 5-6 15,5 4-2-15,-4 3 0 0,8-3-8 0,-4 4-3 16,5 0 0-16,4 0 0 0,-5-1-9 0,5 5 0 16,1-4-10-16,3 0 10 15,1 0-128-15,-1-5-19 0,1 1-4 0</inkml:trace>
          <inkml:trace contextRef="#ctx0" brushRef="#br0" timeOffset="10377.7669">13141 1978 2019 0,'-9'-20'44'0,"4"0"10"0,5-9 2 0,0 1 0 0,5 0-44 0,-1-1-12 0,14 1 0 0,5 4 0 16,0-1 52-16,9 9 9 0,-5 0 2 0,10 4 0 16,-1 0-34-16,-4 12-6 0,4-8-2 0,-4 16 0 15,0 0-5-15,0 4-2 0,-9 4 0 0,4 9 0 16,-4 7 14-16,-1 4 4 0,1 5 0 0,-5 3 0 16,5 9-13-16,0 0-3 0,-5-9 0 0,9 5 0 15,-4-5-8-15,5 1-8 0,-6-5 12 0,6-3-12 16,4 3-11-16,-5-12-9 0,5 5-1 0,-5-9-1098 15</inkml:trace>
        </inkml:traceGroup>
        <inkml:traceGroup>
          <inkml:annotationXML>
            <emma:emma xmlns:emma="http://www.w3.org/2003/04/emma" version="1.0">
              <emma:interpretation id="{F6008117-6F33-4992-9751-0A3ED54DEB16}" emma:medium="tactile" emma:mode="ink">
                <msink:context xmlns:msink="http://schemas.microsoft.com/ink/2010/main" type="inkWord" rotatedBoundingBox="20308,2407 21262,2327 21339,3250 20385,333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6287.667">18058 1225 1256 0,'4'-24'56'0,"1"16"11"0,-1-8-54 0,1 8-13 16,4 4 0-16,0-4 0 0,0 0 70 0,0-1 11 0,1 5 3 0,-6 0 0 15,-4 4-36-15,0 0-8 0,5 0 0 16,-5 0-1-16,0 0-11 0,0 0-3 0,0 0 0 0,-14 8 0 15,-4 9-15-15,-5-5-10 0,0 4 12 0,-9 0-12 16,0 4 10-16,-4 1-10 0,0-1 8 0,-5 0-8 16,0-4 20-16,4 0-2 0,5-3 0 0,1 3 0 15,3 0 0-15,1-8 0 0,-5 4 0 0,14 0 0 16,4-4 2-16,5 5 0 0,-14-5 0 0,10 4 0 16,8-12-20-16,-4 8 0 0,-9-4 0 0,0 0 0 15,8 4 0-15,1-8 0 0,-4 4 0 0,4 0 0 16,9-4 0-16,0 0 10 0,0 0-10 0,0 0 8 15,-14 4 0-15,14-4 0 0,0 0 0 0,0 0 0 16,0 0-8-16,4 8 8 0,6 0-8 0,-10-8 8 0,0 0 0 16,4 9 0-16,14-5 0 0,-4 4 0 0,0-4 4 15,-1-4 0-15,10 4 0 0,-5 0 0 0,5-4 11 0,0 4 2 16,-5-4 1-16,9 4 0 0,1 0-14 0,4 0-2 16,-5 4-1-16,5-4 0 0,0 0-9 0,4 0 0 15,0 4 0-15,5-8 0 0,-4 4 0 0,4 0 0 16,4 0 0-16,1 5 0 0,-5-9-10 0,0 0-1 15,-5 0 0-15,1 0 0 16,-1 0-38-16,-9 0-8 0,1 0-2 0,-1-9 0 16,-4 9-5-16,-5 0 0 0,-4 9-1 0</inkml:trace>
          <inkml:trace contextRef="#ctx0" brushRef="#br0" timeOffset="16580.0331">17580 1998 1105 0,'0'0'48'0,"-5"-8"12"0,1 0-48 0,4 8-12 0,13-4 0 0,1 0 0 16,-5-4 69-16,9 8 12 0,0-4 3 0,10 4 0 15,4-4-8-15,0 4 0 0,-5-4-1 0,5 4 0 16,4-4 8-16,1 8 1 0,-1-4 1 0,0 4 0 16,1 4-49-16,4-4-9 0,0 8-3 0,0 0 0 15,0-4 10-15,0 1 2 0,-5 3 0 0,10 0-672 16,-5 0-133-16</inkml:trace>
        </inkml:traceGroup>
        <inkml:traceGroup>
          <inkml:annotationXML>
            <emma:emma xmlns:emma="http://www.w3.org/2003/04/emma" version="1.0">
              <emma:interpretation id="{1147732E-0735-4C09-843B-1A2D9E95D0B9}" emma:medium="tactile" emma:mode="ink">
                <msink:context xmlns:msink="http://schemas.microsoft.com/ink/2010/main" type="inkWord" rotatedBoundingBox="22464,1213 25276,978 25390,2349 22578,2584">
                  <msink:destinationLink direction="with" ref="{C90D5870-BA6F-4D88-A811-B5CAC17FDE02}"/>
                </msink:context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160.8936">20644 683 1324 0,'0'0'118'0,"0"0"-94"16,0-12-24-16,0 4 0 0,4-4 26 0,-4 4 1 16,5-9 0-16,-5 5 0 0,4 4 61 0,1 0 13 15,0-4 3-15,-1 4 0 0,-4 8-54 0,0 0-10 16,9-4-3-16,-9 4 0 0,9 4-8 0,0 0-1 15,1 8-1-15,-1 4 0 0,0 5-12 0,-5-1-3 16,1 12 0-16,-1-4 0 0,1 5 5 0,-5-5 1 16,0 5 0-16,4-5 0 0,-4-4-10 0,0 4-8 15,0-3 9-15,0-1-9 0,0-8 8 0,0-4-8 16,0 0 0-16,0 1 9 0,0-13-9 0,0 0 0 16,0 0 9-16,0 0-9 0,0 0 21 0,0 0 0 15,0 0 0-15,0 0 0 0,0 0-21 0,5-4 0 16,-5-9 0-16,0 5-8 0,5-12 8 0,-5 8 16 15,0-8-4-15,4 0-1 0,1-5-11 0,-1 1 0 16,1-4-12-16,4-5 12 0,0 1-10 0,0 4 10 16,5-9 0-16,-1 9-9 0,6-1 9 0,-6 1 0 15,6 8 0-15,-1 4 0 0,0 0 0 0,0 7-16 0,-4 5 4 16,-1 4 0-16,1 0 20 0,4 0 4 0,-9 4 1 16,5 13 0-16,-5-9-13 0,0 12 0 0,0 4 0 0,1 5 0 15,-1-1 0-15,0 0 0 0,-5 5 0 16,5-1 0-16,5-4 0 0,-5 1 0 0,0-5 0 0,0 0 0 15,0-4 0-15,1 5 0 0,-1-5 0 0,0 0 0 16,0-4-128 0,-5-8-32-16,10 13-7 0,-14-21-1 0</inkml:trace>
          <inkml:trace contextRef="#ctx0" brushRef="#br0" timeOffset="19508.454">21518 728 864 0,'0'0'76'0,"0"0"-60"0,4-8-16 0,-4 8 0 16,0 0 159-16,0 0 29 0,0 0 5 0,0 0 2 15,0 0-86-15,0 0-17 0,10 0-3 0,3 4-1 16,-4 0-54-16,5-4-11 0,9 4-3 0,4 0 0 16,0-4-4-16,5 4-2 0,0-8 0 0,5 4 0 15,-1 0 0-15,-4-4 0 0,0 4 0 0,-5-4 0 31,-4 4-70-31,0 0-13 0,-1-4-3 0,-8 4-769 0</inkml:trace>
          <inkml:trace contextRef="#ctx0" brushRef="#br0" timeOffset="19791.4624">21800 614 903 0,'0'-24'40'0,"5"12"8"0,-1 0-38 0,5 0-10 16,1-9 0-16,3 1 0 0,-8-8 98 0,8 16 18 15,-4-5 3-15,1 9 1 0,-1 0 6 0,-5 0 2 16,-4 8 0-16,0 0 0 0,5 12-45 0,-1 5-9 16,1 7-2-16,-1 8 0 0,6 5-12 0,-6-1-4 15,-4 5 0-15,5-1 0 0,-5 0-28 0,-5 1-7 16,5 3-1-16,-4-3 0 0,-1-1-20 0,-4 5 8 15,4-5-8-15,-4-7 0 0,5-5 0 0,-5 4 0 16,-1-3 0-16,6-1 0 16,-5-8-95-16,4-3-17 0,1 3-3 0,-1 0-804 0</inkml:trace>
          <inkml:trace contextRef="#ctx0" brushRef="#br0" timeOffset="20064.324">22388 396 1792 0,'-5'-20'40'0,"5"7"8"0,5 1 1 0,-1 4 1 0,-4-8-40 16,0 16-10-16,14-4 0 0,-14 4 0 0,0 0 60 0,0 0 11 15,0 0 1-15,18 8 1 0,0 4-49 0,-4 8-9 16,-10 5-3-16,1 3 0 0,-5 0 4 0,0 9 0 15,4 3 0-15,-8 5 0 0,-1-1-8 0,5 1-8 16,-4 3 11-16,-1-3-11 0,1-1 0 0,-1-3 0 16,1-5 0-16,-1 5-12 15,-4-5-144-15,4 1-29 0,-13 7-6 0,14-7-1 0</inkml:trace>
          <inkml:trace contextRef="#ctx0" brushRef="#br0" timeOffset="18590.7387">20548 149 601 0,'0'0'26'0,"14"-12"6"0,-5 4-32 0,-9 4 0 0,4-13 0 0,-4 5 0 15,5 0 93-15,-5 0 12 0,-5 4 3 0,5-4 0 16,-4 4 6-16,-5-4 2 0,4 3 0 0,-4-3 0 16,5 0-39-16,-5 4-7 0,-1-4-2 0,-3 8 0 15,8-12-16-15,-4 12-3 0,-5-4-1 0,1 4 0 16,-1-5-32-16,0 9-8 0,-4 0 0 0,0 0-8 16,-5 0 11-16,0 0-11 0,1 0 10 0,-6 9-10 0,-8 3 0 0,4-8 0 15,0 12 0-15,-4-8-10 0,-1 8 10 16,6 8 0-16,-10-11 8 0,4 15-8 0,-4-8 15 0,0 13-2 15,5-1 0-15,-10 4 0 0,5 1 28 0,5 3 6 16,-1 1 1-16,10 3 0 0,0-3-18 0,4-1-3 16,9-3-1-16,1 3 0 0,13-4-3 0,0 1-1 15,9-5 0-15,0 5 0 0,14-9-22 0,-1 0 0 16,6-7 0-16,4 3 0 16,0-12-36-16,8 4-6 0,-3 0-1 0,-1-12-914 0</inkml:trace>
        </inkml:traceGroup>
        <inkml:traceGroup>
          <inkml:annotationXML>
            <emma:emma xmlns:emma="http://www.w3.org/2003/04/emma" version="1.0">
              <emma:interpretation id="{715F5A14-AD8A-4BBE-9B8B-47A244939F73}" emma:medium="tactile" emma:mode="ink">
                <msink:context xmlns:msink="http://schemas.microsoft.com/ink/2010/main" type="inkWord" rotatedBoundingBox="26965,1580 33485,1035 33619,2642 27099,318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6979.5972">25757 942 806 0,'4'-20'36'0,"1"8"7"0,-1-4-35 0,1-1-8 0,-1-3 0 0,6 8 0 16,-10 0 93-16,4 0 17 0,-4 4 3 0,0-9 1 15,0 13-33-15,0 4-6 0,-9-12-2 0,9 12 0 0,0 0-49 0,-9 0-9 16,0 0-3-16,-5 0 0 0,5 4 0 15,-5 4 0-15,5 0 0 0,0 5 0 0,0-1 0 0,5 4 0 16,-6 0 0-16,6 4 0 0,-5 1 14 0,4 3 2 16,-4-4 1-16,0 8 0 0,0 1-5 0,0-1 0 15,-5 4-1-15,5 1 0 0,-5-5-23 0,1 1 0 16,4-5 0-16,-5 0 0 16,10 0-21-16,-6-11-9 0,6 3-2 0,-1-4 0 0,5-4 10 0,0-8 2 15,5 12 0-15,-5-12 0 0,0 0 20 0,0 0 0 16,14-12 0-16,-1 4 0 0,1-12 0 0,4-1 8 15,0 1 0-15,5-4 0 0,0-4 7 0,-1 3 1 16,1 1 0-16,-5-4 0 0,5-1 6 0,-5 1 2 16,5 4 0-16,-9-1 0 0,-1 1-7 0,-3 4-1 15,-6 0 0-15,5 3 0 0,-9 5-16 0,5 0 8 16,-5 4-8-16,0 8 0 0,0 0 0 0,-9 4 0 16,-5 4 0-16,5 4 0 0,0 5 8 0,-5 3-8 15,0 8 0-15,1-8 0 0,8 1 10 0,1 3-10 0,4 8 8 0,0 1-8 16,0-9 0-16,4 0 0 0,1 5 8 0,4-5-8 15,-5-4 0-15,6-4-9 0,-1 0 9 0,4 1-13 16,1-9 13-16,-5 4-11 0,0-12 11 0,0 0-10 16,5 0 10-16,-5 0 11 0,5 0-3 0,-1-12 0 15,1 4 12-15,0-5 1 0,-1-3 1 0,1 0 0 16,0 4 8-16,-1-8 2 0,5-5 0 0,1 1 0 16,-1 0-16-16,5-4-4 0,-5 3 0 0,4-3 0 15,-3 0-12-15,3 7 0 0,1-7 0 0,-5 16 0 16,5-8 0-16,-5 8 8 0,-4-1-8 0,0 5 0 15,-1 4 38-15,1 4 2 0,-5 0 0 0,5 8 0 16,-5 0-25-16,0 5-5 0,-5 3-1 0,6 4 0 0,-1 0 4 16,0 0 1-16,-5 1 0 0,5 3 0 0,0 0-2 0,5 1-1 15,-5 3 0-15,5-8 0 0,0 4-11 16,-1-3 0-16,1 3 0 0,-1-4 0 16,6 0-28-16,-10 1-7 0,4-1-1 0,-3-8-1 15,-1 4-39-15,0 0-7 0,-5-4-1 0</inkml:trace>
          <inkml:trace contextRef="#ctx0" brushRef="#br0" timeOffset="27225.9252">26548 780 1036 0,'0'0'46'0,"0"0"10"16,0-8-45-16,0 8-11 0,0 0 0 0,0 0 0 0,0 0 128 0,0 8 23 0,-9 8 5 0,-4 5 0 16,-1 3-64-16,-4 4-12 0,-5 9-4 0,-9 3 0 15,0-3-14-15,-4 7-3 0,0 5-1 0,-1 7 0 16,1-15-34-16,-1 7-6 0,5 1-2 0,-4-5 0 16,9-3-16-16,-1-5 0 0,10-3 0 0,0-1-637 15,4-4-122-15</inkml:trace>
          <inkml:trace contextRef="#ctx0" brushRef="#br0" timeOffset="26281.07">24155 1031 1202 0,'0'0'26'0,"0"-8"6"0,5-8 0 0,-1 4 3 0,1 0-35 0,-1-9 0 16,1 5 0-16,4-4 0 0,0 0 97 0,0-5 13 15,0 5 2-15,0 0 1 0,1-4-38 0,3-1-8 16,1 5-2-16,0 4 0 0,-1 0-37 0,5 4-7 16,-4 4-1-16,0-1-1 0,4 9-19 0,-4 0 0 15,4 0 0-15,-5 9-9 0,6-1 9 0,-10 12-8 16,0 4 8-16,0-4-8 0,0 9 8 0,-4 3 0 16,-1 9 0-16,-4 7 0 0,0-7 11 0,-4-5-3 15,-1 4 0-15,0 13 0 0,-8-16 18 0,4 3 3 16,0 0 1-16,-1 1 0 0,1-5-19 0,5-3-11 15,-1-5 12-15,5-4-12 0,0-3 12 0,0-1-12 16,5-4 12-16,-1-4-12 0,-4-12 0 0,0 0 0 16,0 0 0-16,0 0 0 0,0 0 0 0,0 0 0 15,5-8 9-15,4 0-9 0,-4-4 12 0,-1-8-3 16,5-1-1-16,-4-7 0 0,-1-4-8 0,1-5 8 16,-5 5-8-16,4-9 8 0,1-3-8 0,4-1 0 15,-4 5 0-15,4-1 8 0,9 1-8 0,5-1 0 0,-1 5 0 16,10 0 0-16,0-1-9 0,4 9 9 0,-4-5-12 15,5 9 12-15,-5 4-13 0,-1 4 4 0,-3 0 1 0,-1 7 0 16,-4 5 8-16,0 4 0 0,-5 9 0 0,0-1 0 16,-4 8 0-16,-1 4 0 0,1 8 0 0,0-7 0 15,-5 11 0-15,0 4 0 0,0 5-9 0,-5-1 9 16,10-3 0-16,-9-1 0 0,4 1 0 0,0 3 0 16,-5-12 0-16,1 5 0 0,4-9 0 0,-4 4 0 15,-5-3 0-15,9-9 0 0,-9 0 0 0,4-8 0 16,-4-8 10-16,0 0-10 0,0 0 12 0,0 0-12 0,0 0 21 15,0 0-2-15,-4-8-1 0,-5-4 0 0,4-4-1 0,-4 4 0 16,4-9 0-16,-4-7 0 0,0 0-1 0,0-5 0 16,4 1 0-16,5 4 0 0,0-13-16 0,0 5 0 15,0 3 0-15,5-7 0 0,4-1 0 0,5 5 0 16,-1 4-13-16,6-1 5 0,-1 13-2 0,0 0 0 16,0 8 0-16,0 4 0 0,1 3-9 0,-1 10-1 15,0 3-1-15,0 4 0 0,0 8 21 0,1 4 0 16,-10 5 8-16,4-1-8 0,-8 0 0 0,4 5 0 15,-4-5 0-15,4 4 0 0,-5 1-14 0,1-1-8 16,-1 5-2-16,1-1-600 16,-1 0-121-16</inkml:trace>
          <inkml:trace contextRef="#ctx0" brushRef="#br0" timeOffset="28144.0621">27077 315 403 0,'0'0'17'0,"0"0"5"0,0 0-22 0,0 0 0 15,-5-4 0-15,5 4 0 0,-4-4 180 0,4 4 31 16,0 0 6-16,0 0 2 0,0 0-137 0,0 0-27 16,4-8-6-16,1 4-1 0,-1 0-28 0,-4 4-7 15,5-4-1-15,-5 4 0 16,9-9 26-16,-4 5 5 0,-5 4 1 0,4-8 0 0,-4 8-1 0,0 0 0 15,0-4 0-15,0 4 0 0,0 0 5 0,0 0 0 16,0 0 1-16,0 0 0 0,0 0-21 0,0 0-5 0,0 0-1 16,0 0 0-16,0 0-6 0,0 0-2 0,0 0 0 0,0 0 0 15,0 0-14-15,0 0 0 0,0 0 0 0,0 0 0 16,0 0 0-16,0 0 0 0,0 0 0 0,0 8 0 16,0-8 0-16,-4 8 0 0,4-8 0 0,0 13 0 15,4-1 18-15,-4 0 1 0,0 0 0 0,0 4 0 16,0-4-7-16,0 9 0 0,0-1-1 0,0 4 0 15,0 4-11-15,0 5 0 0,0-1 0 0,0 9 0 16,-4 3 0-16,-1 1 0 0,1-1 0 0,-1 1 8 16,0 3 20-16,1-3 3 0,-1 3 1 0,5 1 0 15,-4-1-20-15,-5-3-3 0,4 12-1 0,-4-9 0 16,4 1-8-16,-4 3 12 0,5-7-12 0,-1-1 12 0,1-3-12 0,-1-1 12 16,1 1-12-16,-1-17 12 0,1 4-12 0,-1-3 0 15,5-1 9-15,-5 4-9 0,1-16 0 0,-1 9-8 16,5-5 0-16,-4-4 0 15,4 0-35-15,0 0-6 0,0 0-2 0,0 1-603 16,-5-9-121-16</inkml:trace>
          <inkml:trace contextRef="#ctx0" brushRef="#br0" timeOffset="29717.0085">27487 663 1105 0,'0'-20'24'0,"0"20"4"0,4-8 2 0,-4-5 2 0,9 1-32 0,-4-4 0 0,-5 0 0 0,9 0 0 16,-4 8 109-16,-1-13 15 0,5 1 4 0,-4 0 0 16,8 0-45-16,-3-5-9 0,-1 5-2 0,4 4 0 15,-4 0-35-15,10 4-7 0,-6-5-2 0,5 5 0 16,1 0-28-16,-1 4 0 0,0-4 0 0,0 4 0 16,1 4-8-16,-1 4-2 0,-5 0 0 0,-3 4 0 15,-10-4 2-15,4 16 0 0,-4-4 0 0,0 8 0 16,0 5 8-16,-9 11-8 0,0 13 8 0,0-5-8 15,0 9 8-15,0-1 0 0,4 1 8 0,-4-4-8 16,4-1 9-16,5 1-9 0,0-1 12 0,0-7-12 16,5-1 0-16,-1-7 0 0,6-5 0 0,-1-4 0 15,0-4 8-15,0-3-8 0,0-5 0 0,5-4 0 16,4-4 0-16,-5-4 0 0,6-4 0 0,-1 4 0 0,0-12 37 16,0-4 1-16,1-1 0 0,3 1 0 0,6 0-20 15,-1-4-4-15,5-5-1 0,0 1 0 0,0 0 2 0,4-8 0 16,5 3 0-16,-5 1 0 0,1-13-15 0,4 5 9 15,-5 0-9-15,5-1 8 0,-4-11-8 0,-1 7 12 16,5 1-12-16,-5-1 12 0,-4-7-12 0,-4 11 0 16,-6-3 0-16,-3-1 0 0,-1 1-12 0,-9-5-5 15,-5 5-1-15,1 3 0 16,-5-3-19-16,-5 7-4 0,5 5-1 0,0-4 0 16,-4 12-21-16,4-1-4 0,0 13-1 0,0 0 0 0</inkml:trace>
          <inkml:trace contextRef="#ctx0" brushRef="#br0" timeOffset="31278.9978">28138 173 403 0,'0'0'36'0,"0"0"-36"0,0 0 0 0,0 0 0 16,0-16 124-16,-5 8 19 0,-4 0 3 0,5 4 1 15,-1-4-57-15,5 8-11 0,-9-4-3 0,9 4 0 16,0 0-31-16,0 0-6 0,-9-8-2 0,9 8 0 16,0 0-15-16,0 0-3 0,0 0-1 0,0 0 0 15,0 0-9-15,0 0-1 0,0 0-8 0,0 0 12 0,0 0 20 16,0 0 3-16,0 0 1 0,0 0 0 0,0 0 1 0,0 0 1 15,0 0 0-15,0 0 0 0,13 8-9 16,-13-8-1-16,0 0-1 0,0 0 0 0,0 0-27 16,5 4 0-16,0 8 0 0,-1 0 0 0,1 0 0 0,-5 4 15 15,0 0-3-15,4 9 0 0,-4-1 0 0,0 0-1 16,5 9 0-16,-5 7 0 0,0 1 11 0,0-5 2 16,0 17 1-16,0-5 0 0,0 1 3 0,-9 3 0 15,4-3 0-15,-4 0 0 0,0 3-16 0,0-7-4 16,-9 3 0-16,-1 1 0 0,6-1-8 0,-6 5 0 15,-3 4-10-15,-6-9 10 16,1 9-69-16,0 0-8 0,-1-5-2 0,1 1-761 0</inkml:trace>
          <inkml:trace contextRef="#ctx0" brushRef="#br0" timeOffset="31950.5469">28356 1335 1094 0,'0'-8'97'0,"5"-5"-77"0,-1 5-20 0,-4 8 0 15,5-8 60-15,-1 0 8 0,6 4 1 0,-10 4 1 16,9-4 1-16,0-4 0 0,0 4 0 0,-9 4 0 16,14 4-44-16,-5 4-9 0,-9-8-2 0,9 4 0 15,0 8-6-15,0 4-2 0,-4 1 0 0,4 3 0 16,-5 4 1-16,-4 0 0 0,0 1 0 0,0-1 0 15,0 4 7-15,0-3 0 0,0-5 1 0,5 0 0 16,-5 0-4-16,4 1-1 0,-4-13 0 0,0 4 0 0,0 0 1 0,0-12 0 16,0 0 0-16,0 0 0 15,0 0 7-15,0 0 2 0,0 0 0 0,9-4 0 16,1-4 10-16,-1-4 3 0,0-5 0 0,4 5 0 16,1-8-11-16,-5 4-3 0,5-12 0 0,-1 3 0 15,1 1-13-15,4-4-8 0,-4-1 10 0,0-3-10 0,4 0 8 16,0 7-8-16,5 5 0 0,0 0 0 15,-1 8 0-15,-3 4 0 0,-6 8 0 0,-4-8 0 0,5 8 0 16,-5 8 0-16,-9-4 0 0,5 12 0 16,-1-8 0-16,-4 8 0 0,-4 4 0 0,4 5 0 0,-5-5 0 0,1 4 0 15,-1-4 0-15,5 5 0 0,-5-5-14 0,1 4-6 16,-1 0 0-16,1 1-926 0</inkml:trace>
          <inkml:trace contextRef="#ctx0" brushRef="#br0" timeOffset="32344.433">29167 258 961 0,'0'-16'42'0,"0"16"10"0,0-8-42 0,0-4-10 0,4 4 0 0,-4 0 0 15,0 8 91-15,0 0 16 0,-4-9 3 0,4 9 1 16,0 0-21-16,0 0-4 0,0 0-1 0,0 0 0 0,-9 17-33 15,4-9-6-15,0 12-2 0,1 0 0 16,4 9-15-16,-5 3-3 0,5 0-1 0,0 9 0 0,0 3 3 16,0 9 1-16,0 8 0 0,5-13 0 0,-5 13-13 0,4-4-2 15,-4-5-1-15,10-3 0 0,-6 3-13 0,5 1 0 16,-4-5 0-16,-1 1-10 16,5 0-95-16,-4-5-19 0,0 1-4 0,-1 3-1 15</inkml:trace>
          <inkml:trace contextRef="#ctx0" brushRef="#br0" timeOffset="32633.457">29372 533 1371 0,'0'0'30'0,"13"0"6"0,5-12 2 0,1 4 1 0,-1 0-31 0,5 0-8 0,-1 4 0 0,6-8 0 16,-10 12 96-16,9 0 17 0,-9 0 4 0,5 4 1 15,0 8-59-15,-5 4-12 0,0 4-3 0,-4 1 0 16,4-1-4-16,-4 4-2 0,-5 9 0 0,5-1 0 16,-5-4-16-16,4 1-3 0,-8 7-1 0,4 0 0 15,-4-7-18-15,4 3 0 0,0-4 0 0,0 5 0 16,-4-5-46-16,4 0-13 0,0-3-2 15,0-5-835-15</inkml:trace>
          <inkml:trace contextRef="#ctx0" brushRef="#br0" timeOffset="32870.7595">29809 323 1220 0,'0'0'54'0,"0"0"11"0,0 0-52 0,-9 4-13 16,-5 12 0-16,5-8 0 0,-5 12 54 0,5 13 8 15,-5-1 2-15,-4 13 0 0,4-1 1 0,-4 1 1 0,0 7 0 0,0-11 0 16,-5 3-16-16,5 1-3 0,-5-1-1 0,0-3 0 16,5-1-29-16,0 5-5 0,-5-5-2 0,9-3 0 31,5-5-32-31,-4 1-6 0,8-1-2 0,-4-4 0 0</inkml:trace>
          <inkml:trace contextRef="#ctx0" brushRef="#br0" timeOffset="33163.48">30133-106 1612 0,'23'-28'72'0,"-5"20"14"0,0 3-69 0,5 10-17 15,-1 3 0-15,6 12 0 0,-1 8 44 0,0 13 4 16,-4-5 2-16,-1 17 0 0,-4-13-10 0,-4 9-1 16,-5 3-1-16,-9 1 0 0,0 4 7 0,-9-1 2 15,-5 9 0-15,-4 0 0 0,-4 8-25 0,-10-5-5 16,-4-7-1-16,4 4 0 0,-4 0-5 0,4-9-2 15,9-3 0-15,5 8 0 0,-9-17-9 0,9 9-12 16,-5 3 2-16,1-7-634 16,-6 8-126-16</inkml:trace>
          <inkml:trace contextRef="#ctx0" brushRef="#br0" timeOffset="33876.9643">30592-86 1033 0,'9'-12'45'0,"0"4"11"0,-5 8-45 0,1-12-11 0,0 4 0 0,-5 8 0 16,0 0 85-16,0 0 15 0,0 0 4 0,0 0 0 15,0 0-64-15,0 0-13 0,0 0-3 0,0 0 0 16,0 0-3-16,-5 20-1 0,0 0 0 0,5 9 0 16,-9 7 9-16,5 0 2 0,-5 5 0 0,4 7 0 0,1 1 24 0,4 12 5 15,-5-13 0-15,0 13 1 0,5 0-37 0,5-1-7 16,0 9-1-16,-1-8-1 0,1 8-15 0,4-9 8 16,0-7-8-16,0 4 0 0,-4-5-10 15,-1 5-8-15,1-9-2 0,-1 9 0 16,-8-8-148-16,-1-1-31 0,-9 37-5 15,-4-20-2-15</inkml:trace>
        </inkml:traceGroup>
      </inkml:traceGroup>
    </inkml:traceGroup>
    <inkml:traceGroup>
      <inkml:annotationXML>
        <emma:emma xmlns:emma="http://www.w3.org/2003/04/emma" version="1.0">
          <emma:interpretation id="{34E9CF26-E043-4706-92B3-344CB1B7A087}" emma:medium="tactile" emma:mode="ink">
            <msink:context xmlns:msink="http://schemas.microsoft.com/ink/2010/main" type="paragraph" rotatedBoundingBox="2994,5962 5971,5446 6213,6843 3236,73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BB27C7-B0D9-45C9-9615-DBCFD441CD91}" emma:medium="tactile" emma:mode="ink">
              <msink:context xmlns:msink="http://schemas.microsoft.com/ink/2010/main" type="line" rotatedBoundingBox="2994,5962 5971,5446 6213,6843 3236,7358"/>
            </emma:interpretation>
          </emma:emma>
        </inkml:annotationXML>
        <inkml:traceGroup>
          <inkml:annotationXML>
            <emma:emma xmlns:emma="http://www.w3.org/2003/04/emma" version="1.0">
              <emma:interpretation id="{E2FEA671-36A6-4293-BA9E-8FC1CD3FEAA2}" emma:medium="tactile" emma:mode="ink">
                <msink:context xmlns:msink="http://schemas.microsoft.com/ink/2010/main" type="inkWord" rotatedBoundingBox="2994,5962 5971,5446 6213,6843 3236,7358"/>
              </emma:interpretation>
              <emma:one-of disjunction-type="recognition" id="oneOf9">
                <emma:interpretation id="interp9" emma:lang="" emma:confidence="1">
                  <emma:literal>I</emma:literal>
                </emma:interpretation>
                <emma:interpretation id="interp10" emma:lang="" emma:confidence="0">
                  <emma:literal>1</emma:literal>
                </emma:interpretation>
                <emma:interpretation id="interp11" emma:lang="" emma:confidence="0">
                  <emma:literal>T</emma:literal>
                </emma:interpretation>
                <emma:interpretation id="interp12" emma:lang="" emma:confidence="0">
                  <emma:literal>F</emma:literal>
                </emma:interpretation>
                <emma:interpretation id="interp13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14343.0454">2023 4520 1134 0,'13'-25'50'0,"-4"13"10"0,1 0-48 15,8 4-12-15,-5-4 0 0,10 4 0 0,5-4 73 0,-6 4 12 16,1 3 3-16,4 5 0 0,5-4-16 0,0 4-2 15,-5 0-1-15,1 0 0 0,-5 0-16 0,4-4-3 16,0 4-1-16,5-4 0 0,-5 0-9 0,10 0-3 16,-5-4 0-16,9 0 0 0,0-4-21 0,4 0-5 15,1-4-1-15,8-1 0 0,1-3-2 0,4 4-8 16,-9 0 12-16,5 4-4 16,-10-5-94-16,-4 9-19 0,0 4-4 0</inkml:trace>
          <inkml:trace contextRef="#ctx0" brushRef="#br0" timeOffset="14585.6424">2319 5774 1036 0,'0'0'92'0,"-9"8"-73"0,-5 0-19 0,5 0 0 15,9-8 184-15,0 0 34 0,0 0 6 0,0 0 2 16,0 0-126-16,0 0-26 0,13 0-5 0,6 0-1 16,3 0-36-16,10-4-8 0,5-4-2 0,8-4 0 15,10-4-10-15,4 4-3 0,0-4 0 0,14-5 0 16,0 9-81-16,0-4-16 0,0 0-3 0</inkml:trace>
          <inkml:trace contextRef="#ctx0" brushRef="#br0" timeOffset="14029.0617">2583 4528 1382 0,'-5'-25'123'0,"5"13"-99"0,-4-8-24 0,-1 4 0 0,10 0 60 0,-10 0 8 16,5 3 0-16,0-3 1 0,0 4 27 0,0 0 6 16,0 4 1-16,0 8 0 0,0 0-59 0,0 0-11 15,0 0-2-15,0 0-1 0,0 8-20 0,9 12-10 16,-4 13 10-16,4 7-10 0,-5 4 25 0,-4 9-1 16,5 8 0-16,-1 4 0 0,6 3 11 0,-1 1 1 15,-9-4 1-15,4 4 0 0,1-5-16 0,-1 5-3 16,1 0-1-16,-1 0 0 0,-4-8-17 0,5-1 0 15,-5 1 8-15,0-4-8 16,-5-5-94-16,5-7-22 0,-4-9-5 0,-1 1-831 0</inkml:trace>
          <inkml:trace contextRef="#ctx0" brushRef="#br0" timeOffset="12871.8468">206 5171 172 0,'-4'-12'16'0,"-1"-8"-16"16,5 0 0-16,0-1 0 0,0 1 317 0,0 4 61 15,0-8 12-15,9 3 2 0,-4 5-252 0,13-4-50 16,-14 0-10-16,6 0-3 0,8-1-50 0,-5 1-11 15,6 0-1-15,-6 4-1 0,5-1-14 0,1 1 0 16,-1 4 0-16,-4 4 0 0,-5 0 0 0,4 4 0 16,1 4 0-16,4 12 0 0,0 4 8 0,5 4 3 15,0 9 0-15,0 3 0 0,9 5 12 0,-5 7 2 16,5 5 1-16,0 3 0 0,-5-3-6 0,0 3 0 16,5 5-1-16,0-4 0 0,4-5-7 0,-4-3 0 15,-4-9-1-15,-1 5 0 0,0-9-11 0,-4-4-12 16,-5 1 2-16,0-9-938 0</inkml:trace>
          <inkml:trace contextRef="#ctx0" brushRef="#br0" timeOffset="13126.8087">957 4698 1044 0,'-9'-21'46'15,"9"21"10"-15,0-8-45 0,0 8-11 0,-4-8 0 0,4 8 0 16,0 0 45-16,-5 0 7 0,-4 12 2 0,4-3 0 16,-4 3 4-16,-4 8 1 0,-6 8 0 0,1 5 0 0,0 3-14 0,-9 9-2 15,-5-1-1-15,0 9 0 0,0 3-10 0,0 5-3 16,0-4 0-16,1 3 0 0,3 1-8 0,-4-4-1 16,10-1-1-16,-6-3 0 0,10 0-4 0,0-5-1 15,4-7 0-15,5 3 0 0,0-7-25 0,9-5-5 16,0 4 0-16,9-3-779 15</inkml:trace>
          <inkml:trace contextRef="#ctx0" brushRef="#br0" timeOffset="13662.8687">1458 5062 864 0,'-23'8'38'0,"10"-8"8"0,4 4-37 0,-5 4-9 16,-9 0 0-16,5 0 0 0,-5 4 35 0,0 1 5 15,5 3 0-15,0-4 1 0,4-4 4 0,5 0 1 16,5 0 0-16,4-8 0 0,0 0 1 0,9 4 0 15,9 4 0-15,5-4 0 0,4-4-16 0,5 4-3 16,0-4-1-16,9-4 0 0,9 4-27 0,0-8 0 16,-4 4-9-16</inkml:trace>
          <inkml:trace contextRef="#ctx0" brushRef="#br0" timeOffset="13419.0275">1658 4669 1267 0,'-9'-16'112'0,"9"8"-89"0,0-4-23 16,0 4 0-16,-9 0 66 0,0 0 9 0,5 0 1 0,-6 8 1 15,1 0 12-15,-4 0 3 0,-5 4 0 0,-1 8 0 16,6 4-40-16,-6 12-8 0,-8 5-2 0,4 7 0 16,-4 5-25-16,-5 7-5 0,5 1 0 0,4 4-1 15,-4 3 5-15,9 1 0 0,4 0 1 0,5-1 0 16,4-7-7-16,10 0-2 0,8-1 0 0,6-3 0 15,3-9-8-15,1-3 0 0,5-5 0 0,3-8 0 16,10-3 0-16,-4-5-17 0,8-8 4 0,-4 0-619 16,5-4-124-16</inkml:trace>
        </inkml:traceGroup>
      </inkml:traceGroup>
    </inkml:traceGroup>
    <inkml:traceGroup>
      <inkml:annotationXML>
        <emma:emma xmlns:emma="http://www.w3.org/2003/04/emma" version="1.0">
          <emma:interpretation id="{5B962D27-2C53-4943-8EB9-1806D568D942}" emma:medium="tactile" emma:mode="ink">
            <msink:context xmlns:msink="http://schemas.microsoft.com/ink/2010/main" type="paragraph" rotatedBoundingBox="3080,7741 32488,5609 32640,7711 3233,9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6BA464-8BB0-4BEF-B62B-0546FAAF7CAA}" emma:medium="tactile" emma:mode="ink">
              <msink:context xmlns:msink="http://schemas.microsoft.com/ink/2010/main" type="line" rotatedBoundingBox="3080,7741 32488,5609 32640,7711 3233,9843"/>
            </emma:interpretation>
          </emma:emma>
        </inkml:annotationXML>
        <inkml:traceGroup>
          <inkml:annotationXML>
            <emma:emma xmlns:emma="http://www.w3.org/2003/04/emma" version="1.0">
              <emma:interpretation id="{C579204D-6D45-4D7F-B9EB-C0D74D9FB030}" emma:medium="tactile" emma:mode="ink">
                <msink:context xmlns:msink="http://schemas.microsoft.com/ink/2010/main" type="inkWord" rotatedBoundingBox="3134,8488 4225,8409 4323,9764 3233,984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3769.463">411 7470 576 0,'-18'-8'25'0,"18"8"6"0,-9-4-31 0,-5 0 0 15,0 4 0-15,1-4 0 0,-1-4 117 0,0-1 18 0,5 5 3 0,0 0 1 16,0-4-43-16,9 8-9 0,-4-4-2 0,-1 0 0 15,5-4-27-15,0 8-6 0,0 0 0 0,0 0-1 16,9-4-33-16,9 4-6 0,0 0-2 0,5-4 0 16,0-4 33-16,4 0 6 0,5 4 2 0,9-4 0 15,-4-4-21-15,8 3-4 0,5 1-1 0,5-4 0 16,-5-4-15-16,5 4-10 0,-5-4 12 0,9-1-12 16,-9 5 8-16,0 0-8 0,-4 0 0 0,-1 4 0 15,1 4 0-15,-5-4 0 0,-10 8-12 0,6 0 3 16,4-4-21-16,-9 4-4 15,-14 0-1-15,0 4 0 0,-4 4-14 0,-5 0-3 0,0 0-1 16,-4 4-672-16</inkml:trace>
          <inkml:trace contextRef="#ctx0" brushRef="#br0" timeOffset="43353.8851">894 7502 1407 0,'-14'-8'31'0,"9"4"6"0,1-4 2 0,-5 4 1 0,4 0-32 0,-4 0-8 16,0 0 0-16,4 4 0 0,5 0 62 0,0 0 11 0,0 0 3 0,-4 4 0 15,4 8-39-15,4 4-7 0,-4 8-2 0,5 5 0 16,-10 7-4-16,1 9 0 0,4-1-1 0,0 9 0 16,0-1-6-16,0 1-1 0,0 4 0 0,-5-5 0 15,10 1-6-15,-5 0-2 0,0-5 0 0,0 1 0 16,0-1-8-16,0-7 10 0,-5-1-10 0,5 1 10 16,0-5-31-16,5 1-7 15,-10-5 0-15,1 0-538 0,-1-3-107 0</inkml:trace>
          <inkml:trace contextRef="#ctx0" brushRef="#br0" timeOffset="44284.7846">461 8607 230 0,'-9'0'20'0,"9"0"-20"16,0 0 0-16,-5 0 0 0,-4 0 189 0,0 0 34 15,5 0 6-15,4 0 2 0,0 0-107 0,0 0-20 16,0 0-5-16,0 0-1 0,0 0-30 0,0 0-7 16,0 0-1-16,0 0 0 0,0 0-14 0,13 4-3 15,10-4-1-15,-9 0 0 0,9 0-4 0,4 0-1 16,9 0 0-16,1-4 0 0,4 0-21 0,0 0-5 15,4-4-1-15,1 0 0 16,-5 4-32-16,4 0-6 0,-8 0-2 0,8 4-530 16,-8 0-107-16</inkml:trace>
          <inkml:trace contextRef="#ctx0" brushRef="#br0" timeOffset="47864.0185">725 8542 723 0,'0'0'32'0,"0"0"7"0,0 0-31 0,-4-8-8 15,-1 4 0-15,5 4 0 0,0 0 60 0,0 0 10 16,0 0 2-16,0 0 1 0,0 0 18 0,0 0 3 16,0 0 1-16,0 0 0 0,0 0-51 0,9-8-9 15,-9 8-3-15,9-4 0 0,5 0 10 0,9 4 2 16,-1-4 0-16,10 0 0 0,0 4-36 0,0-4-8 16,4 4 0-16,10-4 0 15,-5 0-35-15,0 4-9 0,0-8-1 0,9 4-621 0</inkml:trace>
        </inkml:traceGroup>
        <inkml:traceGroup>
          <inkml:annotationXML>
            <emma:emma xmlns:emma="http://www.w3.org/2003/04/emma" version="1.0">
              <emma:interpretation id="{A3A3D3AE-9AD9-4BED-9EF7-8F73B01EB273}" emma:medium="tactile" emma:mode="ink">
                <msink:context xmlns:msink="http://schemas.microsoft.com/ink/2010/main" type="inkWord" rotatedBoundingBox="6228,8724 7961,8599 8009,9257 6276,938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8558.6448">4085 7696 576 0,'0'0'51'0,"0"0"-41"16,-9 0-10-16,0-8 0 0,4 0 131 0,-4 4 24 0,0-4 5 0,5 0 0 16,-6 4-70-16,6-4-14 0,-5 0-4 0,0-4 0 15,4 0-16-15,1-1-3 0,-1 5-1 0,1-4 0 16,-1-4-7-16,0 0-1 0,-4-4-1 0,5 3 0 15,-1 9-14-15,1-4-2 0,-1 8-1 0,1-4 0 16,-1 0-15-16,0 8-3 0,-4-8-8 0,5 8 12 16,-10 4-12-16,5 0 0 0,-9 4 0 0,0 4 0 15,-1 0 0-15,-3 4 0 0,-10 1 8 0,4 7-8 16,1 0 0-16,-5 5 0 0,-4 7-9 0,-1 0 9 16,6 1 0-16,-1-1 0 0,0 1 0 0,4 3 0 15,1 1 12-15,9-1 0 0,0-3-1 0,0 3 0 16,8-4-11-16,1-3 0 0,5-5 0 0,4-4 8 15,4-7-16-15,1-1-4 0,4-4-1 0,5-12 0 0,-1 0 13 16,5-12 0-16,1-4-10 0,-1-5 10 0,0 1 0 16,0-4 10-16,1-9-1 0,8 1 0 0,0 4 3 0,-4-9 1 15,-5 1 0-15,5-1 0 0,4 5-1 0,-9 4-1 16,1-5 0-16,-6 5 0 0,1-4-3 0,-5 7 0 16,5 1 0-16,-5 0 0 0,-5 4 12 0,6 3 1 15,-6 5 1-15,1 4 0 0,-5 8 6 0,0 0 2 16,0 0 0-16,0 0 0 0,9 12-30 0,4 0 0 15,-4 9 0-15,1-1 0 0,3 4 0 0,-4 5 0 16,5-1 0-16,-5 0 0 0,5 1 0 0,-5-5 0 16,0 4-13-16,5 0 4 15,-1 1-129-15,1-1-26 0,18 17-4 0,-14-13-2 0</inkml:trace>
          <inkml:trace contextRef="#ctx0" brushRef="#br0" timeOffset="48994.1965">4381 7705 1152 0,'0'0'102'0,"0"0"-82"0,-4-9-20 0,-1 1 0 16,5 0 93-16,0 8 15 0,0-8 2 0,0 0 1 15,5 0-3-15,-1-4-1 0,5 4 0 0,5 0 0 0,4 4-53 16,0-4-10-16,0 4-3 0,5-1 0 0,0 5-23 15,4 0-5-15,-8 9-1 0,8-5 0 0,-9 4 0 16,5 4 0-16,-5 0 0 0,0 0 0 0,-4 4 5 0,-5 0 1 16,5 1 0-16,-10 3 0 0,1-4-5 0,-1 0-1 15,-4 0 0-15,5 1 0 0,-5-1-3 0,0-4-1 16,-5 0 0-16,5 0 0 0,0-4-8 0,0-8 0 16,0 0 9-16,0 0-9 0,0 0 0 0,0 0 0 15,0 0 0-15,0 0 0 0,9-8 0 0,-4-4 0 16,4-4 0-16,-4 0 11 0,4-9-11 0,0 5 0 15,0 0 9-15,5-4-9 0,-5-5 0 0,0 1 9 16,4 4-9-16,1-5 0 0,-5 9 11 0,5 4-11 16,-10 0 10-16,6 8-10 0,-1-4 8 0,-5 8-8 15,-4 4 0-15,9 0 9 0,5 4-9 0,-5 8 0 16,0-4 0-16,0 0 0 0,0 8 0 0,1 0 0 16,3 1 0-16,1-1 0 0,-1 4 0 0,1-4 0 0,4 4 0 15,1-3 8 1,3-1-29-16,1 0-7 0,0-4 0 0,4 4-1003 0</inkml:trace>
        </inkml:traceGroup>
        <inkml:traceGroup>
          <inkml:annotationXML>
            <emma:emma xmlns:emma="http://www.w3.org/2003/04/emma" version="1.0">
              <emma:interpretation id="{36526B0C-D7EE-4C45-946C-F0CE589D75F4}" emma:medium="tactile" emma:mode="ink">
                <msink:context xmlns:msink="http://schemas.microsoft.com/ink/2010/main" type="inkWord" rotatedBoundingBox="9249,7332 11978,7134 12091,8687 9362,8885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0124.0902">7181 7134 1440 0,'0'0'128'0,"5"-4"-103"0,-1 0-25 0,-4 4 0 15,0 0 60-15,0 0 8 0,0 0 0 0,0 0 1 16,14 0-16-16,-5 4-3 0,5 4-1 0,-1 0 0 16,-4 4-13-16,0 4-2 0,1-3-1 0,-6 3 0 0,5 0-5 0,-4 0-2 15,-5 4 0-15,0-3 0 0,0-1 0 0,0 0 0 16,0-4 0-16,0 4 0 0,-5-4-13 0,5 1-2 16,0-13-1-16,0 8 0 0,-4 4-10 0,4-12 0 15,0 0 0-15,0 0 0 0,0 0 0 0,0 0-9 16,0 0 9-16,13 0-13 0,-4-4 13 0,1-4 0 15,-1 0-10-15,0-9 10 0,0-3 0 0,5-4 0 16,-5 0-9-16,0-5 9 0,0 1 0 0,0 0 0 16,0 7 0-16,0-3 0 0,0 4 0 0,0 4 11 15,-4 8-11-15,4-1 10 0,-9 9 12 0,0 0 2 16,9 9 1-16,-4-1 0 0,4 4-13 0,-5 4-4 16,5 4 0-16,1 0 0 0,3 1-8 0,-4 3 12 15,0 0-12-15,5-4 12 0,4 1-12 0,-4-1 0 0,0-4 0 16,4 0-693-1,0 1-134-15</inkml:trace>
          <inkml:trace contextRef="#ctx0" brushRef="#br0" timeOffset="50464.28">8001 6798 2134 0,'-19'-12'95'0,"15"4"19"0,-5-4-91 0,4 4-23 16,1-5 0-16,4 13 0 0,0 0 29 0,0 0 2 15,13-8 0-15,1 0 0 0,4 4-23 0,9 0-8 16,-4 0 0-16,9-4 9 0,-5 4-9 0,5 4 10 15,0-4-10-15,0 0 10 0,4 4-10 0,-4 0 10 16,5 4-10-16,4 0 10 0,-9-4-10 0,4 4 0 16,-4 0 0-16,0 0 8 0,0 0-8 0,-5-4 0 15,0-4-12-15,5 4 12 16,0 0-64-16,-5-4-6 0,5 0-1 0,0 0 0 16,-5-12-131-16,5 0-26 0,23-13-6 0,-14 5-1 0</inkml:trace>
          <inkml:trace contextRef="#ctx0" brushRef="#br0" timeOffset="50750.3006">8456 6147 1825 0,'-5'-21'40'0,"-4"5"8"0,0-4 1 0,-5-4 3 0,5-1-41 0,9 1-11 0,-4 8 0 0,4 0 0 16,-5-1 73-16,5 17 13 0,0 0 2 0,0 0 1 15,0 0-47-15,0 0-10 0,9 9-1 0,0 3-1 16,1 8-17-16,-1 8-3 0,-5 5-1 0,5 3 0 16,0 17 11-16,1-5 3 0,-10 5 0 0,0 3 0 15,4 5 14-15,-4 4 3 0,-4 0 1 0,4-1 0 0,4 5-33 0,1-4-8 16,-5 0 0-16,4-5 0 0,-4-3 0 0,0 4 0 16,0-13 0-16,0 5 0 15,0-4-40-15,0-1-9 0,0-7-3 0,0-1 0 16,5 1-92-16,-5-5-20 0,0 0-3 0,0 1-1 0</inkml:trace>
          <inkml:trace contextRef="#ctx0" brushRef="#br0" timeOffset="51155.3656">8888 7231 1580 0,'0'0'70'0,"0"0"14"15,0 0-67-15,0 0-17 0,0 0 0 0,14 4 0 16,4-4 13-16,-4 0-1 0,4 0 0 0,0-4 0 16,1-4 5-16,-1 0 1 0,0 0 0 0,5-4 0 15,-5-5 2-15,0 1 1 0,-4 0 0 0,4-4 0 16,-9 4 16-16,5-5 3 0,-5 5 1 0,0-4 0 15,0 0-1-15,0 0 0 0,-4-1 0 0,-1 1 0 16,-4 4-8-16,0-4-1 0,0 3-1 0,0 1 0 16,-9 0-13-16,5 4-2 0,4-4-1 0,-5 8 0 15,1 0 2-15,4 8 1 0,0 0 0 0,0 0 0 0,-10 8-17 16,1 4 8-16,0 4-8 0,-9 4 0 0,4 5 0 0,-8-1 0 16,-1 12-10-16,0 1 10 0,0 3 0 15,5-3 0-15,0 3 0 0,4-4 0 0,5-3 0 0,0-5 0 16,0 0 0-16,9 5 0 0,0-9-16 0,0 0 5 15,14-7 1-15,-1-1 0 16,1-4-45-16,13-4-9 0,1 0-1 0,12-8-858 16</inkml:trace>
          <inkml:trace contextRef="#ctx0" brushRef="#br0" timeOffset="49642.1432">6566 7377 1188 0,'-13'-20'26'0,"13"16"6"0,-9-5 0 0,0-3 1 0,-1-4-33 0,1 0 0 0,0 0 0 0,0-5 0 15,0 9 104-15,0-4 13 0,0 4 3 0,4 0 1 16,5 4-9-16,-4 0-1 0,4 8-1 0,0 0 0 15,0 0-35-15,0 0-7 0,4 16-2 0,5 4 0 16,0 4-58-16,5 5-8 0,-5 3-10 0,5 0 10 0,0 5-9 16,-1-5 9-16,1 5 0 0,0-1 0 15,-1-8-48-15,1 5-2 0,0-9-1 0,-1 4 0 16,-4-7-120-16,5-1-24 0,-10-8-5 0</inkml:trace>
          <inkml:trace contextRef="#ctx0" brushRef="#br0" timeOffset="49732.3894">6539 6915 1036 0,'-18'-24'46'0,"13"12"10"0,-8-8-45 0,4 0-11 16,4-1 0-16,0 1 0 0,5 0 222 0,0 8 42 0,0 12 9 15,14-8-745 1,4 0-150-16</inkml:trace>
        </inkml:traceGroup>
        <inkml:traceGroup>
          <inkml:annotationXML>
            <emma:emma xmlns:emma="http://www.w3.org/2003/04/emma" version="1.0">
              <emma:interpretation id="{70B67253-E805-49B1-A1EE-CFDB7F0646CF}" emma:medium="tactile" emma:mode="ink">
                <msink:context xmlns:msink="http://schemas.microsoft.com/ink/2010/main" type="inkWord" rotatedBoundingBox="12424,7064 14986,6878 15091,8323 12528,850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2607.6331">11565 6847 979 0,'0'0'43'0,"0"0"9"0,0-13-41 0,0 5-11 0,0 0 0 0,0-4 0 16,0 4 165-16,-4 4 31 0,-1-4 7 0,-4 0 1 16,5 0-73-16,-5 0-15 0,-5 0-2 0,0 4-1 15,1 4-62-15,-6 0-13 0,6 4-2 0,-5 4-1 16,-5-4-22-16,0 8-4 0,0 0-1 0,0 4 0 15,-4 0-8-15,4-4 0 0,5 9-10 0,4-5 10 16,1 0 0-16,4-4-9 0,0 0 9 0,4 1 0 16,5-13 0-16,-4 12 0 0,-1-4 0 0,5-8 0 15,5 8-21 1,-5-8-6-16,0 0-1 0,9 0 0 0,4 4 10 0,5-4 2 0,-4-4 0 0,0 0 0 16,-1 0 16-16,10 0 0 0,-5 0 0 0,1 4 9 15,-1 0-9-15,5 0 0 0,-5 4 0 0,-4 4 0 0,-1 0 0 16,5 0 0-16,-4 0 0 0,0 0 0 0,-1-4 0 15,1 4 0-15,0-4 0 0,-5 0 0 0,4 0 0 0,1-4 0 16,0-4 0-16,4 0 0 0,-4 0 0 0,4-4 0 16,-5 0 0-16,6 0 8 0,3-8 8 0,1 0 0 15,0-5 1-15,4 1 0 0,5-4 10 0,-5 0 1 16,5-9 1-16,-4-3 0 0,8-1-5 0,-4 1-2 16,-5 0 0-16,1-5 0 0,-1 1-22 0,0-9 0 15,-4 5 0-15,-5-5 8 0,0-8 1 0,-4 5 1 16,-5-1 0-16,-4-4 0 0,-1-3-10 0,-8-1 0 15,-1 4-10-15,-4 1 10 0,0 7-9 0,0 5 9 16,0-1-8-16,-5 5 8 0,0 3 20 0,5 9 10 16,-9 0 2-16,4 7 0 0,5 9-32 0,0 0 0 15,-4 4 0-15,4 8 0 0,-5 8 0 0,0 8 0 16,1 9 0-16,3 7 0 0,-12 4 0 0,3 17 0 16,6 4 0-16,-5 3 0 0,-1 5 16 0,1 4 0 0,4 0 0 15,1-1 0-15,-1 5 16 0,10-4 4 0,4 4 1 16,4-4 0-16,10 0-12 0,4-1-2 0,5-7-1 0,4 0 0 15,10-5-10-15,-6-7-1 0,6 0-1 0,-1-9 0 16,1 0-157 0,-1-7-31-16,1-5-6 0</inkml:trace>
          <inkml:trace contextRef="#ctx0" brushRef="#br0" timeOffset="51485.7849">9635 6907 864 0,'0'0'38'0,"0"0"8"0,0 0-37 0,0 0-9 0,0 0 0 0,5 17 0 16,-1-1 202-16,1 4 38 0,-5 4 8 0,4 1 2 16,1-1-147-16,-1 0-30 0,1 4-5 0,-1-3-2 15,1 3-40-15,0 0-8 0,-5-7-2 0,0-1 0 16,0 4-4-16,0-8-2 0,0-8 0 0,0 0 0 15,0 1 23-15,0-9 5 0,0 0 1 0,0 0 0 16,0 0-1-16,0 0 0 0,0 0 0 0,0 0 0 16,0 0-14-16,0 0-2 0,4-13-1 0,1 1 0 15,-1 0-3-15,10-4-1 0,-5 0 0 0,5 0 0 16,-1-9-17-16,6 1 10 0,-1 0-10 0,0-1 8 16,5 1-8-16,-1 0 0 0,1 0 0 0,5 3 8 15,-1-3-94-15,0 8-19 0,-4-4-4 16</inkml:trace>
          <inkml:trace contextRef="#ctx0" brushRef="#br0" timeOffset="51914.654">10190 7146 230 0,'0'0'20'0,"5"-4"-20"0,0-8 0 0,-1 0 0 15,5 0 348-15,0 0 64 0,0-5 14 0,5 1 2 16,4 4-282-16,-4 0-57 0,4 0-11 0,0 0-2 16,1-1-35-16,-1 1-6 0,5 4-2 0,-1 4 0 15,1 0-23-15,0 0-10 0,0 12 8 0,-5-4-8 16,0 4 0-16,-4 0 0 0,-1 9 0 0,6-1 0 15,-6 0 0-15,5 4 0 0,-4 0 0 0,0 1 0 16,-5-5 0-16,0 0 12 0,5 0-12 0,-1-4 12 16,-4 0-12-16,1 1 0 0,3-5 9 0,-4 0-9 15,-9-8 12-15,9 8-1 0,-9-8-1 0,5 0 0 16,-5 0 14-16,0 0 2 0,14 0 1 0,-5-8 0 16,4 0-3-16,-4 0 0 0,1-5 0 0,3 1 0 15,-4-8-12-15,5 0-4 0,0-4 0 0,-5-5 0 0,4 1-8 16,1 0 0-16,0-5 0 0,-1 5 0 0,6 0 0 0,-1-5 0 15,5 1 0-15,-1 3 0 16,1 1-22-16,0 0-10 0,9 8-1 0,-5-1-675 16,5 1-136-16</inkml:trace>
        </inkml:traceGroup>
        <inkml:traceGroup>
          <inkml:annotationXML>
            <emma:emma xmlns:emma="http://www.w3.org/2003/04/emma" version="1.0">
              <emma:interpretation id="{65CA7A20-8FFD-4C2A-8FE4-695D1A58C645}" emma:medium="tactile" emma:mode="ink">
                <msink:context xmlns:msink="http://schemas.microsoft.com/ink/2010/main" type="inkWord" rotatedBoundingBox="16592,6817 22277,6405 22372,7716 16687,8128"/>
              </emma:interpretation>
            </emma:emma>
          </inkml:annotationXML>
          <inkml:trace contextRef="#ctx0" brushRef="#br0" timeOffset="54370.89">15868 6009 1324 0,'0'0'59'0,"0"0"12"0,0 0-57 0,0 0-14 16,0 0 0-16,14 0 0 0,-1-4 86 0,1 0 14 16,-1-4 4-16,19 0 0 0,9 0-28 0,5-5-4 15,-5 1-2-15,18 0 0 0,5-4-30 0,0 4-5 16,-1 0-2-16,10 4 0 0,-14-5-25 0,10 1-8 16,-1 4 0-16,-14 0 0 15,-17 4-20-15,4 0-12 0,9 0-1 0,-9 4-1 16,-9-8-50-16,-9 4-9 0,-10 4-3 0,5-4-676 0</inkml:trace>
          <inkml:trace contextRef="#ctx0" brushRef="#br0" timeOffset="54632.6962">16264 5454 1670 0,'-9'-8'148'16,"4"0"-118"-16,5-4-30 0,0 12 0 15,-13-8 92-15,13 8 12 0,0 0 2 0,0 0 1 0,0 0-37 0,0 16-7 16,4 4-2-16,1 5 0 0,4 3-28 0,-5 4-5 16,-8 1-2-16,4 11 0 0,9-3 19 0,-9 3 4 15,-5 1 1-15,1 7 0 0,4 1-36 0,0 4-14 16,-5 3 11-16,1 5-11 0,-5-4 0 0,9-4-16 16,4 3 1-16,-4-3 1 15,-9-9-83-15,9 5-17 0,9-4-3 0,-4-1-558 16,-1-3-111-16</inkml:trace>
          <inkml:trace contextRef="#ctx0" brushRef="#br0" timeOffset="55166.713">17143 6450 1911 0,'0'-28'84'0,"4"16"19"0,-4-1-83 0,14-3-20 0,0 4 0 0,-5-8 0 15,0 4 48-15,-5-1 6 0,14 1 1 0,-4 0 0 16,-14 0-5-16,5 4-1 0,-5 0 0 0,0 4 0 16,0-1-34-16,-5 1-7 0,-4-4-8 0,0 4 11 15,9 8 5-15,-9 0 0 0,-9 0 1 0,-1 0 0 16,1 4-17-16,-5 0 0 0,1 0 0 0,-1 4 0 16,-4 0 32-16,4 1 0 0,9 3 0 0,-9 0 0 15,-4 4-32-15,9 0 0 0,4 0 0 0,1 5 0 16,3 3-9-16,1 0-9 0,0 0-2 0,5 5 0 15,17-1 20-15,-13 0 0 0,-4 1 0 0,4-1 0 16,4 4-11-16,5-7 2 0,-9-1 0 0,0-8 0 16,-4 0-24-16,8-3-5 15,1-9-1-15,-5-4 0 0,-5 8 3 0,5-8 0 0,10 4 0 16,-1-4 0-16,-9 0 36 0,13-8 0 0,-4 0 0 0,5-9 0 0,9-3 24 16,-5-4 13-16,-4-9 3 0,4 5 0 0,5-4-27 15,-1-1-5-15,-3 1 0 0,-6 8-8 0,1 4 11 0,0 3-11 16,-5 1 10-16,0 8-10 0,-9 8 18 0,0 0-2 15,9-4-1-15,-9 4 0 0,0 0-6 0,0 0-1 16,9 16 0-16,-4 0 0 0,4 1-22 0,-5 3-5 16,-4 4-1-16,5 0-674 15,4-3-135-15</inkml:trace>
          <inkml:trace contextRef="#ctx0" brushRef="#br0" timeOffset="55242.3842">17612 6329 1497 0,'-19'8'133'0,"19"-8"-106"0,0 0-27 0,-9 8 0 15,0 4 107-15,0 4 16 0,9-4 3 0,5 9 1 16,-5-5-31-16,-5 0-5 0,5 0-2 0,5 4 0 16,4-3-66-16,-5-1-14 0,-8 0-9 0,4-4 12 15,9 0-49-15,-5 0-10 0,-4-4-1 0,0-8-604 16,0 0-120-16</inkml:trace>
          <inkml:trace contextRef="#ctx0" brushRef="#br0" timeOffset="55380.4757">17712 5981 730 0,'-5'4'16'0,"5"-4"3"0,0 0 1 0,0 0 1 0</inkml:trace>
          <inkml:trace contextRef="#ctx0" brushRef="#br0" timeOffset="55783.6974">17894 6349 2134 0,'0'0'47'0,"0"0"9"0,9-12 3 0,-4 0 1 0,4 3-48 0,-5 5-12 0,5 0 0 0,0-4 0 16,-9 8 41-16,9 0 6 0,-9 0 1 0,14 4 0 15,-5 0-24-15,5 0-4 0,-14-4 0 0,9 13-1 16,0 3-19-16,-4 0 0 0,-1 0 0 0,-4 0 0 16,0 1 18-16,0 3 10 0,-4-4 1 0,4 0 1 15,-5 0-21-15,5-4-9 0,0-3 8 0,5-1-8 16,-5 4 12-16,4-4-4 0,-4-8 0 0,0 0 0 15,5 8-8-15,-5-8-11 0,0 0 3 0,13-4 0 16,1 0 8-16,0-4 0 0,-5-4 0 0,5-5 0 16,-1-3 0-16,1 4 0 0,0-4 0 0,-5-4 0 0,4-5 0 15,1 1 8-15,0 0-8 0,-1 3 11 16,-4 5-11-16,0 0 0 0,-4 4-12 0,4 3 12 0,0 9 0 16,-9 4 0-16,0 0 0 0,0 0 0 0,0 0-8 0,5 13 8 15,-5-1 0-15,4 8 0 0,1 0 0 0,-1 0 0 16,-4 1 0-16,0-1 0 0,0 0-12 0,5-4-2 15,0 5 0-15,-1-1 0 16,1 0-116-16,-5-4-23 0,4 21-5 0,5-21-1 0</inkml:trace>
          <inkml:trace contextRef="#ctx0" brushRef="#br0" timeOffset="55978.4227">18595 6248 2300 0,'0'0'102'0,"0"0"21"0,0 0-99 0,0 0-24 0,-5 8 0 0,5 0 0 16,0 0 15-16,0 4-3 0,0 4 0 0,0 0 0 15,5-3-3-15,-5 3-1 0,0-4 0 0,5 0 0 16,-1 0-22-16,1 4-5 0,-1-7-1 0,1 3-671 16,-5-12-134-16</inkml:trace>
          <inkml:trace contextRef="#ctx0" brushRef="#br0" timeOffset="56110.1603">18850 5871 1904 0,'0'0'84'0,"-5"-4"18"0,5 4-82 0,0 0-20 16,-9-8 0-16,9 8 0 0,0 0 16 0,-9 12-2 15,0 5 0-15,0-5-874 16</inkml:trace>
          <inkml:trace contextRef="#ctx0" brushRef="#br0" timeOffset="56455.6871">19137 6244 986 0,'0'0'44'0,"0"0"8"0,0 0-41 0,13-4-11 16,1 4 0-16,-14 0 0 0,0 0 105 0,14 4 19 15,-14-4 4-15,13 4 1 0,1 4 4 0,-5-4 1 16,-9-4 0-16,14 12 0 0,-5 0-36 0,-4 0-7 16,4 0-2-16,-5 5 0 0,-4-5-54 0,5-4-11 0,-5 4-3 0,4-4 0 15,-4-8-7-15,5 8-2 0,-5-8 0 0,0 0 0 16,0 0 26-16,0 0 5 0,0 0 1 0,0 0 0 16,0 0-20-16,0 0-3 0,0 0-1 0,4-8 0 15,5 0 16-15,1-8 4 0,-1-4 0 0,0-1 0 16,0 1-31-16,5 0-9 0,-1 0 0 0,1-5 0 15,0 1 0-15,-1 4 0 0,-4 4 0 0,5 3 0 16,-9 9 8-16,-1-4-8 0,1 4 0 0,-5 4 0 16,0 0 0-16,0 0 0 0,9 12 0 0,0 1-9 0,0-1 9 15,0 4 0-15,-4 0 0 0,-1 4 0 16,5 1-104-16,-4-1-23 0,-1 4-4 0,1-4-1 16</inkml:trace>
          <inkml:trace contextRef="#ctx0" brushRef="#br0" timeOffset="53196.5058">14352 6171 633 0,'0'-8'56'0,"-5"0"-44"16,1 0-12-16,-1-5 0 0,1 5 123 0,-1-4 22 16,-4-4 5-16,4 4 1 0,-8 0-19 0,4-5-3 15,-1 5-1-15,-3 0 0 0,-5-4-32 0,-1 0-6 16,1 4-2-16,-5 4 0 0,-4-5-4 0,0 9-2 16,-1 0 0-16,-3 8 0 0,3 0-62 0,6 5-20 15,-10 7 10-15,4 8-10 0,-4 0 19 0,5 5-2 16,0 7 0-16,4 0 0 0,-4 1 7 0,9 3 0 15,-1 1 1-15,10-1 0 0,5 1 4 0,4-1 1 16,4 5 0-16,5-9 0 0,10 1-14 0,-1-1-4 16,5 0 0-16,4 1 0 0,0-9-12 0,10 5-12 15,-1-5 3-15,-4 4 0 16,4 1-189-16,5-5-38 0</inkml:trace>
          <inkml:trace contextRef="#ctx0" brushRef="#br0" timeOffset="53517.9945">14821 6486 172 0,'0'-8'16'0,"-5"0"-16"0,1 0 0 0,-1-4 0 16,0 4 338-16,1 0 65 0,-1-4 13 0,-4 8 2 15,0 4-261-15,9 0-52 0,0 0-10 0,-13 8-3 16,-1 4-60-16,-4 4-13 0,-1 0-3 0,1 9 0 16,5-1 8-16,-6 0 2 0,1 0 0 0,4 5 0 0,1 3-1 15,-1-4 0-15,5 1 0 0,0-5 0 0,4 0-14 16,1 1-3-16,4-5-8 0,0-4 12 0,0-4-12 0,0-12 8 15,14 8-8-15,-1 0 0 0,-4-4 11 0,5-4-11 16,4 0 12-16,-4-8-12 0,9 4 12 0,-10-8-4 16,-4 0 0-16,5-4-8 0,4 0 8 0,-9-5-8 15,0 1 0-15,1 0 0 0,-6-4 9 0,1-5-1 16,-5-3-8-16,-5 4 12 0,1-5-12 0,-1 5 8 16,0 4-8-16,1 3 0 0,-5 1 8 0,4 4-8 15,-4 0 0-15,5 4 0 0,-10 4 0 0,0 3-13 16,-4 1 1-16,0 8 0 15,-5 1-88-15,0 11-16 0,-9 0-4 0,1 8-501 16,3 9-100-16</inkml:trace>
          <inkml:trace contextRef="#ctx0" brushRef="#br0" timeOffset="53890.0188">15108 6345 1152 0,'13'-16'102'0,"-8"8"-82"0,-1-1-20 0,5 5 0 16,-9 4 167-16,10-4 29 0,-1 8 5 0,0 0 2 15,4 5-102-15,1 3-20 0,-5 4-4 0,0 4-1 16,0-4-26-16,-4 9-6 0,4 3 0 0,-4-4-1 16,-1 5-16-16,-4-1-3 0,0 0-1 0,5 0 0 15,-10-7-14-15,5-5-9 0,0 0 12 0,0-8-12 16,5 4 16-16,-5-12-3 0,0 0-1 0,0 0 0 0,0 0 9 0,0 0 2 15,0 0 0-15,0 0 0 0,0 0-5 0,0-8-1 16,4-8 0-16,-4 0 0 0,5 4-8 0,-1-9-1 16,5-3-8-16,1 0 12 0,3 0-12 0,5-1 0 15,5-3 8-15,-5 4-8 0,-4 8 0 0,4 3 0 16,0 1 0-16,-4 8 0 0,-14 4-9 0,9 0 9 16,5 8 0-16,-10 4-9 0,1 5 9 0,0 3-10 15,-1 0 10-15,1 4-10 0,-1 1 10 0,1-1 0 16,-5 4 0-16,9-3 0 15,5-1-70-15,-1-4-15 0,5 0-3 0,5-3-979 0</inkml:trace>
        </inkml:traceGroup>
        <inkml:traceGroup>
          <inkml:annotationXML>
            <emma:emma xmlns:emma="http://www.w3.org/2003/04/emma" version="1.0">
              <emma:interpretation id="{EAB3EC3D-94BA-4FF4-A612-9E6E0E785F5E}" emma:medium="tactile" emma:mode="ink">
                <msink:context xmlns:msink="http://schemas.microsoft.com/ink/2010/main" type="inkWord" rotatedBoundingBox="22820,7157 23538,7105 23625,8306 22907,835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7182.6861">20348 6147 1630 0,'13'-21'72'0,"-13"21"16"0,0 0-71 0,10-8-17 15,-6 4 0-15,5-4 0 0,-9-4 98 0,5 4 16 0,-1 0 3 0,-4 8 1 16,0-8-42-16,0 8-9 0,5-13-2 16,-1 5 0-16,-4 8-33 0,5-12-8 0,0 4 0 0,-5 8-1 15,0 0 17-15,4-8 3 0,1-4 1 0,-1 0 0 16,-4 12-26-16,0 0-5 0,5-8-1 0,-5-4 0 16,0 3-3-16,0-3-1 0,0 0 0 0,0 12 0 15,-5-4 18-15,1-4 3 0,-1 0 1 0,-4 0 0 16,-5 4-48-16,5 0-10 15,-4 8-1-15,3-4-1 0,1 4 30 0,-4 0 0 0,-5 4-8 0,-1 8 8 16,1 0 0-16,-5 5 0 0,-4 7 0 0,0 0-9 16,-1 13 9-16,1-5 0 0,0 1 0 0,-1-1 0 15,1 0 0-15,4 1 0 0,5-5 0 0,4-3 0 16,1-5 0-16,4-4-10 0,4 0 10 0,5-8-10 0,5 1 10 0,-1-5 0 16,-4-8 8-16,9 4-8 0,5 0 0 15,4-8 0-15,0 0 0 0,5-8-8 0,5-1 8 0,-1-3 0 16,0-8 0-16,0 0 0 0,1 3 0 0,4-7 9 15,0-4-9-15,-1-1 0 0,-3-3 0 0,-1-1 0 16,0 1 0-16,1 4 0 0,-6-1 0 0,1 5 0 16,0 4 0-16,0 3 0 0,-5 5 9 0,0 4-9 15,-4 8 0-15,-5-4 9 0,5 8 19 0,-14 0 3 16,9 4 1-16,0 8 0 0,-5 4-32 0,1 9 0 16,-1-1 0-16,1 4 0 0,-5 13 12 0,-5-1-3 15,5 1-1-15,-4-1 0 0,-1 9-8 0,1-5 8 16,-1 1-8-16,-4 3 8 0,5 5 0 0,-10-5 0 15,5 1 0-15,0 0 0 0,0-1-8 0,0-3 0 0,-1-1 0 16,1 1 0-16,0-5 12 0,-4-3 0 0,-6-5 0 16,-3 4 0-16,3-7-12 0,-3-1 0 0,-1 0 0 0,-5 1 0 15,-3-5 0-15,3-4 0 0,-4-4 0 0,1-3 0 16,3 3 24-16,1-4 7 0,0-8 1 0,4 0 0 16,0-4-17-16,9 0-3 0,-4 0-1 0,9-8 0 15,0 0 2-15,0 0 1 0,0-4 0 0,9-1 0 16,0-7-6-16,4 0 0 0,10 0-8 0,4-9 12 15,5 1-12-15,4-4 0 0,14-5 0 0,9 5 0 16,5-1-14-16,0 1-2 0,4 0-1 0,0 3 0 16,-4 1-48-16,-1 4-10 0,1 0-1 0,4-1-765 15,-4 9-153-15</inkml:trace>
        </inkml:traceGroup>
        <inkml:traceGroup>
          <inkml:annotationXML>
            <emma:emma xmlns:emma="http://www.w3.org/2003/04/emma" version="1.0">
              <emma:interpretation id="{C28D3E54-326A-4EAA-97F9-67B046685647}" emma:medium="tactile" emma:mode="ink">
                <msink:context xmlns:msink="http://schemas.microsoft.com/ink/2010/main" type="inkWord" rotatedBoundingBox="25105,6762 27604,6581 27696,7854 25198,803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3783.5911">23671 6280 1587 0,'0'0'70'0,"-13"0"15"0,-1 4-68 0,0 0-17 16,1 4 0-16,-1 0 0 0,-4 0 56 0,0 5 8 0,-1-1 2 0,1 4 0 16,5 0-8-16,-1 0-2 0,0-4 0 0,5 5 0 15,0-1-44-15,5 0-12 0,-1-4 0 0,5 4 0 16,0-4 0-16,0-3 0 0,9 3 0 0,-4-8 0 15,4 4 0-15,0-4 0 0,5 0 0 0,-1-4 0 16,1-4 0-16,4 0 8 0,0 0-8 0,0-4 8 16,5 0-8-16,0-5 0 0,-5 1 0 0,5-4 0 15,4 4 0-15,1-4 0 0,-10 0 0 0,0-5 0 16,0-3 0-16,-4 4 0 0,0 0 0 0,-5-5 0 16,0 1 8-16,4 0 0 0,-8 4 0 0,0 3 0 15,-5-3 10-15,-5 4 2 0,0 0 0 0,-8 8 0 0,-1-4 8 16,-4 7 1-16,-5 1 1 0,-4 4 0 15,-1 4-46-15,-3 5-10 0,-1-1-2 0,0 4 0 16,0 4-92-16,5-4-20 0,-1 4-3 0,1 0-1 16</inkml:trace>
          <inkml:trace contextRef="#ctx0" brushRef="#br0" timeOffset="64036.5219">24473 6086 1440 0,'0'0'64'0,"0"0"12"0,0 0-60 0,9 4-16 0,-9-4 0 0,4 12 0 16,-4 8 148-16,-4 5 26 0,4-1 6 0,-9 4 0 15,-5 9-89-15,-9 3-19 0,1-4-3 0,-6 1-1 16,-4 3-38-16,5-3-8 0,-5-1-2 0,0 1 0 15,0-9-20-15,5 0-13 0,-5 1 1 0,0-1 1 16,5-4-206-16,-5-4-42 0,-22 9-8 16,22-17-1-16</inkml:trace>
          <inkml:trace contextRef="#ctx0" brushRef="#br0" timeOffset="64255.8456">24741 6070 1825 0,'0'0'80'0,"0"0"18"0,0 0-78 0,0 0-20 15,14 0 0-15,-5 4 0 0,0-4 23 0,-9 0 1 16,9 4 0-16,-9-4-580 15,9 8-115-15</inkml:trace>
          <inkml:trace contextRef="#ctx0" brushRef="#br0" timeOffset="63344.9556">22729 6017 403 0,'0'0'17'0,"0"0"5"0,5-8-22 0,-5-4 0 0,-5 4 0 0,5-4 0 15,5-1 74-15,-5 1 10 0,0 0 3 0,0 4 0 16,0-4-22-16,0 4-4 0,0-4-1 0,0 12 0 16,0 0 7-16,0 0 1 0,0 0 0 0,0 0 0 15,0 0-17-15,0 0-3 0,0 0-1 0,0 0 0 16,4 12 3-16,-4 4 1 0,5-4 0 0,-5 8 0 15,-5 1 5-15,-4 3 0 0,0 0 1 0,0 4 0 16,-9 5-11-16,-1-5-2 0,-8 9-1 0,0-5 0 16,-1 4-8-16,-3-3-2 0,-1-1 0 0,-5 1 0 15,5 3-18-15,-4-4-4 0,13-3-1 0,-4-1 0 16,4-8-30 0,9 5-5-16,1 3-2 0,8-8 0 0,1 0-139 0,4 1-28 15</inkml:trace>
          <inkml:trace contextRef="#ctx0" brushRef="#br0" timeOffset="62355.4119">22319 6041 806 0,'0'0'72'0,"0"0"-58"0,-9-8-14 0,9 0 0 16,-4 0 98-16,4-4 17 0,-5 4 3 0,0-4 1 15,1-1 13-15,4-3 2 0,4 4 1 0,-4-4 0 16,5 4-41-16,0-4-8 0,4-1-2 0,0 1 0 16,4 8-60-16,-3-4-12 0,3 0-2 0,1-4-1 15,0 4-9-15,-1-1 0 0,-4 1 0 0,5 0 0 16,-5 0 0-16,-4 0 0 0,8 4 0 0,-8-4 0 16,-1 4 8-16,-4 8 0 0,0 0 0 0,9-9 0 0,-4 1 7 0,4 0 1 15,-9 8 0-15,0 0 0 0,9-4-16 0,0 4 0 16,0 0 0-16,-9 0 0 0,14 0 0 0,0 8 0 15,-5 4 0-15,5 5 0 0,4 7 28 0,4 8 4 16,1 9 0-16,5 7 0 0,-1 9-8 0,-4 0 0 16,4-1-1-16,5 1 0 0,-9 0-9 0,4-9-2 15,0 1 0-15,-4-1 0 0,0-3-12 0,4-1 0 16,-4-3 0-16,4-5-10 16,0-3-17-16,-4-5-3 0,0-8-1 0,-5-4 0 15,-4-4-180-15,-5-3-36 0,18-1-7 0,-4-8-2 0</inkml:trace>
          <inkml:trace contextRef="#ctx0" brushRef="#br0" timeOffset="62655.8112">23011 5580 1184 0,'0'-36'52'0,"5"19"12"0,-1 9-52 0,1-4-12 0,-1 0 0 0,-4 4 0 16,0 8 102-16,0 0 18 0,0 0 3 0,0 0 1 15,0 0-32-15,0 12-5 0,5 8-2 0,-10 5 0 16,1-1-22-16,-5 4-5 0,0 5-1 0,-5-1 0 0,0 4-18 0,-4 5-4 16,-5-5-1-16,1 9 0 0,-6-5-19 0,6 5-4 15,-6-1-1-15,5 5 0 0,1-9-10 0,3-3 0 16,1-1 0-16,0-4 0 15,4 1-23-15,1-5-6 0,4-4-2 0,0 5 0 16,4-9-91-16,0 0-18 0,5 9-4 0</inkml:trace>
        </inkml:traceGroup>
        <inkml:traceGroup>
          <inkml:annotationXML>
            <emma:emma xmlns:emma="http://www.w3.org/2003/04/emma" version="1.0">
              <emma:interpretation id="{65057C5A-7C28-40DE-BA09-090486CB5F7F}" emma:medium="tactile" emma:mode="ink">
                <msink:context xmlns:msink="http://schemas.microsoft.com/ink/2010/main" type="inkWord" rotatedBoundingBox="28104,6725 31311,6492 31398,7697 28191,793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5705.533">26572 5681 1094 0,'4'-8'97'0,"-4"-4"-77"0,0 0-20 0,0 0 0 16,0-1 138-16,0 1 24 0,0 0 5 0,0-4 1 15,-4 4-66-15,4 0-13 0,9-4-2 0,0 3-1 16,4 1-59-16,6 4-12 0,3-8-3 0,1 4 0 15,4 0-12-15,-4 0 0 0,5 3-9 0,-1-3 9 16,5 4 0-16,-5 0-9 0,-4 4 9 0,-5 0 0 16,5 8 0-16,-5 0 0 0,0 4 0 0,0 8 8 15,-4 5 12-15,0 7 4 0,-5 8 0 0,0 1 0 16,0 7 3-16,0 1 1 0,-4 7 0 0,-1-3 0 16,1 0-8-16,-1 3 0 0,5 1-1 0,1 3 0 15,3-7-10-15,1 0-1 0,4-5-8 0,0-3 12 16,5-5-94-16,4-4-19 15,1-7-4-15,4-9-1 0</inkml:trace>
          <inkml:trace contextRef="#ctx0" brushRef="#br0" timeOffset="65918.3113">27327 5365 1209 0,'-13'-8'108'0,"13"8"-87"0,0 0-21 0,0 0 0 16,0 0 90-16,0 0 14 0,0 0 2 0,-5 8 1 16,1 5-53-16,-1 3-10 0,5 0-3 0,-5 8 0 15,1 5 31-15,-5 7 5 0,-9 4 2 0,-1 5 0 16,-8 0-19-16,-5 11-4 0,-4 5-1 0,-1 0 0 15,-4 3-12-15,5-3-3 0,-5 4 0 0,0-9 0 16,-5 1-29-16,5-4-11 0,5-1 0 0,0-3-697 16,-1-5-147-16</inkml:trace>
          <inkml:trace contextRef="#ctx0" brushRef="#br0" timeOffset="66569.4438">27560 6248 1094 0,'0'0'97'0,"9"-8"-77"0,0-5-20 0,0 5 0 16,0 0 96-16,0 0 15 0,0 0 3 0,5 0 1 15,-5 8-45-15,0-4-9 0,0 4-1 0,-9 0-1 16,0 0-22-16,14 4-4 0,-5 0-1 0,0 4 0 16,0 0 14-16,-4 4 2 0,-1 0 1 0,1 5 0 15,-1-1 7-15,1-4 0 0,-5 8 1 0,0-4 0 16,0 1-14-16,0-1-3 0,0 0-1 0,4 0 0 15,-4-4-25-15,0 5-5 0,0-5-1 0,0 0 0 16,0-12-8-16,10 8 0 0,-10 0 0 0,0-8 0 16,0 0-12-16,0 0 0 0,13 4-1 0,-4-8 0 15,-9 4 13-15,9-4-11 0,1-4 11 0,-1 0-10 0,0 0 10 16,0-4 0-16,0-1 0 0,-5-3 0 0,6 0 0 0,-6-4 0 16,5-5 0-16,0 5 0 0,0 0 0 0,5 0 0 15,-9 4 0-15,4-1 0 0,0 1 0 0,-5 8 0 16,6 0 0-16,-10 8 0 0,0 0 0 0,0 0 0 15,9 8-9-15,-5 4 9 0,1 4 0 0,-1 1 0 16,-8 3-9-16,4 4 9 0,-5-4 0 0,5 9 8 16,-4-9-8-16,-1 8 12 0,5-3-12 0,-4 3 0 0,-1-8 0 15,5 4-684 1,-5-3-143-16</inkml:trace>
          <inkml:trace contextRef="#ctx0" brushRef="#br0" timeOffset="64458.1846">25274 5997 1792 0,'0'0'80'0,"5"-8"16"0,-1 0-77 0,-4 8-19 0,5-9 0 0,-5 9 0 16,9-4-21-16,-5-4-8 0,5 4-2 0,1-4-481 16,-10 8-97-16</inkml:trace>
          <inkml:trace contextRef="#ctx0" brushRef="#br0" timeOffset="64608.2922">25738 5920 1494 0,'0'0'32'0,"0"0"8"0,0 0 0 0,9 0 3 0,-4 0-35 0,-5 0-8 16,0 0 0-16,9 0 0 0,-4-4 72 0,-5 4 13 15,0 0 3-15,9-4-840 0</inkml:trace>
          <inkml:trace contextRef="#ctx0" brushRef="#br0" timeOffset="64914.3868">26276 5839 2257 0,'0'0'49'0,"-9"8"11"0,-1-4 1 0,-8 12 3 0,0 5-51 0,-5 11-13 0,-4-4 0 0,-5 9 0 15,0-5 53-15,0 0 8 0,5 5 2 0,-9-5 0 16,-1 5-133 0,10-9-26-16,0 0-6 0</inkml:trace>
          <inkml:trace contextRef="#ctx0" brushRef="#br0" timeOffset="67002.6066">28461 5968 1324 0,'14'-12'59'0,"-10"12"12"0,-4-4-57 0,5 0-14 15,-5 4 0-15,0 0 0 0,9 12 108 0,-5 13 18 16,-4-1 4-16,0 8 1 0,0 5-54 0,-4-1-10 0,-5 1-3 0,0 3 0 16,-5 0-44-16,-4 1-10 0,0-1-2 15,-5-3 0 1,-5-5-192-16,6 1-38 0,-24 23-8 0,5-27-2 0</inkml:trace>
        </inkml:traceGroup>
        <inkml:traceGroup>
          <inkml:annotationXML>
            <emma:emma xmlns:emma="http://www.w3.org/2003/04/emma" version="1.0">
              <emma:interpretation id="{C22C47EF-913B-44E6-B519-554AF8ED9034}" emma:medium="tactile" emma:mode="ink">
                <msink:context xmlns:msink="http://schemas.microsoft.com/ink/2010/main" type="inkWord" rotatedBoundingBox="31855,6129 32522,6080 32626,7516 31959,7565"/>
              </emma:interpretation>
              <emma:one-of disjunction-type="recognition" id="oneOf17">
                <emma:interpretation id="interp21" emma:lang="" emma:confidence="1">
                  <emma:literal>it</emma:literal>
                </emma:interpretation>
                <emma:interpretation id="interp22" emma:lang="" emma:confidence="0">
                  <emma:literal>It</emma:literal>
                </emma:interpretation>
                <emma:interpretation id="interp23" emma:lang="" emma:confidence="0">
                  <emma:literal>at</emma:literal>
                </emma:interpretation>
                <emma:interpretation id="interp24" emma:lang="" emma:confidence="0">
                  <emma:literal>At</emma:literal>
                </emma:interpretation>
                <emma:interpretation id="interp25" emma:lang="" emma:confidence="0">
                  <emma:literal>rt</emma:literal>
                </emma:interpretation>
              </emma:one-of>
            </emma:emma>
          </inkml:annotationXML>
          <inkml:trace contextRef="#ctx0" brushRef="#br0" timeOffset="67318.0313">29030 5467 1944 0,'0'0'86'0,"5"-13"18"0,4 5-84 0,0-4-20 15,0 0 0-15,0 4 0 0,9 0 22 0,-4 0 0 0,4 0 0 0,0-4 0 16,5 3-7-16,9-3-2 15,0 0 0-15,4 0 0 0,1 4-5 0,-1 0 0 16,1-4-8-16,4 4 12 0,0 0-12 0,-1 4 0 16,1 4 0-16,-9-5 0 15,0 1-48-15,0-4-15 0,0 8-3 0,-9 0-800 0</inkml:trace>
          <inkml:trace contextRef="#ctx0" brushRef="#br0" timeOffset="67811.4505">29526 4896 1422 0,'0'0'31'0,"0"0"6"0,9-8 2 0,1 4 1 0,3 0-32 0,-4 0-8 15,-9 4 0-15,9-4 0 0,-9 4 92 0,10-4 16 16,-10 4 3-16,0 0 1 0,0 0-36 0,0 0-8 15,0 0 0-15,0 0-1 0,0 0-39 0,0 0-7 16,0 0-1-16,0 0-1 0,0 0 9 0,-10 4 3 16,10-4 0-16,-9 8 0 0,0-4-23 0,0 4-8 15,0-4 0-15,4 4 9 0,1 0-9 0,4 4 0 16,-9 5 0-16,4 3 0 0,1 8 0 0,-1 4 0 16,-4 5 0-16,0 3 0 0,-5 13 0 0,1 4 0 15,-6 3 0-15,-3 1 0 0,-10 8 24 0,0-4 2 16,5-1 1-16,-5 1 0 0,0 4-8 0,5 0-2 0,-1-1 0 15,10-3 0-15,0-4-17 0,4 0-16 0,0-9 4 16,10 1 0-16,-1-13 3 0,10 1 1 0,-1-5 0 16,6 1 0-1,-1-9-146-15,9 0-29 0,0-12-5 0,14 5-2 0</inkml:trace>
        </inkml:traceGroup>
      </inkml:traceGroup>
    </inkml:traceGroup>
    <inkml:traceGroup>
      <inkml:annotationXML>
        <emma:emma xmlns:emma="http://www.w3.org/2003/04/emma" version="1.0">
          <emma:interpretation id="{F8F4AA1D-710B-4F63-B1B2-A4760E1C3266}" emma:medium="tactile" emma:mode="ink">
            <msink:context xmlns:msink="http://schemas.microsoft.com/ink/2010/main" type="paragraph" rotatedBoundingBox="3980,11067 7748,9950 8227,11567 4459,12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0070D9-E2FE-49FE-9F5F-060307239583}" emma:medium="tactile" emma:mode="ink">
              <msink:context xmlns:msink="http://schemas.microsoft.com/ink/2010/main" type="line" rotatedBoundingBox="3980,11067 7748,9950 8227,11567 4459,12684"/>
            </emma:interpretation>
          </emma:emma>
        </inkml:annotationXML>
        <inkml:traceGroup>
          <inkml:annotationXML>
            <emma:emma xmlns:emma="http://www.w3.org/2003/04/emma" version="1.0">
              <emma:interpretation id="{1E6B1D7C-BD0D-4215-B0DE-A4753C57628E}" emma:medium="tactile" emma:mode="ink">
                <msink:context xmlns:msink="http://schemas.microsoft.com/ink/2010/main" type="inkWord" rotatedBoundingBox="3980,11067 7748,9950 8227,11567 4459,12684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9589.7029">1964 10428 939 0,'9'-12'41'0,"-9"12"10"0,9-8-41 0,-5 4-10 15,1-4 0-15,-5 0 0 0,-5 0 76 0,1 0 12 16,8-5 4-16,1 5 0 0,-10-4-32 0,5 0-7 16,9 4-1-16,-4-8 0 0,-1 4-20 0,1-9-5 15,0 5-1-15,-1 0 0 0,1-4 12 0,-5 4 2 16,0 3 1-16,0-3 0 0,9 4-6 0,-5 0-2 15,-13 4 0-15,0 0 0 0,9 8-13 0,-4-8-4 0,-10 0 0 0,5-1 0 16,9 9-16-16,-14 0 10 0,-4-4-10 0,0 8 8 16,0 5-8-16,-5-1 0 0,5 8 0 0,-10 4 8 15,1 4-8-15,0 5 0 0,-5 7 0 0,0 5 0 16,-9 3 12-16,4 5 1 0,10 3 0 0,-9 5 0 16,-5 4 7-16,4-1 2 0,15 1 0 0,3-4 0 15,1-1-22-15,4-3 0 0,10-4 0 0,-1-9 0 16,19 0 0-16,0-7 0 0,-1-5 0 0,-4-4 0 15,1-7-13-15,3-1-4 0,10-8-1 0,0-8 0 16,4 0-4-16,0-4-1 0,1-8 0 0,-1 0 0 16,14-9 10-16,-5 1 1 0,-8-8 1 0,-5-1 0 15,-5 1 11-15,4-4 0 0,1-1 0 0,0-3 0 16,-14 0 24-16,0-5 3 0,5 5 1 0,-5-9 0 16,0 5 8-16,-9-1 3 0,-4 1 0 0,-1 3 0 0,0 1-7 15,1 4 0-15,8 3-1 0,-4 9 0 0,0 0-8 0,0 12-2 16,0-5 0-16,5 9 0 0,9 4-21 15,-5 4 8-15,0 9-8 0,5 7 0 0,4 4 0 0,0 4 0 16,-4 5 0-16,-1-1 0 0,5 9 0 0,1-1 0 16,3 1 8-16,-8-1-8 0,-9 5 0 0,8-5 0 15,6 1 0-15,-6-5 8 0,-4-4-8 0,0 1 0 16,0-9 0-16,5 0-8 16,4-8-120-16,1 1-23 0,-10-5-5 0</inkml:trace>
          <inkml:trace contextRef="#ctx0" brushRef="#br0" timeOffset="69986.6337">2915 10161 1944 0,'18'-16'86'0,"-18"16"18"0,0-4-84 16,0 4-20-16,9-8 0 0,5 8 0 0,4 0 56 0,-4 4 6 0,9 0 2 0,-5 8 0 15,9 0-20-15,1 4-3 0,-1 5-1 0,-4 3 0 16,4 0-20-16,-4 0-5 0,-1 5-1 0,1 3 0 16,-9 0-14-16,0 1 11 0,-1-1-11 0,-4 1 10 15,-4-1-10-15,-1-4 10 0,-4 1-10 0,0-5 10 16,0 0-10-16,0-4 8 0,-4-3-8 0,-1-5 8 16,5-4-8-16,0-8 8 0,0 0-8 0,0 0 8 15,0 0-8-15,0 0 8 0,0 0-8 0,0-12 8 16,0-4 0-16,0-5 0 0,0-7 0 0,5-4 0 15,4-1 2-15,-5-3 0 0,10-5 0 0,-5 5 0 0,0-1 2 16,0 1 0-16,5 8 0 0,-5 3 0 0,0 1 4 0,5 8 2 16,-5 4 0-16,0 4 0 0,5 0-18 0,0 12 0 15,-1 0 8-15,1 8-8 0,4 4 0 0,-4 0-11 16,-1 9 2-16,6-1 0 0,-1 0 17 0,0 4 3 16,0 1 1-16,5 3 0 15,0-4-40-15,4 5-8 0,-4-5-2 16,4-4-1097-16</inkml:trace>
          <inkml:trace contextRef="#ctx0" brushRef="#br0" timeOffset="70615.1066">4918 9894 1836 0,'-18'-16'81'0,"14"8"17"0,-6 0-78 0,1 0-20 0,9-1 0 0,-4 1 0 15,-5 0 88-15,0 0 15 0,-1 0 2 0,6 0 1 16,-5 0-41-16,0 0-8 0,0 0-1 0,-1 4-1 16,1 0-35-16,5 0-6 0,-5-1-2 0,0 5 0 0,0 0-12 0,-1 0 0 15,1 5-12-15,0-1 12 0,-4 4-20 0,-1 0 2 16,-4 4 1-16,-1 0 0 15,1 4 5-15,0 0 2 0,0 9 0 0,0-5 0 0,-5 8 10 16,5 1 0-16,-1 7 0 0,1 5 8 0,5-1-8 16,3 4 0-16,-3 1 0 0,8 0-8 0,-4-1 8 15,5 1 14-15,4-5-3 0,4-8-1 0,5 1-10 0,0-5 10 16,0-4-10-16,5-3 10 0,0-5-10 0,4-4 8 16,-4-4-8-16,4-4 8 0,0-4-8 0,5-8-9 15,0-4 9-15,4-4-13 0,-4-5 5 0,4-7 8 16,0-4-13-16,1-9 5 0,-1 1 17 0,0-5 4 15,1-7 1-15,-6-1 0 0,1-4 6 0,0 1 2 16,-5-9 0-16,-4 0 0 0,-1-4-22 0,-4-7 0 16,-4-5 0-16,0-4 0 0,-5 4 0 0,-5 0 0 15,5-4 0-15,-14 8 0 0,1 0 0 0,-1 4 0 16,5 0 0-16,0 9 0 0,0 7-12 0,0 8-6 0,0 5-2 16,4 11 0-16,0 5 20 0,5 8 0 0,0 4 0 15,-4 4 0-15,4 12 12 0,0 0 5 0,0 0 2 0,4 20 0 16,1 8-19-16,-5 13 0 0,0 7 0 0,0 5 0 15,0 7 15-15,0 5-4 0,-5 0-1 16,5 8 0-16,-9 4 35 0,5 0 7 0,-1 8 2 0,1-5 0 16,4 1-18-16,-5 0-3 0,5-4-1 0,5 0 0 15,8 0-6-15,-4 0-2 0,-4-4 0 0,4 0 0 16,0-5-38-16,5-7-8 0,4 0-2 0,0-9 0 16,0-3-180-1,5-4-36-15</inkml:trace>
        </inkml:traceGroup>
      </inkml:traceGroup>
    </inkml:traceGroup>
    <inkml:traceGroup>
      <inkml:annotationXML>
        <emma:emma xmlns:emma="http://www.w3.org/2003/04/emma" version="1.0">
          <emma:interpretation id="{91DB5EAB-F230-462D-9605-817A5B197CA3}" emma:medium="tactile" emma:mode="ink">
            <msink:context xmlns:msink="http://schemas.microsoft.com/ink/2010/main" type="paragraph" rotatedBoundingBox="3460,14393 14630,12458 14985,14507 3815,164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AA01F1-7000-445C-8080-F14E293928BB}" emma:medium="tactile" emma:mode="ink">
              <msink:context xmlns:msink="http://schemas.microsoft.com/ink/2010/main" type="line" rotatedBoundingBox="3460,14393 14630,12458 14985,14507 3815,16442"/>
            </emma:interpretation>
          </emma:emma>
        </inkml:annotationXML>
        <inkml:traceGroup>
          <inkml:annotationXML>
            <emma:emma xmlns:emma="http://www.w3.org/2003/04/emma" version="1.0">
              <emma:interpretation id="{6857D1E1-079F-45D3-A644-72D42A8E9343}" emma:medium="tactile" emma:mode="ink">
                <msink:context xmlns:msink="http://schemas.microsoft.com/ink/2010/main" type="inkWord" rotatedBoundingBox="3460,14393 6506,13865 6861,15915 3815,16442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1741.2358">1649 13225 1623 0,'0'0'72'0,"5"-12"15"0,-1 3-70 15,-8 1-17-15,-1 0 0 0,1 0 0 0,8 0 93 0,-8 4 15 16,-14-4 4-16,8-4 0 0,6 0-62 0,-1 4-12 16,-4-1-2-16,-4-3-1 0,-6 4-19 0,10 0-3 15,0-4-1-15,-4 4 0 0,-15 0-12 0,10 4 0 16,0 0 0-16,0 0 0 0,-5 0 11 0,-4 0-1 16,-1 4 0-16,1 4 0 0,-5 4 1 0,0-4 0 15,-9 0 0-15,0 8 0 0,5 0-1 0,-10 0 0 0,-4 4 0 16,5 1 0-16,-10 3 6 0,5 4 0 0,-5 4 1 0,10 1 0 15,4-1 15-15,0 4 4 0,13-3 0 0,6 11 0 16,4 1-8-16,8 7-2 0,6 1 0 0,8 7 0 16,6 5-14-16,3-4-4 0,1 8 0 0,4-5 0 15,5 1-8-15,0-4 0 0,-1-5-10 0,6 1 10 16,-1 0 18-16,5-9 10 0,0 1 1 0,0-1 1 31,-1-8-66-31,6 1-14 0,4-9-2 0,-5-3-720 0,5-9-143 0</inkml:trace>
          <inkml:trace contextRef="#ctx0" brushRef="#br0" timeOffset="72800.8355">1841 14184 1742 0,'0'0'77'0,"-5"-8"16"0,0 0-74 0,1-5-19 0,-5 9 0 0,9 4 0 15,0 0 57-15,0 0 8 0,4-12 2 0,1 0 0 16,4 4-26-16,0 4-5 0,0 0 0 0,5 0-1 15,-14 4-8-15,14 0-2 0,8 4 0 0,-3 4 0 16,-6 8-1-16,5 4 0 0,10 5 0 0,-6 7 0 16,-3 0-8-16,-1 5-1 0,-9-1-1 0,0 5 0 15,9-1 4-15,-9 5 1 0,-13-9 0 0,-1 5 0 16,10-9-4-16,-10 0-1 0,-4-3 0 0,5-1 0 16,-5-8-4-16,-1 1-1 0,6-5 0 0,-1-4 0 15,-8-4-1-15,8 0-8 0,5-8 12 0,0 0-4 16,0 0-8-16,0 0 0 0,0 0 0 0,0 0 0 15,0 0 0-15,0-12 0 0,-4-4 0 0,8 0 8 16,5-5 4-16,0 1 1 0,-13-4 0 0,8 0 0 16,1-5 2-16,4 5 0 0,0-4 0 0,0-1 0 15,-9 1-15-15,5 4 0 0,8 3 0 0,-3 1 0 16,-10 4 0-16,4 4 0 0,5 4 0 0,0 0 0 0,0 4 0 16,-9 4 0-16,0 0 0 0,14 0 0 0,9 4-9 15,-10 0 9-15,-13-4 0 0,5 16-9 0,9 0 9 0,-1-4 0 16,-4 4 0-16,-4 5 0 0,-5-1 8 0,9 0 1 15,0 0 0-15,0 1 0 0,-4-1-9 0,-1 0 10 16,15 0-10-16,-1-4 10 16,-4 5-30-16,4-5-7 0,-9 0-1 0,9 0 0 15,0-4-174-15,0-3-35 0</inkml:trace>
          <inkml:trace contextRef="#ctx0" brushRef="#br0" timeOffset="73047.5098">2687 14427 1904 0,'0'0'84'0,"0"0"18"0,0 0-82 0,0 0-20 15,0 0 0-15,0 0 0 0,10 0 68 0,-10 0 8 16,0 0 3-16,0 0 0 0,0 0-43 0,13-9-8 16,10 1-1-16,0 4-1 0,-1 0-15 0,6 4-3 15,8-4-8-15,1 4 12 0,-10 0-12 0,9 0 0 16,1 0 0-16,4 4 0 0,0-4 0 0,-9 0 0 15,9 0 0-15,-10-4 0 16,6 4-30-16,-5-4-2 0,-5 0-1 0,0 0 0 16,1-4-138-16,-6 0-27 0,1 0-6 0</inkml:trace>
          <inkml:trace contextRef="#ctx0" brushRef="#br0" timeOffset="73362.8869">2924 14155 2163 0,'-14'-4'48'0,"1"0"9"0,13 4 3 0,0 0 0 0,-9 0-48 0,9 0-12 0,0 0 0 0,9 4 0 15,9-4 19-15,-4 4 1 0,-14 5 0 0,9-1 0 16,9 4 0-16,0-4 0 0,-9 4 0 0,5 4 0 16,9-4-3-16,-5 9 0 0,0-5 0 0,0 4 0 15,-4 0 6-15,4 5 1 0,0-1 0 0,-4-4 0 16,0 0-8-16,-5 5 0 0,5-1-1 0,-5-4 0 16,0 0-15-16,0-4 0 0,0 1-12 0,0-1 12 15,0-4-148-15,5 0-24 0,-5-4-4 16</inkml:trace>
          <inkml:trace contextRef="#ctx0" brushRef="#br0" timeOffset="73665.9072">3830 13933 633 0,'0'0'28'0,"5"-8"6"0,-1 0-34 0,1 4 0 0,-5 4 0 0,9-8 0 16,-9 8 227-16,4-9 38 0,-4 9 8 0,0 0 2 16,0 0-147-16,0 0-28 0,0 0-7 0,0 0-1 15,0 0-12-15,0 0-2 0,-4 13-1 0,-1 3 0 16,5 0-18-16,0 0-4 0,-4 0-1 0,-1 1 0 16,5 7-18-16,0 4-3 0,5 0-1 0,-1 5 0 15,-4-1-6-15,5 5-2 0,4 3 0 0,-4 1 0 16,4-1 3-16,-5 1 0 0,5-1 0 0,0 0 0 15,1 1-15-15,-6-1-4 0,5-3 0 0,0 3 0 16,0-3-76 0,1-5-16-16,-1 0-4 0,0-3-1048 0</inkml:trace>
        </inkml:traceGroup>
        <inkml:traceGroup>
          <inkml:annotationXML>
            <emma:emma xmlns:emma="http://www.w3.org/2003/04/emma" version="1.0">
              <emma:interpretation id="{1053E5E8-088C-432D-8225-407D97A4393E}" emma:medium="tactile" emma:mode="ink">
                <msink:context xmlns:msink="http://schemas.microsoft.com/ink/2010/main" type="inkWord" rotatedBoundingBox="7734,14653 8860,14458 8939,14918 7813,15113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4459.2077">4882 13516 1792 0,'0'0'80'0,"0"0"16"0,0 0-77 0,0 0-19 0,0 0 0 0,0 0 0 16,0 0 64-16,9-8 10 0,0-4 2 0,0 4 0 15,5 4-10-15,0 0-2 0,-5-4 0 0,0 8 0 16,4 0-8-16,6-5-3 0,-1 1 0 0,5 0 0 16,-5 0-29-16,9 0-7 0,5 4-1 0,0 0 0 15,4-8 2-15,5 4 0 0,0-4 0 0,5 4 0 16,-5-4-6-16,9 0-2 0,-5-4 0 0,5 0 0 15,0-1 6-15,-4-3 2 0,0 4 0 0,-5 0 0 16,4 0-30-16,-4 0-7 0,-9-1-1 0,0 5 0 16,-5-4 11-16,-4 4 9 0,0 0-13 0,-5 4 5 15,0 0-4-15,-4 0-1 0,-1 4 0 0,1 0 0 16,-5 0-79 0,0 4-16-16,0 0-4 0,-9-4-916 0</inkml:trace>
          <inkml:trace contextRef="#ctx0" brushRef="#br0" timeOffset="74692.776">5059 13856 1951 0,'0'0'86'0,"0"0"18"16,0 0-83-16,0 0-21 15,-9 4 0-15,9-4 0 0,0 0 78 0,0 0 11 16,0 0 3-16,19 4 0 0,3-4-47 0,10 0-9 0,0-4-1 0,9-4-1 15,5-4-16-15,-1-4-3 0,5-1-1 0,9-3 0 16,1-4-14-16,8 4 0 0,-4-1 0 16,-1-3 0-1,6 4-105-15,-1 4-24 0,-4-5-5 0,-5 5-512 16,5-4-102-16</inkml:trace>
        </inkml:traceGroup>
        <inkml:traceGroup>
          <inkml:annotationXML>
            <emma:emma xmlns:emma="http://www.w3.org/2003/04/emma" version="1.0">
              <emma:interpretation id="{4EBB9992-E7CC-4070-9850-6CCA9ACF4E5C}" emma:medium="tactile" emma:mode="ink">
                <msink:context xmlns:msink="http://schemas.microsoft.com/ink/2010/main" type="inkWord" rotatedBoundingBox="10265,13747 14720,12975 14931,14194 10476,14966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5644.6819">7682 13083 806 0,'-37'-8'36'0,"19"4"7"0,0-4-35 0,-5 0-8 0,5 0 0 0,0-1 0 16,0-3 176-16,4 0 32 0,0 0 8 0,1-4 0 15,4 0-123-15,-1-9-25 0,6 5-4 0,-1-8-2 16,5 0-38-16,0-5-7 0,9 5-1 0,-4-1-1 16,9 5-15-16,-1 4 0 0,1 0 0 0,4-1 0 15,0 9 29-15,10 0 3 0,-6 0 1 0,1 8 0 16,0 4 32-16,4 0 7 0,5 8 0 0,-5 4 1 15,5 4-40-15,0 9-8 0,-4 3-1 0,8 13-1 16,-4-1 1-16,0 9 0 0,-10 7 0 0,6-3 0 16,-1-1-10-16,-4-3-2 0,-5 0 0 0,0-5 0 15,1 1-12-15,-6-5 8 0,5-4-8 0,-9 1 0 16,1-9 0-16,-1 1 0 0,-5-5 0 0,1-4 0 16,-5 0-11-16,0-3 11 0,0-9-10 0,0-8 10 15,0 0 0-15,0 0 8 0,-9-8 1 0,0-5 0 0,-1 1 5 16,1-4 1-16,0-8 0 0,0-5 0 15,0-7-1-15,5-4 0 0,4-5 0 0,0-8 0 0,0 1-5 16,9-9-1-16,0-8 0 0,4 0 0 0,6-11-8 16,8 7 0-16,0 4 0 0,1 0 8 0,8 4-8 0,0 9 0 15,5-1 9-15,5 13-9 0,-1-1 12 0,1 17-3 16,-5 7 0-16,4 5 0 0,1 12-1 0,0 12-8 16,-6 4 12-16,1 5-4 0,0 11-8 0,-4 4 0 15,-1 5 0-15,-4 7 8 0,-5 5-8 0,-4 3 0 16,5 1 0-16,-10 8 0 0,-5-1 0 0,-3 1 0 15,-1-4 0-15,-9-1 0 0,4-3 0 0,-8-4-9 16,-5-5 9-16,-1-7-13 0,-3-1 13 0,-1-4-9 16,-9-3 9-16,5-5-8 0,0-4 8 0,4-4 9 15,-4 1-1-15,0-5-8 0,0-8 22 0,4 0-2 0,0-4-1 16,5-4 0-16,-4-4-4 0,3-4-1 0,6-5 0 16,4-7 0-16,0-8-6 0,4-1-8 0,1-7 11 0,4-9-11 15,5-7 0-15,-1-1 0 0,6-12 0 0,-1 4 0 16,5 1-9-16,4-1 9 0,-4 4-8 0,9 5 8 15,-1 3 0-15,1 4 0 0,5 5 0 0,-1 7 0 16,1 5 9-16,-1 8 7 0,5 4 2 0,-5 12 0 16,5 3 1-16,-4 14 0 0,4-1 0 0,0 12 0 15,-5 4-7-15,1 4 0 0,-6 5-1 0,1 3 0 16,0 5-11-16,0 7 10 0,-5 1-10 0,-4-1 10 16,0 1-21-16,0 0-4 0,-5-5-1 0,0 1 0 15,-4-5-91-15,4-4-18 0,-4-7-4 16,-5-5-1037-16</inkml:trace>
          <inkml:trace contextRef="#ctx0" brushRef="#br0" timeOffset="76289.791">10705 12464 2257 0,'-5'-12'100'0,"1"4"20"0,-1 4-96 0,1-5-24 16,-1 1 0-16,1 4 0 0,-1 0 31 0,1 0 1 16,-1-4 0-16,0 8 0 0,1-8 6 0,-5 8 2 0,4-4 0 0,-4 0 0 15,5 0-32-15,-6 0-8 0,1 0 0 0,-4 0 0 16,4 4 0-16,-1-4 0 0,-3 4 0 0,-1 0 0 16,-4 0 0-16,0 0 0 0,4 0 0 0,-4 0 0 15,-5 0 14-15,0 4 2 0,5 0 0 0,-5 0 0 16,1 4 19-16,-1 0 4 0,0 4 1 0,5 0 0 15,-5 4-26-15,0 5-5 0,-4 3-1 0,0 4 0 16,4 5-8-16,-4 3-11 0,-1 9 3 0,6-1 0 16,-1-3 8-16,5-1 0 0,4-3 0 0,0-5 0 15,10 4 0-15,-1-3 0 0,1-9 0 0,4 0 0 16,0-4-26 0,4 1-3-16,1-13-1 0,4 4 0 0,-5-8 12 0,10 0 2 0,0-8 1 0,-5 0 0 15,9-8 15-15,-4-4 13 0,4-9-2 0,0-3-1 16,5-4 20-16,-5-5 4 0,-4 1 1 0,4-1 0 15,0 1-11-15,0-5-1 0,1 9-1 0,-6 0 0 16,1 3 13-16,0 9 2 0,-5 0 1 0,0 8 0 0,-5-4-9 16,5 8-1-16,0 3-1 0,1 1 0 0,-1 8-27 0,0 5 0 15,4-1 0-15,1 4 0 16,0 4-26-16,-5 0-1 0,5 8 0 0,-5-3 0 16,4 7-9-16,1-4-1 0,0 1-1 0,4-5 0 0,-5 0 23 15,1-4 5-15,4 0 1 0,-4-7 0 0,4 3 9 0,5-12 0 16,-5 0 0-16,0 0 0 0,-4-4 16 0,4-4 4 15,0-1 2-15,1-3 0 0,-6 0 14 0,6-4 4 16,-6 0 0-16,5-4 0 0,1-5-16 0,-1-3-2 16,5-4-1-16,-1 3 0 0,6-7-6 0,-1 3-2 0,5 1 0 0,0 0 0 15,4-1-3-15,1 9-1 0,-1 4 0 16,0 4 0-16,-8 3 2 0,8 9 0 16,1 4 0-16,4 4 0 0,-5 9-11 0,0 3 12 0,1 8-12 15,-1 0 12-15,1 1-12 0,-1 3 0 0,1-4 9 0,-6 5-9 16,1 3 0-16,0-8-16 0,-5 5 2 0,5-5 1 31,-9 0-82-31,4-4-16 0,-4 1-3 0,-5-5-1 16,1 0-101-16,-1 4-21 0,-5-4-4 0,-3-3-736 0</inkml:trace>
          <inkml:trace contextRef="#ctx0" brushRef="#br0" timeOffset="76632.4855">11907 12063 2757 0,'-18'0'60'0,"9"-4"13"0,-1 0 3 0,1 0 2 0,0 0-62 0,0 8-16 15,0 0 0-15,4 4 0 0,-4 8 44 0,5 5 7 16,-14 3 1-16,4 8 0 0,-4 13-32 0,0 3-7 15,-10 5-1-15,1 4 0 0,0-1 1 0,-5 5 0 16,0-4 0-16,-5 7 0 0,-4-3-5 0,0 0 0 16,1-1-8-16,3-3 12 0,-4 0-24 0,5-9-6 15,-1-3-1-15,5-5 0 16,1 1-134-16,-1-5-27 0,4-7-6 0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5:49.70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90D5870-BA6F-4D88-A811-B5CAC17FDE02}" emma:medium="tactile" emma:mode="ink">
          <msink:context xmlns:msink="http://schemas.microsoft.com/ink/2010/main" type="inkDrawing" rotatedBoundingBox="22125,2768 25899,2732 25900,2839 22126,2876" semanticType="underline" shapeName="Other">
            <msink:sourceLink direction="with" ref="{1147732E-0735-4C09-843B-1A2D9E95D0B9}"/>
          </msink:context>
        </emma:interpretation>
      </emma:emma>
    </inkml:annotationXML>
    <inkml:trace contextRef="#ctx0" brushRef="#br0">8 118 403 0,'0'0'36'0,"0"0"-36"0,-4-4 0 0,4 4 0 15,-5-8 137-15,1 4 21 0,4-4 4 0,0 8 1 16,0-8-47-16,0 8-10 0,4-8-2 0,1 0 0 0,4 0-38 0,-5 0-8 16,6 0-2-16,3 4 0 15,1 4-12-15,0-9-2 0,-1 5-1 0,5 4 0 16,-4-8-2-16,4 8-1 0,1-8 0 0,-6 4 0 15,5 4-16-15,-4 0-3 0,4 0-1 0,0 0 0 0,1 0 10 16,-1 0 1-16,0 0 1 0,0 0 0 16,1 0-18-16,8 0-3 0,-4 4-1 0,4-4 0 0,0 8-8 15,5-8 10-15,-5 0-10 0,10 0 10 0,-5 0-10 0,0 0 8 16,4 0-8-16,-4 4 8 0,4-4-8 0,-4 0 8 16,0 4-8-16,9 0 8 0,-5-4-8 0,5 9 0 15,-4-9 0-15,4 4 8 0,4-4-8 0,-4 0 0 16,5 8 0-16,-1-4 8 0,-4-4-8 0,5 4 0 15,-1-4 0-15,1 4 0 0,-5-4 0 0,4 4 0 16,1-4 0-16,-1 4 0 0,1-4 0 0,4 0 0 16,5-4 0-16,8 4 0 0,-8-4 19 0,4 4 1 15,0 0 1-15,5-4 0 0,0 4-21 0,4-4-16 16,1 4 2-16,3 0 1 0,1-4 13 0,-4 4 10 16,-1-4-2-16,0 4 0 0,-9-4-8 0,0 0 0 0,-4 4 0 15,0-9 0-15,-10 5 21 0,5 4 3 0,-4-8 0 0,-1 8 0 16,1 0-11-16,4-8-1 0,0 4-1 0,9 0 0 15,-9 4-33 1,5 0-6-16,-5 0-2 0,0 0 0 0,-4 0 51 0,-1 0 11 0,1-4 1 0,-5 4 1 16,0 0-34-16,-5 0 0 0,-4 0 0 0,0 0 0 15,0 0-9-15,-5 0 9 0,-4 0-8 0,0 0 8 16,-10 0 0-16,1 0 0 0,-5 0 0 0,-9 0 0 16,0 0-26-16,0 0-10 0,0 0-1 0,-14 0-1 15,-4 0-131-15,0 0-27 0,-5 0-4 16,5 0-2-16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5:50.5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F9FE706-C070-4EEE-97C8-BEADD7A7E931}" emma:medium="tactile" emma:mode="ink">
          <msink:context xmlns:msink="http://schemas.microsoft.com/ink/2010/main" type="writingRegion" rotatedBoundingBox="22228,3184 29495,3041 29527,4660 22260,4804"/>
        </emma:interpretation>
      </emma:emma>
    </inkml:annotationXML>
    <inkml:traceGroup>
      <inkml:annotationXML>
        <emma:emma xmlns:emma="http://www.w3.org/2003/04/emma" version="1.0">
          <emma:interpretation id="{3579D159-591A-4F24-B98C-D5EEC2EFF799}" emma:medium="tactile" emma:mode="ink">
            <msink:context xmlns:msink="http://schemas.microsoft.com/ink/2010/main" type="paragraph" rotatedBoundingBox="22228,3184 29495,3041 29527,4660 22260,48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8D5690-785F-4524-8392-CB17B988B77F}" emma:medium="tactile" emma:mode="ink">
              <msink:context xmlns:msink="http://schemas.microsoft.com/ink/2010/main" type="line" rotatedBoundingBox="22228,3184 29495,3041 29527,4660 22260,4804"/>
            </emma:interpretation>
          </emma:emma>
        </inkml:annotationXML>
        <inkml:traceGroup>
          <inkml:annotationXML>
            <emma:emma xmlns:emma="http://www.w3.org/2003/04/emma" version="1.0">
              <emma:interpretation id="{83D320C3-D993-4150-9A7C-68BE7F22B8BB}" emma:medium="tactile" emma:mode="ink">
                <msink:context xmlns:msink="http://schemas.microsoft.com/ink/2010/main" type="inkWord" rotatedBoundingBox="22228,3184 26383,3102 26416,4722 22260,480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81 262 1105 0,'0'0'24'0,"-9"-8"4"0,4-4 2 0,0 4 2 0,-4-4-32 0,0-5 0 16,0 5 0-16,0-4 0 0,0 4 108 0,4-4 14 16,-4 4 3-16,9-1 1 0,-4-3-48 0,4 0-10 15,4 4-1-15,1 0-1 0,-1 0-2 0,6 3 0 16,-1 1 0-16,4 0 0 0,1 4-47 0,0 4-9 16,-5 0-8-16,4 0 9 0,1 8 8 0,-5 9 2 15,5-1 0-15,-5 8 0 0,-5 4-6 0,-4 9-1 16,0-9 0-16,0 13 0 0,-4 3 4 0,-1 1 0 15,-4-1 0-15,0 5 0 0,5-1-4 0,-6-7 0 16,1-1 0-16,0-3 0 0,5-5-12 0,4-12 0 0,-5 0 0 16,1-3 0-16,4-5 0 0,0-12 0 0,-5 12 0 0,5-12 9 15,0 0 1-15,0 0 0 0,0 0 0 0,9-8 0 16,0-8-2-16,0-1 0 0,0-3 0 0,1 0 0 16,-6-12-8-16,5-1 10 0,5-3-10 0,-5-1 10 15,0 1-10-15,5 0 0 0,-1-5 0 0,6 5 0 16,-1-5-16-16,9 1 2 0,-4 3 0 0,4 1 0 15,0 3 14-15,-4 1-9 0,4 4 9 0,1 3-8 16,-1 9 8-16,-4 0 0 0,-5 8 0 0,0 0 0 16,-4 8 8-16,-1 8-8 0,-3 0 10 0,-1 4-10 0,0 4 12 15,0 5-3-15,-5-1-1 0,-4 8 0 0,5-3-8 0,-5 3 8 16,0 0-8-16,0 5 8 0,0 3 0 0,0-4 0 16,0-3 0-16,0 3 0 0,5-4-8 0,-5 5-11 15,9-5 3-15,-5-4 0 16,5 1-106-16,-4-1-21 0,4-4-4 0,0 0-762 15</inkml:trace>
          <inkml:trace contextRef="#ctx0" brushRef="#br0" timeOffset="269.8128">1032 343 1324 0,'0'0'118'0,"0"0"-94"0,0-8-24 0,9 0 0 16,-9-4 107-16,4 3 17 0,5 9 3 0,5-8 1 15,4 4-66-15,0 4-13 0,1-4-2 0,3-4-1 16,6 4-4-16,-1 0-1 0,0 4 0 0,1 0 0 16,-1-4-16-16,5 0-3 0,-5 0-1 0,5 4 0 15,-5 0-13-15,5 0-8 0,-5 0 8 0,1 0-8 16,-1-4-9-16,-4 4-7 0,4 0 0 0,-4 0-1 15,-5 0-186-15,5 4-37 0,4-4-7 16,-4 4-1-16</inkml:trace>
          <inkml:trace contextRef="#ctx0" brushRef="#br0" timeOffset="565.8988">1359 7 1335 0,'-4'-16'59'0,"4"16"13"0,0 0-58 0,0 0-14 16,0-8 0-16,0 8 0 0,0 0 70 0,0 0 11 16,0 0 3-16,9 4 0 0,4 4-16 0,-4 4-4 15,1 8 0-15,-1-8 0 0,4 13-6 0,-4-5-2 16,0 8 0-16,1-3 0 0,-10-1-5 0,4 4-2 15,1 0 0-15,-1 1 0 0,-4 3-30 0,0 1-7 0,0-5 0 0,0 4-1 16,0-3-11-16,0-5 8 0,0 8-8 0,5-7 8 16,-5-5-8-16,4-4-17 0,1 4 4 0,-1-4 1 31,1-3-120-31,4-1-24 0,-4 0-5 0</inkml:trace>
          <inkml:trace contextRef="#ctx0" brushRef="#br0" timeOffset="887.5427">1992-66 1335 0,'0'0'59'0,"0"-12"13"0,0 0-58 0,4 4-14 15,1 0 0-15,-5 8 0 0,0 0 54 0,0 0 8 16,9 0 2-16,0 4 0 0,-9-4 9 0,13 8 3 16,-8 0 0-16,4 4 0 0,-4 0-10 0,4 0-2 15,0 1 0-15,0 3 0 0,-4 0-9 0,-1 4-3 16,5-4 0-16,0 5 0 0,-4-1-35 0,4 4-7 16,0-4-2-16,0 1 0 0,-4-1-8 0,4 4 12 15,0-8-12-15,0 4 12 0,-9 1-12 0,5-1 0 16,-1-4 0-16,5 4-11 15,-9 1-146-15,5-1-30 0,-10 12-5 0,5-12-2 0</inkml:trace>
          <inkml:trace contextRef="#ctx0" brushRef="#br0" timeOffset="1501.867">2560-195 1422 0,'9'-12'31'0,"0"3"6"0,1-3 2 0,-10 12 1 0,13 0-32 0,1 4-8 0,-1 0 0 0,1 4 0 16,0 9 92-16,-1 7 16 0,6 4 3 0,-1 1 1 16,-5 3-29-16,1 4-6 0,0-3-1 0,-1 7 0 15,1-11-16-15,-5 7-3 0,0-8-1 0,-4 9 0 16,4-1-28-16,-9 1-7 0,0-1-1 0,0 4 0 16,-5 1-20-16,-4-1 0 0,-4 5 0 0,-6-5 0 15,1 5-39-15,-9-5-12 0,-5-3-2 16,-4 3-1-16,-1 1-144 0,-4-1-29 0,-45 33-5 15,13-24-2-15</inkml:trace>
          <inkml:trace contextRef="#ctx0" brushRef="#br0" timeOffset="1976.2885">-320-159 1198 0,'-22'-12'53'0,"22"12"11"0,0 0-51 0,0 0-13 16,-14 4 0-16,0 8 0 0,-4 0 43 0,4 13 5 15,1-1 2-15,4 8 0 0,-5 5 0 0,5-1 0 16,-5 5 0-16,1 3 0 0,-1 1 8 0,0 3 2 16,-4 5 0-16,4 3 0 0,1 9 4 0,4-4 0 15,0 0 1-15,4 3 0 0,5-7-24 0,9 4-5 16,5-5 0-16,9 1-1 0,4 0-23 0,9-5-12 16,1 5 12-16,8 4-12 15,10-5-115-15,-1 1-29 0</inkml:trace>
          <inkml:trace contextRef="#ctx0" brushRef="#br0" timeOffset="2465.4866">3397 72 1609 0,'0'-29'35'0,"5"13"7"0,-5-4 2 0,9 0 2 0,-4-4-37 0,-1 3-9 16,5-3 0-16,-4 8 0 0,-1 0 111 0,5 8 20 15,-9-1 4-15,0 9 1 0,0 0-74 0,0 0-14 16,10 13-4-16,-1 7 0 0,-5 0-28 0,1 8-7 0,-1 1-1 0,-4 7 0 16,0 1 13-16,-4 7 3 15,-1 1 0-15,-4-5 0 0,5 5 6 0,-6 7 2 16,-3 5 0-16,4-1 0 16,-5 9-122-16,5-8-24 0,-5 4-5 0,-4 15-866 0</inkml:trace>
          <inkml:trace contextRef="#ctx0" brushRef="#br0" timeOffset="2628.7608">3602 1371 979 0,'0'0'87'16,"0"0"-70"-16,-4 0-17 0,4 0 0 0,-10 0 184 0,10 0 34 15,-4 0 6-15,-5-4 2 0,4 0-136 0,-4 0-27 16,0 0-6-16,0 0-909 15</inkml:trace>
        </inkml:traceGroup>
        <inkml:traceGroup>
          <inkml:annotationXML>
            <emma:emma xmlns:emma="http://www.w3.org/2003/04/emma" version="1.0">
              <emma:interpretation id="{6604454C-A414-483D-AD20-7ECB4002BE81}" emma:medium="tactile" emma:mode="ink">
                <msink:context xmlns:msink="http://schemas.microsoft.com/ink/2010/main" type="inkWord" rotatedBoundingBox="27580,3122 29496,3084 29515,4046 27599,408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910.5371">5795-5 1130 0,'9'-20'50'0,"-9"12"10"0,0-1-48 0,5 1-12 0,-5-8 0 0,4 8 0 16,-4 8 87-16,0 0 14 0,0 0 3 0,0 0 1 15,-9-4-44-15,-5 4-9 0,1 4-1 0,-1 8-1 16,-4 4-16-16,4 5-3 0,-4 3-1 0,-5 4 0 16,0 5 9-16,-4-1 1 0,4 4 1 0,1 1 0 15,-1-1 10-15,9 1 1 0,-4-1 1 0,9-4 0 16,0 5-17-16,0-5-3 0,9 5-1 0,0-5 0 15,9-4-24-15,0 5-8 0,5-5 0 0,4 0 0 16,5-7-37-16,8-9-11 16,1 0-3-16,9-4-900 0</inkml:trace>
          <inkml:trace contextRef="#ctx0" brushRef="#br0" timeOffset="13198.6266">5604 254 903 0,'0'0'40'0,"0"0"8"0,0 0-38 0,0 0-10 15,0-8 0-15,0 8 0 0,0 0 108 0,0-8 19 16,0-4 4-16,0 12 1 0,0 0-39 0,9-9-7 15,0 5-2-15,0-4 0 0,0 0-19 0,5 4-4 16,-1-4-1-16,6 8 0 0,3 0-19 0,1 0-4 16,5 0-1-16,3 0 0 0,1 4-25 0,5 0-11 0,-5-4 8 15,4 4-8 1,-4 0-136-16,0 0-32 0,0-4-6 0,-1 4-2 0</inkml:trace>
          <inkml:trace contextRef="#ctx0" brushRef="#br0" timeOffset="12388.4667">4775 226 864 0,'5'-9'76'0,"-1"-3"-60"15,-4 0-16-15,9-4 0 0,0 0 117 0,5 0 21 16,0-5 4-16,-1 5 1 0,6-4-63 0,3 0-13 15,1 4-3-15,0-5 0 0,0 5-21 0,4 8-5 16,-4-12-1-16,0 12 0 0,-5 4 0 0,-5 0 0 16,1 8 0-16,0 0 0 0,-5 8 3 0,0 4 0 15,-5 4 0-15,1 5 0 0,0 7-13 0,-5-4-3 16,0 9 0-16,0-1 0 0,0 1-2 0,0 3-1 16,4-8 0-16,1 5 0 0,-1-1 0 0,5-3 0 15,0-5 0-15,-4 0 0 16,4 1-42-16,0-5-9 0,0-4-2 0,0-4 0 15,-4-4-53-15,4-3-11 0,-9-9-3 0,9 4-754 0</inkml:trace>
          <inkml:trace contextRef="#ctx0" brushRef="#br0" timeOffset="12630.0298">5321-131 1436 0,'-9'-24'64'0,"9"20"12"0,0 4-60 0,-4-8-16 0,-1 0 0 0,5 8 0 16,-9 4 30-16,0 8 3 0,-5 4 1 0,1 5 0 15,-6-1-6-15,-3 8-2 0,-6 0 0 0,-3 9 0 16,-1-1 22-16,0 1 4 0,0 3 0 0,-4 1 1 0,4-5-21 16,0 0-5-16,0 1-1 0,9 3 0 0,0-7-1 15,10-1 0-15,-1 0 0 0,5-3 0 16,4 7-47-16,5-11-10 0,0-1-1 0,10 4-547 15,-1-8-110-15</inkml:trace>
          <inkml:trace contextRef="#ctx0" brushRef="#br0" timeOffset="14389.3468">6136 695 644 0,'0'0'14'0,"0"0"3"0,0 0 1 0,0 0 0 0,0 0-18 0,0 0 0 16,0 0 0-16,0 0 0 0,0 0 55 0,0 0 7 16,0 0 2-16,0 0 0 0,14 4 23 0,-5-4 5 15,-9 0 0-15,14-4 1 0,-1 4 5 0,-13 0 1 16,10-4 0-16,-10 4 0 0,0 0-12 0,0 0-3 0,0 0 0 0,13 0 0 16,-13 0-25-16,0 0-6 0,9 0-1 0,-9 0 0 15,19 4-30-15,-6 0-6 0,-4-4-2 0,10 4 0 16,-1-4-14-16,5 0-10 0,-1-4 2 0,10 4-612 15,5 0-121 1</inkml:trace>
          <inkml:trace contextRef="#ctx0" brushRef="#br0" timeOffset="13911.515">6173-207 1148 0,'0'0'25'0,"0"0"6"0,0 0 1 0,0 0 0 0,0 0-32 0,0 0 0 15,0 0 0-15,0 0 0 0,0 0 54 0,9-5 5 16,0 1 1-16,0 0 0 0,0 4-29 0,5-4-6 16,0 0-1-16,-1 0 0 0,5 4 7 0,5-4 1 15,5 4 0-15,-1 0 0 0,5-4-16 0,-5 4-4 16,5-4 0-16,0 0 0 0,0 0-20 0,-5 0-5 16,-4-4-1-16,-1 8 0 15,-3 4-74-15,3 0-14 0,19-4-3 0,-13 0-1 0</inkml:trace>
          <inkml:trace contextRef="#ctx0" brushRef="#br0" timeOffset="13497.305">6387-143 1191 0,'4'-28'52'0,"1"20"12"0,-5 0-51 0,4 0-13 15,1 0 0-15,-5 8 0 0,0 0 137 0,0 0 25 16,0 0 5-16,0 0 1 0,0 0-84 0,0 0-16 16,0 12-3-16,5 8-1 0,-5 8-44 0,4 5-10 15,-4-1-2-15,0 4 0 0,-4 1 12 0,-1 3 1 16,5 1 1-16,0 3 0 0,-5 1 10 0,5-1 1 16,0 1 1-16,5-5 0 0,0 5-34 0,-5-1 0 15,0-3 0-15,4-1 0 16,-4-7-44-16,0-1-12 0,-4-4-2 0,4-3-574 15,-5-1-116-15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6:53.66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C68499D-756F-4C2C-BADF-D8DF90751DC7}" emma:medium="tactile" emma:mode="ink">
          <msink:context xmlns:msink="http://schemas.microsoft.com/ink/2010/main" type="writingRegion" rotatedBoundingBox="10307,15503 24431,7665 27294,12823 13169,20661"/>
        </emma:interpretation>
      </emma:emma>
    </inkml:annotationXML>
    <inkml:traceGroup>
      <inkml:annotationXML>
        <emma:emma xmlns:emma="http://www.w3.org/2003/04/emma" version="1.0">
          <emma:interpretation id="{E9B69272-C26C-4EA0-A15D-655E79124511}" emma:medium="tactile" emma:mode="ink">
            <msink:context xmlns:msink="http://schemas.microsoft.com/ink/2010/main" type="paragraph" rotatedBoundingBox="10307,15503 21956,9039 23391,11625 11742,180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3BD5E4-29F2-44E1-8E7B-B58E26CE8D98}" emma:medium="tactile" emma:mode="ink">
              <msink:context xmlns:msink="http://schemas.microsoft.com/ink/2010/main" type="line" rotatedBoundingBox="10307,15503 21956,9039 23391,11625 11742,18089"/>
            </emma:interpretation>
          </emma:emma>
        </inkml:annotationXML>
        <inkml:traceGroup>
          <inkml:annotationXML>
            <emma:emma xmlns:emma="http://www.w3.org/2003/04/emma" version="1.0">
              <emma:interpretation id="{A439B15D-1377-409E-9E9A-4A139CE8E506}" emma:medium="tactile" emma:mode="ink">
                <msink:context xmlns:msink="http://schemas.microsoft.com/ink/2010/main" type="inkWord" rotatedBoundingBox="10469,15794 14289,13674 15563,15969 11742,1808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8574 14099 1018 0,'0'0'22'0,"0"-8"5"0,0 0 1 0,5 0 1 0,-1 3-29 0,1-3 0 0,-1 0 0 0,1 0 0 0,9-4 52 16,-5 4 4-16,0 0 0 0,0 0 1 0,0 4-1 0,0-4-1 15,-4 0 0-15,-5 8 0 0,0 0 5 0,0 0 2 16,0 0 0-16,0 0 0 0,0 0-16 0,0 0-3 15,0 0-1-15,0 0 0 0,0 0-21 0,-5 8-4 16,-4-4-1-16,5 4 0 0,-6-4-4 0,1 4-2 16,0 0 0-16,0 0 0 0,0 0 4 0,0 0 1 15,0 4 0-15,0-3 0 0,0-1 15 0,-1 4 3 16,1 0 1-16,5 4 0 0,-1 4-4 0,1 5-1 16,-5 7 0-16,4 8 0 0,-9 9 3 0,1 8 0 15,-1-1 0-15,-9 13 0 0,5 4-12 0,-9 8-3 16,-1-4 0-16,-3 8 0 0,3 0-5 0,5 0 0 15,1-8-1-15,-1-5 0 0,9-3 10 0,1-4 3 16,-1-8 0-16,9 3 0 0,-4-3-24 0,5-4 8 16,-1-9-8-16,5-3 0 15,0-5-93-15,5-4-23 0,-1-7-5 0,10-9-1 16,0-4-78-16,13-8-16 0,5-8-4 0,9-4-467 0</inkml:trace>
          <inkml:trace contextRef="#ctx0" brushRef="#br0" timeOffset="1174.7886">11593 13860 1994 0,'-9'-16'88'0,"0"12"19"15,4-4-86-15,0 0-21 0,1 4 0 0,4 4 0 0,0 0 89 0,0 0 14 16,-5 0 2-16,1 4 1 0,-5 4-47 0,4 8-10 16,1 8-1-16,-1 4-1 0,0 9-31 0,1 7-5 15,-5 9-2-15,4 12 0 0,5 8-9 0,-4-1 12 16,-1 5-12-16,5-4 12 0,0 4-12 0,0 0 0 16,0 0 0-16,0-4 0 0,0-4 0 0,5-1 0 15,-1-3 0-15,-4-8 0 0,0-1-8 0,0-7-1 16,0-5 0-16,-4-3-755 15,-1-9-150-15</inkml:trace>
          <inkml:trace contextRef="#ctx0" brushRef="#br0" timeOffset="1710.9449">11133 15337 921 0,'0'0'82'0,"0"0"-66"0,0 0-16 0,0 0 0 16,0 0 155-16,9 0 27 0,5-4 6 0,-1 0 0 16,1 0-65-16,4-4-14 0,0 4-2 0,5-4-1 0,4 0-26 0,-4 4-4 15,0 0-2-15,4 0 0 16,-4-5-26-16,4 9-6 0,1-4-1 0,-1 0 0 0,5 4-7 0,0 0-2 15,4-4 0-15,5 0 0 0,0 0-32 0,5 0 0 16,4-4 0-16,4 0-744 16,6 0-147-16</inkml:trace>
          <inkml:trace contextRef="#ctx0" brushRef="#br0" timeOffset="1351.2756">11106 14075 1681 0,'0'0'74'0,"-5"-13"16"0,5 1-72 0,5 4-18 0,-5 0 0 0,9 0 0 16,-5 0 59-16,10 0 8 0,0 0 1 0,4 4 1 0,0-4-5 0,5 3 0 15,4-3-1-15,5 0 0 0,4-4-22 0,1 0-4 16,4 0-1-16,0 0 0 0,4 4-8 0,5-9-3 15,-4 1 0-15,9 0 0 0,-1-4 3 0,5 4 1 16,10-1 0-16,-6 1 0 16,6 0-114-16,4 4-23 0,-5-4-5 15,-4 4-875-15</inkml:trace>
          <inkml:trace contextRef="#ctx0" brushRef="#br0" timeOffset="484.9706">10151 14384 1382 0,'0'0'123'0,"0"0"-99"16,0 0-24-16,0 0 0 0,-4-4 48 0,4 4 4 0,0 0 0 0,-5-4 1 15,5 4-1-15,-9-4-1 0,9 4 0 0,0 0 0 16,0 0-11-16,-9-4-3 0,0 4 0 0,5 0 0 16,-5 0-3-16,-1 4-1 0,-3 0 0 0,-1 0 0 15,5 0 0-15,-5 0 0 0,-4 8 0 0,5 5 0 16,-6-5 4-16,-3 8 1 0,-1 4 0 0,-4 5 0 16,-1-1-21-16,1 9-4 0,-5-1-1 15,1 5 0-15,-1 3-12 0,4 5 0 0,-3-4 0 0,3-5 0 16,6 5 8-16,-1-5-8 0,5-3 0 0,0-1 0 15,8-7 14-15,6-1-3 0,-1-3-1 0,10-1 0 16,-1 0-10-16,10-3 0 0,4-1 0 0,5-4 0 16,0 0 0-16,9 1-12 0,-1-5 0 0,6-4-680 15,-1 0-136-15</inkml:trace>
          <inkml:trace contextRef="#ctx0" brushRef="#br0" timeOffset="718.1478">9740 14868 403 0,'0'0'17'0,"0"0"5"0,0 0-22 0,0 0 0 16,0 0 0-16,0 0 0 0,4-8 388 0,1 4 72 15,4-5 16-15,5 1 2 0,4 0-344 0,5 4-69 16,4-8-13-16,5 4-4 0,0 0-20 0,9-4-4 15,9-4 0-15,-5 3-1 0,5-3-23 0,0 4 0 16,5-8 0-16,0 4-8 16,-1 0-121-16,1-1-24 0,4 1-5 0</inkml:trace>
          <inkml:trace contextRef="#ctx0" brushRef="#br0" timeOffset="-435.973">7946 14609 1267 0,'0'0'112'0,"-5"-4"-89"15,-4 0-23-15,9 4 0 0,0 0 113 0,0 0 19 16,0-8 3-16,0 8 1 0,9-5-73 0,0-3-15 15,1 0-2-15,3 4-1 0,1-4-7 0,0 8-2 16,-5-8 0-16,4 8 0 0,1-4-26 0,0 4-10 16,4 4 0-16,0-4 9 0,5 4 11 0,-5 0 1 15,9-4 1-15,-4 4 0 0,4 0 8 0,1 0 2 16,4-4 0-16,4 0 0 0,5-4-42 0,0 4-8 16,0-8-2-16,5 0 0 0,-1-4-3 0,5 0-1 15,0-4 0-15,5-1 0 16,-5-3-5-16,0 0-2 0,0 0 0 0,0-1 0 15,-4 1-107-15,-1 4-22 0,-8 0-4 0</inkml:trace>
        </inkml:traceGroup>
        <inkml:traceGroup>
          <inkml:annotationXML>
            <emma:emma xmlns:emma="http://www.w3.org/2003/04/emma" version="1.0">
              <emma:interpretation id="{C9C034A7-5999-4DCC-B056-521845314FB9}" emma:medium="tactile" emma:mode="ink">
                <msink:context xmlns:msink="http://schemas.microsoft.com/ink/2010/main" type="inkWord" rotatedBoundingBox="15359,12699 17787,11352 19124,13762 16696,15109"/>
              </emma:interpretation>
              <emma:one-of disjunction-type="recognition" id="oneOf1">
                <emma:interpretation id="interp1" emma:lang="" emma:confidence="0">
                  <emma:literal>F</emma:literal>
                </emma:interpretation>
                <emma:interpretation id="interp2" emma:lang="" emma:confidence="0">
                  <emma:literal>f</emma:literal>
                </emma:interpretation>
                <emma:interpretation id="interp3" emma:lang="" emma:confidence="0">
                  <emma:literal>7</emma:literal>
                </emma:interpretation>
                <emma:interpretation id="interp4" emma:lang="" emma:confidence="0">
                  <emma:literal>¥</emma:literal>
                </emma:interpretation>
                <emma:interpretation id="interp5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3402.1812">14766 11837 2156 0,'-4'-21'48'0,"-1"9"9"0,0-4 3 0,1 4 0 0,-1 0-48 0,5 0-12 0,5 3 0 0,-1 5 0 16,6 0 20-16,-1 0 1 0,4 4 1 0,5 4 0 15,5-4-22-15,5 4 0 0,-1 0 0 0,5-4 0 16,-5-4 0-16,5 4 0 0,-5-4 0 0,5-4 0 16,0-4 0-16,0-8 0 0,0 0 0 0,0-1 0 15,-1-7 0-15,-3 4 0 0,4-5 0 0,-10 1 11 16,-3-4-11-16,-1 3 0 0,0 1 0 0,-4 0 0 16,-5-5-11-16,-5-3 3 0,5 4 0 0,-9-1 0 15,5 1 8-15,-5-5 0 0,0 5 0 0,0-4 0 16,-5 3 0-16,5-3 0 0,-4 3 0 0,4 5 0 15,-5 0 0-15,1-1 0 0,-1 5 0 0,1 4-8 16,-1 0 8-16,1 0 0 0,-1 3 8 0,1 5-8 16,-6 4 8-16,6 4-8 0,-5 0 10 0,9 4-10 15,-9 0 13-15,0 4-3 0,-5 4-1 0,5 0 0 0,-5 4 3 0,0 1 0 16,5 3 0-16,-4 0 0 0,4 8 0 0,-1 0 1 16,1 5 0-16,-4 3 0 0,8 9 3 0,5-1 1 15,-4 9 0-15,-1 7 0 0,5 9 11 0,0 4 1 16,5 4 1-16,-1 0 0 0,1-1 19 0,4 9 4 15,-5-4 1-15,1 4 0 0,4 8-31 0,0 0-7 16,-4 0 0-16,4-4-1 0,0 0 8 0,-5-4 1 16,6-4 1-16,-6 0 0 0,5 0-15 0,-4-4-10 15,4-5 12-15,-5 1-12 0,-4-8-8 0,0-8-9 16,-4-1-2-16,-1-7 0 16,1-5-53-16,-5-7-10 0,-5-5-2 0,0 0-1 15,-4-8-164-15,0-3-33 0</inkml:trace>
          <inkml:trace contextRef="#ctx0" brushRef="#br0" timeOffset="3625.7402">14889 12266 2282 0,'0'0'50'0,"0"0"10"0,0 0 3 0,0 0 1 0,14-9-51 0,-1 5-13 0,1-4 0 0,9 8 0 16,4-8 44-16,5 4 5 0,4-4 2 0,1 0 0 16,8-4-26-16,1 4-5 0,-1 0 0 0,10 0-1 15,0-1-92-15,-1 1-19 0,1 4-3 0</inkml:trace>
          <inkml:trace contextRef="#ctx0" brushRef="#br0" timeOffset="2787.1489">13819 10914 1497 0,'-4'-12'133'0,"-6"0"-106"15,1-5-27-15,0 1 0 0,5 0 43 0,-5 4 3 16,4 0 1-16,-4 4 0 0,4-5 3 0,1 9 1 16,4-4 0-16,0 8 0 0,0 0-35 0,0 0-8 15,0 0 0-15,0 0-8 0,0 0 0 0,0 0 0 0,0 0 0 0,0 0 0 16,-5 8 0-16,1 5 8 0,4 3 0 0,0 4-8 16,0 8 47-16,4 9 2 0,1 7 1 0,-5 9 0 15,4 12 1-15,1 7 0 0,-5 13 0 0,0 13 0 16,-5 7-5-16,5 4-1 0,-4 4 0 0,4 5 0 15,-5 7-1-15,5-3 0 0,5-1 0 0,-5-4 0 16,4-7-12-16,1 3-4 0,-1-4 0 0,6 0 0 16,-6-3-13-16,5-9-3 0,0-4-1 0,0-8 0 15,1-4-11-15,-6-4 10 0,-4-8-10 0,0-1 10 16,0-7-10-16,-4-8 0 0,4-9 0 0,-10-3-11 31,1-5-97-31,0-8-19 0,-4-3-4 0,-1-1-1 0,0-8-105 16,-4-8-22-16</inkml:trace>
        </inkml:traceGroup>
        <inkml:traceGroup>
          <inkml:annotationXML>
            <emma:emma xmlns:emma="http://www.w3.org/2003/04/emma" version="1.0">
              <emma:interpretation id="{F784E641-FF34-4A8F-9224-84F5C2A4447E}" emma:medium="tactile" emma:mode="ink">
                <msink:context xmlns:msink="http://schemas.microsoft.com/ink/2010/main" type="inkWord" rotatedBoundingBox="18855,11213 22148,9385 23102,11105 19809,12932"/>
              </emma:interpretation>
              <emma:one-of disjunction-type="recognition" id="oneOf2">
                <emma:interpretation id="interp6" emma:lang="" emma:confidence="0.5">
                  <emma:literal>(nth)</emma:literal>
                </emma:interpretation>
                <emma:interpretation id="interp7" emma:lang="" emma:confidence="0">
                  <emma:literal>(7+1)</emma:literal>
                </emma:interpretation>
                <emma:interpretation id="interp8" emma:lang="" emma:confidence="0">
                  <emma:literal>(77+1)</emma:literal>
                </emma:interpretation>
                <emma:interpretation id="interp9" emma:lang="" emma:confidence="0">
                  <emma:literal>(nth,</emma:literal>
                </emma:interpretation>
                <emma:interpretation id="interp10" emma:lang="" emma:confidence="0">
                  <emma:literal>(7+1,</emma:literal>
                </emma:interpretation>
              </emma:one-of>
            </emma:emma>
          </inkml:annotationXML>
          <inkml:trace contextRef="#ctx0" brushRef="#br0" timeOffset="3985.7089">16678 9716 1609 0,'-4'-24'71'0,"-1"16"15"0,1-1-69 15,-6 1-17-15,1 0 0 0,0 0 0 0,9 8 52 0,-9 0 6 0,-9 4 2 0,4 0 0 16,1 4 3-16,-6 5 1 0,1 7 0 0,0 0 0 16,0 8-34-16,-5 5-6 0,0 7-2 0,-4 5 0 15,-5 7 10-15,9 5 1 0,10 8 1 0,-1-1 0 16,-9 1-34-16,10 0 0 0,8-4 0 0,5-5 0 15,9 5 13-15,-4-4-4 0,-1-1-1 0,14 1 0 16,5 0-8-16,-5-9 0 0,1 5 0 0,3-5 0 16,6-3-31-1,-6-1-8-15,1 1-1 0,-5-9-613 0,5 5-123 0</inkml:trace>
          <inkml:trace contextRef="#ctx0" brushRef="#br0" timeOffset="4457.7598">17156 9882 1602 0,'-22'-33'71'0,"22"21"14"0,0-4-68 0,4 4-17 16,-4 0 0-16,0 4 0 0,0 0 62 0,5 0 9 15,-1 4 1-15,-4 4 1 0,0 0-32 0,0 0-6 0,18 0-2 0,1 8 0 16,-6 0-24-16,5 8-9 0,5 0 0 0,-5 4 9 15,10 1-9-15,-5 3 8 0,-10 4-8 0,5 1 8 16,5 3 8-16,-5-4 0 0,-9 1 1 0,5 3 0 16,-5-4 11-16,5 1 3 0,-10-1 0 0,-4-4 0 15,-4 0-11-15,4 1-1 0,0-9-1 0,0 0 0 16,-9 0-7-16,4-4-2 0,5-12 0 0,0 0 0 16,0 0-9-16,-4 5 10 0,4-5-10 0,0 0 10 15,0 0-2-15,0 0 0 0,-9-9 0 0,4-7 0 16,10 0-8-16,-5 0 12 0,0-8-12 0,0-1 12 15,4-3-4-15,1 0 0 0,8-5 0 0,-4 1 0 16,-4-5-8-16,4 1 0 0,9 0 0 0,1-5 8 16,-10 1-8-16,4 3 0 0,10 1 0 0,0 3 0 15,0 9-11-15,-10 4 3 0,-4 4 0 0,0 8 0 16,14 0 8-16,-14 4 0 0,-9 4 0 0,14 12 0 16,0 8 0-16,-1 0 9 0,1 8-9 0,-5 1 0 0,0 3 34 15,-4 5 0-15,4-1 0 0,-5 0 0 0,1 5-18 0,4-1-3 16,0 1-1-16,-4-1 0 0,4 1-12 0,-5-1 0 15,1-3 0-15,-1-1 0 16,6-4-138-16,-6 1-30 0,1 15-7 0,-1-19-1 0</inkml:trace>
          <inkml:trace contextRef="#ctx0" brushRef="#br0" timeOffset="4699.1788">18199 9926 2224 0,'0'0'49'0,"-5"-12"11"0,10 4 1 0,-5 0 1 0,4 0-50 0,1 0-12 0,4 4 0 0,0-4 0 16,5 8 41-16,0-4 6 0,8 0 1 0,1 0 0 16,0 4-20-16,9-4-3 0,-5-1-1 0,5 5 0 15,0-4-24-15,4 0 0 0,-4 0 8 0,0 0-8 31,0 0-29-31,0-4-8 0,0 4-2 0,-1-4 0 16,1 0-113-16,-4 0-22 0,-1-4-5 0,-4 0-684 0</inkml:trace>
          <inkml:trace contextRef="#ctx0" brushRef="#br0" timeOffset="4972.3828">18536 9416 1976 0,'-9'-36'88'0,"4"24"17"0,1 0-84 0,4 0-21 15,0 4 0-15,0 8 0 0,0 0 42 0,0 0 4 16,0 0 1-16,0 16 0 0,0 4-20 0,0 4-4 16,0 9-1-16,0 3 0 0,0 0-1 0,0 5 0 15,0-1 0-15,4 1 0 0,1-1-10 0,-1 1-3 16,1-1 0-16,-1-3 0 0,5 3-8 0,-4-3 0 0,4-5 0 0,-4 0 8 15,-1 5-19-15,-4-5-4 0,5-8-1 16,-1 1 0 0,-4-1-152-16,0-4-30 0,-4 13-6 0,-1-13-2 0</inkml:trace>
          <inkml:trace contextRef="#ctx0" brushRef="#br0" timeOffset="5196.6284">19100 9384 1785 0,'0'-12'159'0,"0"-4"-127"0,0 0-32 0,0 3 0 0,5 5 69 0,-5 0 8 15,0 8 2-15,0 0 0 16,0 0-12-16,0 0-3 0,0 0 0 0,14 12 0 0,-1 9-51 0,5-1-13 16,-4 0 0-16,4 8 0 0,-4 1 9 0,4 3-1 15,0 5 0-15,-4-5 0 0,0 8-8 0,-1-7-17 16,-4 3 4-16,-4 1 1 15,0-1-64-15,-5 4-13 0,0-3-3 0,-5 3-832 16</inkml:trace>
          <inkml:trace contextRef="#ctx0" brushRef="#br0" timeOffset="5450.6976">19537 9093 1382 0,'10'-12'123'0,"-1"-5"-99"0,4 5-24 0,1 0 0 15,4 4 163-15,5 4 27 0,4 8 6 0,5 4 0 16,0 4-104-16,0 13-20 0,4-1-5 0,-4 12-1 16,-5 5-10-16,1 7-3 0,-5 9 0 0,-5 8 0 15,-5-5-7-15,1 1-2 0,-9 8 0 0,4-8 0 16,-9 3-16-16,-5-3-4 0,-4 4-1 0,-9 4 0 31,-5 3-71-31,-13-3-15 0,-5 8-2 0,-14-4-1096 0</inkml:trace>
        </inkml:traceGroup>
      </inkml:traceGroup>
    </inkml:traceGroup>
    <inkml:traceGroup>
      <inkml:annotationXML>
        <emma:emma xmlns:emma="http://www.w3.org/2003/04/emma" version="1.0">
          <emma:interpretation id="{ED07ADF6-25E4-4E5B-86D7-7FFA028C4C8E}" emma:medium="tactile" emma:mode="ink">
            <msink:context xmlns:msink="http://schemas.microsoft.com/ink/2010/main" type="paragraph" rotatedBoundingBox="21881,12024 26319,10942 26872,13205 22433,142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CF61A50-FA72-4958-B3C3-F2EA87C794E5}" emma:medium="tactile" emma:mode="ink">
              <msink:context xmlns:msink="http://schemas.microsoft.com/ink/2010/main" type="inkBullet" rotatedBoundingBox="21881,12024 24822,11307 25267,13130 22325,13847"/>
            </emma:interpretation>
          </emma:emma>
        </inkml:annotationXML>
        <inkml:trace contextRef="#ctx0" brushRef="#br0" timeOffset="6651.1906">19883 10695 1566 0,'0'-28'69'0,"0"16"15"0,0-4-68 0,0 3-16 0,5 1 0 0,-5 4 0 16,0-4 54-16,0 12 7 0,0 0 2 0,0 0 0 15,0 0-10-15,0 0-1 0,-9 4-1 0,-5 12 0 16,-4 5-21-16,-5 11-4 0,-9 8-1 0,-4 17 0 15,-5 4 7-15,-5 8 0 0,-8 3 1 0,4 5 0 16,4 0-15-16,1 8-3 0,-1-4-1 0,1 0 0 16,13 0 5-16,0-8 1 0,14-4 0 0,-1-1 0 15,10-7-10-15,9 0-2 0,0-4 0 0,9 3 0 16,5 1-8-16,4-4 0 0,5-5 0 0,4-11 0 16,1-1-28-16,-5-7-8 15,8-5-2-15,1-8-962 0</inkml:trace>
        <inkml:trace contextRef="#ctx0" brushRef="#br0" timeOffset="8790.1871">20630 11092 633 0,'0'0'56'0,"0"-8"-44"0,0 0-12 0,5-4 0 0,-5 3 40 0,0 1 7 15,4 0 1-15,-4 8 0 0,0-12-13 0,0 12-3 16,0-8 0-16,0 0 0 0,0 0-11 0,-4 4-2 16,4-8-1-16,-5 8 0 0,1-4-3 0,4 8-1 15,0-9 0-15,-5 1 0 0,5 4-14 0,0 4 0 16,0-12 8-16,0 4-8 0,0 0 0 0,0-4 0 15,5 4 0-15,-1-4 0 0,5-1 0 0,-4 1 0 16,-1 0 0-16,5 0 0 0,1 0 38 0,-6 0 11 16,5 0 3-16,0-1 0 0,-4 5 18 0,-1-4 4 15,-4 12 1-15,5-8 0 0,-5 8-11 0,9-8-3 16,-9-4 0-16,0 4 0 0,0 8-15 0,0 0-3 16,0 0-1-16,0 0 0 0,0 0-31 0,0 0-11 0,5-8 0 15,-5 8 9-15,0 0-9 0,0 0 0 0,0 0 0 16,0 0 0-16,0 0 0 0,0 0 0 0,0 0 0 0,0 0 0 15,0 0 0-15,0 0 0 0,0 0 0 0,0 0 0 16,0 0 0-16,0 0 15 0,0 0-1 0,0 0 0 16,-5 8 26-16,5 4 6 0,0-4 1 0,-4 4 0 15,4 0-20-15,0 0-4 0,-5 5-1 0,0-5 0 16,5 0-22-16,-4 4 8 0,-1 0-8 0,1 1 0 16,-1-1 0-16,5 4 0 0,-4 0 0 0,-1 4 0 15,1 5 0-15,4-1 0 0,0 4 0 0,0 1-8 16,-5 3 8-16,5 5 0 0,-9 3 0 0,4 5 0 15,1 3 0-15,-1 5 12 0,-4-4-2 0,0 3-1 16,0-3 11-16,0 0 3 0,-5-1 0 0,5-3 0 16,0-1-8-16,0-3-2 0,-5-5 0 0,10 5 0 15,-5-1-13-15,-1-3 8 0,6-1-8 0,4 5 0 0,0-9 8 16,4 1-8-16,1-5 0 0,4 0 0 0,0-7 0 16,5-5 0-16,9-8-11 0,-5 0 11 15,9-4-46-15,5-4-2 0,0-8 0 0,4 0-608 16,10 0-121-16</inkml:trace>
        <inkml:trace contextRef="#ctx0" brushRef="#br0" timeOffset="7510.6101">21814 10238 2120 0,'0'0'47'0,"9"-4"9"0,9 4 3 0,0 4 0 0,1 4-47 0,8 12-12 0,0 5 0 0,1 11 0 15,3 4 54-15,-3 17 9 0,-1 8 1 0,0 12 1 0,-8 12-8 0,-6 4-1 16,1 0-1-16,-10 4 0 0,-8 0-33 0,-5 4-6 16,-5 9-2-16,-4-9 0 0,-5 4-2 0,-4-12 0 15,0-4 0-15,-10-8 0 16,-4 0-38-16,-4-4-8 0,-5-8-2 0,-5 4-726 16,0-9-146-16</inkml:trace>
        <inkml:trace contextRef="#ctx0" brushRef="#br0" timeOffset="6924.5805">20252 11440 1382 0,'-4'-8'123'0,"-1"0"-99"16,1-4-24-16,4 4 0 0,0-5 94 0,0 1 14 16,4 4 2-16,1 0 1 0,4 4-19 0,4 0-3 0,1 0-1 0,4 0 0 15,5 4-37-15,4-4-8 0,5 0-2 0,5 0 0 16,8-4 5-16,-4 0 1 0,5-1 0 0,4 1 0 16,-5 0-15-16,10-4-4 0,0 0 0 0,-1 0 0 31,5 0-52-31,1 4-10 0,-6-9-2 0,1 5-1046 0</inkml:trace>
        <inkml:trace contextRef="#ctx0" brushRef="#br0" timeOffset="7201.8646">20785 10582 1785 0,'0'0'79'0,"0"0"17"0,0-8-77 0,0 8-19 15,0 0 0-15,0 0 0 0,0 0 80 0,4 12 12 16,1 8 2-16,-5 9 1 0,5 11-39 0,-1 13-8 16,-4-1-2-16,-4 9 0 0,4 4-14 0,-5 8-2 15,0-5-1-15,1 5 0 0,4 4-3 0,-5 8-1 16,1 0 0-16,-1-4 0 0,1 0-25 0,-1 0 0 15,1-4 0-15,-10 0 0 16,0-4-211-16,1-5-47 0</inkml:trace>
      </inkml:traceGroup>
      <inkml:traceGroup>
        <inkml:annotationXML>
          <emma:emma xmlns:emma="http://www.w3.org/2003/04/emma" version="1.0">
            <emma:interpretation id="{0A9FF616-2CFD-4025-84FA-C088776DCFAA}" emma:medium="tactile" emma:mode="ink">
              <msink:context xmlns:msink="http://schemas.microsoft.com/ink/2010/main" type="line" rotatedBoundingBox="25890,11248 26366,11132 26872,13205 26396,13322"/>
            </emma:interpretation>
          </emma:emma>
        </inkml:annotationXML>
        <inkml:traceGroup>
          <inkml:annotationXML>
            <emma:emma xmlns:emma="http://www.w3.org/2003/04/emma" version="1.0">
              <emma:interpretation id="{C856109F-2951-4798-89AD-D86C0A2B753F}" emma:medium="tactile" emma:mode="ink">
                <msink:context xmlns:msink="http://schemas.microsoft.com/ink/2010/main" type="inkWord" rotatedBoundingBox="25890,11248 26366,11132 26872,13205 26396,13322"/>
              </emma:interpretation>
              <emma:one-of disjunction-type="recognition" id="oneOf3">
                <emma:interpretation id="interp11" emma:lang="" emma:confidence="0">
                  <emma:literal>,</emma:literal>
                </emma:interpretation>
                <emma:interpretation id="interp12" emma:lang="" emma:confidence="0">
                  <emma:literal>.</emma:literal>
                </emma:interpretation>
                <emma:interpretation id="interp13" emma:lang="" emma:confidence="0">
                  <emma:literal>1</emma:literal>
                </emma:interpretation>
                <emma:interpretation id="interp14" emma:lang="" emma:confidence="0">
                  <emma:literal>l</emma:literal>
                </emma:interpretation>
                <emma:interpretation id="interp15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9318.2476">23439 10024 1324 0,'5'-33'59'0,"-5"21"12"0,9 0-57 0,-5 0-14 0,1 0 0 0,4 3 0 15,-4 1 24-15,4 0 3 0,-9 8 0 0,0 0 0 16,0 0 54-16,0 0 11 0,9 4 3 0,0 13 0 16,-4-1-27-16,4 12-6 0,0 13-1 0,0 7 0 15,-5 9 7-15,1 7 0 0,-1 9 1 0,1 8 0 16,-5 4 2-16,0 16 0 0,-5 13 0 0,1-1 0 16,-1 0-38-16,5 5-7 0,-4 3-2 0,-1 1 0 15,5-9-15-15,0-4-9 0,5-8 10 0,-5-8-10 31,0-4-17-31,4 4-10 0,-4-3-1 0,-4-1-723 0,-1 4-144 0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7:31.15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266D3AB-AF13-4F10-9991-C5E23958BF62}" emma:medium="tactile" emma:mode="ink">
          <msink:context xmlns:msink="http://schemas.microsoft.com/ink/2010/main" type="writingRegion" rotatedBoundingBox="2676,729 29365,-491 29909,11421 3220,12642"/>
        </emma:interpretation>
      </emma:emma>
    </inkml:annotationXML>
    <inkml:traceGroup>
      <inkml:annotationXML>
        <emma:emma xmlns:emma="http://www.w3.org/2003/04/emma" version="1.0">
          <emma:interpretation id="{AB9C3203-9B86-42A8-8134-310647036BDA}" emma:medium="tactile" emma:mode="ink">
            <msink:context xmlns:msink="http://schemas.microsoft.com/ink/2010/main" type="paragraph" rotatedBoundingBox="2676,729 19956,-61 20058,2176 2778,29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AE2E6A-21A3-4EFB-AB1D-5C00F6A6CD57}" emma:medium="tactile" emma:mode="ink">
              <msink:context xmlns:msink="http://schemas.microsoft.com/ink/2010/main" type="line" rotatedBoundingBox="2676,729 19956,-61 20058,2176 2778,2966"/>
            </emma:interpretation>
          </emma:emma>
        </inkml:annotationXML>
        <inkml:traceGroup>
          <inkml:annotationXML>
            <emma:emma xmlns:emma="http://www.w3.org/2003/04/emma" version="1.0">
              <emma:interpretation id="{3D7925F6-CFD3-4CA0-9FF8-7814E820A647}" emma:medium="tactile" emma:mode="ink">
                <msink:context xmlns:msink="http://schemas.microsoft.com/ink/2010/main" type="inkWord" rotatedBoundingBox="2678,782 7525,560 7624,2745 2778,296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-37 1074 1152 0,'0'0'102'16,"0"0"-82"-16,9-4-20 0,-5-8 0 0,5 4 85 0,1-4 13 15,-1 4 2-15,4 4 1 0,1-4-20 0,0 0-4 16,4 4-1-16,9 0 0 0,-4 0-51 0,4 8-10 16,5-4-3-16,-5 8 0 15,10 0-43-15,-10 0-9 0,5 4-1 0</inkml:trace>
          <inkml:trace contextRef="#ctx0" brushRef="#br0" timeOffset="-228.6822">4 662 1105 0,'0'0'48'0,"0"0"12"0,9-8-48 0,0 3-12 16,5-3 0-16,-1 0 0 0,10 0 60 0,-5-4 9 15,0 0 3-15,10 0 0 0,4 0-13 0,4 0-3 0,-4-1 0 0,0 5 0 16,-5 0-43-16,5 4-13 0,-5-4 0 16,1 4 8-16,-1 0-8 0,-4 0 0 0,4 4-8 15,-4 0 8-15,-5-8-15 0,5 8 3 0,-5 8 0 0,0-8 0 32,0 0-50-32,-4 0-10 0,0 0-1 0</inkml:trace>
          <inkml:trace contextRef="#ctx0" brushRef="#br0" timeOffset="-504.1695">-1 253 864 0,'0'0'76'0,"0"0"-60"0,0 0-16 0,0 0 0 16,0 0 85-16,0 0 15 0,0 0 2 0,0 0 1 16,0 0-19-16,-4-12-3 0,4 12-1 0,0 0 0 15,0 0-46-15,0 0-10 0,4-8-1 0,1-4-1 16,8 7-3-16,1 1-1 0,0-8 0 0,4 4 0 16,5 0-5-16,9-4-1 0,-5 4 0 0,9-4 0 15,-4-4 10-15,5-1 2 0,-6 1 0 0,6 4 0 16,-5 4-13-16,0-12-3 0,-1 8 0 0,-3 3 0 15,-1 1-8-15,0 0-11 0,-4 4 3 0,0 4 0 16,0-12-6-16,4 8-1 0,-4 0 0 0,-5 4 0 16,0 0-17-16,0 0-4 0,-8 0-1 15,3 4-457-15,-8 4-91 0</inkml:trace>
          <inkml:trace contextRef="#ctx0" brushRef="#br0" timeOffset="520.5818">1360 403 288 0,'0'0'25'0,"-9"-8"-25"0,0-1 0 0,0 5 0 15,5-4 270-15,-6 4 49 0,-3-4 9 0,4 8 3 16,4-12-213-16,5 12-42 0,-9 0-9 0,4-4-2 16,-4 4-34-16,0 0-7 0,-4 0-2 0,4 4 0 15,-5 8-32-15,0-8-6 0,1 12-2 0,-1-8 0 16,-9 9 18-16,5 3-10 0,-5 4 10 0,5-4-8 16,0 5 8-16,-10 11 0 0,6-12 0 0,-1 13 0 0,0 3 0 15,-4 1 0-15,-1-1 0 0,6 1-8 16,8 3 8-16,0-7-13 0,1-1 5 0,4-8 8 0,0-3-17 15,4-1 4-15,10-12 1 0,-1 0 0 0,-4-12-2 16,0 0 0-16,14-4 0 0,4 0 0 0,-4 0 14 16,8-12 0-16,1-4 0 0,4-5-9 0,-4-11 29 0,5 4 7 15,-6-5 1-15,10-3 0 0,-5-1 9 0,5-3 3 16,-4 3 0-16,4-3 0 0,-1-1-6 0,-3 5-1 16,-1-5 0-16,-4 9 0 0,9-1 2 0,-10 9 0 15,-3 8 0-15,-10 0 0 0,0 7-3 0,0 1 0 16,-4 12 0-16,-5 0 0 0,0 0-9 0,0 21-3 15,-5 3 0-15,-4 12 0 0,-5 9-9 0,-4 11-3 16,0-3 0-16,-10 16 0 0,6 8-8 0,-10 4 0 16,-5 4 0-16,6 0 0 0,-6 0 0 0,1 0 0 15,-1-8-8-15,5-1 8 0,-4-3-20 0,9-8 0 0,-1 0 0 0,1-5 0 32,4-7-40-32,0-8-7 0,5-5-1 0</inkml:trace>
          <inkml:trace contextRef="#ctx0" brushRef="#br0" timeOffset="883.0621">1766 649 1324 0,'4'-20'118'0,"-4"12"-94"0,0-8-24 0,0 12 0 0,0-12 102 0,5 8 16 16,-5 8 3-16,9-4 1 0,0 4-87 0,0 4-18 16,-4 4-3-16,-1 8-1 0,-4-4-13 0,0 8 0 15,0 13 0-15,-4 3 0 0,-1 17 0 0,1 3 0 16,-1 1 0-16,5 4 0 0,-5-5 0 0,1-3 0 16,-1 0 0-16,10-9 0 0,-1-3 0 0,6-5 9 15,-1-4-9-15,0-7 8 0,0-1-8 0,4-8 0 16,1-4 0-16,0-8 0 0,4-4 9 0,-4-4 0 15,4-8 0-15,0-4 0 0,0-4 46 0,1-9 9 16,8-3 1-16,0-8 1 0,-4-1-18 0,0-7-3 16,-5-5-1-16,5 4 0 0,4-11-53 0,-4 3-11 15,-1-8-3-15,1 5 0 16,5 3-68-16,-6-4-13 0,1 0-4 0</inkml:trace>
          <inkml:trace contextRef="#ctx0" brushRef="#br0" timeOffset="1529.9383">3040 565 921 0,'5'-21'82'0,"0"13"-66"0,-5-4-16 0,0 0 0 16,4 0 64-16,-4 4 10 0,-4-4 2 0,4 12 0 15,0-9 20-15,-5 9 4 0,-4 0 0 0,-9 0 1 16,-1 0-71-16,-3 9-14 0,3 7-4 0,-8 4 0 15,-5 8-12-15,0 9 0 0,1 3 0 0,-1 9 0 16,-5 3 0-16,10 1 0 0,0 4 0 0,8-5 0 16,1-3-8-16,9-1 8 0,0-11-12 0,0-1 12 15,9-7 0-15,0-1 0 0,4-8 0 0,-4-4 0 16,10-8 0-16,-10-8-10 0,0 0 0 0,9 0 0 16,4-8 10-16,1-4 0 0,0-8 8 0,4-4-8 15,0-9 11-15,5-3-3 0,-5-1 0 0,9-3 0 16,-4-5 4-16,0 1 0 0,0-1 0 0,-1-7 0 0,6 11 5 15,-6-3 2-15,-3-1 0 0,3 9 0 0,1 3 18 0,-5 9 4 16,-4 4 1-16,-5 4 0 0,0 12-3 0,-9 4-1 16,0 0 0-16,0 0 0 0,9 16-26 0,-4 4-12 15,-5 8 10-15,5 5-10 0,-10 3 0 0,5 5-20 16,0 3 4-16,0 1 0 16,0-1-143-16,0 1-28 0</inkml:trace>
          <inkml:trace contextRef="#ctx0" brushRef="#br0" timeOffset="1818.3066">3355 71 1382 0,'0'-20'123'0,"4"-5"-99"0,1 1-24 0,4 0 0 16,-5 3 62-16,5 1 7 0,5 0 2 0,0 4 0 15,-1 8-1-15,1-8 0 0,4 11 0 0,0-7 0 16,1 12-49-16,-1 0-9 0,-4 0-3 0,-1 4 0 16,1 9-9-16,-5 3 0 0,5-8 0 0,-10 12-11 15,-8 0 11-15,4 9 0 0,-5 3 0 0,1 8 0 16,4 1 0-16,-5 12-8 0,0 7 8 0,5 5 0 16,-9 4 0-16,5 4 0 0,-5-5 12 0,4 5-4 15,5 4-8-15,-4-8 8 0,4 0-8 0,4 4 8 16,-4-17-33-16,5 5-7 0,-1-12 0 0,1-5-796 15</inkml:trace>
          <inkml:trace contextRef="#ctx0" brushRef="#br0" timeOffset="5294.3133">3427-83 1004 0,'0'0'22'0,"0"0"5"0,0 0 1 0,0 0 0 0,0 0-28 0,0 0 0 0,0-4 0 0,5-8 0 16,0 4 63-16,-5 8 7 0,4 0 2 0,1-12 0 16,-1 3-30-16,5 1-6 0,0 0 0 0,-4 4-1 15,4-8 11-15,0 4 2 0,0 4 1 0,-4-4 0 16,-5 8-18-16,0 0-4 0,0 0-1 0,0 0 0 15,0 0-12-15,0 0-2 0,0 0-1 0,0 0 0 16,0 0 2-16,0 0 1 0,0 0 0 0,0 0 0 16,0 0-6-16,-5 12-8 0,1-4 11 0,-1 4-11 15,-4 8 8-15,0 1-8 0,4-1 0 0,-4 0 0 0,5 4 0 16,-1 9 0-16,5 3 8 0,0 1-8 16,0 3 13-16,0-3-1 0,0 3 0 0,0-4 0 0,5 1-4 15,-1-1 0-15,1 1-8 0,-1-1 12 0,1-3 0 16,-1-1-1-16,-4 4 0 0,0 1 0 0,-4-5-11 0,-1-8 8 15,1 5-8-15,-5-5 8 0,4-4-8 0,-4 0 0 16,5-3 0-16,-1-1 8 0,0-12-8 0,1 0 0 16,4-4 0-16,0 0 0 0,0 0 14 0,0 0-2 15,-9-8-1-15,4-4 0 0,1-9 10 0,4 5 3 16,0-4 0-16,0-4 0 0,0 0-10 0,0-5-2 16,4 5 0-16,1-8 0 0,-1 3-12 0,1-3 9 15,-1 3-9-15,-4 1 8 0,0 0-8 0,0 0-12 16,0-1 2-16,5 5 1 0,-5-4 9 0,5 3 0 15,-5 1 0-15,0 0 0 0,0-1 0 0,0 1 0 16,0 4 0-16,0-8-8 0,4 3 8 0,-4 5 0 16,5-4 0-16,-1 0 0 0,1 3 0 0,4 1 0 0,0 0 0 15,0 4-8-15,0-5 8 0,0 9 0 0,-4-12 0 16,-1 8 0-16,1 8 0 0,-1-4 8 0,1 3-8 0,0 1 8 16,-5 8-8-16,0 0 0 0,-5-4 0 0,5 4 0 15,0 0 0-15,0 0 0 0,-5 0 10 0,5 0-10 16,-13 4 9-16,8 4-9 0,5-8 8 0,-9 9-8 15,9 3 0-15,-4 4 0 0,-1 4 0 0,5 0 0 16,-5 1 0-16,5 3 0 0,0 4 0 0,0 1 0 16,0 3 12-16,0 4 1 0,-4 1 0 0,4 3 0 15,0 5 13-15,0-1 2 0,0 1 1 0,0-1 0 16,0 5-29-16,0-1 8 0,0 1-8 0,0 0 0 16,-5 7-23-16,5-3-7 0,-4 3-2 15,-1 5-615-15,-4 4-123 0</inkml:trace>
          <inkml:trace contextRef="#ctx0" brushRef="#br0" timeOffset="2075.625">3760-338 1915 0,'0'0'42'0,"0"0"9"0,0 0 1 0,0 0 2 0,9 12-43 0,5 0-11 16,-1 9 0-16,1 3 0 0,0 8 27 0,-1 1 3 0,-4 3 1 16,5 4 0-16,0 5-31 0,-1 8 0 0,-4-1 0 0,0 9 0 15,1-13 0-15,-1 13 0 0,4-12 0 0,-8 3 0 31,-1 1-80-31,1-4-23 0,-5-5-4 0,-5 9-1 0</inkml:trace>
          <inkml:trace contextRef="#ctx0" brushRef="#br0" timeOffset="2594.0644">4124 212 2026 0,'-14'-12'44'0,"14"12"10"0,0 0 2 0,0 0 1 0,0 0-45 0,0 0-12 15,0 0 0-15,9 12 0 0,-4-3 0 0,9 3 0 16,-1 8 0-16,1 4 0 0,0 5 0 0,4-1 0 16,-4 8 0-16,-1-3 0 0,1-5-16 0,4 0-3 15,0-3 0-15,0-5 0 0,1-4 7 0,-1-4 2 16,-4-4 0-16,-1 0 0 0,1-4 10 0,0-4 0 15,-14 0 0-15,13-4-8 0,-4-4 8 0,0 0 0 16,5-4 0-16,0-4 0 0,-1 4 0 0,1-9-12 16,0 1 12-16,-1-4-12 0,1 0-6 0,4 3-2 15,-4-7 0-15,9 4 0 0,-10 4 10 0,5 3 2 16,-8 5 0-16,3 4 0 0,-4 8 8 0,5 8 8 16,-5 4-8-16,5 5 11 0,-5 3 15 0,-5 12 3 15,10-4 1-15,-9 9 0 0,-1 7 6 0,1 1 0 0,-5-1 1 16,0 17 0-16,0-8 18 0,-5 3 3 0,1 5 1 0,-1 4 0 15,5-8-9-15,-9 3-2 0,-5-3 0 0,1 4 0 16,4-1-19-16,-5-3-4 0,0 4-1 0,-4-1 0 16,0 5-15-16,0-4-9 0,-5 4 10 0,0-17-10 15,-4 1 0-15,4-5 0 0,-4-3 0 0,-1-9 0 16,1-4 0-16,0-3 0 0,-1-5 0 0,6-8 0 16,3-4 11-16,1-8-11 0,5 0 12 0,3-8-12 15,1 0 16-15,5-8-4 0,8-8-1 0,5-5 0 16,5-3 17-16,9-9 3 0,0-3 1 0,9-1 0 15,4-7-32-15,9-1 0 0,1 0 0 0,4 1 0 16,-4-1-96-16,4 1-24 0,0-5-6 0</inkml:trace>
          <inkml:trace contextRef="#ctx0" brushRef="#br0" timeOffset="6305.8779">45 257 500 0,'0'0'22'0,"0"0"5"0,0 0-27 0,0 0 0 15,0 0 0-15,0 0 0 0,4-4 41 0,5 4 3 16,0-8 1-16,5 4 0 0,-14 4 34 0,0-8 6 15,0 8 2-15,0 0 0 0,5-12-9 0,-5 12-2 16,0-9 0-16,0-3 0 0,0 12-8 0,0 0-1 16,0 0-1-16,0 0 0 0,0-8-14 0,0 8-4 15,0 0 0-15,0 0 0 0,-5 0-24 0,5 0-6 16,0 0-1-16,0 0 0 0,0 0 1 0,0 0 0 16,0 0 0-16,0 4 0 0,0 12-6 0,0-12 0 15,0 13-1-15,0-9 0 0,-9 4-11 0,4-4 0 16,-4 4 0-16,5 4 8 0,-1 5 5 0,-4-1 1 15,0 4 0-15,0 4 0 0,0 9 6 0,0 3 2 16,0 1 0-16,-1 3 0 0,6 5-10 0,-1-1-3 16,1 1 0-16,-1 12 0 0,-4-13-9 0,5 5 10 15,-5-1-10-15,-1 5 10 0,6-12-10 0,-5 3 0 16,4-7 0-16,1-5 8 0,-1-4-8 0,1-3 0 16,-6-9 0-16,10 0 8 0,-4-4-8 0,-1-3-12 0,5-5 2 15,0-8 1 1,0 0-164-16,0 0-33 0</inkml:trace>
          <inkml:trace contextRef="#ctx0" brushRef="#br0" timeOffset="6730.6241">-46 969 792 0,'0'0'35'0,"0"12"7"0,-5-8-34 0,1 0-8 15,-1 5 0-15,0-1 0 0,-4 4 61 0,0-4 11 16,5-4 1-16,-1 4 1 0,5 4-24 0,-4-8-5 16,4-4-1-16,0 0 0 0,0 0-16 0,0 16-4 15,0-12-1-15,0-4 0 0,4 9 9 0,-4-9 1 16,0 12 1-16,0-12 0 0,0 0-16 0,5 8-3 16,-5-8-1-16,0 0 0 0,0 0 16 0,0 0 3 15,0 0 1-15,0 0 0 0,0 0-2 0,0 0-1 16,0 0 0-16,0 0 0 0,0 0-7 0,0 0-2 15,0 0 0-15,0 0 0 0,0 0-34 0,0 0-6 16,0 0-2-16,0 0 0 0,0 0 20 0,0 0 0 16,0 0 0-16,0 0 0 0,0 0 14 0,0 0 6 15,0 0 2-15,0 0 0 0,0 0-12 0,0 0-2 16,0 0-8-16,0 0 12 0,0 0 20 0,0 0 4 16,0 0 1-16,0 0 0 0,0 0-7 0,0 0-2 15,9 0 0-15,4 0 0 0,1 0 3 0,0 0 0 0,4-4 0 16,5 4 0-16,-1-4 1 0,-3 0 1 0,3 4 0 15,1-8 0-15,0 8-16 0,4 8-3 0,1-8-1 16,3 0 0 0,-3 4-99-16,-1 0-20 0,-4-4-4 0,4 0-814 0</inkml:trace>
        </inkml:traceGroup>
        <inkml:traceGroup>
          <inkml:annotationXML>
            <emma:emma xmlns:emma="http://www.w3.org/2003/04/emma" version="1.0">
              <emma:interpretation id="{2360F247-7837-42D0-8341-34422AF83D20}" emma:medium="tactile" emma:mode="ink">
                <msink:context xmlns:msink="http://schemas.microsoft.com/ink/2010/main" type="inkWord" rotatedBoundingBox="9484,426 13876,226 13949,1840 9558,204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570.5387">7707-107 1429 0,'0'0'63'0,"0"0"13"0,-9-12-60 0,4 8-16 0,5 4 0 0,-4-5 0 16,4 5 89-16,0 0 15 0,0 0 4 0,-9 0 0 15,0 5-68-15,4 11-12 0,-4-4-4 0,4 8 0 16,-4 8-13-16,0 9-3 0,0 7-8 0,0 9 12 16,0 4 12-16,4 3 3 0,-4 1 0 0,5 4 0 15,-5 0-12-15,-1-5-3 0,1 1 0 0,5 0 0 16,-5-5 0-16,0 1 0 0,0 4 0 0,-1-13 0 15,1-3-12-15,-4-1 9 0,4-7-9 0,-5-1 8 16,0-16-8-16,5 5 10 0,-9-5-10 0,9-4 10 16,-5-4-2-16,5-4-8 0,0 0 12 0,-5-8-4 0,5 0-8 15,0-8 10-15,5 0-10 0,-10-4 10 0,5-4-2 0,0-12 0 16,0-1 0-16,-1-7 0 0,6-9 4 16,-1 1 1-16,5-9 0 0,5-4 0 0,-1-3-13 15,1-1 0-15,9-4 8 0,4 1-8 0,0-9 0 0,9 4-8 16,1-4 8-16,4 4-13 0,4 9 13 0,5 3-9 15,0 4 9-15,4 5-8 0,-8 3 8 0,4 9 0 16,0 7 8-16,4-3-8 0,-8 12 0 0,4 4-8 16,-9 4 0-16,0 7 0 0,-5 5 8 0,-4 0 0 15,-10 5 0-15,1 7 0 0,0-4 0 0,-10 4 0 16,-4 4 0-16,-4 4 0 0,-6 5 0 0,-3 3 0 16,-1 0 0-16,-9 5 0 0,-4 3 0 0,4-4 0 15,-4 9 0-15,0-9 0 16,-1 5-32-16,1-5-4 0,0 5 0 0,-1-1-599 15,6 0-119-15</inkml:trace>
          <inkml:trace contextRef="#ctx0" brushRef="#br0" timeOffset="9090.218">8408 180 230 0,'18'0'10'16,"-18"0"2"-16,0 0-12 0,10-8 0 0,8 0 0 0,-5 0 0 0,1 4 264 0,4-4 51 16,-4 4 9-16,4-5 3 0,-4 1-211 0,-5 4-41 15,-9 4-9-15,0 0-2 0,9-8-16 0,-9 8-4 16,0 0-1-16,5-8 0 0,-5 0 17 0,-5 0 4 16,0 4 1-16,5 4 0 0,0 0-23 0,0 0-5 15,-9-12-1-15,5 12 0 0,-5 0-24 0,9 0-12 16,0 0 10-16,0 0-10 0,-9 0 0 0,4 12 0 15,-4-12 0-15,9 0 0 0,-5 4 0 0,-4 0 0 16,0 8 0-16,0-8 0 0,5 0 0 0,-6 4 0 16,1-4-8-16,-4 9 8 0,-1 3 0 0,0 4 0 15,-8 0 0-15,-1 9 0 0,0 3 0 0,0 0 0 16,0 5 0-16,5 3 0 0,-9 1 0 0,4-5 0 16,5 5 0-16,0-1 0 0,4-12 0 0,0 5 0 15,5-5 0-15,0-4 0 0,5-8 0 0,4 1-10 16,0-1 10-16,0-16-8 0,0 0 8 0,0 0 0 0,13 0 8 15,-4-12-8-15,14 4 8 0,0-13-8 0,0 1 8 0,4-12-8 16,0-1 0-16,5-3 9 0,5 8-9 0,-5-13 0 16,4-3 24-16,-4 7-3 0,-5-3 0 0,5 3 0 15,-5 1-21-15,-8 0 0 0,-1 7 0 0,-5 9 0 16,1 0-16-16,0 4 3 0,-14 7 0 0,0 9 0 16,0 0 23-16,0 0 5 0,-5 13 1 0,-4 3 0 15,-5 12-16-15,1 0 0 0,-1 1 0 0,10 3 0 16,-6 5 0-16,1-5-16 0,9 0 3 0,0-3 1 15,0-1 1-15,5 0 1 0,-1-3 0 0,1 3-640 16,4-8-128-16</inkml:trace>
          <inkml:trace contextRef="#ctx0" brushRef="#br0" timeOffset="9376.3391">9469-237 1857 0,'0'0'40'0,"0"0"9"0,0 0 2 0,0 0 2 0,0 0-42 0,0 0-11 16,0 0 0-16,0 0 0 0,0 0 24 0,-5 0 2 15,-4 8 1-15,-4 4 0 0,-1-3 1 0,-4 7 0 0,4 0 0 0,-4 12 0 16,0-8 0-16,0 13 0 0,-1 3 0 0,1 5 0 15,4-1 0-15,1 5 0 0,-1-1 0 0,5 5 0 16,4 3-16-16,-4-7-4 0,5-1 0 0,4 1 0 16,0 4-17-16,0-5-4 0,0 1-1 0,0 3-655 15,0-3-131-15</inkml:trace>
          <inkml:trace contextRef="#ctx0" brushRef="#br0" timeOffset="9730.7734">9569 407 691 0,'0'0'61'0,"0"0"-49"15,0 0-12-15,5-4 0 0,8-4 224 0,-3-1 43 16,3-3 8-16,1 4 1 0,4-4-177 0,5 0-36 16,-5-4-7-16,5 0-2 0,0-1-37 0,-1 1-7 15,6-4-2-15,-10 4 0 0,0 0-8 0,0-5 0 16,5 9 0-16,-9-8 0 0,-1 4 8 0,1 0-8 15,0 3 8-15,-5-7-8 0,4 8 11 0,-3 0-3 16,-6-4-8-16,1 4 12 0,-1-1-12 0,-4 5-16 16,-4 0 3-16,4 4 1 0,-5-4 35 0,-4 4 7 15,0-4 2-15,-5 8 0 0,1 0-32 0,-1 4 0 16,-4 0 0-16,-5 8-10 0,0 0 21 0,0 1 4 16,1 3 1-16,3 4 0 0,1 4 10 0,-5 5 2 15,5-1 1-15,5 0 0 0,-6 1-15 0,6 3-3 16,4-12-1-16,4 8 0 0,0-7-10 0,1 3 10 15,4-4-10-15,4 0 10 0,1 1-10 0,4 3 8 16,5-4-8-16,-5 0 8 16,5 1-44-16,-1-1-8 0,1 0-3 0,4-8 0 0</inkml:trace>
          <inkml:trace contextRef="#ctx0" brushRef="#br0" timeOffset="8063.0151">7079 2 403 0,'0'-8'36'0,"-5"0"-36"15,1-4 0-15,4 0 0 0,0 3 204 0,0-7 35 16,0 4 6-16,0 0 2 0,9 0-102 0,-9 4-20 16,4-4-4-16,-4 3-1 0,-4 1-64 0,4 4-14 15,0 4-2-15,0 0-1 0,-5-4-31 0,-4 4-8 0,0 0 0 0,0 4 0 16,-5 8 0-16,1 1 0 0,-10 3 0 15,0 4 8-15,0 0-8 0,1 5 0 0,-6-1 0 0,5 8 0 16,-4-7 0-16,4 3 0 0,-4 0 0 0,9-12 0 16,-5 5 0-16,9-1 0 0,1 0 0 0,4 0 0 15,0-4 0-15,4 1 0 0,0 3 0 0,5-4 0 16,5 4 0-16,0 1-8 0,4-1 8 16,-5 0 0-16,5 0-8 0,5 0 8 0,0 1-8 0,-1-5 8 15,1 8-12-15,0-16 2 0,-1 8 1 0,1 1 0 16,-5-13 9-16,0 4-8 0,0 0 8 0,-9-8-8 15,5 8 8-15,-5-8 11 0,0 0-3 0,0 12 0 16,0-4 30-16,0-8 6 0,0 0 0 0,-5 8 1 16,-4 4-1-16,5-3 0 0,-6 3 0 0,1-4 0 0,-4 4-25 15,-1-4-6-15,0 4-1 0,1-4 0 0,4 4-12 16,0-4 0-16,-5 5 8 0,0-5-8 0,5 4 0 0,0-4-12 16,-5 0 3-16,10 0 0 15,-1 0-31-15,1 0-5 0,4 0-2 0,0 5 0 16,0-13-157-16,0 8-32 0</inkml:trace>
          <inkml:trace contextRef="#ctx0" brushRef="#br0" timeOffset="10597.125">10616 127 921 0,'-13'-16'40'0,"13"8"10"15,-5-4-40-15,5-4-10 0,-4 4 0 0,4-9 0 16,-5 9 210-16,0 4 40 0,1-8 8 0,-1 12 2 0,-4-4-164 0,9 4-33 16,0 4-7-16,-4-4 0 0,-5 4-34 0,-1 4-6 15,1 0-2-15,-4 4 0 0,-5 12-14 0,4-8 0 16,-4 5 8-16,-1 7-8 0,1 8 0 0,0 5 0 15,-5-1 0-15,5 9 0 0,0-1 0 0,4 9 0 16,1-13 0-16,-1 5 0 0,5-1 0 0,0-15 0 16,4 7 0-16,5-4 0 0,-4-7 0 0,8-5 0 15,1 0 0-15,-1-8 0 0,5 4 0 0,0-16 0 16,5 8 0-16,0-8 0 0,-1 0 0 0,6-8 0 16,-1-4 0-16,0 4 0 0,0-12 0 0,5 4 8 15,0-9-8-15,4 1 9 0,-9 0 17 0,5-17 3 16,9 1 1-16,-5-5 0 0,5 1-4 0,0-9-1 15,0-3 0-15,0-5 0 0,0-4-17 0,-1 0-8 16,-3 1 0-16,-1-1 8 0,-4-8-8 0,0 4 0 0,-1-8 0 16,-3 5 0-16,-1 7 0 0,-5 4 0 0,1 9 0 15,-5 11 0-15,0 1 0 0,-4 11 10 0,-1 9-2 0,1 0-8 16,-5 12 0-16,0 8 0 0,0 0 0 0,0 0 0 16,-9 12 0-16,0 8 0 0,0 4 0 0,0 9 0 15,-5-1 0-15,0 5-12 0,1 3 12 0,-1-12-12 16,5 5 4-16,0-1 8 0,0-8-13 0,0 1 5 15,4-5 8-15,0 0 0 0,5-4-9 0,-4 5 9 16,4-13 0-16,0-8 0 0,0 0 0 0,0 12 0 16,0-12-12-16,0 0 12 0,0 0-12 0,0 0 12 0,0 0 0 15,0 0 0-15,0 0 9 0,0 0-1 0,0 0 8 16,0 0 1-16,0 0 1 0,0 0 0 0,0 0-18 0,0 0 0 16,0 12 8-16,0-12-8 0,0 0 0 0,0 0 0 15,0 0 8-15,0 0-8 0,0 8 0 0,0-8 0 16,0 0 0-16,0 0 0 0,0 0 0 0,0 0 0 15,0 0 0-15,0 0 0 0,0 0 0 0,0 0 0 16,0 0 0-16,0 0 0 0,0 0 0 0,0 0 0 16,0 0 0-16,0 0 0 0,0 0 0 0,0 0 0 15,0 0 0-15,0 0 0 0,0 0 0 0,0 0 0 16,0 0 0-16,0 0 0 0,0 0 0 0,0 0 0 16,0 0 0-16,0 0 0 0,0 0 0 0,0 0 0 15,0 0 8-15,0 0-8 0,0 0 0 0,0 0 0 16,0 0 0-16,0 0 0 0,0 0 0 0,0 0 0 15,0 0 0-15,0 0 0 0,0 0 0 0,0 0 0 16,0 0 0-16,0 0 0 0,0 0 0 0,0 0 0 0,0 0 0 16,0 0 0-16,0 0 0 0,0 0 0 0,0 0 0 0,0 0 0 15,0 0 0-15,0 0 0 0,0 0 0 0,0 0 0 16,0 0 0-16,0 0 0 0,0 0 0 0,0 0 0 16,0 0 0-16,0 0 0 0,9 8 0 0,-9-8 0 15,0 0 0-15,0 0 0 0,0 0 0 0,5 12 0 16,-5-12 0-16,0 0 0 0,0 0-8 0,0 0 8 15,0 0-17-15,0 8 2 0,0-8 1 0,-5 12 0 16,5-12-102-16,0 13-21 0,-5-1-4 16</inkml:trace>
          <inkml:trace contextRef="#ctx0" brushRef="#br0" timeOffset="11641.7557">10976-156 403 0,'0'0'36'0,"0"0"-36"0,0 0 0 0,0 0 0 16,0 0 61-16,0 0 6 0,0 0 1 0,0 0 0 16,0 0-40-16,0 0-7 0,0 0-1 0,0 0-1 15,0 0-1-15,0 0 0 0,0 0 0 0,0 0 0 16,0 0-9-16,0 0-1 0,0 0-8 0,0 0 12 16,0 0-12-16,0 0 8 0,0 0-8 0,0 0 0 15,0 0 26-15,0 0-1 0,0 0 0 0,0 0 0 16,0 0 27-16,0 0 4 0,0 0 2 0,0-8 0 15,-5 0 8-15,5 0 2 0,0 0 0 0,5 0 0 0,-5 8-20 0,9-12-4 16,-9 7-1-16,0 5 0 0,5-4-19 0,-5-4-3 16,4 4-1-16,1-4 0 0,-1 8-3 0,-4-12-1 15,5 8 0-15,-5 4 0 0,0 0 16 0,0 0 4 16,0 0 0-16,0 0 0 0,0 0 18 0,0 0 4 16,0 0 1-16,0 0 0 0,0 0-12 0,0 0-3 15,0 0 0-15,-5 16 0 0,-4 8-8 0,0 1-3 16,5 3 0-16,-6 9 0 0,-3-1 1 0,4 4 0 15,0-3 0-15,-5 7 0 0,9 5-4 0,-8-13-1 16,4 9 0-16,4 3 0 0,1-7-18 0,-6-5-11 16,6 1 12-16,4-1-12 0,0 5 0 0,0-13 0 0,0 12-15 0,4-15 5 31,6-1-134-31,-1-4-26 0,4-8-6 0</inkml:trace>
        </inkml:traceGroup>
        <inkml:traceGroup>
          <inkml:annotationXML>
            <emma:emma xmlns:emma="http://www.w3.org/2003/04/emma" version="1.0">
              <emma:interpretation id="{5139545F-633A-46EC-92C6-9EFECC46E0FB}" emma:medium="tactile" emma:mode="ink">
                <msink:context xmlns:msink="http://schemas.microsoft.com/ink/2010/main" type="inkWord" rotatedBoundingBox="15539,140 19956,-61 20023,1403 15606,160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2466.4028">17040-128 345 0,'0'0'31'0,"0"0"-31"0,0 0 0 0,-9 0 0 16,5-8 152-16,4 8 25 0,0 0 5 0,0-8 1 15,0 8-88-15,0 0-18 0,0 0-3 0,4-4-1 16,-8-4-9-16,4 8-3 0,9-4 0 0,-9 4 0 16,0 0-4-16,0 0-1 0,0 0 0 0,0 0 0 15,0 0-36-15,0 0-7 0,0 0-1 0,0 0-1 16,0 0-11-16,0 0 8 0,0 0-8 0,0 0 8 15,0 0-8-15,0 0 0 0,0 0 0 0,4 12-520 16,1-4-97-16</inkml:trace>
          <inkml:trace contextRef="#ctx0" brushRef="#br0" timeOffset="14629.1561">17009 471 1594 0,'0'0'71'0,"0"0"14"0,0 0-68 0,13-12-17 16,-4 4 0-16,0 0 0 0,-9 8 71 0,9-8 10 16,1 0 3-16,-1 4 0 0,-9 4-55 0,0 0-10 15,0 0-3-15,0 0-588 16,0 0-117-16</inkml:trace>
          <inkml:trace contextRef="#ctx0" brushRef="#br0" timeOffset="14472.7405">17059-128 1918 0,'0'0'42'0,"0"0"9"0,0 0 1 0,0 0 3 0,9-8-44 0,0 0-11 0,-5 4 0 0,-4 4 0 15,9-12 84-15,-4 4 14 0,4 4 3 0,-9 4 1 16,0 0-69-16,0 0-13 0,5-4-4 0,-5 4 0 15,0 0-83-15,0 0-17 0,13 4-3 0,-4 4-554 16,-4 0-111-16</inkml:trace>
          <inkml:trace contextRef="#ctx0" brushRef="#br0" timeOffset="12541.0541">12711-123 1360 0,'4'-25'60'0,"1"13"13"0,-1-4-58 0,5-4-15 15,1-1 0-15,3 1 0 0,1 0 106 0,4 0 18 16,-4 0 4-16,4 7 1 0,0 1-58 0,-4 8-12 16,4 4-3-16,-4 4 0 0,-1 8-44 0,1 9-12 15,-5 3 0-15,-4 12 0 0,-1 9-9 0,-8 3-4 16,-1 13-1-16,-9 4 0 0,1 0 14 0,-1-1 0 15,-4 1 9-15,4 4-9 0,-4-16 13 0,4-5-3 16,1 1-1-16,4-13 0 0,-1-4-1 0,6-3 0 16,-1-9 0-16,1 0 0 0,4-12-8 0,0-8 0 0,0 0 9 0,0 0-9 15,0 0 47-15,4-8 5 16,10 0 0-16,4-8 1 0,0-8-26 0,1 3-6 16,-1-11-1-16,5 0 0 0,-1-13-4 0,6 5 0 15,-1-17-1-15,0 4 0 0,5-7-15 0,9-17 8 0,0 12-8 0,0-4 0 16,5 9 0-16,-5 3 0 0,-5 8 0 0,1 5-10 15,-6 7 1-15,-3 17 0 0,-1 0 0 0,-9 12 0 16,0 8 9-16,-8 8 0 0,-1 12 0 0,-5 9 0 16,-4 3 0-16,0 4 0 0,-4 5 0 0,-1 3-8 15,-4 1 8-15,0 7 0 0,4-11 0 0,-4 7 0 16,5-7 0-16,-1-5-12 0,1 1 12 0,4-1-12 16,0-7-99-1,9 3-20-15,-5-12-4 0</inkml:trace>
          <inkml:trace contextRef="#ctx0" brushRef="#br0" timeOffset="12895.8807">13990-128 864 0,'9'-12'38'0,"-9"12"8"0,5-8-37 0,-5 8-9 16,0 0 0-16,0 0 0 0,0 0 214 0,0 0 41 15,0 8 8-15,-9 4 1 0,4 9-165 0,-9 3-34 16,1 4-6-16,-6 9-2 0,-3 3-38 0,3 5-8 16,1-1-2-16,0 5 0 0,0 3-9 0,4-11 8 15,-4-1-8-15,9 1 8 0,4-5-8 0,1-3 8 16,4-13-8-16,0 8 8 0,4-16-8 0,5 5 0 16,-4-5 0-16,9-12 0 0,-1 0 0 0,10 0 0 15,0-12-12-15,0 3 12 0,-1-11-9 0,1 0 9 16,4 0 0-16,-8-5 0 0,-6 1 0 0,-4-8 0 0,1 3 0 0,-1-7 0 15,-9 4 0-15,0-9 0 0,-5 1 0 0,-4-5 0 16,4 1 22-16,-8 3-2 0,4-3 0 0,0 11 0 16,-5 5 15-16,0 4 2 0,5 8 1 0,-5 11 0 15,5-7-30-15,-4 12-8 0,-6 4 0 0,1 9 0 16,-9 11-132 0,0 0-32-16</inkml:trace>
          <inkml:trace contextRef="#ctx0" brushRef="#br0" timeOffset="14149.9355">14910 83 403 0,'-5'-20'36'0,"5"12"-36"0,0-5 0 0,5 1 0 16,-5 4 224-16,0-4 37 0,4 4 8 0,1-12 2 0,-5 8-125 0,0-1-25 15,0 1-5-15,0 4 0 0,0 4-86 0,-5-8-17 16,1 8-3-16,-1 0-1 0,1-4-9 0,-6 4 0 16,-3 4 0-16,-1 0 0 0,-4 4 0 0,0 4 0 15,-5-4 0-15,0 4 0 0,0 8 10 0,1-4 6 16,-6 5 2-16,6 3 0 0,-1 4 17 0,5 4 3 16,4 1 1-16,0 3 0 0,5 5-27 0,5-1-12 15,-1 4 10-15,1-3-10 0,4-5 9 0,0 5-9 16,0-9 8-16,0 4-8 0,4-11 0 0,-4-5-11 15,9 0 1-15,-4 0 0 16,-1-12-15-16,5 4-3 0,5 0-1 0,-5-8 0 0,5-8 29 0,9 0 0 16,-5-4-8-16,5-4 8 0,-1 0 0 0,6-5 0 15,-1-7 0-15,5 0 0 0,-5-5 0 0,5-7 16 0,-5 0-3 16,1-9-1-16,-1-4 16 0,0 5 4 16,-4-9 0-16,0 0 0 0,-5 1-19 0,5-5-3 0,-10 4-1 15,6-15 0-15,-6 7-9 0,1-4 10 0,-5-4-10 0,5 0 10 16,-5 9-10-16,4 11 0 0,-3-4 0 0,3 13 0 15,-8 3 0-15,4 13 0 0,0 8 0 16,-4 0 8-16,4 7-8 0,-5 5 0 0,-4 8 0 16,0 0 0-16,0 21 0 0,0-1 0 0,-4 0 0 0,-1 12 0 15,1 5 0-15,-10 3 0 0,5 9 0 0,-5 3 0 16,-4 1 0-16,0 4 0 0,4 3 0 0,-4 9 0 16,-5-8 0-16,5 8 0 0,0-9 0 0,4 9 0 15,-4 0 0-15,4-8 0 0,0 4 0 0,5-5 0 16,5-7 0-16,-1-1 0 0,5-11 0 0,5-9 0 15,-1 5 0-15,1-17 0 0,4 4 0 0,0-8 0 16,0-3 0-16,5-1 10 0,4-8-10 0,0-4 10 16,1 0-10-16,3-8 0 0,1-5 9 0,9 5-9 0,0-12 9 15,4-8-9-15,-4-5 12 0,5 1-12 0,-1-4 11 16,0-5-11-16,1-11 10 0,4 3-10 0,-9-8 20 16,-1 5-3-16,-3-5 0 0,4 4 0 0,-10 1-17 0,-3 3 0 15,-6 9 0-15,1-1 0 0,0 13 0 0,-10 0 0 16,-4 7 0-16,0 1 0 0,0 8 13 0,-4 4-1 15,-1 0 0-15,-4 8 0 0,-9 8-12 0,0-4 0 16,-5 12 0-16,-5 4 0 0,-3 5 0 0,-6 3 0 16,10 9 0-16,-5-5 0 0,5 4-8 0,4 1 8 15,-4-1 0-15,8 1 0 0,1-1 0 0,0 4 0 16,4 5 0-16,5-5 0 0,-4-7 0 0,8 3-8 16,0 5 8-16,5-9 0 0,0-4 0 0,0 1 0 0,5-5 0 15,0-4 0-15,-1-4 0 0,1 5 0 0,4-17 0 0,0 0 0 16,5 0 0-16,4-4 0 0,0-8 0 0,5 4 0 15,4-12 0-15,5-1 8 0,0-3-8 0,0 4 9 16,9-12-1-16,0-1 0 0,0-7 0 0,4-1 0 16,5 9-8-16,-4-4 0 0,-5 3 0 0,4 1 0 15,-4 8 0-15,0 4 0 0,-4 3 0 0,-6 9 0 16,-8-8 0-16,0 8 0 0,4 4 0 0,-9 4 0 16,-18-4 12-16,10 12-4 0,3-3 0 0,-4 3 0 15,0 0 0-15,-9 4-8 0,-9-8 12 0,9 4-4 16,5-4 6-16,-10 4 1 0,-8-3 0 0,-1 3 0 15,5 0 8-15,-5 0 1 0,-8 4 1 0,-6-12 0 16,1 12-10-16,4-3-3 0,0 3 0 0,-4 4 0 16,4 0-12-16,-4-8 0 0,9 9 0 0,-10-5 0 0,6 0 0 0,-6 0 0 15,6 0 0-15,-1-4-10 16,-4 9-93-16,4-13-18 0,0 8-4 0,-4 0-887 16</inkml:trace>
          <inkml:trace contextRef="#ctx0" brushRef="#br0" timeOffset="32781.1901">16922 362 856 0,'0'0'38'0,"14"0"8"0,-1 8-37 0,-13-8-9 15,0 0 0-15,0 0 0 0,0 0 78 0,5 12 14 0,-5-12 2 0,0 0 1 16,-9 0-37-16,9 0-7 0,0 0-2 0,0 0 0 15,0 0 23-15,0 0 4 16,0 0 0-16,0 0 1 0,0 0-45 0,0 0-8 0,0 0-3 16,18 0 0-16,0 0 35 0,-18 0 6 0,0 0 2 15,0 0 0-15,18 0-52 0,-18 0-12 0,0 0 0 0,0 0 0 32,10 8-51-32,-10-8-13 0,-5 13-2 0,5-9-1 0</inkml:trace>
        </inkml:traceGroup>
      </inkml:traceGroup>
    </inkml:traceGroup>
    <inkml:traceGroup>
      <inkml:annotationXML>
        <emma:emma xmlns:emma="http://www.w3.org/2003/04/emma" version="1.0">
          <emma:interpretation id="{CF2CE493-6063-433D-AD2C-136E2CBA5B20}" emma:medium="tactile" emma:mode="ink">
            <msink:context xmlns:msink="http://schemas.microsoft.com/ink/2010/main" type="paragraph" rotatedBoundingBox="4234,3976 21487,2277 21651,3943 4398,56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868FA09-A91D-4BE6-AFCB-F20BDCCC07E7}" emma:medium="tactile" emma:mode="ink">
              <msink:context xmlns:msink="http://schemas.microsoft.com/ink/2010/main" type="line" rotatedBoundingBox="4234,3976 21487,2277 21651,3943 4398,5642"/>
            </emma:interpretation>
          </emma:emma>
        </inkml:annotationXML>
        <inkml:traceGroup>
          <inkml:annotationXML>
            <emma:emma xmlns:emma="http://www.w3.org/2003/04/emma" version="1.0">
              <emma:interpretation id="{846DBEDA-84F8-4621-B1E9-34D125980A4B}" emma:medium="tactile" emma:mode="ink">
                <msink:context xmlns:msink="http://schemas.microsoft.com/ink/2010/main" type="inkWord" rotatedBoundingBox="4245,4089 9640,3558 9766,4843 4372,537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8460.7446">2840 3308 1422 0,'0'0'31'0,"0"0"6"0,0 0 2 0,0 0 1 0,0 0-32 0,-4 0-8 16,4 0 0-16,-10 8 0 0,1-4 50 0,5 9 8 15,-1 3 2-15,1 4 0 0,-1 4-31 0,5 9-5 16,-4-1-2-16,4 9 0 0,4 3-3 0,1-3-1 16,-5 3 0-16,0-3 0 0,4-9 3 0,5 0 1 15,0-3 0-15,1-9 0 0,-1 0 56 0,4-4 11 16,1-8 3-16,0 0 0 16,-14-8-101-16,13 0-20 0,6 0-4 0,-1-8-1 0,0-4 48 0,0-4 10 15,0 0 1-15,1-4 1 0,3-5-13 0,-3-3-2 16,-1 4-1-16,0-5 0 0,5-3-27 0,-5 0-6 15,-4 3-1-15,4 5-613 16,-5-8-123-16</inkml:trace>
          <inkml:trace contextRef="#ctx0" brushRef="#br0" timeOffset="39068.8936">3701 3268 1335 0,'0'0'29'0,"0"0"7"0,0 0 0 0,0 0 2 0,0 0-30 0,0 0-8 16,0 0 0-16,0 0 0 0,0 0 87 0,0 0 16 16,0 16 3-16,4 0 1 0,1 13-53 0,-1 3-10 15,1 4-3-15,-5 13 0 0,0 0 3 0,-5 7 0 16,1 5 0-16,-1-4 0 0,1-5-23 0,-6 5-4 15,1-5-1-15,5-3 0 0,-5 0 0 0,-5-5 0 16,5 1 0-16,0-5 0 0,0-4-8 0,4-3-8 16,-8-5 12-16,8-4-12 0,-4-3 10 0,4-5-10 15,1-4 8-15,-5-8-8 0,9-4 22 0,0 0-1 16,0 0 0-16,0-12 0 0,-5 4-21 0,1-8 0 0,4-9 0 16,9-3 0-16,-9-4 0 0,4-9 0 0,5-7 0 0,5-1 0 15,0-8 0-15,4-7 0 0,-4-5 0 0,4 0 0 31,4-4-19-31,6-4-8 0,-5 4-1 0,-1 5-1 0,6 7 13 0,-1 4 4 0,0 5 0 0,1 11 0 16,-1 1 12-16,-4 11 0 0,4 5-10 0,-4 8 10 16,0 4 0-16,-1 4 0 0,6 12 0 0,-6 4 0 15,-3 4 12-15,-6 8-4 0,-8 5 0 0,-1 3 0 16,-4 4-8-16,-4 5 12 0,-10-1-12 0,0 0 12 16,-4 9-12-16,0-5 0 0,-9 5-10 0,4-5 10 15,-9 5 0-15,5-1 0 0,-1-3 0 0,1-5 0 16,4 1-156-16,-4-9-24 0,0-4-6 15</inkml:trace>
          <inkml:trace contextRef="#ctx0" brushRef="#br0" timeOffset="39504.7858">4320 3345 1292 0,'-5'-12'57'0,"5"8"12"0,-4-5-55 0,4 5-14 16,0 4 0-16,0 0 0 0,0 0 114 0,0 0 20 0,0 0 4 0,0 0 1 16,0 0-94-16,13 17-18 15,1-1-4-15,-5 8-1 0,-4 4-7 0,-1 5-2 0,-4 3 0 0,0 5 0 16,-4-1-13-16,4 1 0 0,-5 3 0 0,-4 1 0 16,0-5 18-16,4 5 10 0,-4-9 3 0,5 1 0 15,-5-5-31-15,-1-4-10 0,-3 1 0 0,4-5 0 16,0 0 10-16,-1-4 11 0,1-3-3 0,0-9 0 15,5 0-8-15,4-8 0 0,0 0 0 0,0 0 0 16,0 0 0-16,4-12 0 0,-4-5 11 0,5-3-11 16,4-4 15-16,-5-9-3 0,1 1-1 0,0-12 0 15,-1-1 11-15,5-8 2 0,-4 1 1 0,8-5 0 16,6-8-16-16,-1 5-9 0,5-1 10 0,9 0-10 16,-5 1 0-16,5 7 0 0,4 0 0 0,1 5 0 15,-1 3 0-15,0 9 0 0,-4 4 0 0,-4 7 0 0,-1 9 8 16,-4 8 0-16,-1 0-8 0,-3 16 12 0,-1-4-12 0,-4 12 8 15,-10 4-8-15,1 9 0 0,-10 7 16 0,1 1-4 16,-10 7 0-16,-9 5 0 16,-4 7-35-16,-1 9-7 0,-8 0-2 0,0 0 0 15,-1 3-144-15,-4-7-30 0,-32 40-6 0,32-40 0 0</inkml:trace>
          <inkml:trace contextRef="#ctx0" brushRef="#br0" timeOffset="38040.5478">2030 3146 1148 0,'-19'-16'51'0,"10"12"10"0,9 4-49 0,-4-8-12 0,-1 0 0 0,-4 0 0 16,0 4 80-16,0 0 12 0,0 4 4 0,0 0 0 15,-5 4-53-15,0 0-11 0,-4 8-1 0,5-4-1 16,-6 4-18-16,1 5-3 0,-5-1-1 0,5 4 0 15,0 4 7-15,-5 1 1 0,5 3 0 0,0 0 0 16,0 0-6-16,4 1-1 0,-4-1 0 0,4 0 0 16,5 1-9-16,0-5 8 0,0 0-8 0,0 1 8 15,4 3-8-15,0-4 0 0,-4 1 0 0,5-1 0 16,4-4 0-16,4-4 0 0,5 0 0 0,5-3 0 16,4-1 0-16,1 0 0 0,8-4 0 0,5 0 0 0,-5 0 0 15,5 0 0-15,-9-4 0 0,4 4 0 0,-4 5 8 0,-5 3 7 16,-9 4 1-16,0 0 0 0,-4 9-24 0,-5-5-5 15,-5 4-1-15,-4 0 0 0,-9 1 47 0,0-5 10 16,-5 0 1-16,-4 1 1 0,-5-1 14 0,4 0 2 16,-3-8 1-16,3 1 0 0,-4-1-38 0,5-4-8 15,0 0-2-15,4-8 0 0,5 0-14 0,-5-4 8 16,0 4-8-16,10-4 0 16,3-8-19-16,6 0-9 0,-1-4-3 0,14 0-597 15,10-13-119-15</inkml:trace>
          <inkml:trace contextRef="#ctx0" brushRef="#br0" timeOffset="39844.5062">5280 3240 1267 0,'0'0'112'0,"0"0"-89"0,-9 0-23 0,9 0 0 16,-9 8 80-16,9-8 12 0,-9 4 3 0,5 4 0 16,-6 0-14-16,6 4-2 0,-5 0-1 0,4 12 0 15,-4-7-50-15,0 7-11 0,0 8-1 0,4 1-1 16,1 3-15-16,-1-4 0 0,1 9 0 0,4-5 0 15,0 1 0-15,0-1 0 0,4-3 0 0,5-5 0 16,-4 0 0-16,9-8 0 0,-1-7 0 0,1-1 0 16,0-4 0-16,4-4 0 0,0-8 8 0,5-4-8 15,-1-4 0-15,6-9 0 0,-5-3 0 0,4-4 0 16,0-9 0-16,-4 1 0 0,0 4 8 0,-5-5-8 16,0 1 17-16,-4-5-2 0,-5 5-1 0,-5-5 0 15,1 9 14-15,-5-4 4 0,-5 7 0 0,-4 1 0 0,0 8 12 16,-4-1 2-16,-1 1 1 0,0 4 0 0,1 8-20 15,-6 4-4-15,6 4-1 0,-1 0 0 16,-4 8-95-16,-5 8-19 0,0 0-4 0</inkml:trace>
          <inkml:trace contextRef="#ctx0" brushRef="#br0" timeOffset="40167.6505">6168 2896 1094 0,'0'0'97'0,"0"0"-77"0,0 0-20 0,0 0 0 16,0 0 48-16,-4 4 5 0,-10 0 2 0,5 4 0 15,-5 4 23-15,5 0 5 0,-5 4 1 0,1 0 0 16,-5 5-25-16,4 7-5 0,-4-12-1 0,4 8 0 15,5 1-25-15,0 3-4 0,0-4-2 0,0 9 0 16,0-9-14-16,4 4-8 0,0-3 10 0,1-1-10 16,-1-4 9-16,-4 8-9 0,5-11 8 0,-1 3-8 15,-4-4 34-15,0 4 2 0,0-4 0 0,0 5 0 16,-5-5-36-16,0 4 0 0,-4 4 0 0,-5 1 0 16,-8-1 0-16,3 8 0 0,-8 5 0 0,4-1-894 15</inkml:trace>
          <inkml:trace contextRef="#ctx0" brushRef="#br0" timeOffset="40527.555">6519 3337 1566 0,'0'0'34'0,"0"0"7"0,9 12 2 0,-9-12 1 0,14 8-35 0,4 0-9 16,-5 0 0-16,1-4 0 0,4 0 71 0,1 0 12 16,-1 0 2-16,0-8 1 0,0 0-60 0,0-4-12 15,1 0-2-15,3-4-1 0,-3-4-20 0,-1-5-4 16,-5 1-1-16,1-4 0 0,0 4-5 0,-10-5-1 16,5-3 0-16,-4 0 0 0,-5 3 20 0,-5 1 16 0,1-4-4 15,-1 8 0-15,-8-1 50 0,4 5 10 0,-5 4 1 16,0 4 1-16,-4 8-16 0,4 0-3 0,-4 8-1 0,0 4 0 15,0 4-22-15,-1 5-4 0,1 3 0 0,0 0-1 16,4 9-4-16,1-1-1 0,8 0 0 0,-4 5 0 16,5-1-11-16,4 5-3 0,4-5 0 0,1 5 0 15,4-5-8-15,4 0 0 0,1 1 0 0,0-1 8 32,8-3-89-32,1-1-19 0,0-12-3 0,4 0-908 0</inkml:trace>
        </inkml:traceGroup>
        <inkml:traceGroup>
          <inkml:annotationXML>
            <emma:emma xmlns:emma="http://www.w3.org/2003/04/emma" version="1.0">
              <emma:interpretation id="{EFE3C1D8-A335-46A4-BF65-E08B465E1D96}" emma:medium="tactile" emma:mode="ink">
                <msink:context xmlns:msink="http://schemas.microsoft.com/ink/2010/main" type="inkWord" rotatedBoundingBox="12397,3172 14860,2930 14978,4127 12515,437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2493.5541">9729 3414 702 0,'0'0'31'0,"0"0"6"0,0 0-29 0,0 0-8 15,0 0 0-15,0 0 0 0,0 0 49 0,0 0 9 0,-10-4 2 0,-3 4 0 16,4 4-7-16,0 0-1 0,-1 0 0 0,6-4 0 16,-5 4-25-16,0 0-6 0,9-4-1 0,0 0 0 15,0 0 16-15,0 0 4 0,0 0 0 0,0 0 0 16,0 0-7-16,0 0-1 0,0 0 0 0,0 0 0 16,0 0 12-16,0 0 1 0,4-8 1 0,1 0 0 15,4 4-3-15,-5-5-1 0,-4 9 0 0,10-4 0 16,-1-4 2-16,4 4 0 0,6 0 0 0,-1 0 0 15,0 0-26-15,5 4-5 0,4 0-1 0,5 0 0 16,9-4-12-16,0 0 0 0,4 4 0 0,5 0 0 16,1-4-74-16,3 8-18 15,1 0-3-15,4-4-1 0</inkml:trace>
          <inkml:trace contextRef="#ctx0" brushRef="#br0" timeOffset="41967.9045">9578 2349 576 0,'-4'-4'51'0,"-1"-4"-41"15,5 0-10-15,0 8 0 0,-4-8 124 0,4 0 22 16,0 8 5-16,4-8 1 0,1-4-30 0,-1 8-6 16,5-9 0-16,10 9-1 0,-1 0-51 0,9-8-11 15,5 0-1-15,9 8-1 0,0-4-18 0,9-4-3 16,5 4-1-16,4 0 0 0,0-1-16 0,0 1-3 15,0 0-1-15,1 0 0 0,-1 4-9 0,-5 0 8 0,6 0-8 0,-10 4-825 16</inkml:trace>
          <inkml:trace contextRef="#ctx0" brushRef="#br0" timeOffset="41317.9855">10024 2365 1094 0,'-13'-8'48'0,"13"8"11"0,-5-8-47 0,-4 4-12 0,9 4 0 16,-4-8 0-16,-1 4 81 0,5 4 15 0,0 0 2 0,0 0 1 15,0 0-25-15,-5 8-5 0,1 4-1 0,4 0 0 16,4 9-27-16,-4-1-5 0,-4 4-2 0,4 0 0 16,-5 1-2-16,5 3-1 0,0 4 0 0,-4 5 0 15,4-5 6-15,0 5 2 0,-5 3 0 0,5 1 0 16,0-5 10-16,0 9 3 0,0 3 0 0,0 1 0 16,0-5-36-16,0 1-6 0,0-1-2 0,-4-3 0 15,-1-1-8-15,1-3 0 0,-10-5 0 0,5 0 8 16,0-3-94-16,-5-1-19 15,5 0-4-15</inkml:trace>
          <inkml:trace contextRef="#ctx0" brushRef="#br0" timeOffset="43072.8331">11358 3017 806 0,'-13'0'36'0,"13"0"7"0,0 0-35 0,0 0-8 15,0 0 0-15,0 0 0 0,0 0 169 0,0 0 32 16,18 0 7-16,5 0 0 0,0 0-107 0,4 0-21 16,0 0-5-16,5 0-1 0,4-8-50 0,1 4-11 15,4 4-1-15,0-4-1 0,-5-4-27 0,5 0-6 16,0 0-1-16,0 3-783 0</inkml:trace>
          <inkml:trace contextRef="#ctx0" brushRef="#br0" timeOffset="42795.8122">11381 2649 1785 0,'0'0'159'0,"-18"-4"-127"15,4-4-32-15,5-1 0 0,9 9 31 0,0 0 0 16,0 0 0-16,0 0 0 0,0 0 4 0,5 0 1 15,8-4 0-15,1 4 0 0,4 4-20 0,10-4-3 0,-6 0-1 16,10 0 0-16,5 0 8 0,-1 0 0 16,1 0 1-16,4 0 0 0,-5-4-9 0,5 4-1 0,-9 0-1 0,4 0 0 15,-4 0 6-15,0 0 2 0,-5 4 0 0,1 1 0 32,-1-1-41-32,-4 4-8 0,4-4-1 0,-4 4-1 15,0 0-41-15,-5-4-8 0,4 0-2 0,-3 0 0 0</inkml:trace>
        </inkml:traceGroup>
        <inkml:traceGroup>
          <inkml:annotationXML>
            <emma:emma xmlns:emma="http://www.w3.org/2003/04/emma" version="1.0">
              <emma:interpretation id="{F5649346-205E-4602-ADCC-CD9FC71952AF}" emma:medium="tactile" emma:mode="ink">
                <msink:context xmlns:msink="http://schemas.microsoft.com/ink/2010/main" type="inkWord" rotatedBoundingBox="16149,2845 18784,2586 18913,3890 16277,415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4084.8309">13849 1896 979 0,'0'0'87'0,"9"-8"-70"0,-4 4-17 0,-1-4 0 0,1-4 60 0,-1 8 8 16,1-5 1-16,-1 5 1 0,-4 4 2 0,0 0 1 15,0 0 0-15,0 0 0 0,0 0-36 0,0 0-7 16,0 0-2-16,-9 13 0 0,-4 3-9 0,-6-4-3 15,1 4 0-15,0-4 0 0,0 4-4 0,-5-3-2 16,0-1 0-16,0 0 0 0,5 0-10 0,0 0 10 16,0-4-10-16,4 0 10 0,0 0-10 0,5 0 0 15,0 1 0-15,0-5 0 0,0 0 0 0,0-4 0 16,0 0 0-16,0 4 0 0,0 0 0 0,-1 0 0 16,-3 0 0-16,4 4 8 0,0 0-8 0,-5 4 0 15,5-4 0-15,0 0 8 0,0 0-8 0,0 1 0 16,-1-1 0-16,1 8-11 0,0 0 11 0,5 4 0 15,-5 5-9-15,-1 7 9 0,6 0 0 0,-1-3 0 16,1 3 0-16,-1 4 0 0,5-7 24 0,0 3 0 16,0 0 0-16,0 5 0 0,0-5-12 0,0 9-2 15,5-9-1-15,-1 5 0 0,1-1 2 0,-1-4 0 16,6 5 0-16,-6-1 0 0,5 1 27 0,-4-5 6 0,-1 0 0 0,1 5 1 16,-5-5-17-16,4 1-3 0,-8 3-1 0,4-12 0 15,0-4 13-15,-5 5 3 0,1-9 0 0,-1 4 0 16,1-4-24-16,-1 1-4 0,1-5 0 0,-6-8-1 15,6 4 6-15,-1-4 2 0,5-4 0 0,0 0 0 16,0 0 10-16,0 0 3 0,0 0 0 0,0 0 0 16,0 0-20-16,0 0-4 0,0 0-8 0,0 0 12 15,0 0-12-15,0 0 0 0,0 0 8 0,9-4-8 16,1 0 0-16,3 0 0 0,1 0 0 0,4 4 0 16,5-12 0-16,0 8 0 0,4-1 0 0,0 1 0 15,5 0 0-15,0 0 0 0,4 4-11 0,1 0 11 16,-1 0-41-16,5 4-1 0,0-4 0 0,5 4 0 15,4-4-134-15,-5 4-26 0,1-4-6 0,4 0 0 16</inkml:trace>
          <inkml:trace contextRef="#ctx0" brushRef="#br0" timeOffset="44908.7249">15156 2272 939 0,'0'0'41'0,"4"-4"10"0,-4 4-41 0,5-8-10 15,-1 0 0-15,-4 0 0 0,0 4 86 0,5-4 15 16,-5 0 3-16,0 0 1 0,0-4-41 0,0 3-9 15,0-3-2-15,0 4 0 0,0 8-17 0,0-8-3 16,0 0-1-16,0-4 0 0,0 4 1 0,-5-4 0 16,5 4 0-16,0-1 0 0,-9 1-5 0,9 0-2 15,-4 4 0-15,-1-4 0 0,-4 4-13 0,0 4-2 0,0-4-1 16,-5 8 0-16,-4 4-10 0,0-4 0 16,-5 4 0-16,-5 4 0 0,6 1 0 0,-10 3 0 15,0 0 9-15,-4 4-9 0,-1 4 0 0,5 5 0 0,-4 3 0 0,9-3 0 16,4-1 0-16,0 8-8 0,0-3 8 0,0 7 0 15,5-3 0-15,5 3-8 0,8 0 8 0,-4 9 0 16,4-8 0-16,5-5-8 0,5-4 8 0,9-7 0 16,-5-1 0-16,4-8 0 0,6 0 0 0,-1-12 8 15,-5-4-8-15,6-8 0 0,3-8 8 0,1 0-8 16,0-4 16-16,4-5-2 0,-4 1 0 0,0 0 0 16,4-5-14-16,-4-3 0 0,4 0 8 0,-4-5-8 15,0 5 0-15,-5-5 0 0,5-7 0 0,-1-1 0 16,-3 5 8-16,3-5-8 0,-3 5 0 0,-1 4 0 0,0 3 0 0,5 5 0 15,-10 4 0-15,1 11 0 0,0 1 0 0,-5 8 0 16,-9 4 8-16,0 0-8 0,4 16 20 0,1 5 2 16,-5-1 0-16,0 8 0 0,-5 5-22 0,5 3 0 15,0 9 0-15,-4-9 0 0,4 4 0 0,0 1 0 16,4-9 0-16,1 5 0 0,0-9-12 0,-5 4-6 16,4-11-2-16,-4 3-860 15</inkml:trace>
          <inkml:trace contextRef="#ctx0" brushRef="#br0" timeOffset="45177.9719">15989 2289 1749 0,'0'0'77'0,"0"0"17"0,-5 8-75 0,5 8-19 0,5 4 0 0,-5 4 0 15,-9 1 97-15,9-1 16 0,0 8 3 0,0-7 1 16,-10 7-41-16,1-4-9 0,5 5-2 0,-5-1 0 16,4 4-38-16,-9-3-8 0,-4-1-2 0,0 5 0 15,0-9-2-15,-5 4-1 0,0-7 0 0,-4-1 0 16,0 8-156-16,-1-16-31 0,6 1-7 0,-10-1 0 16</inkml:trace>
        </inkml:traceGroup>
        <inkml:traceGroup>
          <inkml:annotationXML>
            <emma:emma xmlns:emma="http://www.w3.org/2003/04/emma" version="1.0">
              <emma:interpretation id="{E406C587-9287-4CEA-B766-835D09840534}" emma:medium="tactile" emma:mode="ink">
                <msink:context xmlns:msink="http://schemas.microsoft.com/ink/2010/main" type="inkWord" rotatedBoundingBox="19679,2455 21487,2277 21651,3943 19844,4121"/>
              </emma:interpretation>
              <emma:one-of disjunction-type="recognition" id="oneOf6">
                <emma:interpretation id="interp6" emma:lang="" emma:confidence="1">
                  <emma:literal>b]</emma:literal>
                </emma:interpretation>
                <emma:interpretation id="interp7" emma:lang="" emma:confidence="1">
                  <emma:literal>b ]</emma:literal>
                </emma:interpretation>
                <emma:interpretation id="interp8" emma:lang="" emma:confidence="0">
                  <emma:literal>. ]</emma:literal>
                </emma:interpretation>
                <emma:interpretation id="interp9" emma:lang="" emma:confidence="0">
                  <emma:literal>h ]</emma:literal>
                </emma:interpretation>
                <emma:interpretation id="interp10" emma:lang="" emma:confidence="0">
                  <emma:literal>, ]</emma:literal>
                </emma:interpretation>
              </emma:one-of>
            </emma:emma>
          </inkml:annotationXML>
          <inkml:trace contextRef="#ctx0" brushRef="#br0" timeOffset="45751.2386">16958 1609 345 0,'19'-17'31'0,"-19"9"-31"0,-9 0 0 0,9-4 0 15,9 0 200-15,0 0 33 16,-14 0 7-16,5 4 2 0,0 8-110 0,5-8-21 0,-5 8-5 0,0 0-1 16,0-13-13-16,0 13-4 0,13 0 0 0,1 0 0 15,-14 0-36-15,5 13-8 0,8 3-2 0,1 8 0 16,0 0-19-16,-5 9-4 0,0 7-1 0,4 5 0 15,1 3 13-15,-5 5 2 0,-9-1 1 0,0 13 0 16,0 0-19-16,0 4-4 0,-4 4-1 0,-5-9 0 16,-5 5-2-16,5-4 0 0,4-4 0 0,-4-1 0 15,-9-7-8-15,4-1 12 0,5-7-12 0,-4 0 12 16,-1-9-2-16,5 0 0 0,-5-11 0 0,10-1 0 16,4-4-10-16,-10 0 0 0,1-12 0 0,9 5 0 15,5-5 28-15,-5-8 3 0,0 0 1 0,0 0 0 16,0 0-20-16,0 0-3 0,0-21-1 0,-5 1 0 15,5-4-8-15,9-4 0 0,5-9 0 0,0-3 0 16,-5-1 0-16,9 1-11 0,9-5 3 0,5 5 0 16,0-1-20-16,0 1-3 0,0-1-1 0,4 5 0 0,5 8 32 15,-9 3 0-15,-5 1-8 0,1 12 8 0,8 4 0 0,-13 8 0 16,-5 4-10-16,-4 0 10 0,-5 4 0 0,0 12 0 16,0-8 12-16,-9 13-4 0,-9-5 16 0,9 4 4 15,5 1 0-15,-5 3 0 0,-14 0-28 0,0-4 0 16,1-3 0-16,-1-1-11 0,0 4 11 0,-4 0 16 15,-9 1-4-15,-1-5-1 0,1-4-11 0,-5 4 0 16,-4-7 9-16,-5 3-9 16,0 0-44-16,4-4-12 0,1-4-4 0,-5 0 0 15,0-4-148-15,14-4-31 0</inkml:trace>
          <inkml:trace contextRef="#ctx0" brushRef="#br0" timeOffset="46344.1632">17996 1690 1220 0,'0'0'27'0,"0"0"5"0,0 0 2 0,0 0 0 0,0 0-34 0,14-9 0 15,-5 5 0-15,0-4 0 0,5 0 109 0,0 0 15 16,4 0 4-16,5-4 0 0,4 0-26 0,0-4-5 15,5-1-1-15,0 1 0 0,4 4-96 0,-4-4-11 16,0 4-6-16,5 0-2 0,-6-9 57 0,-3 5 11 16,-1 0 3-16,5 4 0 0,-9 4-30 0,-5 0-6 15,5 4 0-15,-5 4-1 0,0 4 0 0,-4 4 0 16,-1 0 0-16,1 12 0 0,-5 4-15 0,0-3 0 0,0-1 0 0,-4 8 0 16,4 0-9-16,-4 9-8 0,-1-1-2 15,-4 9 0-15,0-5 56 0,-4 1 11 0,4 7 3 16,0-3 0-16,-5 3-15 0,1 5-4 0,-1-8 0 15,5-1 0-15,-5 5-16 0,1-5-3 0,-1 1-1 0,1-5 0 16,4 5 6-16,-5-9 1 0,1 1 0 0,4-1 0 16,0 0-19-16,0-3 0 0,-5-5 0 0,5 4 0 15,0 1 32-15,0-5 0 0,-4 0 0 0,4 1 0 16,0-1-16-16,4 4-4 0,-8-15-1 0,4 11 0 16,-5-8 8-16,0 0 1 0,1-3 1 0,-1 3 0 15,-4-4 15-15,-9 0 4 0,0 0 0 0,-10 1 0 16,-8 3-23-16,-5-4-4 0,-14 0-1 0,-8 5 0 0,-1-5-12 15,0 8 0-15,1-8 0 0,-10 4 0 16,0-3-169-16,0 3-37 0</inkml:trace>
        </inkml:traceGroup>
      </inkml:traceGroup>
    </inkml:traceGroup>
    <inkml:traceGroup>
      <inkml:annotationXML>
        <emma:emma xmlns:emma="http://www.w3.org/2003/04/emma" version="1.0">
          <emma:interpretation id="{EB66A7D6-F6C0-4089-9B06-E1048B9D68D5}" emma:medium="tactile" emma:mode="ink">
            <msink:context xmlns:msink="http://schemas.microsoft.com/ink/2010/main" type="paragraph" rotatedBoundingBox="5260,5821 11652,5173 11968,8288 5575,89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E97CBF-81D3-4BA2-A2A9-E588788C937B}" emma:medium="tactile" emma:mode="ink">
              <msink:context xmlns:msink="http://schemas.microsoft.com/ink/2010/main" type="line" rotatedBoundingBox="5260,5821 11652,5173 11838,7008 5446,7656"/>
            </emma:interpretation>
          </emma:emma>
        </inkml:annotationXML>
        <inkml:traceGroup>
          <inkml:annotationXML>
            <emma:emma xmlns:emma="http://www.w3.org/2003/04/emma" version="1.0">
              <emma:interpretation id="{BDA84C8F-7F6A-4F9F-9E7C-077339DB01C4}" emma:medium="tactile" emma:mode="ink">
                <msink:context xmlns:msink="http://schemas.microsoft.com/ink/2010/main" type="inkWord" rotatedBoundingBox="5260,5821 7343,5610 7529,7445 5446,765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6793.3347">3946 6000 1152 0,'0'0'51'0,"-13"0"10"16,-5-4-49-16,4-1-12 0,5 1 0 0,-5 0 0 15,10 0 164-15,4 4 29 0,-5-8 7 0,5 8 0 0,0 0-98 16,0 0-20-16,0 0-4 0,9-4-1 0,0-8-41 0,5 8-9 15,4-4-2-15,5 0 0 0,0 0-12 0,4 4-2 16,5-4-1-16,0 4 0 0,4 0-10 0,1-5 0 16,4 9 0-16,0-4 8 0,-1 4-8 0,-3-4-9 15,4 4 9-15,0 4-13 16,-5 0-51-16,-4 0-9 0,-5 5-3 0,1-1 0 16,-1 0-31-16,-4 0-6 0,-5 0-2 0,0 0 0 15,0 0 13-15,1 0 2 0</inkml:trace>
          <inkml:trace contextRef="#ctx0" brushRef="#br0" timeOffset="57162.7087">3933 6327 1162 0,'0'0'52'0,"0"0"10"16,-9-4-50-16,4 0-12 0,1-4 0 0,-1 4 0 15,5 4 104-15,0 0 17 0,0 0 4 0,0 0 1 0,0 0-34 0,0 0-8 16,0 0 0-16,0 0-1 0,0 0-36 0,9 4-7 16,5 0-2-16,-1 0 0 0,1-4 13 0,4 4 2 15,5 0 1-15,4 0 0 0,5 5-36 0,14-1-7 16,4 0-2-16,9 4 0 0,-4-4-9 0,8-4 0 16,1 0 0-16,4 0-1011 15</inkml:trace>
          <inkml:trace contextRef="#ctx0" brushRef="#br0" timeOffset="56441.5042">2626 5894 1324 0,'0'0'59'0,"0"0"12"0,0-8-57 0,0 0-14 15,0-4 0-15,5 0 0 0,-5 4 85 0,9-4 15 16,-5-5 2-16,1 1 1 0,4-4-48 0,9-4-10 15,-4-5-1-15,9 1-1 0,-10-4-31 0,10-5-12 16,0 1 8-16,4-5-8 0,-4 1 0 0,4-1 0 16,5-3 0-16,0 3 0 0,9 1 0 0,-9 0 0 15,0-5 0-15,0 1 0 0,-1 3 0 0,-3-3 0 16,-6 3-9-16,-3 1 9 0,-6 7-22 0,1-3 2 16,-9 7 1-16,-1 1 0 0,-4 4 19 0,-4 4-8 15,-1-1 8-15,0 9 0 0,-4-4 0 0,0 8 8 16,0-4 0-16,0 8 1 0,0 4 4 0,0 0 1 15,0 4 0-15,0-4 0 0,-5 0-6 0,5 0 0 16,0 0-8-16,-5 4 12 0,10 0-12 0,-10 4 0 16,5-4 0-16,0 4 0 0,0 4 9 0,-1 0-9 15,-3 5 8-15,-1 3-8 0,0 4 11 0,1 9-3 16,-1-5-8-16,1 12 12 0,-1 1 0 0,0-1-1 0,1 5 0 16,-6-1 0-16,1 5 6 0,0 3 2 0,0-3 0 15,4 8 0-15,5 3-19 0,0 1 0 0,-5 8 0 16,0 4 0-16,10-4 31 0,-5 3-1 0,0 1 0 0,4-16 0 15,1 0-2-15,-1-1 0 0,1 9 0 0,-1-4 0 16,0-1-12-16,-4-3-2 0,5 4-1 0,-5 3 0 16,0-7-2-16,-1-12-1 0,1-9 0 0,5 0 0 15,-5-7-2-15,0-5-8 0,-1-4 12 0,6-3-4 16,-1-5 3-16,1 0 0 0,-5-4 0 0,9-8 0 16,0 0-11-16,0 0 8 0,0 0-8 0,0 0 8 15,0-8-8-15,-5-4 10 0,10 0-10 0,-5-9 10 16,9-3-25-16,0-8-5 0,5-13 0 0,-1-3-1 15,5-9 21-15,1 0 0 0,3 1 0 0,6-5 8 0,4 4-8 0,-10 13-9 16,1 3 9-16,0 5-13 0,0 7 13 0,-1 9 0 16,-8 4-10-16,4 12 10 0,1 0-9 0,-6 8 9 15,1 8-12-15,-5 8 12 0,-5 5 0 0,6 7 0 16,-1 4 0-16,4 1 0 0,-8 3 8 0,4-3-8 16,9 3 11-16,-4-3-11 0,0-5 8 0,4 0-8 15,0-7 0-15,5-1 0 16,-1 0-24-16,-3-8-11 0,8-3-2 0,-4-5-963 0</inkml:trace>
        </inkml:traceGroup>
        <inkml:traceGroup>
          <inkml:annotationXML>
            <emma:emma xmlns:emma="http://www.w3.org/2003/04/emma" version="1.0">
              <emma:interpretation id="{1DF03087-6675-4FFB-86A2-AB637F223ECE}" emma:medium="tactile" emma:mode="ink">
                <msink:context xmlns:msink="http://schemas.microsoft.com/ink/2010/main" type="inkWord" rotatedBoundingBox="8698,5666 11671,5365 11810,6737 8837,7039">
                  <msink:destinationLink direction="with" ref="{2D8B96E7-E07A-44CA-8C5C-FCBC47673C67}"/>
                </msink:context>
              </emma:interpretation>
              <emma:one-of disjunction-type="recognition" id="oneOf8">
                <emma:interpretation id="interp12" emma:lang="" emma:confidence="1">
                  <emma:literal>-a</emma:literal>
                </emma:interpretation>
                <emma:interpretation id="interp13" emma:lang="" emma:confidence="0">
                  <emma:literal>.d</emma:literal>
                </emma:interpretation>
                <emma:interpretation id="interp14" emma:lang="" emma:confidence="0">
                  <emma:literal>-A</emma:literal>
                </emma:interpretation>
                <emma:interpretation id="interp15" emma:lang="" emma:confidence="0">
                  <emma:literal>-d</emma:literal>
                </emma:interpretation>
                <emma:interpretation id="interp16" emma:lang="" emma:confidence="0">
                  <emma:literal>~d</emma:literal>
                </emma:interpretation>
              </emma:one-of>
            </emma:emma>
          </inkml:annotationXML>
          <inkml:trace contextRef="#ctx0" brushRef="#br0" timeOffset="58700.7111">7234 5627 576 0,'0'0'25'0,"-10"-4"6"0,1 0-31 0,-4 4 0 0,4-4 0 0,0 4 0 16,9 0 182-16,0 0 30 0,-10 0 7 0,10 0 1 16,0 0-107-16,0 0-21 0,0 0-4 0,0 0 0 0,0 0-30 0,5-8-6 15,4 0 0-15,5 4-1 0,4 0-12 0,9 0-3 16,-4-4 0-16,9 4 0 0,4-4-8 0,1-1-3 16,8-3 0-16,1 8 0 0,-1 0-25 0,5 4-20 15,-4-4 3-15,9 0-591 16,-1 0-119-16</inkml:trace>
          <inkml:trace contextRef="#ctx0" brushRef="#br0" timeOffset="59377.6284">8877 5146 518 0,'5'-17'46'0,"-5"9"-37"0,0 0-9 0,0 4 0 0,-5-8 157 0,5 4 30 15,0 0 5-15,-4 0 2 0,-1 0-52 0,0 0-10 16,1 0-3-16,-5-1 0 0,4 5-64 0,1-4-13 15,-1 0-2-15,-4 0-1 0,0 4-23 0,0 4-5 16,-5-4-1-16,1 0 0 0,-1 4-10 0,-4 0-2 16,-1-8-8-16,1 8 12 0,0 0 0 0,-5 4-1 15,1 0 0-15,-1 4 0 0,5 0 5 0,-5 4 0 16,0 0 1-16,0 5 0 0,0 3-1 0,1 0 0 16,-1 8 0-16,-4 5 0 0,4 3-3 0,0 9-1 15,5-1 0-15,-5 1 0 0,5 3-12 0,0-7 0 16,4 7 0-16,5-7 0 0,0-5 0 0,9 1 0 0,-5-9 0 0,10-4 0 15,-1-3 0-15,1-5-12 16,4-4 12-16,0-4-13 0,0-8 3 0,5-4 1 16,4-4 0-16,0-8 0 0,1 3 9 0,-6-7 0 0,10 0 10 15,0-8-10-15,0-1 15 0,-1-3-3 0,1-4-1 0,0-1 0 16,-5 1 5-16,0-5 2 0,-4 5 0 0,-5-5 0 16,0 1-2-16,0-1-1 0,0 1 0 0,-4 8 0 15,4 3 5-15,-4 1 0 0,4 8 1 0,-5 8 0 16,-4-1-1-16,0 13 0 0,0 0 0 0,0 0 0 15,18 4-20-15,-4 9 0 0,-5 7 0 0,5 0 0 16,-1 8 0-16,1 1 0 0,0-1 0 0,-1 4-8 16,1 5 0-16,0 3 0 0,-1 1 0 0,1 3 0 15,4 5-118-15,-4-5-23 0,0 5-5 0</inkml:trace>
          <inkml:trace contextRef="#ctx0" brushRef="#br0" timeOffset="58187.9966">5941 4996 345 0,'-10'-28'15'0,"6"15"4"0,-1-3-19 0,5 0 0 0,-4-4 0 0,4 0 0 16,0-9 194-16,4 5 35 0,-4 4 7 0,5 0 2 15,4 3-114-15,-4 1-24 0,4 4-4 0,-5 0 0 16,5 4-35-16,-4 0-6 0,4 4-2 0,-9 4 0 16,5 0-22-16,-5 0-5 0,0 0-1 0,4 8 0 15,-4-8-2-15,0 16-1 0,0 4 0 0,-4 0 0 16,4 9 8-16,0 3 2 0,0 5 0 0,0 3 0 15,0 5-24-15,4 3-8 0,5 5 0 0,-4-1 0 16,4 5 21-16,0 0-1 0,5-1-1 0,-5 5 0 16,4 4 1-16,-3-1 1 0,-1 1 0 0,-5 0 0 0,5-4-3 15,-4-9-1-15,-5 1 0 0,0-5 0 0,0 1-5 16,-5-8 0-16,-4-9-1 0,0 0 0 0,0-3-3 0,-5-1 0 16,1-4 0-16,4-4 0 0,-1-11 4 0,1-1 1 15,5 0 0-15,4-8 0 0,0 0 1 0,0 0 0 16,-9 0 0-16,9 0 0 0,-9-4-2 0,4-4-1 15,5-1 0-15,0-3 0 0,0-4-11 0,0 0 0 16,5-4 0-16,-1-1 8 0,1 1-8 0,-1 0-9 16,5-4 9-16,0-1-13 0,1-3 3 0,-1 0 1 15,4-1 0-15,6-3 0 0,-1 4-2 0,4-1 0 16,1-3 0-16,0 4 0 0,9-1 1 0,-5 5 0 16,5 0 0-16,0 4 0 0,0-1 1 0,0 5 0 15,0 4 0-15,-1 4 0 0,1 4-3 0,0 4 0 16,-5 0 0-16,1 8 0 0,-5 4 12 0,-1 4-12 0,-3 1 12 15,-6 3-12-15,-4 0 12 0,0 0-8 0,-4 0 8 16,-5 1-8-16,0 3 18 0,-5 0 4 0,-4-4 1 0,0 1 0 16,0 3 6-16,-5-8 2 0,1 4 0 0,-5 1 0 15,-5-1 0-15,-5 0 0 0,-3 4 0 0,-1-7 0 16,0 3-6-16,-5 0-1 0,6 0 0 0,-1-4 0 16,-5 1-16-16,5-5 0 0,1 0-11 0,3-4 11 15,5 0-41 1,1-4-2-16,3 0 0 0,6 4-658 0,4-8-132 0</inkml:trace>
        </inkml:traceGroup>
      </inkml:traceGroup>
      <inkml:traceGroup>
        <inkml:annotationXML>
          <emma:emma xmlns:emma="http://www.w3.org/2003/04/emma" version="1.0">
            <emma:interpretation id="{3719E6CD-0C77-40A9-9B34-00F1DCEB3A04}" emma:medium="tactile" emma:mode="ink">
              <msink:context xmlns:msink="http://schemas.microsoft.com/ink/2010/main" type="line" rotatedBoundingBox="10270,7989 10955,7485 11481,8199 10796,8704"/>
            </emma:interpretation>
          </emma:emma>
        </inkml:annotationXML>
        <inkml:traceGroup>
          <inkml:annotationXML>
            <emma:emma xmlns:emma="http://www.w3.org/2003/04/emma" version="1.0">
              <emma:interpretation id="{6FD286E9-F60A-40EE-B714-145655D480BB}" emma:medium="tactile" emma:mode="ink">
                <msink:context xmlns:msink="http://schemas.microsoft.com/ink/2010/main" type="inkWord" rotatedBoundingBox="10270,7989 10955,7485 11481,8199 10796,8704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1094.9235">7712 6893 1256 0,'0'0'56'0,"0"0"11"0,0-8-54 0,4 4-13 15,-4-8 0-15,5 4 0 0,-5-5 128 0,0 5 22 16,4-4 5-16,-4 12 1 0,5-8-55 0,-1 0-10 16,-4 8-3-16,0 0 0 0,0 0-37 0,0 0-8 15,0 0-2-15,14 8 0 0,0 0-21 0,-1 8-4 0,-8 5 0 0,4 3-1 16,-4 0-4-16,-1 9-1 0,1 3 0 16,-5 4 0-16,4 1 17 0,-8 3 3 0,-1-3 1 0,-4 3 0 15,4-7-31-15,1-5 0 0,-5 1 0 0,4 3-10 16,1-8 19-16,-1-3 4 0,-4-5 1 0,5 0 0 15,4 0-14-15,-5-3 9 0,5-5-9 0,-5-4 8 16,5 0-8-16,0-8 0 0,0 0 0 0,0 0 8 16,0 0-8-16,0 0 8 0,0 0-8 0,0 0 8 15,0 0-8-15,0 0 8 0,0 0-8 0,0 0 8 16,0-12-8-16,0 0 0 0,5-5 0 0,-5-3 0 16,0-4 0-16,5-4 0 0,4-5 0 0,0-3 0 15,4-5 0-15,-4-3 0 0,10-5 0 0,3-7 8 16,6 3-17-16,-1 0-4 0,0 1-1 0,5 7 0 15,5 5 1-15,-10 3 0 0,0 9 0 0,5 4 0 16,-9 3 13-16,0 5 0 0,-5 0-10 0,0 8 10 0,0 4 0 16,1 4 0-16,3 4-9 0,-8 0 9 0,0 4 0 0,-5 4 9 15,4 4-1-15,6 5 0 0,-10-1 11 0,0 8 1 16,0 5 1-16,0 3 0 0,0 0 6 0,0 1 1 16,-4 3 0-16,4 1 0 0,-5-9-6 0,1 1-1 15,4-1 0-15,-4 0 0 0,-1-3-21 0,1-1 0 16,-5-8 0-16,4 5 0 0,1-1-8 0,-1-4 8 15,6-8-8-15,-6 8 8 16,1-3-241-16,-1-5-43 0,5 8-9 0,-9-20-2 0</inkml:trace>
        </inkml:traceGroup>
      </inkml:traceGroup>
    </inkml:traceGroup>
    <inkml:traceGroup>
      <inkml:annotationXML>
        <emma:emma xmlns:emma="http://www.w3.org/2003/04/emma" version="1.0">
          <emma:interpretation id="{1C7E0CDB-0DF8-4019-B3A4-3A42BD1FBEEE}" emma:medium="tactile" emma:mode="ink">
            <msink:context xmlns:msink="http://schemas.microsoft.com/ink/2010/main" type="paragraph" rotatedBoundingBox="5079,9492 29809,8650 29909,11564 5178,124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0534A37-3439-4736-807B-70CB666AC2E6}" emma:medium="tactile" emma:mode="ink">
              <msink:context xmlns:msink="http://schemas.microsoft.com/ink/2010/main" type="line" rotatedBoundingBox="5079,9492 29809,8650 29909,11564 5178,12407"/>
            </emma:interpretation>
          </emma:emma>
        </inkml:annotationXML>
        <inkml:traceGroup>
          <inkml:annotationXML>
            <emma:emma xmlns:emma="http://www.w3.org/2003/04/emma" version="1.0">
              <emma:interpretation id="{96E55EA9-F903-4B88-B201-EBCE78B87FC4}" emma:medium="tactile" emma:mode="ink">
                <msink:context xmlns:msink="http://schemas.microsoft.com/ink/2010/main" type="inkWord" rotatedBoundingBox="5104,10208 7277,10134 7345,12135 5172,12209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3556.0042">2280 9796 576 0,'0'0'51'0,"-4"-8"-41"16,-1 8-10-16,5 0 0 0,0-9 120 0,-5 5 21 16,1-4 5-16,4 0 1 0,0 0-47 0,4-8-10 15,-4 4-2-15,0 0 0 0,5-9-4 0,0 9 0 16,-1-8-1-16,5 4 0 0,5-4-42 0,-5 7-8 16,0-7-1-16,5 4-1 0,-5 4-16 0,0-4-3 15,0 0-1-15,5 3 0 0,-5 1 4 0,4 0 1 16,-3 0 0-16,-1 0 0 0,-5 4 3 0,10-4 1 15,-5 3 0-15,5-3 0 0,-5 4 2 0,4-4 1 16,1 0 0-16,0 0 0 0,4 0-7 0,-4 4 0 16,-1-5-1-16,1 5 0 0,0-4-3 0,-1 0 0 15,5 0 0-15,1 0 0 0,-6 4 2 0,1 0 0 16,4 0 0-16,-4 3 0 0,4 1-1 0,0 4 0 16,0 0 0-16,1 0 0 0,3 9-13 0,6 7 8 15,-5 4-8-15,4 4 0 0,5 13 8 0,0 3-8 0,-1 5 0 16,-3 7 0-16,4 5 13 0,0 4-3 0,-1 7-1 0,6 1 0 15,-5-8 6-15,4 0 1 0,-4-9 0 0,0 1 0 16,4-9 0-16,-8-3 0 0,3-5 0 0,-3 5 0 16,-1-13 0-16,0 4 0 0,5-3 0 0,-9-1 0 15,0-4-7-15,-5-3-1 0,0-1 0 0,-4-4 0 16,-10 0-8-16,6 0 8 0,-1-8-8 0,0 5 8 16,-5-1-8-16,-4 0 0 0,5 0 0 0,-5 0-11 15,4-4-97-15,-4-8-19 0,0 0-4 0,0 0-539 16,0 0-108-16</inkml:trace>
          <inkml:trace contextRef="#ctx0" brushRef="#br0" timeOffset="83917.8245">3751 9318 172 0,'9'-8'16'0,"-5"0"-16"16,1 0 0-16,-5-4 0 0,4 4 168 0,1-1 30 15,-5 1 6-15,0 0 2 0,0 8-99 0,-5-8-20 0,5 4-4 0,0 4-1 16,-9-8 4-16,9 8 1 0,-4-4 0 0,4 4 0 16,0 0-21-16,-5-4-4 0,1 0-1 0,4 4 0 15,0 0-20-15,0 0-4 0,0 0-1 0,0 0 0 16,-5 8 11-16,-4 0 1 0,0 4 1 0,0 4 0 15,-5 5-8-15,0-1-1 0,-4 8-1 0,0 9 0 16,0 3-3-16,0 13 0 0,-10-1 0 0,1 13 0 16,-9 0 0-16,4 4-1 0,0-1 0 0,0 5 0 15,5-4-9-15,-5-4-2 0,4 0 0 0,1-1 0 16,4-7-14-16,5 0-10 0,-5-5 12 0,5 5-12 16,0-13-62-16,0 5-19 0,4-4-4 15,-9-5-619-15,5-8-124 0</inkml:trace>
          <inkml:trace contextRef="#ctx0" brushRef="#br0" timeOffset="84807.1019">4110 9937 2131 0,'-32'8'189'0,"23"-4"-151"16,0 0-30-16,0 1-8 0,0-5 36 0,0 4 5 15,9-4 2-15,0 0 0 0,0 0-19 0,0 0-3 16,0 0-1-16</inkml:trace>
          <inkml:trace contextRef="#ctx0" brushRef="#br0" timeOffset="84682.0592">4151 10520 1882 0,'0'0'41'0,"0"0"9"0,0 0 2 0,0 0 1 16,0 0-42-16,0 0-11 0,0-8 0 0,0-4 0 0,0 0 85 0,0 0 15 16,5-1 4-16,4 1 0 0,-4 0-68 0,-1-4-12 15,5 0-4-15,5-5 0 0,-5 5-10 0,5 0-2 16,-5 0-8-16,0 4 12 0,0 0-12 0,0 4 8 16,0-1-8-16,0 1 0 0,-4 4 16 0,-5 4-2 15,0 0-1-15,13 4 0 0,1 4-4 0,0 1-1 0,-1 7 0 16,6 8 0-16,-1 0 2 0,-4 9 0 0,4 3 0 15,-5 1 0-15,1 3 4 0,-5 0 1 16,0 1 0-16,5-5 0 0,-10 1 3 0,1-5 1 0,-5 5 0 0,0-5 0 16,-9 0-9-16,0 1-2 15,0-1 0-15,-10 0 0 0,-3 1-8 0,-6-1 12 16,6 5-12-16,-1-5 12 0,-4 4-12 0,-1-3 0 0,-4-5 0 0,5 0 0 16,0-7-49-1,4-5-12-15,0-8-3 0,10-4-1049 0</inkml:trace>
        </inkml:traceGroup>
        <inkml:traceGroup>
          <inkml:annotationXML>
            <emma:emma xmlns:emma="http://www.w3.org/2003/04/emma" version="1.0">
              <emma:interpretation id="{FE6925F4-6D05-4C1D-9CD7-E6C268187CD6}" emma:medium="tactile" emma:mode="ink">
                <msink:context xmlns:msink="http://schemas.microsoft.com/ink/2010/main" type="inkWord" rotatedBoundingBox="8339,11065 9278,11033 9298,11610 8358,1164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85357.7609">5567 10140 691 0,'0'0'61'0,"-13"0"-49"16,3 4-12-16,-3-4 0 0,4 0 115 0,0 0 20 16,0 0 4-16,-1 4 1 0,1-4-32 0,9 0-5 15,0 0-2-15,0 0 0 0,-4 0-25 0,4 0-4 16,0 0-2-16,0 0 0 0,0 0-2 0,0 0 0 15,0 0 0-15,4-4 0 0,5 0-22 0,5 0-5 16,0 0-1-16,-1 4 0 0,10-5-1 0,0 1-1 16,0 4 0-16,4 0 0 0,5-4 2 0,0 4 1 15,9 0 0-15,4 0 0 0,-4 0-29 0,5 0-12 16,-5 0 8-16,4 0-8 0,1 0 17 0,-5 0-1 16,-5 0-1-16,-4 0 0 0,0-4-15 0,0 4 8 15,-5 0-8-15,-4 0 0 0,-5 0 8 0,-4 0-8 16,-1 4 0-16,-4-4 9 0,-9 0-9 0,0 0 0 0,0 0 0 15,0 0 0-15,0 0-23 0,0 0 0 0,0 0 0 0,0 0 0 32,0 0-77-32,0 0-15 0,0 0-3 0,0 0-867 0</inkml:trace>
          <inkml:trace contextRef="#ctx0" brushRef="#br0" timeOffset="85694.9605">5663 10589 1209 0,'0'0'108'0,"0"0"-87"15,-9 4-21-15,4 0 0 0,-4 0 145 0,9-4 25 16,0 0 5-16,0 0 1 0,-4 4-72 0,4-4-13 15,0 0-3-15,0 0-1 0,-5 8-32 0,5-8-7 16,0 0 0-16,0 0-1 0,0 0-4 0,0 0-1 16,0 0 0-16,5 8 0 0,-5-8-27 0,4 8-6 15,5 0-1-15,5 0 0 0,4 1 2 0,5-1 0 16,0-4 0-16,8 4 0 0,1-4 2 0,5 4 1 16,4-8 0-16,0 0 0 0,0 0-13 0,4 0 8 15,1-8-8-15,8 0 0 0,1 0 0 0,4-4 0 16,-4-1 0-16,4 1-10 15,0 0-149-15,-4 4-29 0</inkml:trace>
        </inkml:traceGroup>
        <inkml:traceGroup>
          <inkml:annotationXML>
            <emma:emma xmlns:emma="http://www.w3.org/2003/04/emma" version="1.0">
              <emma:interpretation id="{EC990940-1212-4180-A511-B6A4A91B4CD9}" emma:medium="tactile" emma:mode="ink">
                <msink:context xmlns:msink="http://schemas.microsoft.com/ink/2010/main" type="inkWord" rotatedBoundingBox="10244,10472 13565,10359 13610,11687 10289,11800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7746.4912">8927 10536 1324 0,'0'0'118'0,"-4"-4"-94"16,4 4-24-16,0 0 0 0,-5-4 114 0,1-4 18 16,-1 4 4-16,5 4 1 0,-9-4-27 0,9 4-6 15,-9 0 0-15,0 4-1 0,4 0-64 0,-9 4-13 16,5 0-2-16,0 4-1 0,0 5-23 0,0-1 0 15,0 0 0-15,4 4 0 0,-4 4 0 0,5 1 0 16,4-5 0-16,0 4 0 0,4-4 0 0,1 1 0 16,4-5 0-16,0 0 0 0,5-4 0 0,-1-4 0 15,1-4 0-15,0 0 0 0,4-8 0 0,-4 4 0 16,4-12 0-16,-5 4 11 0,6-4 0 0,-6 0 0 16,1-4 0-16,0-1 0 0,-1 1 6 0,-4 0 2 0,1-4 0 0,-1 4 0 15,-9-5 6-15,0 5 2 0,-5 0 0 0,1 0 0 16,-1 4-15-16,0 0-4 0,-8-1 0 0,-1 5 0 15,0 4 8-15,1 4 2 0,-5-4 0 0,-1 8 0 16,-3 0-18-16,8-4 8 0,-4 4-8 0,-1 0 0 16,1 5-80-16,9-1-24 15,-4-4-4-15,8 8-933 0</inkml:trace>
          <inkml:trace contextRef="#ctx0" brushRef="#br0" timeOffset="86845.2836">7438 10095 1566 0,'-13'-12'69'0,"8"8"15"0,1-8-68 0,-1 0-16 0,1-1 0 0,4-3 0 16,-5 4 53-16,5-4 7 0,0 0 2 0,5 4 0 15,-5-9-22-15,4 1-5 0,5 4-1 0,-4-4 0 0,4 0-14 0,0-1-4 16,5-3 0-16,-1 0 0 0,1-1 2 0,4 1 0 16,0-4 0-16,1 0 0 0,3 7-1 0,-3-3 0 15,-1 4 0-15,5 0 0 0,-5 3-3 0,0 1-1 16,0 4 0-16,0 0 0 0,-4 4-1 0,0 0-1 15,-5 0 0-15,0 4 0 0,5-1 6 0,-5 1 2 16,0 8 0-16,0 1 0 0,5 3-4 0,-1 4-1 16,1 0 0-16,0 8 0 0,-1 0-2 0,5 5-1 15,1 3 0-15,3 4 0 0,6 5 3 0,-6 3 1 16,1 5 0-16,0 3 0 0,4-3 7 0,-4 3 2 16,4 1 0-16,1 0 0 0,-1 3-1 0,0 1 0 15,-4 3 0-15,4 5 0 0,-4-12-11 0,0 3-1 16,0-3-1-16,-5-1 0 0,5-7-10 0,-5-5 0 15,-4-3 0-15,-1-5 0 16,-8-8-76-16,4 0-18 0,-9-7-3 0,0-13-615 0,0 0-122 16</inkml:trace>
          <inkml:trace contextRef="#ctx0" brushRef="#br0" timeOffset="87121.0166">8604 9508 2098 0,'-32'4'46'0,"18"-4"10"0,5-4 1 0,-4 4 3 0,-1 0-48 0,0 4-12 16,-4 0 0-16,9 4 0 0,-5 9 13 0,1-1 1 16,-1 8 0-16,0 4 0 0,-4 9-14 0,-5 3 9 15,1 5-9-15,-6 3 8 0,1 1 10 0,0 4 2 16,-1-5 0-16,-3 5 0 0,3-9 12 0,-4 5 4 15,0-1 0-15,-4 1 0 0,4 4-11 0,0-1-1 16,0-7-1-16,1 7 0 0,-1-7-36 0,-5 3-7 16,1-7-2-16,9-1-690 15,4 1-139-15</inkml:trace>
          <inkml:trace contextRef="#ctx0" brushRef="#br0" timeOffset="90082.2987">10147 10025 230 0,'0'0'10'0,"0"0"2"16,0 0-12-16,0 0 0 0,0 0 0 0,-9 4 0 0,0-4 213 0,0 0 40 15,0 0 8-15,0 0 2 16,0 0-175-16,0 0-36 0,-5-4-6 0,0 4-2 0,5 4-25 0,0-4-6 16,-5 0-1-16,1 0 0 0,-1 4-12 0,0 0 0 15,1-4 0-15,4 4 0 0,-9 1 0 0,-1-1 9 16,1 4-9-16,0-4 8 0,-5 4 5 0,5-4 1 16,0 0 0-16,-1 0 0 0,1-4 10 0,5 4 1 15,-6-4 1-15,10 0 0 0,-4 0-5 0,4 0-1 16,-5 0 0-16,5 0 0 0,9 0-6 0,0 0-2 15,0 0 0-15,0 0 0 0,-9 0-3 0,9 0-1 16,0 0 0-16,0 0 0 0,0 0-8 0,0 0 0 16,0 0 0-16,0 0 0 0,0 0 22 0,0 0 9 15,0 0 1-15,0 0 1 0,0 0-17 0,0 0-4 16,0 0-1-16,4-8 0 0,-4 8 16 0,0-8 3 16,0 8 1-16,0 0 0 0,9-8-7 0,-4 4 0 15,-1 0-1-15,6 0 0 0,-6 0-23 0,5-1 0 16,0 1 0-16,5 4 0 0,-5 0-12 0,5 0 4 0,-1-4 0 0,6 4 0 15,-1 0 8-15,0 0 14 0,-4 4-3 0,8 0-1 16,1 1-10-16,-5-5 0 0,5 4 0 0,0 0 0 16,0 0 0-16,-1-4-14 0,1 0 3 0,0 0 1 15,0-4 10-15,0 0 0 0,-1 0 0 0,1-5 0 16,0 1 0-16,4 4 16 0,0-4-4 0,-4 0-1 16,0 4 4-16,0-4 1 0,0 4 0 0,-5 0 0 15,0 4-7-15,-4 0-1 0,-5-4 0 0,0 8 0 16,-9-4-8-16,0 0 0 0,0 0-12 0,0 0 12 15,0 0-52-15,0 0-4 16,0 0 0-16</inkml:trace>
          <inkml:trace contextRef="#ctx0" brushRef="#br0" timeOffset="88145.1793">10079 10010 2145 0,'0'0'47'0,"0"0"9"0,0 0 3 0,0 0 2 0,0 0-49 0,0 0-12 16,0 0 0-16,0 0 0 0,0 0 34 0,14 0 4 0,-5-4 1 0,5 4 0 15,4-4-2-15,-5 4 0 0,6-4 0 0,-1 4 0 16,0 0 3-16,5 0 0 0,0 0 0 0,4 0 0 16,0 0-20-16,5 8-3 0,0-4-1 0,-5-4 0 15,10 4-16-15,-10 0-9 0,0-4 1 0,1 4 0 16,3-4 8-16,1 0 0 0,-9 0 0 0,4 0 0 15,-4 0 0-15,-5 0 0 0,5 0 0 0,-14-4 0 32,5 4-23-32,-5 0-5 0,-4-4-2 0,-5 4 0 0,0 0-208 15,0-8-42-15</inkml:trace>
          <inkml:trace contextRef="#ctx0" brushRef="#br0" timeOffset="88404.7769">10116 9877 1803 0,'0'0'80'0,"0"-9"16"0,4 1-76 0,-4 0-20 16,5 4 0-16,-1-4 0 0,-4 8 68 0,5-4 9 16,-5 4 3-16,0 0 0 0,0 0-46 0,0 0-9 15,0 0-1-15,4 8-1 0,5 0 7 0,-4 4 2 16,-1 1 0-16,1 7 0 0,0 0 2 0,-5 0 1 15,4 9 0-15,-4-1 0 0,0 0-7 0,0 1 0 16,5 3-1-16,-5 0 0 0,4 5-7 0,-4-1-2 16,0 5 0-16,0-5 0 0,0 5-18 0,0-5 10 15,0-4-10-15,-4 1 8 16,4-1-34-16,0-4-7 0,4-7-2 0,-4 3 0 16,0-8-188-16,0 0-37 0</inkml:trace>
        </inkml:traceGroup>
        <inkml:traceGroup>
          <inkml:annotationXML>
            <emma:emma xmlns:emma="http://www.w3.org/2003/04/emma" version="1.0">
              <emma:interpretation id="{AD4CA90E-2AFD-4117-8A37-DC219B8855B4}" emma:medium="tactile" emma:mode="ink">
                <msink:context xmlns:msink="http://schemas.microsoft.com/ink/2010/main" type="inkWord" rotatedBoundingBox="14542,9170 16582,9100 16664,11523 14624,1159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0982.593">11846 8808 2304 0,'-32'-4'204'0,"23"4"-163"15,-5 0-33-15,0 0-8 16,1 0-21-16,-1 0-7 0,5 4 0 0,0-4-1 16,9 0-34-16,0 0-6 0</inkml:trace>
          <inkml:trace contextRef="#ctx0" brushRef="#br0" timeOffset="90820.3243">11973 9759 1422 0,'0'0'63'0,"0"0"13"0,0 0-61 0,0 0-15 15,0 0 0-15,0 0 0 0,0 0 92 0,0-8 16 16,-4-4 4-16,4 0 0 0,0 0-45 0,0-4-9 15,0-1-2-15,0 1 0 0,0 0-25 0,4 0-6 16,1-4-1-16,-1-1 0 0,5 1 13 0,-4 0 3 16,-1 0 0-16,6-1 0 0,-1 1-14 0,0-4-2 15,0 8-1-15,0-5 0 0,0 5 2 0,0 0 1 16,0-4 0-16,0 8 0 0,0 0-11 0,1-1-3 16,-1 1 0-16,-5 4 0 0,5 4-12 0,0-4 8 15,1 8-8-15,3-4 0 0,-4 8 0 0,10 4 0 16,-6 0 0-16,5 8-10 0,1 5 10 0,-1 7 0 15,0 8-9-15,0 5 9 0,0 7 0 0,-8 9 0 0,-1 4 0 0,0 4 0 16,-5-1 0-16,-4 1 0 0,-4 4 9 0,-5-8-1 16,0-1 12-16,-5 1 4 0,0-4 0 0,1-5 0 15,-6 1 0-15,1-1 0 0,0-7 0 0,-5-1 0 16,0-3 1-16,-4-5 1 0,0 1 0 0,-5-5 0 16,5-4-14-16,-5 1-2 0,0-9-1 0,0 0 0 15,0-8-9-15,0-4 0 0,0-3 0 0,5-5 0 16,-5-9-108-16,9-7-16 15,1-8-4-15</inkml:trace>
          <inkml:trace contextRef="#ctx0" brushRef="#br0" timeOffset="91764.6344">12943 9411 2019 0,'0'0'89'0,"0"0"19"0,0 0-86 0,0 0-22 15,9-8 0-15,-5 4 0 0,6-4 25 0,-1 0 1 16,9 0 0-16,-4-4 0 0,8-1-12 0,1 1-2 16,0-4-1-16,0 0 0 0,4-4-2 0,5-5 0 15,4 5 0-15,-4-8 0 0,0 0 15 0,4-5 4 16,-4 1 0-16,5-5 0 0,-5 1-4 0,4-9 0 15,-4 5 0-15,0-1 0 0,0-3-9 0,-5 3-3 16,0-3 0-16,1-1 0 0,-10 5 7 0,0 0 1 16,0-1 0-16,0 1 0 0,-4-5-20 0,-5 5 0 15,5 7 0-15,-10-3 0 0,1-1 0 0,-1 5 0 16,-8 0 0-16,-1 3 0 0,-4 5 0 0,5 4 0 16,-5-4 0-16,-1 7 0 0,-3 1 0 0,-1 0 0 15,5 8 0-15,-5 4 0 0,1 0 0 0,4 0 0 16,-5 4 0-16,5 4 0 15,0 0-22-15,0 4-8 0,-5-4-2 0,0 8 0 0,5-4 16 0,0 8 4 16,-5-3 0-16,5 3 0 0,0 0 12 0,5 8 0 0,-10-4-10 0,5 9 10 16,-5 3 0-16,5 0 0 0,-4 9 0 0,-1 3 0 15,-9 5 0-15,9 8 0 0,-4-1 0 0,5 13 0 16,-1 4 16-16,-9 12-3 0,10 4 0 0,-6 4 0 16,6 4 1-16,-1 0 0 0,0 0 0 0,5 1 0 15,0-9 12-15,0-4 2 0,-5-8 1 0,1 3 0 16,-1-7 11-16,0-8 3 0,1-4 0 0,-6-5 0 15,6-3-19-15,-5-8-4 0,-1-1-1 0,6-12 0 16,-5 1-4-16,4-5-1 0,0-4 0 0,1-7 0 16,3-1-5-16,1-4-1 0,0-4 0 0,5-8 0 0,4 0-8 15,-9-8 0-15,4-4 0 0,0-4 0 0,5-5 0 16,0-7 0-16,0 0 0 0,5-9 0 0,4 1 0 0,5-5 0 16,-1-3 0-16,6 3 0 0,3 5 0 0,1-4 0 15,0 7 9-15,0 5-9 0,-1 4 0 0,1 3 0 16,-5 9-10-16,1 0 10 0,-1 8 0 0,-4 4 0 15,-1 4 0-15,1 8 0 0,0 0 0 0,4 4 0 16,-5 9 0-16,1-1 0 0,0 8 0 0,-1-3 0 16,1 3 0-16,4 0 0 0,0 5 0 0,5-5-10 15,5 1 2-15,3-1 0 16,6-8-111-16,-1-3-21 0,1-5-5 0</inkml:trace>
        </inkml:traceGroup>
        <inkml:traceGroup>
          <inkml:annotationXML>
            <emma:emma xmlns:emma="http://www.w3.org/2003/04/emma" version="1.0">
              <emma:interpretation id="{B8E0C649-2D36-43A7-885C-1F467293AE20}" emma:medium="tactile" emma:mode="ink">
                <msink:context xmlns:msink="http://schemas.microsoft.com/ink/2010/main" type="inkWord" rotatedBoundingBox="17634,11264 18077,11249 18102,11966 17659,11982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2322.2514">15215 10310 1785 0,'0'0'159'0,"4"8"-127"0,-4 8-32 0,0 8 0 16,0 0 128-16,0 5 20 0,-4 7 4 0,-1 5 1 15,-9-1-61-15,5 1-12 0,-4-1-2 0,-1 1-1 16,-4-5-40-16,0 4-8 0,-1-3-1 0,-3-5-1 16,-1 5-27-16,-4-5 8 0,-5-4-8 0,4-3 0 31,-3 3-136-31,-1 0-32 0,0-7-6 0,0-1-2 0,9-8-9 15,0 4-3-15</inkml:trace>
        </inkml:traceGroup>
        <inkml:traceGroup>
          <inkml:annotationXML>
            <emma:emma xmlns:emma="http://www.w3.org/2003/04/emma" version="1.0">
              <emma:interpretation id="{91CEA9F5-A0B4-4C78-B892-BFA7C293F510}" emma:medium="tactile" emma:mode="ink">
                <msink:context xmlns:msink="http://schemas.microsoft.com/ink/2010/main" type="inkWord" rotatedBoundingBox="20528,9403 20763,11174 20165,11253 19930,9483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94287.4448">17254 9614 1011 0,'0'0'44'0,"0"0"11"0,0 0-44 0,-9 4-11 15,0 0 0-15,9-4 0 0,-4 12 78 0,-1-4 14 16,-4 0 2-16,9-8 1 0,0 0-2 0,0 0 0 16,0 0 0-16,0 0 0 0,0 0-28 0,0 0-5 15,0 0-2-15,0 0 0 0,14-8-1 0,-1-4 0 16,5 0 0-16,5-1 0 0,5-3-18 0,-1 0-4 15,0-8-1-15,-4 4 0 0,0-1-14 0,-1 1-2 16,6-4-1-16,-10-1 0 0,-4 1-17 0,-1 0 0 16,6 0 0-16,3-1 0 0,6-3 0 0,-10 4 0 15,-9-5 12-15,5 5-12 0,-1 0 0 0,1 4 0 16,4-5 0-16,-9 9 0 0,0 0 0 0,-4 0 0 16,4 8 0-16,5-4 0 0,-1 8 0 0,-4-1 0 0,-9 5-12 15,0 0 3-15,10 13 9 0,-1 7-10 0,0 4 10 16,-5 8-10-16,-4 9 10 0,0 8 0 0,0 3 0 0,-4 13 8 15,-5 0 9-15,4 7 3 0,1 5 0 0,-1 0 0 16,-4-4 15-16,0-4 3 0,9-4 1 0,-5-9 0 16,-4-3-23-16,5-5-4 0,-1-3 0 0,0-5-1 15,1-7-11-15,-1-5 8 0,-8 1-8 0,8-13 8 16,-4 0-8-16,4-4 0 0,-13-4 0 0,0-4-11 16,4-8-116-16,1 0-23 15,-19-4-5-15</inkml:trace>
          <inkml:trace contextRef="#ctx0" brushRef="#br0" timeOffset="94430.4479">17254 8577 2188 0,'5'-8'195'0,"-1"0"-156"15,1 0-31-15,4-4-8 16,5 4-46-16,-5-4-10 0,-9 4-3 0</inkml:trace>
          <inkml:trace contextRef="#ctx0" brushRef="#br0" timeOffset="93461.9956">17332 9427 392 0,'0'0'17'0,"0"0"4"0,-9 12-21 0,4-7 0 0,5-5 0 0,-4 8 0 16</inkml:trace>
        </inkml:traceGroup>
        <inkml:traceGroup>
          <inkml:annotationXML>
            <emma:emma xmlns:emma="http://www.w3.org/2003/04/emma" version="1.0">
              <emma:interpretation id="{01060A83-C2E5-404F-A522-2119E5A31FB4}" emma:medium="tactile" emma:mode="ink">
                <msink:context xmlns:msink="http://schemas.microsoft.com/ink/2010/main" type="inkWord" rotatedBoundingBox="21388,9607 25937,9585 25944,11048 21395,1107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5959.6667">22203 8654 1904 0,'0'0'42'0,"0"0"9"0,9-4 1 0,-9 4 1 0,14 0-42 0,-5 0-11 15,0 4 0-15,5 4 0 0,-5 5 85 0,5 3 15 16,-10 4 4-16,5 8 0 0,0 5-38 0,-4 3-7 16,-5 5-2-16,0 3 0 0,0 1-37 0,-5 3-7 15,1 1-1-15,-1 3-1 16,1 1-2-16,-5-4 0 0,0-5 0 0,4 5 0 15,-4-9-92-15,4 5-18 0,5-5-4 0,-4-3-925 0</inkml:trace>
          <inkml:trace contextRef="#ctx0" brushRef="#br0" timeOffset="96245.5062">23059 9407 1900 0,'0'0'169'0,"0"0"-135"0,0 0-34 0,0 0 0 16,9 12 48-16,0 0 2 0,-9 1 1 0,5 7 0 0,-10 0 5 0,5 4 0 15,5 1 1-15,-10 3 0 0,-4 4-28 0,0-3-5 16,0-1-2-16,0 0 0 15,-9 1-6-15,4-1-2 0,-9 0 0 0,1-3 0 0,-1-1-14 0,-4-4 0 16,-5-4-12-16,0 4 12 16,0-7-174-16,-5-1-28 0,1-4-6 0,4-4-648 15</inkml:trace>
          <inkml:trace contextRef="#ctx0" brushRef="#br0" timeOffset="95054.2757">18561 9703 806 0,'0'0'72'0,"-9"-4"-58"0,4-5-14 0,1 1 0 16,-1 0 268-16,1 0 50 0,8 0 10 0,1 4 3 15,-1 0-212-15,10-8-43 0,-5 4-8 0,14 0-1 16,0 0-42-16,9-5-8 0,4 5-1 0,5 0-1 16,9 0-15-16,5 0 0 0,-1 0 0 0,5 4 0 15,1-4-28-15,-1 4-8 0,0 0-1 16,-4 4-1-16,-1 0-47 0,1 0-10 0,4 0-1 0,-4 4-1 16,-5 0-16-16,0 0-3 0,5 0-1 15,-1 0 0-15,-4 0 32 0,0 0 6 0,46 0 2 16,-28-4-461-16</inkml:trace>
          <inkml:trace contextRef="#ctx0" brushRef="#br0" timeOffset="94807.1516">18652 9318 403 0,'0'0'36'0,"-9"-4"-36"0,4-4 0 0,-4 0 0 0,5 4 420 0,4 4 76 16,0 0 16-16,0 0 4 0,0 0-389 0,13-8-78 15,6 4-15-15,3-4-3 0,10 4-31 0,0-5 8 16,9 1-8-16,0 0 0 0,5 4 26 0,-1-4 2 16,-4 4 1-16,5 0 0 15,-5 0-49-15,0 4-9 0,-5 0-3 0,-4 0 0 0,0 0 32 0,0 4 10 16,-5-4 0-16,5 4 0 0,-9 0-10 0,4 0 0 16,0 0 0-16,1 4 0 15,-6 0-22-15,6 0-6 0,-10-3-2 0,5 7 0 16,-5-4-158-16,0 0-31 0</inkml:trace>
          <inkml:trace contextRef="#ctx0" brushRef="#br0" timeOffset="95417.6745">20542 9108 1868 0,'-5'-8'41'0,"0"4"9"0,-4-5 2 0,5 1 0 0,-10 4-42 0,5 0-10 16,0 4 0-16,0-4 0 0,0 8 37 0,-5-4 6 15,5 0 1-15,-5 8 0 0,1-4-36 0,-1 9-8 16,0-1 0-16,1 4 0 0,-1 8 13 0,0 0 1 16,-8 5 0-16,-1 3 0 0,0 5 14 0,0-5 2 15,5 4 1-15,4 1 0 0,5-5-5 0,5 0-1 0,4-3 0 0,0 3 0 16,9-3-9-16,0-1-1 16,5-4-1-16,4-4 0 0,5-3-1 0,-1-5 0 15,6-4 0-15,-1 0 0 0,5-8 15 0,0-4 2 16,0-4 1-16,4-4 0 0,0-5-31 0,-4 1 0 0,0-4 0 0,0-4 0 15,-5-1 12-15,1-3-3 0,-6 0-1 0,-3-5 0 16,-6 1-8-16,1-8 0 0,0-1 0 0,-10 5 8 16,-4-1-8-16,0 1 0 0,-4 7 9 0,-6 1-9 15,1 4 0-15,-9 0 0 0,0 7 0 0,-5 1-12 16,5 8-22 0,-9 0-5-16,-1 0-1 0,1 4 0 0,-5 8-106 0,5 0-22 0,-28 16-4 15,28-4 0-15</inkml:trace>
          <inkml:trace contextRef="#ctx0" brushRef="#br0" timeOffset="95664.9324">21589 9338 1612 0,'18'12'72'0,"-9"-7"14"0,0 7-69 0,5 0-17 15,-1 8 0-15,-3 8 0 0,-1 5 128 0,0 3 21 16,-5 5 5-16,-4-1 1 0,-4 9-70 0,-10-5-13 16,0 5-4-16,-13-1 0 0,0-7-30 0,-10-1-6 15,-8 1-2-15,-5-5 0 0,0 1-30 0,-10-5 0 0,-3-8 0 16,-1 0 0 0,0-3-90-16,1-5-18 0,3 0-3 0,6-4-1 15,4-4-139-15,9-4-28 0</inkml:trace>
        </inkml:traceGroup>
        <inkml:traceGroup>
          <inkml:annotationXML>
            <emma:emma xmlns:emma="http://www.w3.org/2003/04/emma" version="1.0">
              <emma:interpretation id="{B67EE5A8-A320-41C3-AA3E-07453455728D}" emma:medium="tactile" emma:mode="ink">
                <msink:context xmlns:msink="http://schemas.microsoft.com/ink/2010/main" type="inkWord" rotatedBoundingBox="26969,10278 27667,10254 27669,10320 26971,10344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6529.9312">24111 9350 2120 0,'0'0'94'0,"0"0"19"0,9-4-90 0,-9 4-23 0,9-8 0 0,-9 8 0 16,0 0 41-16,14 0 4 0,-14 0 1 0,13 4 0 16,-3 4-37-16,-1-3-9 0,-9-5 0 0,4 8 0 31,-4-8-32-31,0 0-8 0,0 8-1 0,0 0-1 0,-4 0-118 16,-1-4-24-16,-4 4-5 0,0-4-1 0</inkml:trace>
          <inkml:trace contextRef="#ctx0" brushRef="#br0" timeOffset="96709.156">24794 9338 2055 0,'0'0'91'0,"0"0"19"0,0-8-88 0,0 8-22 16,0 0 0-16,0 0 0 0,0 0 8 0,0 0-8 15,0 0 8-15,0 0-619 16,0 0-123-16</inkml:trace>
        </inkml:traceGroup>
        <inkml:traceGroup>
          <inkml:annotationXML>
            <emma:emma xmlns:emma="http://www.w3.org/2003/04/emma" version="1.0">
              <emma:interpretation id="{B1BD3DD6-54B2-4138-8704-58BADEAE5220}" emma:medium="tactile" emma:mode="ink">
                <msink:context xmlns:msink="http://schemas.microsoft.com/ink/2010/main" type="inkWord" rotatedBoundingBox="27899,10364 28645,10339 28666,10961 27921,10986"/>
              </emma:interpretation>
              <emma:one-of disjunction-type="recognition" id="oneOf18">
                <emma:interpretation id="interp26" emma:lang="" emma:confidence="1">
                  <emma:literal>,</emma:literal>
                </emma:interpretation>
                <emma:interpretation id="interp27" emma:lang="" emma:confidence="0">
                  <emma:literal>.</emma:literal>
                </emma:interpretation>
                <emma:interpretation id="interp28" emma:lang="" emma:confidence="0">
                  <emma:literal>/</emma:literal>
                </emma:interpretation>
                <emma:interpretation id="interp29" emma:lang="" emma:confidence="0">
                  <emma:literal>)</emma:literal>
                </emma:interpretation>
                <emma:interpretation id="interp30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97182.9713">25786 9399 1785 0,'0'0'159'0,"0"0"-127"16,-4 8-32-16,-5 0 0 0,-5 4 96 0,-4 5 12 16,-5 3 4-16,0 12 0 0,1 1-42 0,-1 3-8 15,-9-4-2-15,0 13 0 0,0-5-24 0,-9 1-4 16,0-5-2-16,0 1 0 16,-9-5-45-16,5 0-9 0,-1 1-1 0,5-5-1 15,-4 0-97-15,13-3-19 0,0-1-4 0,5-8-1 16,4-4 30-16,9 0 5 0,0-3 2 0</inkml:trace>
        </inkml:traceGroup>
        <inkml:traceGroup>
          <inkml:annotationXML>
            <emma:emma xmlns:emma="http://www.w3.org/2003/04/emma" version="1.0">
              <emma:interpretation id="{7083CE98-6829-4D67-AB2E-BCC54FEC492D}" emma:medium="tactile" emma:mode="ink">
                <msink:context xmlns:msink="http://schemas.microsoft.com/ink/2010/main" type="inkWord" rotatedBoundingBox="28176,10250 28212,10248 28212,10262 28176,10263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96893.5252">25354 9322 1152 0,'0'0'102'0,"0"0"-82"0,-5-8-20 0,5 8 0 15,0 0 81-15,0 0 12 0,-4-4 3 0,4 4 0 16,-9 0-70-16,0 0-14 0,-1 0-2 0</inkml:trace>
        </inkml:traceGroup>
        <inkml:traceGroup>
          <inkml:annotationXML>
            <emma:emma xmlns:emma="http://www.w3.org/2003/04/emma" version="1.0">
              <emma:interpretation id="{8087FF75-13C5-4DAE-A796-EB1C168B3486}" emma:medium="tactile" emma:mode="ink">
                <msink:context xmlns:msink="http://schemas.microsoft.com/ink/2010/main" type="inkWord" rotatedBoundingBox="28876,10073 29857,10039 29887,10942 28907,10975"/>
              </emma:interpretation>
              <emma:one-of disjunction-type="recognition" id="oneOf20">
                <emma:interpretation id="interp32" emma:lang="" emma:confidence="1">
                  <emma:literal>n</emma:literal>
                </emma:interpretation>
                <emma:interpretation id="interp33" emma:lang="" emma:confidence="0">
                  <emma:literal>N</emma:literal>
                </emma:interpretation>
                <emma:interpretation id="interp34" emma:lang="" emma:confidence="0">
                  <emma:literal>.</emma:literal>
                </emma:interpretation>
                <emma:interpretation id="interp35" emma:lang="" emma:confidence="0">
                  <emma:literal>V</emma:literal>
                </emma:interpretation>
                <emma:interpretation id="interp36" emma:lang="" emma:confidence="0">
                  <emma:literal>u</emma:literal>
                </emma:interpretation>
              </emma:one-of>
            </emma:emma>
          </inkml:annotationXML>
          <inkml:trace contextRef="#ctx0" brushRef="#br0" timeOffset="98208.3508">26019 9176 1036 0,'0'0'92'16,"9"-8"-73"-16,-5-4-19 0,1 4 0 0,4 0 80 0,-9 8 13 15,9-8 3-15,5 8 0 0,-1 0-14 0,1 0-2 16,0 4-1-16,4 0 0 0,0 4-14 0,0 0-2 16,-4 4-1-16,4 0 0 15,5 1-18-15,-5 7-3 0,5 0-1 0,0 4 0 16,-5 5 3-16,5 3 0 0,-1 5 0 0,-3-1 0 0,-6 4-22 0,1-3-4 0,-5 3-1 0,-4 1 0 15,-1-1 6-15,5 1 1 16,-4-5 0-16,-5-3 0 0,0-1-12 0,4-4-3 0,1-8 0 16,-1 1 0-16,-4-9 0 0,0 4-8 0,0-8 12 0,0-8-4 15,0 0 8-15,0 0 0 0,0 0 1 0,0 0 0 16,14 4-4-16,-5-8-1 0,0-4 0 0,0-4 0 16,-4-4 1-16,4-5 0 0,0-3 0 0,5-4 0 15,-1 0-13-15,1-9 11 16,4 1-11-16,1-5 10 0,3 1-10 0,1-5-11 0,4 1 3 0,1-5 0 15,-1 1-14-15,0 3-2 0,1 1-1 0,4 7 0 16,-10 5-35-16,1 7-6 16,0 5-2-16,-5 4 0 0,0 8 68 0,-4 0 11 0,-5 4 3 0,-4 4 1 15,4 8 6-15,-5 4 2 0,1 0 0 0,-1 8 0 16,-4 5-12-16,5 3-3 0,-1 0 0 0,1 9 0 16,-5-1-8-16,5 1 0 0,-1 3 0 0,5 5 0 0,-4 3 8 15,-1 5-8-15,-4-5 12 0,5-3-4 0,-5-5-8 16,0 5-16-16,4-1 4 0,-4-3 1 15,5-1-166-15,0-3-34 0,8 32-6 16,-4-25-2-16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8:31.4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D8B96E7-E07A-44CA-8C5C-FCBC47673C67}" emma:medium="tactile" emma:mode="ink">
          <msink:context xmlns:msink="http://schemas.microsoft.com/ink/2010/main" type="inkDrawing" rotatedBoundingBox="8503,7342 12651,6923 12668,7092 8520,7512" semanticType="underline" shapeName="Other">
            <msink:sourceLink direction="with" ref="{1DF03087-6675-4FFB-86A2-AB637F223ECE}"/>
          </msink:context>
        </emma:interpretation>
      </emma:emma>
    </inkml:annotationXML>
    <inkml:trace contextRef="#ctx0" brushRef="#br0">0 430 950 0,'0'0'42'0,"0"0"9"0,0 0-41 0,0 0-10 0,0 0 0 0,0 0 0 16,0 0 65-16,0 0 11 0,0 0 3 0,0 0 0 15,0 0-27-15,0 0-4 0,13 0-2 0,-4 0 0 16,1 0 16-16,3 0 3 0,1 4 1 0,4 0 0 15,5 5-7-15,0-1-2 0,4-4 0 0,0 0 0 16,10 4-21-16,-6-4-5 0,10 0-1 0,-4 0 0 16,8-8-2-16,1-4-1 0,4 0 0 0,5 0 0 15,-1-4-7-15,10 3-2 0,4-3 0 0,1 4 0 16,3-4 15-16,-3 0 3 0,8 4 1 0,-4-4 0 16,4 0-22-16,1 3-5 0,4 1-1 0,-5 4 0 15,1 4 0-15,-6 4 0 0,1 0 0 0,-4-4 0 0,3 4-9 16,1 0 10-16,0-8-10 0,-5 4 10 0,5 4 0 15,0-4 0-15,4 5 0 0,-4-5 0 0,0-5-10 0,0 1 12 16,4-4-12-16,1 0 12 0,8 0-12 0,-4-4 0 16,9-4-12-16,-4 4 12 0,-1-5 0 0,-4 1 20 15,5 0-3-15,-5 0 0 0,0-8 0 0,0 3 0 16,-5 1 0-16,-4 4 0 0,0 0-17 0,-14 0 0 16,0 3 0-16,-13 1 0 0,-1 0 13 0,-4 0-1 15,0 0 0-15,-9 4 0 0,0 4-2 0,0-4-1 16,-5 4 0-16,0-4 0 0,-4 3-17 0,0 5-4 15,-5-4-1-15,-9 4 0 16,0-4-227-16,-9 4-44 0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59:30.70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0991A1B-CDE6-400F-8A5C-4AE4F69587BC}" emma:medium="tactile" emma:mode="ink">
          <msink:context xmlns:msink="http://schemas.microsoft.com/ink/2010/main" type="writingRegion" rotatedBoundingBox="1605,687 26203,-173 26517,8798 1919,9658"/>
        </emma:interpretation>
      </emma:emma>
    </inkml:annotationXML>
    <inkml:traceGroup>
      <inkml:annotationXML>
        <emma:emma xmlns:emma="http://www.w3.org/2003/04/emma" version="1.0">
          <emma:interpretation id="{D929E7FB-1EED-4960-8BFF-7812B241E31E}" emma:medium="tactile" emma:mode="ink">
            <msink:context xmlns:msink="http://schemas.microsoft.com/ink/2010/main" type="paragraph" rotatedBoundingBox="1615,676 14090,379 14130,2076 1656,23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852D27-E881-4B19-85C3-13AA2A46993C}" emma:medium="tactile" emma:mode="ink">
              <msink:context xmlns:msink="http://schemas.microsoft.com/ink/2010/main" type="line" rotatedBoundingBox="1615,676 14090,379 14130,2076 1656,2372"/>
            </emma:interpretation>
          </emma:emma>
        </inkml:annotationXML>
        <inkml:traceGroup>
          <inkml:annotationXML>
            <emma:emma xmlns:emma="http://www.w3.org/2003/04/emma" version="1.0">
              <emma:interpretation id="{BF3DC635-6565-418B-BC9B-5F3102450533}" emma:medium="tactile" emma:mode="ink">
                <msink:context xmlns:msink="http://schemas.microsoft.com/ink/2010/main" type="inkWord" rotatedBoundingBox="1615,676 5068,594 5104,2101 1651,218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1411 999 1177 0,'-5'-12'52'0,"5"4"11"0,0 0-51 0,0 4-12 15,-4-12 0-15,4 4 0 0,4-1 105 0,-4-3 19 16,-4 0 3-16,-1 0 1 0,5 0-51 0,0 4-9 16,-4-5-3-16,-1 5 0 0,0 8-42 0,-4-12-9 15,0 12-2-15,5-12 0 0,-5 12 0 0,0-8-1 16,4 7 0-16,-4 1 0 0,0 4 45 0,0 0 10 15,4 4 2-15,-13 5 0 16,4-1-106-16,1 4-21 0,-6 4-4 0,-3 8-1 0,-1 1 48 0,0 7 16 16,-4 8-12-16,-1 5 12 0,1 12 0 0,0-1-9 15,-1 1 9-15,6 8 0 0,-1-13 0 0,9-3 0 16,1-1 0-16,13-15 0 0,-9-1 0 0,9-8-8 16,9-7 8-16,0-1 0 0,4-4 0 0,1-4-8 15,4 0 8-15,0-16 0 0,10 0 0 0,-5-8 0 16,4 0 0-16,5-9 0 0,0-3 0 0,-1-8 0 15,6 3 0-15,-5-11 0 0,-5 3 0 0,0-3 0 16,5-1 0-16,-4 1 0 0,-1 3 0 0,-4 1 8 16,-5-5-8-16,5 5 8 0,-5 3 7 0,0 9 1 0,0-4 1 15,-4 7 0-15,0 5 14 0,-1 0 2 0,1 8 1 16,-5 0 0-16,5 7-11 0,-10 10-3 0,5-5 0 0,0 12 0 16,-4 8-20-16,4-8 9 0,-4 12-9 0,-1 5 0 15,1 3 10-15,-1 0-10 0,1 1 8 0,-1 3-8 16,1 5 0-16,4-1 0 0,-9-12 8 0,0 9-8 15,5-5 0-15,-1 1 0 0,-4-9 0 0,9 0 0 16,-4-8 0-16,-1-3 0 0,6 3 0 0,-6-4 0 16,5-4 0-16,0-4 0 0,0 0 0 0,0-8 8 15,5 0-8-15,0-4 10 0,-1-4-10 0,10-4 10 16,-5-9-10-16,5 1 12 0,5-4-12 0,3-5 12 0,-3 5-12 16,4 0 8-16,-5-9-8 0,5 5 8 0,0-5-8 15,-1-3 8-15,1 3-8 0,5 1 8 0,-10 0 0 0,5 3-8 16,-5 1 12-16,5 0-4 0,-9 3 4 0,4 1 1 15,-4 8 0-15,0-1 0 0,-5 1-5 0,5 0-8 16,0 0 11-16,4 8-11 0,5-5 8 0,0 9-8 16,-5 0 0-16,5 0 0 0,-9-4 0 0,4 8-17 15,0 4 3-15,-4 4 1 0,0-4 13 0,-5 8 13 16,-4 0-2-16,-5 0-1 0,4 12-10 0,-4-11 0 16,-4 11 0-16,-5 0 0 0,-5 4 0 0,-4 5 10 15,0-5-10-15,0 0 10 0,-9 5 8 0,0 3 2 16,4 4 0-16,-9-3 0 0,0-1-20 0,1 4 0 15,-6-3 0-15,1 3 0 0,-5 1 8 0,5-1-8 16,-10-16 12-16,6 9-12 0,3-9 10 0,-4-4-10 16,1-4 8-16,-1 0-8 0,4-8 9 0,-4 1-9 15,5-5 10-15,4-5-10 0,1-7 0 0,-1 4 8 0,9-4-8 16,5 0 0-16,0 0 0 0,9-4 0 0,0-1 0 16,9-3 0-16,0 0 0 0,-4 4-10 0,8 8 10 15,1-9-12-15,0 5 12 0,-5 4 0 0,5 0 0 0,4 8 0 16,-5 0 0-16,1 4 0 0,0 0 0 0,-5 4 0 15,4-4 0-15,-3 9 0 0,3-9 0 0,1 8 0 16,-5 4 0-16,0-4 0 0,5 0 0 0,-1 4-8 16,1-3 8-16,4 3 0 0,-4-4 0 0,9 0 0 15,-1-4 0-15,1 0 0 0,5 0 0 0,-1-8 0 16,5 0 0-16,0 0 0 0,-1 0 0 0,1 0 0 0,5-8 0 16,4 4 8-16,0 0-8 0,0 0 8 0,-5-8-8 15,1 4 0-15,-1 0 0 0,-4 0-8 0,0-5 8 16,-5 5 0-16,5-4 0 0,-5 4 0 0,5-4 0 0,-5 4 0 15,1-8 0-15,-1 0 8 0,5-1-8 0,-5-3 8 16,-4 0-8-16,0 0 8 0,-5-1-8 0,0 1 0 16,-4 0 8-16,-1-4-8 0,-8 3 15 0,4-3-2 15,-4 4 0-15,-1-12 0 0,-8 3-13 0,-1-3 0 16,-4 3 0-16,9 1 0 0,-5 0 0 0,1 0 0 16,-5 7 0-16,4 1 0 0,-4 0 0 0,5 8 0 15,-5 4 0-15,4 4 0 0,5 4 0 0,0 0 0 16,-18 4 0-16,4 8 0 0,-4 4 0 0,0 0 0 15,9 8 0-15,-5 5 0 0,-4 3-10 0,4 0 10 16,5 1-8-16,0-1 8 0,4-3 0 0,-4 3 0 16,5-4 0-16,4 1 0 0,0-5 0 0,0 4 0 0,9-8 0 15,0 5 0-15,4-5 0 0,-3 0 0 0,3-4 0 16,1 5 0-16,4-5 0 0,5 0 0 0,-5 0 0 16,5 4 8-16,-5-12-18 0,5 9-3 0,0-5-1 0,-1 4-746 15,1 0-148-15</inkml:trace>
          <inkml:trace contextRef="#ctx0" brushRef="#br0" timeOffset="-1395.4849">1015 101 1292 0,'0'0'57'0,"-5"-8"12"0,5-4-55 0,0-1-14 15,-4 1 0-15,-1 4 0 0,0-4 67 0,1 4 10 16,-5 0 3-16,4 4 0 0,-4-4-16 0,5 8-4 0,-15 0 0 0,6-8 0 15,-5 8-51-15,4 0-9 16,0 0 0-16,-13 8 0 0,4-8-10 0,-4 0 10 0,-10 8 0 0,6 4-9 16,3-8 9-16,-8 12 16 0,-1-8-4 0,1 4-1 15,0 9-11-15,-5-13 0 0,4 8 0 0,5 8 0 16,-4-4 0-16,4 1 0 0,0-1 0 0,5 0 8 16,-1 4-8-16,1-3 0 0,0 3 0 0,4-4 0 15,0 9 0-15,1 3 8 0,-1-8-8 0,0 9 8 16,0 3 12-16,0 4 3 0,5 5 0 0,-4 4 0 15,8-5 1-15,-4 5 0 0,9 3 0 0,4 5 0 16,5-9-11-16,0 5-1 0,0 0-1 0,14-1 0 16,4 1-11-16,-9 0 0 0,9-5 0 0,5 1 0 0,4-9 10 15,1-3-10-15,3 3 12 0,1-8-12 16,5-3 0-16,4-5 0 0,-5 0 0 0,10-3-612 16,-5-5-119-16</inkml:trace>
        </inkml:traceGroup>
        <inkml:traceGroup>
          <inkml:annotationXML>
            <emma:emma xmlns:emma="http://www.w3.org/2003/04/emma" version="1.0">
              <emma:interpretation id="{1B9EA58F-54C5-4F33-B948-30928C5E0D40}" emma:medium="tactile" emma:mode="ink">
                <msink:context xmlns:msink="http://schemas.microsoft.com/ink/2010/main" type="inkWord" rotatedBoundingBox="6092,577 7787,537 7819,1869 6123,19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98.1188">4534 1254 345 0,'-5'-8'15'0,"1"0"4"0,-1 4-19 0,1 4 0 15,-1-8 0-15,5 8 0 0,-4 0 197 0,-5 0 36 16,4-8 7-16,5 8 2 0,-4 0-126 0,4 0-24 16,0 0-6-16,0 0-1 0,0 0-39 0,0 0-8 15,0 0-2-15,0 0 0 0,0 0-22 0,0 0-5 16,9 8-1-16,4-8 0 0,5 0 0 0,5 0-8 15,-5 0 12-15,10 0-4 0,-5 0 20 0,8-8 4 16,1 4 1-16,0 4 0 0,0 0-5 0,4 0 0 16,1 0-1-16,4 4 0 15,0 4-85-15,0-8-17 0,-5 8-3 0</inkml:trace>
          <inkml:trace contextRef="#ctx0" brushRef="#br0" timeOffset="1750.7985">4570 97 932 0,'0'0'41'0,"0"0"9"16,-4-4-40-16,-1 0-10 0,1-4 0 0,-1-1 0 16,1 5 108-16,-1-4 19 0,1 0 4 0,4 8 1 0,0 0-60 0,0 0-11 15,4-4-2-15,-4 4-1 0,5-8-23 0,4 4-5 16,0-4-1-16,0 0 0 0,9 4-12 15,0-4-2-15,1 0-1 0,3 0 0 0,10 4-1 0,0-9 0 16,0 1 0-16,9 8 0 0,5-8 1 0,-1 8 0 16,5-8 0-16,5 4 0 0,-5 4-2 0,0 4 0 15,-5-8 0-15,6 4 0 0,-6 4-12 0,1-4 0 16,-1 4 0-16,-4 0 0 16,-4 0-17-16,-6 4-10 0,-3 0-1 0,-1 4-1 15,-4 0-161-15,-5-4-32 0,9 8-6 0,-13 4-2 0</inkml:trace>
          <inkml:trace contextRef="#ctx0" brushRef="#br0" timeOffset="1391.0396">4903 287 806 0,'-18'-16'36'16,"13"8"7"-16,1-4-35 0,-1-1-8 0,0-3 0 0,5 0 0 0,-4 8 84 0,4-12 16 15,0 8 2-15,4-5 1 0,-4 5-12 0,5 0-3 16,4-4 0-16,-4 8 0 0,4 0 4 0,-5 4 0 15,-4-8 0-15,0 12 0 0,0 0-29 0,0 0-6 16,0 0-1-16,9 16 0 0,0 4-22 0,1 12-5 16,-6 1-1-16,-4 7 0 0,0 5-12 0,-4 3-2 15,4 1-1-15,-5 7 0 0,0 5 8 0,1-12 2 16,-1-1 0-16,1 5 0 0,4-9-23 0,-5-3 0 16,5 3 0-16,-4-3 0 15,4-13-19-15,-5 9-8 0,1-5-1 0,-1 0-1 16,1-11-150-16,-6 3-29 0,-17 16-7 0,9-7-1 0</inkml:trace>
          <inkml:trace contextRef="#ctx0" brushRef="#br0" timeOffset="3922.8898">6073 724 633 0,'0'0'56'0,"0"-4"-44"0,0-4-12 0,-5 0 0 16,1-4 159-16,-1 8 29 0,5-9 7 0,-4 5 1 15,4 0-81-15,0 8-16 0,4-12-3 0,-4 4-1 16,0 8-59-16,0 0-12 0,14-4-3 0,-5 4 0 15,-9 0-37-15,14 4-7 0,-1 4-1 0,-4 0-1 16,1 4-77-16,-1-4-15 16</inkml:trace>
          <inkml:trace contextRef="#ctx0" brushRef="#br0" timeOffset="4113.5671">6173 995 1497 0,'0'0'66'0,"0"0"14"0,-9 0-64 0,9 0-16 15,0 0 0-15,0 0 0 0,0 0 48 0,0 8 5 16,0-8 2-16,0 12 0 0,0 9-42 0,5-13-13 16,-1 4 8-16,1 8-512 15,-1-8-101-15</inkml:trace>
        </inkml:traceGroup>
        <inkml:traceGroup>
          <inkml:annotationXML>
            <emma:emma xmlns:emma="http://www.w3.org/2003/04/emma" version="1.0">
              <emma:interpretation id="{2FC9B573-06AD-41BB-BCCA-27C7AF1870EC}" emma:medium="tactile" emma:mode="ink">
                <msink:context xmlns:msink="http://schemas.microsoft.com/ink/2010/main" type="inkWord" rotatedBoundingBox="10444,753 14097,666 14130,2076 10477,216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572.1548">10494 497 1609 0,'0'0'71'0,"0"0"15"16,0-8-69-16,4 0-17 0,-4 8 0 0,5-4 0 15,-5 4 96-15,9-8 16 0,5 4 4 0,-1 4 0 0,5-4-84 0,5 4-16 16,0 4-3-16,4-4-1 0,5 0-12 0,5 0 0 16,-1 0-9-16,5-4 9 0,5 4 0 0,-1-4 0 15,1 4 0-15,-1 0 10 0,-4 0-2 0,0 0 0 16,-5 4 0-16,-4 0 0 0,-4 0-8 0,-6 4-11 15,-3-8 3-15,-6 4 0 0,1 0-4 0,0-4 0 16,-5 4 0-16,0 4 0 16,4-8-137-16,-3 9-28 0,-10-9-6 0,9 4-1 0</inkml:trace>
          <inkml:trace contextRef="#ctx0" brushRef="#br0" timeOffset="5822.2747">10621 825 1220 0,'-13'-4'54'0,"13"4"11"0,0 0-52 0,-5-4-13 0,-4-4 0 0,4 4 0 16,5 4 105-16,0-8 19 0,0 8 3 0,0 0 1 15,0-8-44-15,0 8-8 0,5-8-1 0,4 4-1 16,5-4-35-16,4 4-7 0,0-1-2 0,9 1 0 15,1 4-30-15,4 0 0 0,4-12 0 0,5 8 0 16,4 0 0-16,6 4 0 0,3-8 0 0,1 4 9 16,4 8-97-16,-9 4-20 0,46-4-4 15,-28 4-1-15</inkml:trace>
          <inkml:trace contextRef="#ctx0" brushRef="#br0" timeOffset="5253.3945">8832 667 1382 0,'-9'-32'61'0,"9"16"13"0,0 4-59 0,0-9-15 16,0-3 0-16,4 4 0 0,1 4 58 0,-1 0 9 15,6 3 1-15,-1 1 1 0,0 4-42 0,-5-8-9 16,10 0-2-16,-5 8 0 0,9-8-5 0,-4 3-2 15,-5 5 0-15,5 0 0 0,-5 4 7 0,0-8 2 0,5 4 0 16,-1 8 0-16,1-8-18 0,0 16 0 0,-1-8 0 0,1 8 0 16,0 4 0-16,-1 0 0 0,1 9 8 0,4 3-8 15,0 8 0-15,-4 9 0 0,0-5-11 0,-5 9 11 16,4 3 0-16,-8 1 14 0,4-1-1 0,-9 5 0 16,5 0 0-16,-5 3 0 0,0-15 0 0,0 3 0 15,-5-7 0-15,5-1 0 0,0-4 0 0,0-3 0 16,-5-5 12-16,5-4 3 0,-4-4 0 0,4 5 0 15,-5-17 1-15,5 4 1 0,0-8 0 0,0 0 0 16,0 0-9-16,0 0-1 0,0 0-1 0,0 0 0 16,-4-12-3-16,4 0 0 0,0-9 0 0,4 1 0 15,-4 0-7-15,5-9-1 0,4 5-8 0,5 0 12 16,-5-17-12-16,4 5 0 0,1 4 8 0,4-17-8 0,1 5 0 16,3-5 0-16,1-8 0 0,4 1 0 0,1-9 0 15,4 0 0-15,-1 9 0 0,1-5-10 0,0 4 10 16,0 9 8-16,0 3-8 0,4 5 11 0,-8 11-11 0,-1 1-11 15,-4 8 3-15,0-1 0 0,-10 13 8 0,1 4-8 16,-1 4 8-16,1 12-8 0,-5 9 8 0,0-1 0 16,-4 8 0-16,4 5 8 0,-4 7 0 0,-5 9 0 15,0-9 0-15,0 9 0 0,0-1-8 0,0 5 9 16,0-5-9-16,0 1 10 0,4-9-10 0,1-3 8 16,-1-1-8-16,1 1 8 0,4-5-8 0,0-4 0 15,-4 1 0-15,-1 3-685 16,1-8-137-16</inkml:trace>
          <inkml:trace contextRef="#ctx0" brushRef="#br0" timeOffset="6328.0318">12228 141 1267 0,'5'-20'56'0,"-5"12"12"0,4-4-55 0,1 0-13 0,-5-5 0 0,5 5 0 15,4 0 129-15,-5 0 23 0,1 4 5 0,4 8 1 16,-5-12-73-16,6 12-14 0,-10 0-3 0,9 0-1 15,-9 0-15-15,9 0-4 0,4 4 0 0,-4 4 0 16,1 4-35-16,3 4-13 0,1 0 9 0,0 9-9 16,-5 3 15-16,4 4-3 0,1 9 0 0,0-1 0 15,-5 1 8-15,0 12 0 0,-5 3 1 0,1 5 0 16,0 8 13-16,4-9 2 0,-5 1 1 0,-4 4 0 16,5-9-7-16,-5 1-2 0,0-4 0 0,4 3 0 0,-4-7 0 15,0-5 0-15,5-3 0 0,-5 3 0 0,-5-7-16 16,1 7-3-16,4-15-1 0,-5 3 0 0,-4-8-8 0,5 1 0 15,4-1 0-15,-5-8 0 0,0 4 0 0,-4-12 0 16,5 9 0-16,-5-1 0 16,0-12-111-16,-1 4-21 0,1 0-4 0,-4-4 0 15,4 0-66-15,-1-8-13 0,-3 0-2 0</inkml:trace>
        </inkml:traceGroup>
      </inkml:traceGroup>
    </inkml:traceGroup>
    <inkml:traceGroup>
      <inkml:annotationXML>
        <emma:emma xmlns:emma="http://www.w3.org/2003/04/emma" version="1.0">
          <emma:interpretation id="{B9B7A339-C14F-479C-9451-667144E688EC}" emma:medium="tactile" emma:mode="ink">
            <msink:context xmlns:msink="http://schemas.microsoft.com/ink/2010/main" type="paragraph" rotatedBoundingBox="3703,3587 26307,2796 26380,4873 3775,56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DBDA8B1-D337-42C3-8AD9-519382FED9B3}" emma:medium="tactile" emma:mode="ink">
              <msink:context xmlns:msink="http://schemas.microsoft.com/ink/2010/main" type="inkBullet" rotatedBoundingBox="3704,3622 5428,3561 5500,5603 3775,5664"/>
            </emma:interpretation>
          </emma:emma>
        </inkml:annotationXML>
        <inkml:trace contextRef="#ctx0" brushRef="#br0" timeOffset="7431.4747">2103 3719 1850 0,'-5'-41'82'0,"5"25"17"0,-4 0-79 0,4 4-20 16,4-4 0-16,5-1 0 0,0 5 17 0,10 0 0 15,-1-4 0-15,5-4 0 0,4-5 3 0,5 1 0 16,0-4 0-16,4-5 0 0,1 1-7 0,-1-4-1 16,0 7 0-16,1 1 0 0,-1 4-12 0,1 8 0 0,-5 3 0 0,-1 9 0 15,1 12 0-15,0 5 0 0,-5 7 0 0,-4 8-10 16,5 13 10-16,-6-1-8 0,1 5 8 0,0 7-8 15,4 9 8-15,-9 0 0 0,5 7-9 0,-9 1 9 16,4-4 0-16,0-4 0 0,5-5 0 0,-5-3 0 16,0-9 0-16,1-7 0 0,-1-5 12 0,-4-16-4 15,-1 1 16-15,-4-9 2 0,9 0 1 0,-8-4 0 16,8-4 16-16,-5-8 3 0,1 0 1 0,4-13 0 16,5-3 2-16,-5-4 1 0,1-13 0 0,3 1 0 15,1-9-17-15,4 1-3 0,-8-5-1 0,8-3 0 16,0 3-20-16,-4-4-9 0,0 1 8 0,4-5-8 15,0 4-10-15,1-3-7 0,-6-1-2 0,6 4 0 16,-5 5-48-16,-1 3-9 0,-3 4-3 0,-6 9-617 16,-8 4-123-16</inkml:trace>
        <inkml:trace contextRef="#ctx0" brushRef="#br0" timeOffset="7766.3742">3145 3011 518 0,'-13'-4'46'0,"13"-1"-37"0,0-3-9 15,0 4 0-15,0 4 118 0,0-12 22 0,-5 4 4 0,10 0 0 16,-5 0 2-16,0 8 0 0,0-8 0 0,0 8 0 15,0-8-33-15,0 8-6 0,0-8-2 0,0 8 0 16,0 0-37-16,0 0-7 0,4 8-1 0,1 12-1 16,-1 4-42-16,1 13-8 0,4 11-1 0,-4 13-8 15,-1 4 21-15,1 12-2 0,-5 4-1 0,0 12 0 16,-5 4-18-16,1 4 8 0,-1 4-8 0,1-4 0 16,-1-4 0-16,0-3 0 0,5-5 0 0,-4 0 0 15,-1-17 0-15,1 1 0 0,-1 4 0 0,5-8 0 16,-4-4-112-16,-1-13-19 15,-4-3-4-15</inkml:trace>
        <inkml:trace contextRef="#ctx0" brushRef="#br0" timeOffset="8064.7961">3728 4241 1904 0,'14'-12'84'0,"-10"8"18"0,1-4-82 0,4 4-20 16,-4-1 0-16,4 5 0 0,0 0 68 0,0 9 8 15,0-1 3-15,0 4 0 0,0 8-47 0,0 4-8 0,-9 9-3 0,9 3 0 16,-4 9-6-16,0 3-2 0,-5 1 0 0,4 3 0 15,-4 5-13-15,5-4 9 0,-5-5-9 0,0 1 8 16,0-5-8-16,0-3-12 0,0-1 2 0,0-3-674 16,4-1-134-16</inkml:trace>
      </inkml:traceGroup>
      <inkml:traceGroup>
        <inkml:annotationXML>
          <emma:emma xmlns:emma="http://www.w3.org/2003/04/emma" version="1.0">
            <emma:interpretation id="{80B4CC0C-0D10-4E4B-852C-50CAA654FFCD}" emma:medium="tactile" emma:mode="ink">
              <msink:context xmlns:msink="http://schemas.microsoft.com/ink/2010/main" type="line" rotatedBoundingBox="6697,3482 26307,2796 26373,4682 6763,5368"/>
            </emma:interpretation>
          </emma:emma>
        </inkml:annotationXML>
        <inkml:traceGroup>
          <inkml:annotationXML>
            <emma:emma xmlns:emma="http://www.w3.org/2003/04/emma" version="1.0">
              <emma:interpretation id="{ACA80182-36D4-404C-BEF4-44EE90AE989C}" emma:medium="tactile" emma:mode="ink">
                <msink:context xmlns:msink="http://schemas.microsoft.com/ink/2010/main" type="inkWord" rotatedBoundingBox="6699,3540 11084,3386 11143,5093 6759,524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572.8952">5272 3031 403 0,'-23'-29'17'0,"9"17"5"0,5 0-22 0,-5-8 0 0,1 12 0 0,-1-4 0 16,0 4 277-16,1 0 51 0,4-1 11 0,4 14 1 15,-9-1-236-15,10 4-47 0,-5 4-9 0,4 4-3 16,-8 12-19-16,8 5-4 0,-4 3-1 0,4 17 0 16,5 3 19-16,0 5 3 0,0 8 1 0,5 12 0 15,4-4-16-15,0 4-4 0,0 4 0 0,5 4 0 16,0-4-14-16,4-4-10 0,0-5 12 0,-4 1-12 15,4-16 0-15,0 0 0 0,5-5 0 0,-5-3-626 16,0-4-132-16</inkml:trace>
          <inkml:trace contextRef="#ctx0" brushRef="#br0" timeOffset="8812.9648">5527 3529 2012 0,'-5'-33'89'0,"5"13"19"0,-5-4-87 0,5-1-21 16,5-7 0-16,9 0 0 0,-1 3 57 0,6 1 7 15,3 4 2-15,10-1 0 0,-9 5-29 0,9 0-5 16,-5 0-2-16,5 8 0 0,-5 8-11 0,1 4-3 16,3 4 0-16,-3 8 0 0,-1 12-16 0,0 4 0 0,1 13 0 15,-1 3 0-15,0 5 17 0,1 4 0 16,4-1 0-16,-5 13 0 0,5-4-17 0,0-1-11 0,-5 1 2 15,0 0 0-15,1-1 17 0,3-3 3 0,1-4 1 16,-4-1 0 0,4-7-45-16,-10-5-9 0,1-7-2 0,0-1-666 0,-5-12-134 0</inkml:trace>
          <inkml:trace contextRef="#ctx0" brushRef="#br0" timeOffset="9048.9848">6478 3100 2188 0,'-9'-13'97'0,"4"5"20"0,1-4-93 0,-5 0-24 15,4 0 0-15,1 8 0 0,-1 4 16 0,-4 8 0 16,0 4-1-16,0 8 0 0,-5 1-15 0,-4 11 0 16,-5 13 0-16,-4 7 0 0,4 5 8 0,-4 8-8 15,-5 3 0-15,0 13 9 0,5 8-9 0,-5-12 10 16,0 8-10-16,0 0 10 0,5-4-10 0,4-4 0 15,-4-8 0-15,4 4 0 16,0-5-95-16,5-7-11 0,0 4-2 0,0-4-790 0</inkml:trace>
          <inkml:trace contextRef="#ctx0" brushRef="#br0" timeOffset="9302.9471">6697 2828 2358 0,'9'5'52'0,"9"-1"10"0,9 0 2 0,1 8 3 0,-1 8-54 0,14 4-13 0,0 9 0 0,4 3 0 16,-4 9 63-16,0 7 9 0,-4 9 3 0,-5 4 0 15,-10 8-26-15,-3 3-5 0,-10 9 0 0,0 0-1 16,-9 8-23-16,0-8-5 0,-5 13-1 0,-4-1 0 15,5-12-25-15,-10 4-5 0,0-4 0 0,-8 0-1 16,-1-4-178-16,-5 0-35 0,1-9-7 16,-5-3-2-16</inkml:trace>
          <inkml:trace contextRef="#ctx0" brushRef="#br0" timeOffset="10332.2147">8386 3836 1324 0,'0'0'118'0,"0"0"-94"16,0 0-24-16,13-4 0 0,1-4 36 0,9 4 2 16,0 0 1-16,4-4 0 0,5 0 5 0,4 0 2 15,1 0 0-15,8-5 0 0,5 5-1 0,0 0 0 16,5 0 0-16,9 0 0 0,-5-4-21 0,0 4-5 15,0 4-1-15,0-4 0 0,-4 8-9 0,-9-4-1 16,-1 0-8-16,-4 4 12 0,-4-4-12 0,-6-1 0 0,-3 1 8 0,-6 4-8 16,1-4-10-16,-5 0-5 0,1 4-1 15,-6-4-534-15,1 4-107 16</inkml:trace>
          <inkml:trace contextRef="#ctx0" brushRef="#br0" timeOffset="10577.0178">8536 4010 1335 0,'0'0'59'0,"0"0"13"0,0 0-58 0,14 8-14 16,-5-4 0-16,9 0 0 0,-4 4 92 0,8-3 15 15,6-5 3-15,4 4 1 0,-1-4-28 0,10-4-6 16,5-1-1-16,9 1 0 0,-5 0-45 0,4 0-10 16,10 0-1-16,4 0-627 15,-4 4-125-15</inkml:trace>
        </inkml:traceGroup>
        <inkml:traceGroup>
          <inkml:annotationXML>
            <emma:emma xmlns:emma="http://www.w3.org/2003/04/emma" version="1.0">
              <emma:interpretation id="{BA674313-B683-4C96-A665-2B5CF4D75DFF}" emma:medium="tactile" emma:mode="ink">
                <msink:context xmlns:msink="http://schemas.microsoft.com/ink/2010/main" type="inkWord" rotatedBoundingBox="12280,3287 18980,3052 19037,4660 12336,489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353.5583">11650 3205 1976 0,'-9'-12'44'0,"-5"-4"8"0,5 3 3 0,5 1 0 0,-1-8-44 0,5 4-11 0,5 0 0 0,4 3 0 15,4-3 13-15,1 0 1 0,9 0 0 0,0 0 0 16,-1 0-2-16,6-1 0 0,4-7 0 0,4 4 0 16,-4 8 10-16,4 0 2 0,1 3 0 0,-5 5 0 0,-1 4 12 0,1 9 4 15,0-1 0-15,0 12 0 0,0 8-4 0,-5 5-1 16,5 7 0-16,0 9 0 0,-5 7-4 0,1-7-1 15,-6 7 0-15,6 9 0 0,-6-8-14 0,-3 4-2 16,3-5-1-16,-3 5 0 0,-6-13-5 0,6 1-8 16,3-4 11-16,-3-5-11 0,-1-4-9 0,0-7-9 15,-4-5-2-15,4 0-739 16,-5-7-148-16</inkml:trace>
          <inkml:trace contextRef="#ctx0" brushRef="#br0" timeOffset="11631.3017">12715 2966 1587 0,'0'-8'35'0,"0"0"7"0,0-4 2 0,5 4 0 0,-5 8-35 0,0 0-9 0,0 0 0 0,0 0 0 16,0 0 79-16,0 0 13 0,0 8 4 0,-5 12 0 15,1 8-7-15,-5 9-1 0,0 7 0 0,-9 9 0 16,-5 4-44-16,-5 7-10 0,1 5-2 0,-9 4 0 16,-1-4 8-16,1 0 2 0,-1 3 0 0,1 1 0 15,4-8-32-15,0 0-10 0,0-5 0 0,5-7 0 16,4-4-125-16,1-5-32 16,3 1-7-16</inkml:trace>
          <inkml:trace contextRef="#ctx0" brushRef="#br0" timeOffset="11917.3512">13348 3338 2091 0,'0'0'92'0,"0"0"20"0,0 0-89 0,0 0-23 0,9-4 0 0,10-4 0 16,-6 8 40-16,10-4 4 0,0 4 1 0,9 0 0 15,4 0-29-15,1-4-7 0,4 0-1 0,9 0 0 16,0 0-8-16,0 0-16 0,0-8 4 0,0 4 1 15,5 0-175 1,-10 0-35-16,51-5-7 0,-23 9-2 0</inkml:trace>
          <inkml:trace contextRef="#ctx0" brushRef="#br0" timeOffset="10960.1676">10903 2711 1267 0,'-4'-8'112'0,"-1"0"-89"15,-4 0-23-15,5 0 0 0,-1 0 96 16,5 8 16-16,0 0 2 0,0 0 1 0,0 0-37 0,-4 12-7 16,-1 8-2-16,0 0 0 0,-4 9-33 0,5 3-8 15,-1 4 0-15,-4 17-1 0,-4 0 5 0,3 11 0 16,-8 5 1-16,0 12 0 0,4-4-10 0,-4 8-3 15,4-12 0-15,-4 8 0 0,5 0-6 0,8-8-2 16,-4-5 0-16,9 1 0 0,4-8-3 0,1 0-1 16,4-13 0-16,9 5 0 0,1-13-8 0,-1 1 0 15,5-5 9-15,4-4-688 16,0-3-137-16</inkml:trace>
          <inkml:trace contextRef="#ctx0" brushRef="#br0" timeOffset="12274.8363">14573 3051 1864 0,'-5'-24'41'0,"5"12"9"0,-9-1 2 0,0-7 0 0,5 0-42 0,4 0-10 16,4 0 0-16,1-1 0 0,4 5 44 0,14-8 8 15,-1 4 0-15,10-5 1 0,5-3-42 0,-1 0-11 16,10 3 0-16,-1 1 0 0,-4-4 0 0,5 8 0 15,-5-1 0-15,0 5 0 0,0 8 47 0,-9 0 7 16,4 8 2-16,-4 0 0 0,-5 4-20 0,0 4-3 16,-4 4-1-16,5 4 0 0,-1 9 16 0,0 3 2 0,0-4 1 15,5 13 0-15,-9-1-20 0,9 5-4 16,-5 3-1-16,10 1 0 0,-10 3-6 0,5 1 0 0,0 3-1 0,0 5 0 16,-5-4-19-16,5-5 0 0,-5-7 0 15,0-1 0-15,1-3 0 0,-10-5 0 0,5 0 0 0,-5 1 0 31,0-9-97-31,-4 0-23 0,0 1-5 0,-5-9-957 0</inkml:trace>
          <inkml:trace contextRef="#ctx0" brushRef="#br0" timeOffset="12536.5797">16089 2513 1728 0,'0'0'153'0,"-9"-4"-122"16,0-4-31-16,4 4 0 0,-4 0 28 0,9 4-1 15,-18 8 0-15,4 8 0 0,1 4 62 0,-5 8 13 16,-10 5 2-16,-8 7 1 0,-5 9-47 0,0 3-10 16,0 5-1-16,-9 8-1 0,4 8-10 0,-4 0-3 15,0 3 0-15,0 9 0 0,0-8-33 0,-5-4 0 16,5 4 0-16,-4 0 0 15,3-8-20-15,6 0-12 0,-1-5-1 0,1 5-683 16,4-4-137-16</inkml:trace>
          <inkml:trace contextRef="#ctx0" brushRef="#br0" timeOffset="13055.8325">16358 3565 1566 0,'0'0'34'0,"4"-8"7"0,1 0 2 0,-5 8 1 0,0 0-35 0,0-8-9 15,4 0 0-15,-4 8 0 0,5-8 111 0,-5 8 20 16,0-9 4-16,0 9 1 0,0 0-64 0,0 0-13 16,0 0-3-16,0 0 0 0,0 0-44 0,9 13-12 15,0-5 0-15,0 4 0 0,0-4 0 0,0 4 0 16,1 4 0-16,3 0 0 0,-4-7 0 0,5-1 0 15,-5 0 0-15,5 4 0 0,-5 0 0 0,0-4 0 16,0-4 0-16,-4 0 0 0,-5-4 0 0,0 0-11 16,0 0 3-16,9-4 0 0,0 0 20 0,-5-8 5 15,1 4 1-15,-5-4 0 0,5 0 6 0,-5-1 2 16,4-3 0-16,1 0 0 0,-1 4-14 0,1-4-4 0,-1 0 0 0,1-5 0 16,-5 5-8-16,-5 0 0 0,1 0 0 0,-1 4 0 15,-4 4 0-15,0-1 0 0,-5 1 0 16,1 8 0-16,-6 4 0 0,1 0 0 0,-5 9 0 15,1-1 0-15,-6-4 0 0,1 8-17 0,4 0 4 0,-4 4 1 32,4 1-112-32,5-1-23 0,0 0-4 0,0 8-1 0</inkml:trace>
          <inkml:trace contextRef="#ctx0" brushRef="#br0" timeOffset="13347.5207">17127 2424 1728 0,'14'-8'153'0,"-1"0"-122"16,1 4-31-16,0 4 0 0,4 12 108 0,5 4 16 15,4 0 4-15,-4 8 0 0,-5 9-52 0,0 3-9 16,5 5-3-16,-9 7 0 0,-14 5 0 0,4 7 0 15,5 5 0-15,-4 12 0 0,-5-4-27 0,-9 12-5 16,-9 4-2-16,-5 8 0 0,0-12-9 0,0 0-1 16,-9-4-1-16,5 0 0 0,-5-12-19 0,5-4 0 15,0-5 8-15,-5 1-8 16,0-8-99-16,5-5-23 0,-1-7-5 0,-4-5-635 16,1-8-127-16</inkml:trace>
        </inkml:traceGroup>
        <inkml:traceGroup>
          <inkml:annotationXML>
            <emma:emma xmlns:emma="http://www.w3.org/2003/04/emma" version="1.0">
              <emma:interpretation id="{20656840-6468-43AE-85BD-AD2A0816C778}" emma:medium="tactile" emma:mode="ink">
                <msink:context xmlns:msink="http://schemas.microsoft.com/ink/2010/main" type="inkWord" rotatedBoundingBox="19839,3083 26309,2857 26373,4682 19903,490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509.6748">20150 2606 1670 0,'0'0'148'0,"0"0"-118"16,0 0-30-16,0 0 0 0,-9 8 70 0,-5 8 8 15,-4 13 2-15,-9 3 0 0,0 4 24 0,-5 5 4 16,-5 7 2-16,1 9 0 0,0 0-46 0,-5 3-8 16,4 1-3-16,-8 8 0 0,-1-4-33 0,1-1-6 0,-10 1-2 15,-4 8 0 1,0-8-73-16,4-1-15 0,0 1-4 0,-4 4-990 0</inkml:trace>
          <inkml:trace contextRef="#ctx0" brushRef="#br0" timeOffset="14781.7242">20660 3168 2300 0,'41'-16'102'0,"-27"8"21"0,-14 8-99 0,23-8-24 16,13 0 0-16,0 8 0 0,1 0 0 0,-1 4 0 16,1 4 0-16,4-8 0 0,0 4 24 0,-9-4 2 15,4 8 1-15,-4-8 0 0,-5 8-6 0,-4-8-1 16,-9 8 0-16,4-4 0 0,-5 1-12 0,-3-5-8 15,-10 0 8-15,9 4-1108 0</inkml:trace>
          <inkml:trace contextRef="#ctx0" brushRef="#br0" timeOffset="13976.3752">18511 2464 1335 0,'0'0'59'0,"0"0"13"15,0 0-58-15,0 0-14 0,-9-4 0 0,9 4 0 16,0 0 68-16,-9 0 12 0,-5 4 1 0,5 12 1 15,-4 9-13-15,3 7-2 0,6 9-1 0,-10 3 0 0,-4 9 8 16,4 3 2-16,1 13 0 0,-5 8 0 0,-1-4-20 0,1 4-3 16,-5 4-1-16,1 8 0 0,8-8-32 0,0-4-6 15,1-5-2-15,13 5 0 0,9-4-12 0,-5-4 0 16,5 0 0-16,5-9-700 16,9-7-144-16</inkml:trace>
          <inkml:trace contextRef="#ctx0" brushRef="#br0" timeOffset="14268.7803">19171 3019 1670 0,'-13'-25'148'0,"8"13"-118"16,-4-4-30-16,5-4 0 0,-1-4 56 0,0 3 6 0,5 1 1 0,5 0 0 15,4 4-12-15,5-1-3 0,-1-3 0 0,6 0 0 16,3 0-27-16,1 0-5 0,9-1-2 0,0 5 0 15,-5 8 18-15,5-8 3 0,-5 8 1 0,5 0 0 16,-4 4 8-16,-1 4 1 0,0 8 1 0,1 8 0 16,3 0-5-16,-3 8-1 0,-1 9 0 0,0 7 0 15,1 9-22-15,-1-5-5 0,-4 17-1 0,4 4 0 16,-4-1-12-16,0 5 0 0,-1-4 0 0,1 4 0 16,0-8 0-16,0-5 0 0,-1-3 0 0,6-1 0 15,-1-7-8-15,-4-1-5 0,4-3-1 0,5-9 0 16,-9-7-129-16,0-5-25 15,17 12-6-15,-8-16-1 0</inkml:trace>
          <inkml:trace contextRef="#ctx0" brushRef="#br0" timeOffset="15556.6622">23091 2513 1324 0,'0'0'118'0,"-13"-4"-94"0,-5-4-24 0,-1 4 0 0,-3 0 162 0,-1 4 28 16,0 4 6-16,0 4 0 0,-9 8-97 0,5 0-20 16,0 8-4-16,-10 9-1 0,1 3-36 0,-5 5-7 15,-5-1-2-15,-4 9 0 0,-4 3-20 0,-10 9-9 16,0-4 8-16,-9 7-8 0,14-11 19 0,0 4-2 15,4-1 0-15,5 1 0 0,5-12-17 0,8-1 0 16,5-4 8-16,5 1-8 16,0-1-165-16,9-7-37 0</inkml:trace>
          <inkml:trace contextRef="#ctx0" brushRef="#br0" timeOffset="15321.8187">22021 2727 1497 0,'5'-32'66'0,"-5"16"14"0,0 0-64 0,5-5-16 16,4 1 0-16,0 0 0 0,0 0 112 0,0-1 18 16,5 5 4-16,4 0 1 0,-4 4-83 0,8-4-16 15,-4 4-3-15,1-1-1 0,-1 9 4 0,5 0 1 16,-1 0 0-16,1 8 0 0,0 8-1 0,0 9-1 16,0 3 0-16,-1 8 0 0,-4 5-9 0,5 7-2 15,-5 5 0-15,1 3 0 0,-1 1 27 0,0 8 5 16,-4 4 0-16,-1 3 1 0,1 1-57 0,0 0-25 15,-1 0 1-15,6-5 1 0,-1 1 37 0,0-8 7 0,5-9 2 0,-5 1 0 32,5-9-189-32,0-3-38 0,-1-9-7 0,1-8-1 0</inkml:trace>
          <inkml:trace contextRef="#ctx0" brushRef="#br0" timeOffset="15878.0285">23283 3197 2145 0,'45'-25'95'0,"-31"17"20"0,-14 8-92 0,0 0-23 0,-5-4 0 0,5 4 0 15,0 0 14-15,0 8-2 0,0 1 0 0,-9 7 0 16,5 4 42-16,-1 4 8 0,0 9 2 0,1 3 0 16,-1 0 0-16,-4 5 0 0,5 3 0 0,-5-3 0 0,-1 3-20 15,1 5-4-15,5-5-1 0,-5 1 0 16,9-5-11-16,-5 1-3 0,-4-5 0 0,5 5 0 16,-1-9-46-16,5-3-10 0,-5-1-1 0,5-8-1 15,-4 0-152-15,4 1-31 0,0-13-5 0,0 0-783 16</inkml:trace>
          <inkml:trace contextRef="#ctx0" brushRef="#br0" timeOffset="16175.6535">24494 2209 2188 0,'13'8'48'0,"6"5"11"0,-1-1 1 0,4 8 1 0,1 8-49 0,0 9-12 0,0 7 0 0,-5 9 0 16,0 7 54-16,-9-3 8 0,-4 4 2 0,-1 4 0 16,1-5 0-16,-10 9 0 0,-8 8 0 0,-1-4 0 15,-4 8-52-15,0 0-12 0,-1 0 0 0,-8 4 0 16,-5-8 54-16,0-1 8 0,10 1 2 0,-6 0 0 15,-8-4-64-15,-1-4-21 0,6-4 0 0,-6-1 0 16,-4-11-55-16,5 0-10 16,-1-5-2-16,1-7-1070 0</inkml:trace>
        </inkml:traceGroup>
      </inkml:traceGroup>
    </inkml:traceGroup>
    <inkml:traceGroup>
      <inkml:annotationXML>
        <emma:emma xmlns:emma="http://www.w3.org/2003/04/emma" version="1.0">
          <emma:interpretation id="{A016FDBB-3A4A-48A4-B0D8-D71C37CD08AE}" emma:medium="tactile" emma:mode="ink">
            <msink:context xmlns:msink="http://schemas.microsoft.com/ink/2010/main" type="paragraph" rotatedBoundingBox="4804,7328 19750,6496 19883,8880 4936,97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CC8B689-BF5B-407F-97D5-86A2EBFF5EFC}" emma:medium="tactile" emma:mode="ink">
              <msink:context xmlns:msink="http://schemas.microsoft.com/ink/2010/main" type="line" rotatedBoundingBox="4804,7328 19750,6496 19883,8880 4936,9712"/>
            </emma:interpretation>
          </emma:emma>
        </inkml:annotationXML>
        <inkml:traceGroup>
          <inkml:annotationXML>
            <emma:emma xmlns:emma="http://www.w3.org/2003/04/emma" version="1.0">
              <emma:interpretation id="{76EC7C57-9E4D-4C12-B427-5F212125238B}" emma:medium="tactile" emma:mode="ink">
                <msink:context xmlns:msink="http://schemas.microsoft.com/ink/2010/main" type="inkWord" rotatedBoundingBox="4828,7767 8944,7538 9038,9216 4921,944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2952.1281">6059 7584 1900 0,'-27'-12'84'0,"13"3"18"0,-4 1-82 0,4-4-20 16,1 0 0-16,-1 0 0 0,5 4 67 0,-5-4 9 15,5 0 1-15,5 3 1 0,-5 1-40 0,4 4-8 16,-4-4-2-16,0 4 0 0,0 4-19 0,-5 4-9 16,0-4 8-16,1 0-8 0,-1 4 12 0,-4 0-2 15,0 0-1-15,-1 4 0 0,-3 1 7 0,3 3 2 16,-8 8 0-16,0 4 0 0,-5 5 2 0,0 7 1 15,5 4 0-15,-1 9 0 0,1 0-5 0,4 3 0 16,1-3-1-16,-1 7 0 0,5-3-15 0,9-9 0 0,4 1 8 16,0-5-8-16,10-7 0 0,4-5 0 0,5-4 0 15,4-7 0-15,9-1 0 0,1-12 0 0,3-8 0 0,6-8 0 16,-1 0 0-16,5-13 0 0,-9-7 0 0,9-5 0 16,-4 1-8-16,-6-13 8 0,6-3 0 0,-5-1 0 15,-5 1 0-15,-4-5 0 0,4 0 0 0,-4-3 0 16,-5-1 0-16,0 0 0 0,-4 1 0 0,0 3 9 15,4 16 6-15,-5 5 1 0,1 8 0 0,0 11 0 16,-5 5 16-16,0 4 3 0,0 8 1 0,0 12 0 16,0 9-36-16,0 7 0 0,-4 12 0 0,0 5 0 15,-1 3 0-15,5 5 0 0,-4 0 0 0,4 3-9 16,-5-3 9-16,5 0 0 0,-4-5 10 0,4-3-10 0,-4-9 11 16,-1 1-11-16,1-5 12 0,-1-4-12 0,-4-8 8 15,5 1-8-15,-5-9 0 0,0 0 0 0,4-4 0 0,-4-8 0 16,0 0 0-16,0 0 0 0,0 0 10 0,10-4-10 15,3-8 8-15,5-8-8 0,-4-9 8 0,9-7-8 16,-5-5 0-16,9-7 8 0,-4-1-8 0,4-7 0 16,1-1 0-16,4-4 8 0,-5 9-8 0,5-1 0 15,0 0 0-15,0 9 0 0,-1 7 0 0,6 5 8 16,-1 8 0-16,-4 4 0 0,-5 12 11 0,5 3 1 16,0 10 1-16,5 7 0 0,-5 12-1 0,-5 4-1 15,0 5 0-15,5 7 0 0,-9 1-11 0,0-1-8 16,-5 1 9-16,5 3-9 0,-5-8 10 0,0 5-10 15,0-5 10-15,-4 5-10 0,4-5 0 0,0-3 0 16,0-1 0-16,1-4 0 0,-6-3-23 0,6-1-1 16,-6-4 0-16,5 4 0 15,-8-7-63-15,3-1-13 0,-4-4-2 0,0 0-690 0,-4 4-139 16</inkml:trace>
          <inkml:trace contextRef="#ctx0" brushRef="#br0" timeOffset="23214.7731">7329 7207 1036 0,'-18'-20'92'0,"9"12"-73"0,0-8-19 0,0 4 0 0,-5-1 196 0,5 1 36 16,0-4 8-16,5 4 0 0,-6 4-106 0,6 4-22 15,-1 0-4-15,-4 8 0 0,5 8-54 0,-5 4-10 16,-1 8-3-16,-8 9 0 0,5 11-14 0,-10 9-3 15,-9 16-1-15,0 4 0 0,-9 8-6 0,5 4-1 16,-5 8 0-16,-5 0 0 0,5-4-8 0,0 0-8 16,0-4 9-16,0 0-9 0,0-8 8 0,5 4-8 15,-1-9 0-15,1 5 0 16,0-8-139-16,-1 0-33 0,5-12-8 0</inkml:trace>
          <inkml:trace contextRef="#ctx0" brushRef="#br0" timeOffset="22224.6943">3250 7669 576 0,'0'0'25'0,"0"0"6"0,-4-8-31 0,-1 4 0 16,5-5 0-16,-5 1 0 15,-4 4 176-15,9-4 28 0,-4 4 7 0,8-4 1 0,-4 0-120 0,5 0-23 16,-5-4-5-16,4 0 0 0,6-1-42 0,-1 1-8 16,0-4-2-16,0 4 0 0,-5 0 14 0,6-4 2 15,3-5 1-15,1 5 0 0,0-4 2 0,4-4 0 16,-5-1 0-16,6-3 0 0,8 4-14 0,-4 0-2 15,-5 3-1-15,0 1 0 0,5-4-14 0,0 4 9 16,-1 3-9-16,-3 1 8 0,-6 0 0 0,1-4-8 16,0 4 12-16,-1 3-4 0,-8 5 10 0,-5 8 2 15,9-8 0-15,5 4 0 0,-5-4 0 0,0 4 0 16,0-4 0-16,5 4 0 0,-1 4-20 0,1 4 0 16,4-4 8-16,0 4-8 0,10 4 0 0,-6 0 0 15,6 4 0-15,-6 9 0 0,1 7 0 0,0 0 0 16,0 13 0-16,0-1-9 0,-10 13 9 0,-8 3 0 15,-1 5 8-15,-4 8-8 0,-9 0 13 0,0 4-1 16,-5-5-1-16,1 9 0 0,-5-8-2 0,4 0 0 16,-9-8 0-16,5-1 0 0,4-11 20 0,-4-5 4 0,9-7 1 15,-5-5 0-15,1-4-13 0,4-7-2 0,-1-5-1 16,1-4 0-16,5-4-6 0,4-8 0 0,0 0-1 0,0 0 0 16,-5-8 11-16,1-4 2 0,4-8 1 0,0-1 0 15,4 1-5-15,1-8-2 0,4-9 0 0,0-11 0 16,5-9-9-16,-1-4-1 0,5-3-8 0,5-5 12 15,0-4-12-15,0 0 8 0,0 4-8 0,-1 1 0 16,6 3 0-16,-1 8 0 0,5 5 0 0,-9 7 0 16,-1 13 0-16,-3 3 0 0,3 9 0 0,1 8 0 15,4 0 0-15,1 12 0 0,-1 8-9 0,0 12 9 16,5 9-11-16,0 3 11 0,-5 8-12 0,1 9 12 0,-6 8-9 16,-3-1 9-16,3 9 0 0,-8 4-9 0,-5-4 9 0,0-5 0 15,-4 1 0-15,-5 0 0 0,-5-9 0 0,1 1 0 16,-1-9 0-16,1 1 0 0,-5-13 0 0,-1-3 11 15,1-5-3-15,0-4 0 0,0-4 7 0,5-4 1 16,-6-3 0-16,6-5 0 0,-1-4-3 0,1-4 0 16,-5-9 0-16,0-3 0 0,4-8-2 0,-4-4-1 15,4-9 0-15,5-7 0 0,5-9-10 0,0-8 0 16,4-3 0-16,4-9 8 0,1 4-8 0,0-4 0 16,13 0 0-16,0-8 0 0,1 0 0 0,3 9-11 15,1 3 11-15,0 8-12 0,0 8 12 0,0 13-8 16,0 8 8-16,0 11-8 0,-1 5 8 0,-3 12-8 15,-1 12 8-15,-4 8-8 0,0 9 8 0,-1 11 0 16,-3 5-9-16,-6 11 9 0,-4 1 0 0,1 3 0 0,-1 9 0 16,-5 4 0-16,1 0 0 0,-1-4 0 0,1-5 0 0,4 1 0 15,5-8 0-15,-1-9-9 0,-4-7 9 16,10-5 0 0,-1-4-139-16,5-3-21 0,-5-9-4 0</inkml:trace>
        </inkml:traceGroup>
        <inkml:traceGroup>
          <inkml:annotationXML>
            <emma:emma xmlns:emma="http://www.w3.org/2003/04/emma" version="1.0">
              <emma:interpretation id="{465ADA6E-E060-4B43-83FB-A2175566AE12}" emma:medium="tactile" emma:mode="ink">
                <msink:context xmlns:msink="http://schemas.microsoft.com/ink/2010/main" type="inkWord" rotatedBoundingBox="9932,7042 12669,6890 12802,9274 10065,9426">
                  <msink:destinationLink direction="with" ref="{62D00F03-46A2-443F-B22E-09FD1DE2C500}"/>
                </msink:context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4947.9709">9697 7276 1951 0,'-14'-28'86'0,"5"16"18"0,0-5-83 0,5-3-21 16,-1-8 0-16,5 4 0 0,9-1 44 0,0 1 4 15,5 4 0-15,4-9 1 0,14 5-37 0,0 0-12 16,0-8 8-16,4 3-8 0,1 5 0 0,-1 0 0 16,-4 3 0-16,0 5 0 0,-5 4 0 0,-4 8 0 15,0 4 0-15,-10 12 0 0,1-4 0 0,-5 12-9 16,0 5 9-16,0 11-12 0,-9 9 12 0,0 7 16 15,0 5-4-15,5 8-1 0,-1 4 12 0,1-1 2 16,-1-3 1-16,1 4 0 0,9-4-6 0,-1-5-2 16,5-3 0-16,5-4 0 0,0-5-5 0,4-7-1 15,1-9 0-15,-1-4 0 0,-4-11 20 0,4-1 3 16,-4-8 1-16,9-8 0 0,-5-12-12 0,0-5-3 16,5-3 0-16,-5-8 0 0,1-4 25 0,4-5 5 15,-5-7 1-15,5-9 0 0,-5 0-16 0,5-11-4 0,-5-5 0 16,1-8 0-16,-1-8-8 0,5 0-3 0,-5 0 0 0,0 0 0 15,1 4-9-15,-1-4-1 0,0 4-1 0,-4 8 0 32,0 9-39-32,-5 3-8 0,0 12-2 0,-9 9 0 15,-9 11-87-15,5 5-18 0,0 8-3 0,-5 8-603 0,0 8-121 0</inkml:trace>
          <inkml:trace contextRef="#ctx0" brushRef="#br0" timeOffset="25325.9028">10562 6366 1796 0,'-5'-9'40'0,"1"-7"8"0,-5 0 1 0,4 4 1 0,1-8-40 0,-5 8-10 15,4 3 0-15,5 1 0 0,0 8 78 0,0 0 14 16,0 0 2-16,0 0 1 0,5 17-44 0,-1 3-9 16,1 4-2-16,-5 12 0 0,4 13-9 0,1 8-3 15,-1 11 0-15,-4 9 0 0,5 8 12 0,-5 8 1 16,0 5 1-16,-5 3 0 0,1 0 6 0,-1-4 2 15,1-4 0-15,-5 8 0 0,4-16-33 0,-4 4-6 0,4-4-2 0,1 4 0 16,-1-12-9-16,-4 0-11 0,-5-8 3 0,1 4 0 31,-1-4-164-31,1-9-32 0,-19 45-6 0,13-40-786 0</inkml:trace>
          <inkml:trace contextRef="#ctx0" brushRef="#br0" timeOffset="24327.216">8345 6681 576 0,'-14'-32'25'0,"10"16"6"0,4-1-31 0,-5-3 0 0,-4 0 0 0,4-4 0 16,5 3 149-16,0 1 24 0,0 0 5 0,0 4 1 15,0-4-57-15,5 7-11 0,-1 1-3 0,1 0 0 16,-5 12-38-16,0 0-8 0,0 0-2 0,0 0 0 16,9 4-28-16,5 4-7 0,-5 8-1 0,5 9 0 15,-5 7 13-15,4 5 3 0,1 11 0 0,4 13 0 16,-4 8 7-16,-1 3 1 0,1 5 1 0,0 8 0 16,-5 0-3-16,0 4-1 0,0 0 0 0,-9 4 0 15,5-4-2-15,-1-4-1 0,-4 0 0 0,5 5 0 0,-5-10-17 0,4-3-3 16,-4-4-1-16,0 0 0 15,5-4-13-15,-1-8-8 0,1-9 10 0,0 5-10 0,-5-9 8 16,0-3-8-16,0-5 0 0,0-3 0 0,4-1-8 16,-4-3-8-16,0-1-2 0,0-8 0 15,-4-4-155-15,4 1-31 0,0-5-7 0</inkml:trace>
          <inkml:trace contextRef="#ctx0" brushRef="#br0" timeOffset="26326.6529">11090 8009 1594 0,'-14'-17'71'0,"14"17"14"0,0-8-68 0,0-4-17 15,0-4 0-15,0 4 0 0,0 12 77 0,0 0 12 16,10-4 3-16,-6-8 0 0,1 4-23 0,-5 8-4 16,0 0-1-16,0 0 0 0,13 8-19 0,-8 8-4 15,-5 8-1-15,0 8 0 0,0 5 7 0,0 3 1 16,-14 5 0-16,5 3 0 0,0 1 0 0,0 0 0 15,-5-1 0-15,5 1 0 0,5-9-23 0,-1 1-4 16,-4-5-1-16,4 1 0 0,1-9-20 0,4-4-15 16,-5-4 3-16,5-3 0 15,0-1-183-15,0-12-36 0,0-4-7 0,0 0-2 0</inkml:trace>
        </inkml:traceGroup>
        <inkml:traceGroup>
          <inkml:annotationXML>
            <emma:emma xmlns:emma="http://www.w3.org/2003/04/emma" version="1.0">
              <emma:interpretation id="{0A620619-7220-465C-9A56-FAAE7D6D9C96}" emma:medium="tactile" emma:mode="ink">
                <msink:context xmlns:msink="http://schemas.microsoft.com/ink/2010/main" type="inkWord" rotatedBoundingBox="13760,6936 19756,6603 19878,8805 13883,9139">
                  <msink:destinationLink direction="with" ref="{970A8163-61DC-4186-A0FE-CA23DE2750BF}"/>
                </msink:context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8219.3564">15657 6192 1792 0,'0'-25'80'0,"4"13"16"0,-4 0-77 0,5 0-19 0,-1 0 0 0,5 0 0 16,-4 3 54-16,9 1 7 0,-1 4 2 0,-4 0 0 15,5 4-33-15,0 4-6 0,-1 0-2 0,6 4 0 0,-6 5 18 0,5 3 3 16,-4 8 1-16,4 8 0 0,-4 1-22 16,4 7-4-16,-4 13-1 0,-5 12 0 15,-5 7 31-15,1 5 5 0,-10 12 2 0,1 9 0 0,-5-5 1 0,-9 4 0 16,-1 4 0-16,1 8 0 0,-5-12-24 0,1 0-5 15,-6-8-1-15,1 5 0 0,9-9 10 0,-5-5 1 16,5-3 1-16,0-4 0 0,4-8-24 0,0 4-5 16,5-13-1-16,-4 1 0 0,3-4-8 0,1-9-11 15,5-3 3-15,-5-9 0 16,4-4-117-16,1-7-23 0,-1-1-5 0,0-8-1003 0</inkml:trace>
          <inkml:trace contextRef="#ctx0" brushRef="#br0" timeOffset="27325.4074">13717 6657 921 0,'-27'16'40'0,"18"-8"10"0,-5 0-40 0,0 4-10 0,1 5 0 0,-1 3 0 16,0 8 213-16,5 5 41 0,-13 7 8 0,3 5 2 15,1 11-117-15,-9 9-23 0,-5 4-5 0,0 8-1 16,0-5-30-16,-4 5-5 0,-1 0-2 0,-4-4 0 15,5-4-36-15,0 0-7 0,4 0-2 0,4-5 0 16,1-7-55-16,4-9-11 0,0 1-2 0,5-8-754 16,5-5-150-16</inkml:trace>
          <inkml:trace contextRef="#ctx0" brushRef="#br0" timeOffset="27612.9861">14245 6192 1900 0,'9'-5'169'0,"5"1"-135"15,-5 0-34-15,9 4 0 0,5 4 87 0,-5 9 10 16,10 3 3-16,-1 8 0 0,0 4-20 0,1 9-4 15,-1 7-1-15,-4 9 0 0,-5 4-12 0,0 7-3 16,0 9 0-16,-4 8 0 0,-10 0-4 0,1 4 0 0,-5 4-1 0,-5 8 0 16,1-4-27-16,-5 0-6 0,0-8-1 0,0-4 0 15,-5-8-10-15,0 0-3 0,1-4 0 0,-6 0 0 16,1-9-8-16,0-3-16 0,-5-4 4 0,0-1 1 31,-4-3-149-31,0-5-31 0,0-7-5 0</inkml:trace>
          <inkml:trace contextRef="#ctx0" brushRef="#br0" timeOffset="29201.2681">17077 7001 288 0,'0'0'25'0,"0"0"-25"16,9-4 0-16,-9 4 0 0,5-8 215 0,-5 8 37 16,0 0 8-16,4 0 2 0,-4 0-130 0,9-4-27 15,1 0-5-15,-1 4 0 0,-5-4-13 0,5 4-3 16,0 4 0-16,5-4 0 0,-5 0-11 0,5 0-2 15,-1 0-1-15,10 0 0 0,-5 0-23 0,10 0-5 16,-5-4-1-16,8-4 0 0,6 3-18 0,-1 1-4 16,5-4-1-16,5 0 0 0,-1 0-18 0,5 0 0 15,0 0 0-15,5 0 0 0,-19-4 0 0,5 4 0 0,0 0 0 16,0-1 0-16,-9 5 0 0,0 4 0 16,-5-4 0-16,-4 4 0 0,0-4 0 0,-5 0 0 0,-9 4 0 15,10 0 0-15,3 0 0 0,1 0 0 0,-9 4 0 0,-1 0 0 16,1-4 0-16,0 0 0 0,-1 0 0 15,1 4 0-15,0-4-12 0,-5 0-5 0,-5 4-2 16,-4-4 0 0,-4 4-33-16,4-4-6 0,0 0-2 0,0 0 0 0,0 0-6 15,-9 9-2-15,-10-5 0 0,6 4-504 0,13-8-102 0</inkml:trace>
          <inkml:trace contextRef="#ctx0" brushRef="#br0" timeOffset="29527.3381">17419 7349 288 0,'0'0'25'0,"0"0"-25"15,0 0 0-15,-14 4 0 0,-4 0 304 0,9 0 55 16,9-4 11-16,0 0 2 0,-10 4-238 0,10-4-48 16,0 0-10-16,5 4-1 0,4 0-14 0,-9-4-2 15,0 0-1-15,9 0 0 0,5-4-4 0,0 4-1 16,4-4 0-16,9 4 0 0,5 0-27 0,0-4-6 0,0 4 0 0,0-4-1 16,-1 4-7-16,6 0 0 0,4 0-1 0,0-4 0 15,-9 0-11-15,9 4 0 0,13-4 0 0,-4 4 0 31,-4 0-17-31,4 4-9 0,5-4-2 0,-1 0-668 0,5 0-135 0</inkml:trace>
          <inkml:trace contextRef="#ctx0" brushRef="#br0" timeOffset="26743.7878">12379 6382 1580 0,'-14'-12'70'0,"5"3"14"0,4 1-67 0,-4 4-17 16,5 0 0-16,-6 0 0 0,6 0 78 0,4 4 12 15,0 0 2-15,0 0 1 0,0 0-40 0,0 0-8 16,-9 16-1-16,4 1-1 0,1 7-10 0,-1 8-1 15,-4 13-1-15,5 7 0 0,-6 9 5 0,1 4 2 16,0 4 0-16,0 7 0 0,0 1 1 0,-5 8 0 16,5 0 0-16,0 0 0 0,0 0-10 0,0-8-1 15,9 4-1-15,0 0 0 0,4-12-14 0,6 0-2 16,-1 0-1-16,9-1 0 0,-4-7-10 0,8-4-16 16,1-13 4-16,4 5-749 15,1-9-151-15</inkml:trace>
          <inkml:trace contextRef="#ctx0" brushRef="#br0" timeOffset="27048.3817">12843 7045 2260 0,'-9'-32'50'0,"9"16"10"16,0-8 3-16,0-1 0 0,4-7-51 0,6 4-12 0,8-5 0 0,0 9 0 16,9-4 27-16,1 7 2 0,-1 1 1 0,5 4 0 0,0 0 12 0,-1 8 2 15,-3 8 1-15,4 4 0 0,0 8-21 16,-1 4-5-16,1 12-1 0,5 5 0 0,-5-1 19 0,-1 9 4 16,-3 3 1-16,4 9 0 0,0 3-25 0,-5 1-5 15,0-4 0-15,0 7-1 0,1-11-11 0,-1-1 10 16,0-3-10-16,1-1 10 0,4-7-10 0,-5-9-14 15,5 1 3-15,0-5 1 16,0-4-142-16,-5-8-29 0,0 4-6 0,5-7-1 0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0:02.20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6F4897A-AB79-4558-B3E7-F9F79F35627D}" emma:medium="tactile" emma:mode="ink">
          <msink:context xmlns:msink="http://schemas.microsoft.com/ink/2010/main" type="writingRegion" rotatedBoundingBox="24159,5400 23493,10150 20703,9759 21369,5009"/>
        </emma:interpretation>
      </emma:emma>
    </inkml:annotationXML>
    <inkml:traceGroup>
      <inkml:annotationXML>
        <emma:emma xmlns:emma="http://www.w3.org/2003/04/emma" version="1.0">
          <emma:interpretation id="{665A57C2-550E-4A3C-B75B-7AE8C2261680}" emma:medium="tactile" emma:mode="ink">
            <msink:context xmlns:msink="http://schemas.microsoft.com/ink/2010/main" type="paragraph" rotatedBoundingBox="24159,5400 23493,10150 20703,9759 21369,50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883A77-630A-4295-B7C4-5440BC75220D}" emma:medium="tactile" emma:mode="ink">
              <msink:context xmlns:msink="http://schemas.microsoft.com/ink/2010/main" type="line" rotatedBoundingBox="24159,5400 23493,10150 20703,9759 21369,5009"/>
            </emma:interpretation>
          </emma:emma>
        </inkml:annotationXML>
        <inkml:traceGroup>
          <inkml:annotationXML>
            <emma:emma xmlns:emma="http://www.w3.org/2003/04/emma" version="1.0">
              <emma:interpretation id="{4099B164-FA65-41E6-A20F-F4C437F6E75F}" emma:medium="tactile" emma:mode="ink">
                <msink:context xmlns:msink="http://schemas.microsoft.com/ink/2010/main" type="inkWord" rotatedBoundingBox="24159,5400 23493,10150 20703,9759 21369,5009"/>
              </emma:interpretation>
              <emma:one-of disjunction-type="recognition" id="oneOf0">
                <emma:interpretation id="interp0" emma:lang="" emma:confidence="0">
                  <emma:literal>to</emma:literal>
                </emma:interpretation>
                <emma:interpretation id="interp1" emma:lang="" emma:confidence="0">
                  <emma:literal>for</emma:literal>
                </emma:interpretation>
                <emma:interpretation id="interp2" emma:lang="" emma:confidence="0">
                  <emma:literal>f</emma:literal>
                </emma:interpretation>
                <emma:interpretation id="interp3" emma:lang="" emma:confidence="0">
                  <emma:literal>F</emma:literal>
                </emma:interpretation>
                <emma:interpretation id="interp4" emma:lang="" emma:confidence="0">
                  <emma:literal>so</emma:literal>
                </emma:interpretation>
              </emma:one-of>
            </emma:emma>
          </inkml:annotationXML>
          <inkml:trace contextRef="#ctx0" brushRef="#br0">19303 7438 1659 0,'0'0'73'0,"0"0"16"0,0 0-71 0,10-8-18 16,3 4 0-16,5 0 0 0,10 0 28 0,4-4 3 0,9 8 0 0,9-8 0 15,4 3-21-15,5-3-10 0,10 0 10 16,8 0-10-16,5-4 0 0,5 0 0 0,8 0 0 0,14 8 0 15,-13 4 54-15,4 0 11 0,0-4 3 0,14 4 0 16,-9 4 8-16,0 0 3 0,-1 0 0 0,1-4 0 16,-9 4-8-16,-5-8-2 0,0-4 0 0,4 4 0 15,-4-4-48-15,-4 4-9 0,-5 0-3 0,-5-5 0 16,-8 5-9-16,-6-4 0 0,-3 0 9 0,-6 0-9 16,-4-4-21-1,0 4-9-15,-9-4-2 0,0 0 0 0,-4 8-192 0,-5-5-38 16</inkml:trace>
          <inkml:trace contextRef="#ctx0" brushRef="#br0" timeOffset="485.4466">20829 8098 1544 0,'0'0'68'0,"0"0"15"0,0 0-67 0,0 0-16 0,0 0 0 0,0 0 0 16,9-4 52-16,-5 0 8 0,-4 4 0 0,0 0 1 15,0 0-6-15,0 0-2 0,0 0 0 0,0 0 0 16,0 0 3-16,5 12 0 0,-5 4 0 0,-5 4 0 16,-8 4-9-16,4 5-2 0,-5-1 0 0,0 0 0 15,-4 1 7-15,0 7 0 0,0 1 1 0,-5-5 0 16,5 0-24-16,-5 1-5 0,5-5 0 0,-5 0-1 16,9 5 9-16,-4-5 3 0,9-8 0 0,-5 0 0 15,10-3-22-15,-1-1-4 0,5-4-1 0,0-4 0 16,0 8-8-16,5-8 0 0,4 5 0 0,0-5 0 15,5 4 0-15,-1 0 0 0,1 0 0 0,9-4 0 16,-1 4 0-16,6 0 0 0,4 1 9 0,9-5-9 16,-5 0 0-16,5-4 0 0,4 0 0 0,6 0 0 15,3-4 0-15,1-4-13 0,-5-4 1 0,9 0 1 16,-4-4-36-16,4-1-7 0,9-7-2 16,-4 0 0-16,0 4-147 0,-5-5-29 0,-5-3-7 0,6 0-1 0</inkml:trace>
          <inkml:trace contextRef="#ctx0" brushRef="#br0" timeOffset="789.1441">21343 8268 1962 0,'0'-21'87'0,"0"17"17"0,0-4-83 0,5-4-21 0,-1 4 0 0,-4 0 0 16,5 0 69-16,-5 8 10 0,0 0 1 0,0 0 1 15,0 0-37-15,4 8-7 0,5 4-1 0,1 8-1 16,-6 9-1-16,1 11 0 0,-5 5 0 0,0 11 0 16,-5 9 21-16,-4 4 4 0,4 0 1 0,-8 3 0 15,-5-3-40-15,-1-4-7 0,-3-4-1 0,3-1-1 16,1 1-11-16,-5-4 0 0,5-1 0 0,0-3 8 31,0 4-111-31,0-9-22 0,4-3-5 0,0-5-610 0,1-3-123 0</inkml:trace>
          <inkml:trace contextRef="#ctx0" brushRef="#br0" timeOffset="-490.9363">21666 4795 1785 0,'5'-8'159'0,"4"-4"-127"15,-4 0-32-15,13-4 0 0,5 4 116 0,-1-1 18 16,10 1 3-16,0 4 1 0,0 0-106 0,0 0-22 16,4 0-10-16,-4 4 10 0,4 4-10 0,-4 0 0 15,0 4 0-15,-4 8 0 0,-1 4 0 0,-9 5 0 16,0-1-10-16,-4 8 10 0,-5-4 0 0,-4 5 10 15,-10-1 0-15,0 4 0 0,-4 5 4 0,0-5 1 16,-13 1 0-16,-1 3 0 0,0 0 23 0,0 1 5 16,0-1 1-16,5-3 0 0,0-5-20 0,9-8-3 15,-5 4-1-15,10-3 0 0,4-5-20 0,4 0 0 16,1-4 0-16,8 0 0 0,1-4 30 0,9 1 2 16,4-9 0-16,10 8 0 15,4-8-60-15,4 4-11 0,-4-4-2 0,9 4-1 16,0 0-72-16,-4 4-14 0,-5 0-4 0,0 4-876 0</inkml:trace>
          <inkml:trace contextRef="#ctx0" brushRef="#br0" timeOffset="-911.165">20241 6086 1450 0,'0'0'32'0,"0"0"6"0,0 0 2 0,0 0 1 0,0 0-33 0,0 0-8 15,0 0 0-15,0 0 0 0,0 0 53 0,0 0 9 16,0 0 2-16,14 4 0 0,0 0-4 0,4-8 0 16,0 4 0-16,9-8 0 0,5-8-10 0,5 4-2 15,4-12-1-15,13-9 0 0,-4 1-19 0,0-5-3 16,-4 1-1-16,-1 0 0 0,1-1 4 0,-10 1 1 15,-4 3 0-15,5-3 0 0,-15 0-18 0,1-1-11 16,-5-3 12-16,1-1-12 0,-6 1 12 0,1-5-12 16,-5-7 12-16,5 3-12 0,-10-4 0 0,5 5 0 15,-4-1 0-15,0-3 0 0,-1 3 0 0,-4 13 0 16,5-1 0-16,-5 1 0 0,0-1-14 0,-5 5 3 16,1 0 1-16,-1 3 0 0,0 5 10 0,-4-4 0 15,-4 7 0-15,-6 5 0 0,10 0 0 0,-9 8 0 16,0 0 0-16,4 8 0 0,-4-4 0 0,4 8 0 0,-4 0 0 15,0 4 0-15,4 0-20 0,1 4 2 0,-1 0 0 16,0 5 0-16,1 3 18 0,4 0 0 0,-5 0-8 0,9 9 8 16,-4 3 0-16,0 9-8 0,5 3 8 0,-1 13 0 15,0-1 0-15,5 5 0 0,-9 0 0 0,5 3 0 16,-10 1 16-16,5-4 0 0,0 8 0 0,-5 4 0 16,1 3 14-16,4 5 3 0,-5 4 1 0,0 4 0 15,1-12-4-15,-1 0-1 0,5 0 0 0,0 4 0 0,0-8-7 16,-1 0-2-16,-3-4 0 0,4-1 0 0,0-3-20 15,0-12 0-15,4-5 0 0,-4-7 0 0,0-9 11 0,0-4-3 16,4-7 0-16,-4-5 0 0,4-8 29 0,1-4 6 16,4-4 1-16,0 0 0 0,-5-8-16 0,1-8-4 15,-5 4 0-15,9-13 0 0,0-3-12 0,4-8-4 16,5-5 0-16,0 1 0 0,5-5-8 0,0 1 0 16,9-1 0-16,-1 1 0 0,1-1 0 0,9 5 0 15,-5 7-10-15,5 1 10 0,0 8-10 0,-5 3 10 16,5 5-10-16,-9 8 10 0,-5 4-9 0,-4 8 9 15,4 0-8-15,-9 8 8 0,0 4-11 0,0 5 11 16,0 3-13-16,-4 4 5 0,0 13 8 0,4-5 0 16,-5-3 0-16,10 3 0 0,4-4 0 0,0 1 0 15,5-5 0-15,9 0 0 16,0-7-62-16,0-5-10 0,9-4-3 0,0-4-1076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6:43.61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C96BE9D-DAFD-40A5-BBD0-A16F93EF24B3}" emma:medium="tactile" emma:mode="ink">
          <msink:context xmlns:msink="http://schemas.microsoft.com/ink/2010/main" type="writingRegion" rotatedBoundingBox="2670,689 31979,-303 32585,17590 3276,18583"/>
        </emma:interpretation>
      </emma:emma>
    </inkml:annotationXML>
    <inkml:traceGroup>
      <inkml:annotationXML>
        <emma:emma xmlns:emma="http://www.w3.org/2003/04/emma" version="1.0">
          <emma:interpretation id="{837D4268-595D-44E0-813B-D62B40A9C691}" emma:medium="tactile" emma:mode="ink">
            <msink:context xmlns:msink="http://schemas.microsoft.com/ink/2010/main" type="paragraph" rotatedBoundingBox="3700,522 29235,11 29279,2219 3745,2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DA548B-648C-4C66-BC03-35D8BAAA3D94}" emma:medium="tactile" emma:mode="ink">
              <msink:context xmlns:msink="http://schemas.microsoft.com/ink/2010/main" type="line" rotatedBoundingBox="3700,522 29235,11 29279,2219 3745,2731"/>
            </emma:interpretation>
          </emma:emma>
        </inkml:annotationXML>
        <inkml:traceGroup>
          <inkml:annotationXML>
            <emma:emma xmlns:emma="http://www.w3.org/2003/04/emma" version="1.0">
              <emma:interpretation id="{0514F3AF-0CF1-474E-9DEF-C1A7B707C7B9}" emma:medium="tactile" emma:mode="ink">
                <msink:context xmlns:msink="http://schemas.microsoft.com/ink/2010/main" type="inkWord" rotatedBoundingBox="3712,1111 6417,1057 6449,2656 3744,271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0 188 518 0,'0'0'46'0,"0"0"-37"0,0-12-9 0,5 4 0 0,-5 0 94 0,5-5 17 15,-1 5 3-15,5 0 1 0,-4 4-38 0,-1-4-7 16,5 4-2-16,-9 4 0 0,9-4-20 0,-9 4-4 16,10-4 0-16,-10 4-1 0,13 0-7 0,1 0 0 15,-14 0-1-15,0 0 0 0,14 4-11 0,-1 0-1 16,-13-4-1-16,14 4 0 0,-5-4 2 0,5 4 0 15,-1-8 0-15,6 4 0 0,-6 0 2 0,10 0 1 16,4-4 0-16,1 0 0 0,8 0 10 0,5 0 3 16,9 0 0-16,9-4 0 0,0 0 3 0,5 0 1 15,0-1 0-15,0 1 0 0,-1 4-25 0,-3 0-5 16,-10-4-1-16,-5 0 0 0,1 4-13 0,-14 0 0 16,-1-4 8-16,-3 8-8 0,-5-4 0 0,-5 0 0 15,0 0-9-15,0 4 9 0,-9-4 0 0,5 4 0 0,0-4-8 16,-1 4 8-1,-4 0-25-15,0 0-3 0,1 4 0 0,3 0 0 16,1-4-8-16,-5 4-1 0,0-4-1 0,5 0 0 16,-5 4-26-16,0 0-4 0,-9-4-2 0,0 0-668 0</inkml:trace>
          <inkml:trace contextRef="#ctx0" brushRef="#br0" timeOffset="1140.361">264 1616 403 0,'0'0'36'0,"0"0"-36"0,0 0 0 0,0 0 0 16,5-8 99-16,-5 8 13 0,0 0 2 0,0 0 1 15,5-8-65-15,-5 0-13 0,0 8-2 0,0 0-1 16,0 0-11-16,0 0-3 0,0 0 0 0,0 0 0 16,0 0-3-16,0 0-1 0,-5-8 0 0,5 8 0 15,-9-4 10-15,9 4 2 0,0 0 0 0,0 0 0 16,-9-4-9-16,9 4-2 0,-9 0 0 0,9 0 0 15,-9 0-9-15,4 0-8 0,-4 0 9 0,0 0-9 16,0-4 0-16,-5 4 0 0,5-4 0 0,0 0 0 16,4 4 8-16,5 0-8 0,-9-8 0 0,5 4 0 15,-5 0 0-15,4 0 0 0,5 4 0 0,-5-4 0 0,1 0 0 0,-1-5 0 16,5 9 0-16,-4-4 0 0,-5-4 0 0,4 4 0 16,1 0 0-16,-6 0 0 0,10 0 0 0,-4 0 0 15,-1 4 0-15,5 0 0 0,0 0 13 0,0 0 3 16,0 0 1-16,0 0 0 0,0 0 1 0,0 0 0 15,0 0 0-15,0 0 0 0,0 0-4 0,0 0-1 16,0 0 0-16,0 0 0 0,0 0 6 0,14-4 1 16,0 0 0-16,-1-4 0 0,1 0 17 0,0 4 4 15,-5-4 1-15,4 4 0 0,1-5 10 0,0 1 3 16,4 4 0-16,-4-4 0 0,8 0-12 0,-3 4-3 16,3-4 0-16,1 4 0 0,0-4-8 0,9 4-1 15,4-4-1-15,1 4 0 0,4 0-14 0,-5-4-2 16,5-1-1-16,0-3 0 0,4 4 7 0,1-4 0 0,-5 4 1 15,4-4 0-15,-8 4-10 0,-5 4-3 0,0 8 0 0,0-4 0 32,-5 0-34-32,-4 4-7 0,-1 4-2 0,1 0 0 15,-5 8-144-15,1-4-29 0,3 9-5 0,1-9-2 0</inkml:trace>
          <inkml:trace contextRef="#ctx0" brushRef="#br0" timeOffset="-859.147">647 119 806 0,'0'-4'72'0,"0"-4"-58"16,0 0-14-16,0 4 0 0,4-4 28 0,-4 8 2 0,5-4 1 16,-5 4 0-16,0-8 34 0,0 8 7 0,0-9 2 0,-5 1 0 15,5 0-11-15,0 8-3 16,0 0 0-16,0 0 0 0,5-8-4 0,-5 8-2 0,0 0 0 0,0 0 0 15,5-8-32-15,-5 8-6 0,0 0-2 0,0 0 0 16,0 0 6-16,0 0 0 0,0 0 1 0,0 0 0 16,0 0 7-16,0 0 0 0,0 0 1 0,4 16 0 15,1-4-10-15,-5 5-3 0,0-1 0 0,-5 0 0 16,5 8 7-16,0 1 1 0,0 3 0 0,-4 4 0 16,4 1 3-16,-5 3 1 0,5 0 0 0,0 9 0 15,0-5 3-15,0 5 1 0,-5 4 0 0,5-5 0 16,0 1-3-16,0-1 0 0,0 1 0 0,0-1 0 15,-4-3-9-15,4-5-1 0,4 0-1 0,-8-3 0 16,4-1-18-16,-5-3 8 0,5-5-8 0,0 0 0 0,-4 0 34 0,-1-3 0 16,1-1 0-16,4 0 0 0,-5-4-23 0,1 0-11 15,-1 1 10-15,-4-1-10 0,4 0 8 0,1-4-8 16,-5 4 0-16,4-4 0 0,1-3 10 0,4-9-10 16,-5 12 10-16,5-12-10 0,0 0 8 0,-4 8-8 15,4-8 0-15,-5 8 9 0,-4 0-9 0,9-8 0 16,0 0 0-16,-5 12 0 0,-4-4 0 0,9-8 0 15,0 0 0-15,0 0 0 0,-4 8 0 0,-5 0-12 16,9-8 2-16,0 0 1 16,0 0-60-16,-5 0-12 0,-4 0-3 0,9 0 0 15,-5-4-124-15,-4-4-24 0</inkml:trace>
          <inkml:trace contextRef="#ctx0" brushRef="#br0" timeOffset="2330.122">1917 734 1231 0,'0'0'27'0,"-4"-8"5"0,-1-4 2 0,5-4 1 0,0 4-35 0,9 0 0 0,-9-1 0 0,9 1 0 15,5-4 35-15,-5 4 0 0,0 0 0 0,5-4 0 16,4 3-19-16,0 1-3 0,-4 0-1 0,0 4 0 16,-1 0-12-16,1 4 9 0,4 0-9 0,-4 0 8 15,-1 8 26-15,1 4 5 0,0 0 1 0,-1 4 0 16,1 4-29-16,-5 5-11 0,0-1 8 0,0 8-8 15,0 5 18-15,-4-1-2 0,0 4 0 0,-5 9 0 16,4-1 4-16,-4-3 1 0,-4 3 0 0,4-3 0 0,-5-1-5 16,0-3-2-16,1-5 0 0,-5-4 0 0,4 1 6 0,-4-5 0 15,0 0 1-15,0-3 0 0,0-5 2 0,0-4 0 16,0 0 0-16,-1 0 0 0,1-4-8 0,5-4-2 16,4-4 0-16,0 0 0 0,0 0 0 0,0 0 0 15,-9 0 0-15,9 0 0 0,4-12-2 0,1 0-1 16,-5 4 0-16,4-8 0 0,1 0-1 0,4-5 0 15,-4 1 0-15,-1 0 0 0,1-4-9 0,-1-1 10 16,5-3-10-16,0-4 10 0,1 3-10 0,-1-7 8 16,0 3-8-16,4 1 8 0,1 4-8 0,4-5 0 15,1 5 0-15,-6 0 0 0,10-1 0 0,-5 5-9 16,9-4 9-16,-8 4 0 0,3-1-10 0,1 5 10 0,0-4-8 16,0 8 8-16,-5-5 0 0,5 5-8 0,-1 4 8 0,1-4 0 15,-5 4 0-15,5 4 0 0,0-1 0 0,-5 1-8 16,0 4 8-16,1 4 0 0,3 4 0 0,-8 0 0 15,-5 4 0-15,-4 9 0 0,-5 3 10 0,9 0-10 16,-5 0 19-16,1 5-3 0,-10 3 0 0,5 8 0 16,5 5 13-16,-5-1 3 0,-5 1 0 0,1 3 0 15,4 1-16-15,0 3-4 0,-9-7 0 0,4-1 0 16,5 1-3-16,-4-1-1 0,-1-7 0 0,0-1 0 16,5 0-8-16,-9-3 0 0,0 3 0 0,5-8 8 15,-1-3-40-15,1-1-8 0,-6 0-1 0,6-4-626 16,4 1-125-16</inkml:trace>
        </inkml:traceGroup>
        <inkml:traceGroup>
          <inkml:annotationXML>
            <emma:emma xmlns:emma="http://www.w3.org/2003/04/emma" version="1.0">
              <emma:interpretation id="{E2E8BF60-9403-475C-8A3A-6FA28423F2A9}" emma:medium="tactile" emma:mode="ink">
                <msink:context xmlns:msink="http://schemas.microsoft.com/ink/2010/main" type="inkWord" rotatedBoundingBox="7106,526 12582,417 12624,2519 7148,26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633.4624">7686 504 403 0,'0'0'36'0,"0"-5"-36"16,9-3 0-16,-5 0 0 0,-4-4 172 0,5 4 28 15,4 0 6-15,-5 0 1 0,1 0-118 0,-5 8-23 16,5-8-5-16,-5 8-1 0,0 0-25 0,0 0-6 15,0 0-1-15,0 0 0 0,0 0 5 0,0 0 1 16,-14 8 0-16,0 0 0 0,1 4-3 0,-1 0-1 16,-4 4 0-16,4 1 0 0,0 3-3 0,5 0-1 15,-4 4 0-15,-1-3 0 0,0 7-14 0,5-4-4 16,5 4 0-16,-1 1 0 0,-4-1 0 0,4 5-8 16,1-9 12-16,4 4-4 0,0-4-8 0,4-3 8 15,-4-1-8-15,5 0 8 0,0-8-8 0,-1 4 10 16,-4-3-10-16,0-13 10 0,14 8 0 0,-1 0 0 0,-13-8 0 0,14 4 0 15,4-4-2-15,1 0 0 0,-6 0 0 16,5 0 0-16,-4-4-8 0,0 4 0 0,-1-4 9 0,-4 0-9 16,-9 4 21-16,14-8 0 0,-5 4 0 0,0-1 0 15,0-3-21-15,-4 0 0 0,4 0 0 0,0-4 0 16,-4-4 0-16,-1 0 0 0,-4 4 0 0,0-9 0 16,0 5 8-16,0-4-8 0,-4 4 8 0,-1-5-8 15,1-3 16-15,-5 4-2 0,-1-4 0 0,-3-1 0 16,-1 1-14-16,0-4 0 0,1-1 8 0,-1 5-8 15,-4 4-13-15,4 0-6 0,5-1-1 0,0 5 0 16,0 4-16-16,0 4-3 16,0 4-1-16,9 4 0 0,-9 4-89 0,0 8-19 0,-1 4-3 0,1 5-1 15</inkml:trace>
          <inkml:trace contextRef="#ctx0" brushRef="#br0" timeOffset="5961.5142">8168-132 1612 0,'-4'-28'144'0,"4"16"-116"15,4-4-28-15,1-5 0 0,4 9 41 0,0 4 3 0,0-4 0 0,5 4 0 16,-1 0 14-16,6 8 3 0,-6 0 1 0,-4 8 0 16,-9-8-42-16,5 12-9 0,4 4-2 0,0 4 0 15,-9 9-9-15,-4 3 8 0,-1 5-8 0,-4 7 8 16,-5 9-8-16,1 7 0 0,3 1 0 0,-3 4 0 16,-5-5 0-16,4 9 0 0,0-4 0 0,1-4 0 15,-6-1 0-15,10 1 0 0,5-4 0 0,4-1 0 16,4-7 0-16,1 0 0 0,4-5 0 0,9-3-603 15,0-9-122-15</inkml:trace>
          <inkml:trace contextRef="#ctx0" brushRef="#br0" timeOffset="6393.9288">8778 524 1209 0,'0'0'53'0,"5"-12"12"0,-1 4-52 0,5-9-13 0,-4 5 0 0,0-4 0 16,-5 4 96-16,0 0 17 0,4 0 3 0,1-1 1 15,-5 1-57-15,0 4-11 0,-5 0-2 0,1 4-1 16,-1-4-30-16,0 4-7 0,-8 4-1 0,4 4 0 0,4-4-8 0,-8 8 0 16,-1 4 9-16,0 0-9 0,-4 5 9 0,0 3-9 15,0 0 12-15,-5 4-12 0,0 5 20 0,0 3-2 16,0-4-1-16,5 1 0 0,0-1 11 0,4 0 1 15,1-3 1-15,-1-1 0 0,10 4-30 0,-6-3 0 16,6-5 0-16,4 0 0 0,4-4 0 0,1-4 0 16,0 4 0-16,-5-16 0 0,9 9 0 0,4-5 0 15,-4-8 0-15,10 0 0 16,-6-1-16-16,5-3-10 0,-4-8-2 0,4-4 0 0,-4-8 20 0,4-1 8 16,5-7-8-16,-5-1 8 0,0-3 0 0,5 0 0 15,0-1 0-15,-5 1 8 0,5-1-8 0,-5 9 11 16,0 3-11-16,1 13 12 0,-6 0 15 0,-4 4 3 15,0 8 1-15,-9 4 0 0,0 0-3 0,5 8-1 16,0 8 0-16,-10 4 0 0,0 5-19 0,1 3-8 16,4 0 8-16,0 5-8 0,-9-1 0 0,9 0-14 0,0 1 2 0,0-1-624 15,4 1-125-15</inkml:trace>
          <inkml:trace contextRef="#ctx0" brushRef="#br0" timeOffset="2814.3786">3410 406 1231 0,'0'0'54'0,"0"0"12"0,0 0-53 0,0 0-13 0,0 0 0 0,0 0 0 16,0 0 85-16,0 0 15 0,0 0 2 0,14-8 1 16,0 0-28-16,4 4-6 0,-4-4-1 0,13 0 0 15,-4 0-14-15,13 0-3 0,-4 0-1 0,0-4 0 16,4 3-19-16,1-3-4 0,8 0-1 0,1 0 0 15,4 0-11-15,5-4-3 0,8 0 0 0,1-1 0 16,-5 5-12-16,5 0 11 0,-5 0-11 0,0 8 10 16,-9-4-10-16,0 4 0 0,-4 0 0 0,-10 4 8 0,1 0-8 15,-5 4 0-15,-5-4-10 0,-9 4 10 16,5 4-54-16,-5 0-5 0,-9 0-1 0,0 0 0 16,-4 0-126-16,-5-8-26 0</inkml:trace>
          <inkml:trace contextRef="#ctx0" brushRef="#br0" timeOffset="3126.8041">4244-468 288 0,'0'-28'12'0,"4"16"4"0,1-4-16 0,-1 3 0 0,-4 1 0 0,5 0 0 15,4 0 252-15,-4 4 47 0,-5 8 9 0,0 0 3 16,0 0-215-16,0 0-44 0,0 0-8 0,0 0-1 16,0 12-17-16,0 8-3 0,0 5-1 0,-5 7 0 15,5 4 30-15,-9 9 5 0,9 8 2 0,-9 3 0 16,4 13 1-16,-4 4 1 0,0 8 0 0,0 0 0 16,-5 4-1-16,1-4-1 0,3-4 0 0,-3-1 0 15,4 1-29-15,-5-4-6 0,5-4 0 0,4-4-1 16,1-1 7-16,-1-3 2 0,1 0 0 0,-5-4 0 15,0-9-24-15,-1-3-8 0,1-1 0 0,0-7 0 16,5-1-19-16,-1-8-9 0,5 5-3 0,-4-9 0 16,4 0-182-16,9-12-37 0</inkml:trace>
          <inkml:trace contextRef="#ctx0" brushRef="#br0" timeOffset="3524.5828">4476 937 1580 0,'0'0'35'0,"0"0"7"0,0 0 2 0,14-4 0 0,-1-1-36 0,1 1-8 15,-1 0 0-15,6 0 0 0,-1-4 40 0,5-4 7 16,-1 0 1-16,10 0 0 0,0 0-23 0,-5-5-4 16,1 1-1-16,-1 0 0 0,5 4-20 0,0-8 0 15,0 4 0-15,-5-5 0 0,5 5 8 0,-5 0-8 16,-9-8 8-16,5 7-8 0,0-3 14 0,-9 4-2 0,4-8 0 0,-5 4 0 15,1-9-4-15,0 5-8 0,-5 0 11 0,0-1-11 16,0 5 32-16,0-4 0 0,-9 4 0 0,9-5 0 16,-9 9-24-16,0 0-8 0,0 0 0 0,-4 4 0 15,-1-1 12-15,-4 1-2 0,0 4 0 0,-5 4 0 16,1 8 9-16,-6 0 1 0,1 4 1 0,-4 5 0 16,-1 7 11-16,-5 4 1 0,1 4 1 0,0 9 0 15,-1 3-18-15,6 5-3 0,-1-1-1 0,5 5 0 16,-5 3 2-16,9 5 0 0,1 0 0 0,-1-5 0 31,0 5-5-31,5-8-1 0,5-1 0 0,-5-3 0 0,9-5-8 0,4-3 0 16,5-5-12-16,0-4 12 15,0-3-47-15,10-5-1 0,8-8-1 0,0-4-620 16,10-4-124-16</inkml:trace>
          <inkml:trace contextRef="#ctx0" brushRef="#br0" timeOffset="3883.8937">5532 439 1407 0,'0'0'62'0,"0"0"14"0,5-8-61 0,-1-4-15 0,5 3 0 0,0 5 0 16,1-4 112-16,3 4 19 0,-13 4 4 0,18 0 1 16,-4 4-64-16,0 4-13 0,-1 9-3 0,-4-1 0 15,1 4-44-15,-6 8-12 0,1 1 0 0,-1 7 0 16,-4 1 10-16,0 7 0 0,-9 1 0 0,9 3 0 15,-9-7 18-15,4 7 4 0,1-7 1 0,-1-1 0 16,1 1-11-16,-1-5-2 0,1-4-1 0,-1-3 0 16,1-5-1-16,-1-4 0 0,5-8 0 0,-5 5 0 0,1-5 8 15,4-4 2-15,0-8 0 0,0 0 0 0,0 0-4 0,0 0 0 16,0 0 0-16,0-12 0 0,9-5 13 0,0 1 3 16,-4-4 0-16,8-4 0 0,1 4-24 0,0-9-5 15,-1 5-1-15,6-8 0 0,-1-5-2 0,5 5 0 16,-5-5 0-16,5-3 0 0,-1 3-8 0,1 1 0 15,4-4 0-15,-4 3 8 16,0 1-48-16,4-1-9 0,5 1-3 0,0-1 0 16,0 1-163-16,4 0-33 0,33-29-6 0,-10 16-2 0</inkml:trace>
          <inkml:trace contextRef="#ctx0" brushRef="#br0" timeOffset="4961.7464">6720 487 1090 0,'0'0'48'0,"0"-8"11"0,-4 0-47 0,4 4-12 16,0-4 0-16,0 0 0 0,0 0 59 0,4 4 9 15,-4 4 3-15,0 0 0 0,5-8-31 0,-5 8-5 16,0 0-2-16,0 0 0 0,0 0-7 0,4 8-2 15,1 8 0-15,0 4 0 0,-1 9-8 0,-4 7-1 16,5 0-1-16,-10 17 0 0,5 4 0 0,-4 7 0 16,4 5 0-16,-10 0 0 0,6-8 4 0,-10 3 1 15,10-3 0-15,-10 0 0 0,5 0 8 0,0-9 1 16,0 1 1-16,4-9 0 0,-4-7-1 0,5-9-1 16,-1-4 0-16,0-3 0 0,1-9 9 0,4-4 1 15,0-8 1-15,0 0 0 0,0 0-6 0,0 0 0 16,0 0-1-16,0 0 0 0,-5-4-17 0,1-4-3 0,-1-4-1 15,1-1 0-15,4-3-10 0,-5 0 10 0,5-8-10 0,0-1 10 16,0-11-10-16,5 0 0 0,-1-5 0 0,1 1 0 16,4-9 0-16,-5 5-11 0,6-5 3 0,-1-4 0 31,0 5-17-31,4-5-3 0,1 1-1 0,4-1 0 16,-4 4-1-16,9 1 0 0,-1 7 0 0,1 5 0 0,0-4 18 0,0 7 3 0,0 5 1 0,4-1 0 15,-9 5 8-15,9 0 0 0,5 0 0 0,0 7 0 16,0 1-8-16,0 0 8 0,-5 8-8 0,0-4 8 15,1 8-10-15,-1 4 10 0,-4 0-12 0,-5 4 12 16,0 0-11-16,-9 4 11 0,1 4-10 0,-1 0 10 16,-5 4 0-16,-8 1-9 0,-1 3 9 0,-9 4 0 15,5 4 0-15,-9 1 0 0,-5-5 0 0,-4 4 0 16,0 1 8-16,-1-5 0 0,-8 4 0 0,4-3 0 0,0-1-8 16,9 0 0-16,-4 1 0 0,4-5 8 0,1-4-8 15,3 0 0-15,-3 0 0 0,8-4 8 16,5-3-49-16,9-9-10 0,0 0-1 0</inkml:trace>
        </inkml:traceGroup>
        <inkml:traceGroup>
          <inkml:annotationXML>
            <emma:emma xmlns:emma="http://www.w3.org/2003/04/emma" version="1.0">
              <emma:interpretation id="{F3CDEE20-C7B5-42A0-915B-5373BF4F0CA0}" emma:medium="tactile" emma:mode="ink">
                <msink:context xmlns:msink="http://schemas.microsoft.com/ink/2010/main" type="inkWord" rotatedBoundingBox="12931,337 16970,257 17014,2465 12975,254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19.5578">10417 483 1609 0,'0'0'71'0,"-4"4"15"0,4 8-69 0,-5-3-17 0,5 3 0 0,0 4 0 15,0 4 80-15,0 0 13 0,0 1 3 0,5-1 0 16,-1 0-44-16,5 0-8 0,-4 9-1 0,4-5-1 15,5 0-22-15,-5 1-5 0,0-5-1 0,5 0 0 16,-5 0-117-16,4-8-23 0,6 13-5 16,-1-13-1-16</inkml:trace>
          <inkml:trace contextRef="#ctx0" brushRef="#br0" timeOffset="7260.142">10873-120 2055 0,'0'0'91'0,"0"0"19"0,0 0-88 0,0 0-22 16,0 0 0-16,0 0 0 0,0 0 22 0,0 0 0 16,4 8 0-16,1 9-644 15,-5-1-129-15</inkml:trace>
          <inkml:trace contextRef="#ctx0" brushRef="#br0" timeOffset="7650.6743">11260 313 1566 0,'0'0'34'0,"0"0"7"0,0 0 2 0,13 4 1 0,1-4-35 0,0 4-9 0,-1 0 0 0,1 5 0 15,4 3 66-15,-4 4 11 0,-1 0 3 0,1 8 0 16,0 1-26-16,-1-1-5 0,-4 0-1 0,5 5 0 15,-5-1-32-15,0 0-8 0,-4 1 0 0,4-1-8 16,-9 0 11-16,5-4-11 0,-5 1 10 0,0-9-10 16,0 0 11-16,-5-8-11 0,5-8 12 0,0 0-12 15,0 0 21-15,0 0-2 0,5-8-1 0,4-8 0 16,0 0 19-16,0-9 4 0,9-3 1 0,0-4 0 16,5-5-12-16,0-3-2 0,9-5-1 0,0-3 0 0,4 3-4 15,9 1-1-15,-4-1 0 0,10 1 0 0,-6 3-22 0,1 5 0 16,-5 8 0-16,-5 3 8 0,-9 5 0 0,1 12 0 15,-6 4 0-15,-3 8 0 0,-6 8-8 0,1 4 0 16,-5 4 0-16,0 9 0 0,0-5 0 0,-4 4 8 16,-1 9-8-16,-4-5 8 0,5 5-8 0,-5-5 0 15,0-4-8-15,0 13-740 16,0-5-148-16</inkml:trace>
          <inkml:trace contextRef="#ctx0" brushRef="#br0" timeOffset="8259.9123">12858 423 2019 0,'4'-17'44'0,"5"-3"10"0,0 4 2 0,5-4 0 0,0-5-44 0,-1 5-12 0,1-4 0 0,4 4 0 15,-4-1 34-15,0 1 5 0,-1 0 1 0,-4 0 0 16,0 8-31-16,1-5-9 0,-6 5 0 0,-4 4 0 15,0 8 0-15,0 0 0 0,-9-4 0 0,0 0 0 16,-9 8 0-16,-5 0 0 0,-4 4 0 0,-1 0 0 16,1 5 0-16,-5 3-9 0,-4 0 9 0,4 4-12 15,0 4 12-15,0 1 0 0,0 3 0 0,0 4-8 16,5 1 8-16,4-1 0 0,5 1 0 0,4-1 0 16,1 0 12-16,8-3-3 0,5-1 0 0,5-8 0 15,4-4 11-15,4-3 1 0,10-5 1 0,-5 0 0 0,5-8 2 0,4-4 1 16,1-4 0-16,4-5 0 0,-5-3 12 0,5 0 3 15,-5-4 0-15,5-4 0 0,-5-5-27 16,1 5-5-16,-1-4 0 0,-4-5-8 0,4 1 9 0,5-5-9 16,-5 1 0-16,1 0 9 0,-1-5-21 0,0 5-5 15,-4-1-1-15,0 9 0 0,-5 4-5 16,0 12-1-16,-4-1 0 0,-5 9 0 0,0 8 12 0,-4 9 3 16,-1-1 0-16,-4 12 0 0,0 8 9 0,-4 1 0 15,-6 7 8-15,1 9-8 0,0 3 23 0,5 5 0 16,-5 4 0-16,0 7 0 0,-1-3 9 0,-3 4 3 15,-5 4 0-15,-1 0 0 0,1-4-21 0,0-1-4 16,-5-7-1-16,5 8 0 0,-5-13 19 0,0-3 3 16,-4-8 1-16,4-1 0 0,1-7-18 0,-6-9-3 15,5-4-1-15,5-4 0 0,-5-7 2 0,1-1 0 16,-1-8 0-16,0 0 0 0,0-8-12 0,5-4 8 0,0 0-8 16,0-1 8-16,4-3-8 0,5 0 0 0,0-4 0 0,4 0 0 15,1-4 0-15,4-1 0 0,4 1 0 0,5-4 0 16,5 4 0-16,0-1 0 0,9-7 0 0,4 4 0 15,0-1 0-15,5-3 0 0,4 0 0 0,10-5 0 16,4 1 0-16,0 0 0 0,0-5 0 0,0 1-11 16,5-1-89-16,-5 5-19 15,0-4-3-15,-13 7-1 0</inkml:trace>
          <inkml:trace contextRef="#ctx0" brushRef="#br0" timeOffset="6635.2892">9234 196 1566 0,'13'-12'34'0,"1"4"7"0,-5 0 2 0,9 0 1 0,5 4-35 0,4-5-9 16,5 1 0-16,0-4 0 0,9 4 60 0,5-4 9 0,4 0 3 15,4 0 0-15,-8 0-14 0,4-1-2 0,4 5-1 0,6-4 0 16,-10 0-34-16,0 0-6 0,0 4-2 0,-5-4 0 15,6-1-13-15,-6 1 0 0,1 8 0 0,-1-4-10 32,-4-4-162-32,-5-4-32 0,24-8-6 0,-10-1-2 0</inkml:trace>
          <inkml:trace contextRef="#ctx0" brushRef="#br0" timeOffset="6900.8516">10121-727 1602 0,'9'-12'35'0,"-4"8"7"0,4-4 2 0,-4 0 1 15,-1 4-36-15,5-4-9 0,-4 8 0 0,-5 0 0 0,0 0 50 0,0 0 8 16,9 8 2-16,-9 4 0 0,0 8-43 0,0 0-8 16,0 9-1-16,-5 3-8 0,1 9 10 0,-1 3-10 15,1 9 8-15,-1 3-8 0,1 1 18 0,-1 8-2 16,-4 0 0-16,4 7 0 0,-4-3 16 0,0 4 2 15,0-4 1-15,0 0 0 0,-5-5-6 0,1 1-1 16,-1 0 0-16,-4-8 0 0,4-1-17 0,-9 1-11 16,5-9 12-16,-5 1-12 15,1 0-17-15,-1-5-11 0,0-3-1 0,5-9-594 16,0 0-118-16</inkml:trace>
        </inkml:traceGroup>
        <inkml:traceGroup>
          <inkml:annotationXML>
            <emma:emma xmlns:emma="http://www.w3.org/2003/04/emma" version="1.0">
              <emma:interpretation id="{ED9EF51C-405C-42D2-BD95-1A7EFEC0D3EE}" emma:medium="tactile" emma:mode="ink">
                <msink:context xmlns:msink="http://schemas.microsoft.com/ink/2010/main" type="inkWord" rotatedBoundingBox="19156,582 23750,490 23785,2210 19191,230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717.0095">16759 374 1382 0,'-13'-12'61'0,"13"12"13"0,0 0-59 0,0 0-15 0,0-8 0 0,-9 4 0 15,4 0 120-15,-4 0 22 0,4 4 4 0,-8 0 1 16,-5 0-86-16,4 8-17 0,0 0-3 0,1 4-1 16,-10 0-29-16,-5 4-11 0,10 5 0 0,-5-1 9 15,1 4-9-15,4 0 0 0,-10 1 0 0,1 3-11 16,13 0 11-16,-4 1 0 0,0-1 0 0,0 0 0 0,8 1 0 0,6-1 8 16,-5 0-8-16,0-7 8 0,4-1-8 0,5 0 0 15,5-4 0-15,-1-4 0 0,-4-12 0 0,9 8 0 16,10-4 0-16,-1 0 0 0,5-4 0 0,-1-8-10 15,1 4 10-15,4-8-13 0,1 0 13 0,-1-4 0 16,-4-4 0-16,9-5 0 0,0 5 0 0,-5-8 8 16,-13 4-8-16,-1-5 0 0,5-3 16 0,1-1-3 15,-6 1-1-15,-8 4 0 0,-10-5 0 0,1 1-1 16,4 4 0-16,-5-1 0 0,-13 1-11 0,4 8 0 16,5 0 9-16,-4 3-9 0,3-3 8 0,1 4-8 15,-13 8 8-15,3-4-8 0,6 8-15 0,-6 0-7 0,-8 4-2 16,9 0-604-16,0 4-122 15</inkml:trace>
          <inkml:trace contextRef="#ctx0" brushRef="#br0" timeOffset="11029.4412">17524-532 1612 0,'-9'-13'144'0,"9"13"-116"0,-4-4-28 0,4 4 0 0,0 0 83 0,0 0 10 16,0 12 3-16,4 5 0 0,-4 7-44 0,0 4-8 15,0 5-1-15,0 3-1 0,0 5-16 0,-4-1-3 16,-1 0-1-16,0 5 0 0,-4-5 34 0,0 5 6 15,5 4 2-15,-1-1 0 0,-4 5-64 0,5-5-12 16,-1 5-2-16,0 0-1 0,1-1 15 0,4-3-11 16,-5-1 11-16,1 5-10 15,-1-5-166-15,-4-11-32 0,-27 40-8 0,13-21 0 0</inkml:trace>
          <inkml:trace contextRef="#ctx0" brushRef="#br0" timeOffset="11466.8346">17916-31 1357 0,'0'0'29'0,"0"0"7"0,0 0 0 0,-5 21 4 0,-4-1-32 0,0 0-8 0,0 0 0 0,-5 5 0 16,5-5 57-16,0 4 11 0,5 4 1 0,-6-7 1 15,10 3-14-15,0 0-4 0,0-8 0 0,0 5 0 16,5-9-35-16,4 0-7 0,0-8-2 0,9 4 0 15,1-4 0-15,8 0 0 0,5-8 0 0,0 0 0 16,0-4-8-16,4 0 8 0,0-8-8 0,5 4 8 16,0-1 14-16,-4-3 2 0,-1 0 1 0,1-4 0 15,-6 4-25-15,1-1-12 0,0 5 0 0,-4 0 1 16,-1 0 11-16,-9 8 16 0,5 4-4 0,-10 4-1 16,6 4 42-16,-6 4 9 0,-4 8 2 0,5 9 0 0,-9-1-52 0,8 4-12 15,-4 9 0-15,1 8 0 0,-1-5 0 0,-5 5 0 16,1 3 0-16,-1 1 0 0,-8-5 0 0,4 5 0 15,-5-4 0-15,-4-1 0 0,0-3 24 0,-5-9 3 16,1 0 0-16,-6-3 0 0,1-1-3 0,-5-7 0 16,5-1 0-16,0-4 0 0,-5 0 7 0,5-8 1 15,0 1 0-15,0-1 0 0,-5-8-32 0,5-4 0 16,-1 0 0-16,6-4 0 0,-5-4 12 0,4-5-3 16,5-3-1-16,0-4 0 0,9-4-8 0,-5-1 0 15,5 1 0-15,5-8 0 0,4-1 0 0,4 1-11 16,6-4 3-16,3 3-733 15,1 1-147-15</inkml:trace>
          <inkml:trace contextRef="#ctx0" brushRef="#br0" timeOffset="11841.7578">19131-23 1785 0,'23'-8'159'0,"-9"8"-127"0,4-8-32 0,5 8 0 15,0 4 18-15,-5 8-2 0,9 5-1 0,0-1 0 16,-8 4 14-16,-1 8 3 0,0 5 1 0,0 3 0 16,-9-3 25-16,-4 7 5 0,4-4 1 0,-4 1 0 15,-1-5-52-15,1 1-12 0,-5-1 0 0,0-4 0 16,0-3 32-16,-5-1 3 0,5-4 1 0,5-4 0 16,-5-4-21-16,0-3-4 0,0-9-1 0,0 0 0 15,13 4-1-15,-4-4 0 0,5-9 0 0,-5 1 0 0,0-4 0 0,5-8 0 16,4 0 0-16,-4 0 0 0,9-9-9 0,-1-3 0 15,6-5 0-15,-1 1 0 0,5 4 0 0,0-1 0 16,0-3 0-16,4-1 0 0,0 9 0 0,1 0 0 16,-1 8 0-16,-4-1 0 0,-5 9 0 0,-4 8 0 15,-5 8 0-15,-4 4 0 0,-14 12 0 0,9 9 0 16,0 7 0-16,-4 5 0 0,-1-1 0 0,-4 5 0 16,-4-1 0-16,4 5 0 0,0-5 0 0,4 1 0 15,1-1 0-15,0 1 0 0,4-9 0 0,4 1 0 16,1-5 0-16,4-4-1073 15</inkml:trace>
          <inkml:trace contextRef="#ctx0" brushRef="#br0" timeOffset="9947.0211">15821 62 907 0,'-18'-28'40'0,"18"20"8"0,0-4-38 0,5-4-10 0,-1-1 0 0,5 1 0 16,1 0 67-16,-1 4 11 0,0 0 2 0,-5 0 1 15,1 4-22-15,-1 0-5 0,1 3-1 0,-5 5 0 16,0-4 0-16,0 4 0 0,0 0 0 0,0 0 0 16,0 0-25-16,0 0-4 0,0 0-2 0,0 0 0 15,0 0 12-15,0 0 2 0,-5 13 1 0,-8-1 0 16,4 0-11-16,4 0-2 0,-4 0-1 0,4 8 0 16,-4 1 14-16,5 3 3 0,-1 0 1 0,1 9 0 15,-1 3-16-15,1 4-3 0,-1 1-1 0,-4-1 0 16,9 9-9-16,-9-1-1 0,0 1-1 0,0 8 0 15,4-5 26-15,-4-7 4 0,-5 3 2 0,1 5 0 16,-6-4-20-16,1-1-4 0,9 1-1 0,-5-5 0 0,1 5-8 0,-5-1-1 16,4 1-8-16,0-9 12 0,-4-3 0 15,4-1 0-15,5-7 0 0,5-5 0 0,-5-8-12 0,0 0 0 16,4 0 0-16,0 1 0 16,5-17-26-16,0 0-8 0,-9 8-2 0,0 0 0 15,9-8-156-15,0 0-32 0,-13-4-7 0,3-4-1 0</inkml:trace>
          <inkml:trace contextRef="#ctx0" brushRef="#br0" timeOffset="10275.0614">15512 30 1148 0,'-14'-28'51'0,"14"12"10"0,14-1-49 0,0-3-12 0,-5 0 0 0,4 0 0 16,10-5 19-16,9 1 1 0,0 4 0 0,0 0 0 16,9-5 0-16,0 1 0 0,18 4 0 0,-14 4 0 15,-8-1 9-15,4 9 3 0,4 0 0 0,1 4 0 16,-10 4 8-16,-8 0 1 0,-6 8 1 0,1 0 0 16,-5 0-14-16,-4 5-4 0,-9 3 0 0,4 0 0 15,4-4 21-15,-8 8 4 0,-1-3 1 0,1 3 0 16,-5 4-22-16,4-4-5 0,-4-3-1 0,0-1 0 15,-9 0-9-15,5 0-1 0,4-4-1 0,-9 4 0 16,-5 1 9-16,0-1 3 0,1-4 0 0,-1 8 0 0,-4-4-23 16,-9 5 0-16,-5-1 0 0,9 4 0 15,0-4-36-15,-4 9-11 0,-10-5-2 0,6 4-802 16</inkml:trace>
        </inkml:traceGroup>
        <inkml:traceGroup>
          <inkml:annotationXML>
            <emma:emma xmlns:emma="http://www.w3.org/2003/04/emma" version="1.0">
              <emma:interpretation id="{8FE51D99-DD27-4CDD-BAEE-329DA262AC54}" emma:medium="tactile" emma:mode="ink">
                <msink:context xmlns:msink="http://schemas.microsoft.com/ink/2010/main" type="inkWord" rotatedBoundingBox="24410,665 29246,568 29273,1895 24437,1992"/>
              </emma:interpretation>
              <emma:one-of disjunction-type="recognition" id="oneOf4">
                <emma:interpretation id="interp4" emma:lang="" emma:confidence="0">
                  <emma:literal>ial</emma:literal>
                </emma:interpretation>
                <emma:interpretation id="interp5" emma:lang="" emma:confidence="0">
                  <emma:literal>"at</emma:literal>
                </emma:interpretation>
                <emma:interpretation id="interp6" emma:lang="" emma:confidence="0">
                  <emma:literal>iat</emma:literal>
                </emma:interpretation>
                <emma:interpretation id="interp7" emma:lang="" emma:confidence="0">
                  <emma:literal>id</emma:literal>
                </emma:interpretation>
                <emma:interpretation id="interp8" emma:lang="" emma:confidence="0">
                  <emma:literal>"al</emma:literal>
                </emma:interpretation>
              </emma:one-of>
            </emma:emma>
          </inkml:annotationXML>
          <inkml:trace contextRef="#ctx0" brushRef="#br0" timeOffset="13657.5465">23352 406 1666 0,'4'-20'36'0,"1"8"8"0,0 0 2 0,-1 4 2 0,5-4-39 0,-4 8-9 16,-5 4 0-16,0 0 0 0,0 0 67 0,0 0 11 15,0 0 2-15,9 12 1 0,-5 0-65 0,-4 8-16 16,0 0 0-16,0 5 0 0,-4 3 0 0,-1 0 0 15,1 1 0-15,-1 3 0 0,5-8 0 0,0 1 0 16,0-1 0-16,0 4 0 0,0-4 0 0,5-3 0 16,-1-5 0-16,5 4 0 15,-4 0-43-15,4-3-12 0,0-1-2 0,-4-8-1 0</inkml:trace>
          <inkml:trace contextRef="#ctx0" brushRef="#br0" timeOffset="13813.7382">23821 75 1785 0,'18'-33'79'0,"-13"21"17"0,-10 4-77 0,5 8-19 0,14-12 0 0,-1 12 0 16,1 0-12-16,0 4-7 0,4 0-1 0</inkml:trace>
          <inkml:trace contextRef="#ctx0" brushRef="#br0" timeOffset="14751.0169">24472 475 1497 0,'18'-20'66'0,"-9"12"14"0,-9 0-64 16,14 0-16-16,-14 8 0 0,0-8 0 0,0 8 53 0,4-13 7 16,-8 1 2-16,4 4 0 0,0-4-26 0,-14 4-6 15,10 4-1-15,-5 0 0 0,-5 0 7 0,-4 4 0 16,4 4 1-16,-4 4 0 0,-5 0-37 0,0 4-12 16,5 0 0-16,0 5 0 0,-9-1 25 0,4 0 5 15,0 0 1-15,14 4 0 0,-9 1-19 0,4-1 0 16,5-8-13-16,0 4 5 0,4-4 8 0,5-4 11 0,0-8-3 0,0 0 0 15,0 0-8-15,0 0-11 0,0 0 3 0,0 0 0 16,9-4 17-16,5 0 4 0,4-8 1 0,0 4 0 16,1 0-14-16,-6-4 0 0,6-4 0 0,-1-1 0 15,4 1-13-15,1 4 1 0,5 0 0 0,-1-4 0 16,-4 0 12-16,4 3 16 0,-9 1-3 0,0 4-1 16,-4 4-12-16,4 0-16 0,-9 8 3 0,-9-4 1 15,0 0 12-15,5 8 0 0,-1 4 0 0,-4 5 0 16,0-1 0-16,5 0 0 0,-5 0 0 0,5 0 0 15,-5 5 0-15,13-9 16 0,-4 0-3 0,0 0-1 16,10 0-12-16,-6-12 8 0,1 4-8 0,4-4 0 16,-4 4 13-16,9-8-3 0,-1 0-1 0,1 0 0 15,4 0 4-15,1-4 1 0,4-4 0 0,0 4 0 16,4 0-14-16,0 0 0 0,1-5 8 0,-1 1-8 0,-13-4 0 16,18 0-8-16,-5-4 8 0,5-1-13 15,-9-3-16-15,0 0-3 0,5-4-1 0,-6-1 0 0,-3 1 33 0,-1-5 0 16,0-7 0-16,-4 0 0 0,-5-5 0 0,-4 1 0 15,9-1 0-15,-14-4 0 0,9 5 14 0,-4 3 10 16,-5-3 1-16,-5 3 1 16,10 1-42-16,-5 4-8 0,-4-1-1 0,-5 5-1 0,0-1 6 15,0 9 0-15,0 4 1 0,-5 0 0 16,1 3-21-16,-6 1-4 0,1 8 0 0,5-4-1 0,-5 4 57 0,4 0 12 16,1 4 3-16,4 4 0 0,0 0-27 0,-5-8 0 15,5 8 0-15,0 0 0 0,-5-4 8 0,5 4-8 16,0 0 8-16,0 0-8 15,0 0-20-15,0 0-8 0,0 0-3 0,0 0 0 0,0 0 48 0,0 0 10 0,0 0 1 0,0 0 1 16,0 0-29-16,0 0 8 0,0 0-8 0,0 0 0 16,0 0 9-16,0 0-1 0,-13 0 0 0,8 4 0 15,-4 4 3-15,0-4 0 0,0-4 0 0,-5 4 0 16,14-4 1-16,0 0 1 0,-4 8 0 0,-5 0 0 16,4 0 3-16,5-8 0 0,0 0 0 0,-14 12 0 15,14 0 2-15,-9 1 1 0,9-1 0 0,-4 4 0 16,-1-4-4-16,1 4-1 0,-5 4 0 0,9 1 0 15,-5-1 0-15,-4 0 0 0,9 4 0 0,-5 1 0 16,-4-1-1-16,0 4 0 0,0 1 0 0,-5 7 0 16,-4-3 17-16,5 3 3 0,8 8 1 0,-4-11 0 15,4 7-11-15,1 1-3 0,-5-1 0 0,9 5 0 16,9-1 20-16,-9 5 4 0,4-5 1 0,-4 13 0 16,5-8-9-16,-1-5-1 0,1 1-1 0,0-9 0 15,4-4-13-15,-5 1-2 0,10-1-1 0,-5-4 0 0,0-3-10 16,9-1-8-16,-4-4 9 0,0 1-9 0,8-9-12 0,6 0-9 15,-6-4-2-15,6 0 0 16,-1-4-175-16,0 0-35 0</inkml:trace>
          <inkml:trace contextRef="#ctx0" brushRef="#br0" timeOffset="12169.7986">20998 240 1728 0,'5'-20'38'0,"-5"20"8"0,0-8 2 0,4 0 0 0,-4 8-39 0,0 0-9 0,0 0 0 0,0 0 0 16,-9 4 53-16,-5 8 9 0,-4 0 2 0,0 13 0 16,-14-1-22-16,0 8-4 0,5-3-1 0,-5 7 0 15,5 1-19-15,-1-1-4 0,10-4-1 0,0 5 0 16,9-5 1-16,4-4 0 0,1 1 0 0,4-9 0 16,9-4-14-16,0 0 0 0,0 1-9 0,5-9 9 15,9-4 0-15,-1-4 13 0,15-4-1 0,-5 0 0 16,-10-9 6-16,10 5 1 0,5-4 0 0,-5 0 0 0,-1-8 3 0,-3 4 1 15,8-9 0-15,-9 1 0 0,-4 0-11 0,0 4-3 16,-5-5 0-16,0 5 0 0,-4-4-9 16,-9 0 10-16,-1-1-10 0,-4 5 10 0,-4 0-10 0,-1 8 12 15,-9-1-12-15,-4 5 12 0,-5 0-12 0,1 8-16 16,-1 0 4-16,-4 4 1 16,4 4-140-16,0 5-28 0</inkml:trace>
          <inkml:trace contextRef="#ctx0" brushRef="#br0" timeOffset="13345.091">21681 277 979 0,'9'-8'87'15,"0"0"-70"-15,5-4-17 0,-5 3 0 0,-9 9 119 0,0 0 20 16,18-4 4-16,0 0 1 0,-9 0-64 0,5 4-13 16,-5 0-3-16,5 8 0 0,-14-8-22 0,4 13-5 15,6-1-1-15,-1 4 0 0,-5 4-6 0,1 4-2 16,-10 1 0-16,5-1 0 0,0 4-28 0,-4 1 0 16,-1-1 0-16,-4-4 0 0,-5 1 0 0,5-5-10 15,5-4 0-15,4 0 0 0,-9 0 24 0,4-4 5 16,0-3 1-16,5-1 0 0,0-8 27 0,0 0 5 0,0 0 2 0,0 0 0 15,0 0-33-15,0 0-6 0,-4-4-2 0,-1-4 0 16,10-5-13-16,-1 1-18 0,1-4 4 0,0-4 1 16,-1 0 30-16,10-1 7 0,-1-3 0 0,10 0 1 15,-5 0-25-15,1-1 0 0,3 1 8 0,6 0-8 16,-1 3 0-16,0 1 0 0,5 0 0 0,5 4 0 16,-5 0 0-16,4 3 0 0,0 5-11 0,-8 4 11 15,-6 4 0-15,-3 4 0 0,-1 4 0 0,-9 5-8 16,5-1 8-16,-5 4 0 0,0 4 0 0,-5 4-8 15,1 5 8-15,-5-1 0 0,0 0 0 0,0 9 0 16,5-1 0-16,-5 1 0 0,4-9 0 0,1 0 0 16,-1-3-12-16,1-5-6 0,-1 0-2 0,1-8 0 0,-1 0 20 0,5-4 0 15,-9-8 0-15,5 5 0 16,0-5 48-16,-1 0 12 0,1 0 4 0,4-5 0 0,0 1-52 0,0-4-12 16,0-4 0-16,0-4 0 0,0 4 8 0,10-8 0 15,-10-5-8-15,4 1 12 0,1 4-12 0,4-9 0 16,0 5 0-16,5-4 0 0,0 4 0 0,4-1 0 15,1 5-13-15,-1 0 4 0,5 0 9 0,-9-1 0 16,4 5-9-16,-9 4 9 0,0-4 0 0,5 8 0 16,-9 0 0-16,-5 4 0 15,-9 4 0-15,0 0 0 0,0 0 0 0,9 4 0 0,-5 8 0 0,6 0 0 16,-10 0 0-16,4 12 0 0,1 1 0 0,-5-1 0 16,4-4-9-16,-4 4 9 0,5 1 0 0,-5-1 0 15,4-4 0-15,1 5 0 16,-1 3-33-16,1-4 0 0,0-4 0 0,4 5-658 0,-5-1-131 0</inkml:trace>
        </inkml:traceGroup>
      </inkml:traceGroup>
    </inkml:traceGroup>
    <inkml:traceGroup>
      <inkml:annotationXML>
        <emma:emma xmlns:emma="http://www.w3.org/2003/04/emma" version="1.0">
          <emma:interpretation id="{63D8619A-2DC1-4A29-982C-B709B9C1AAF6}" emma:medium="tactile" emma:mode="ink">
            <msink:context xmlns:msink="http://schemas.microsoft.com/ink/2010/main" type="paragraph" rotatedBoundingBox="2785,4786 19050,3765 19147,5298 2881,63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BFFCE1-7720-447F-80D3-FA288CDB62DE}" emma:medium="tactile" emma:mode="ink">
              <msink:context xmlns:msink="http://schemas.microsoft.com/ink/2010/main" type="line" rotatedBoundingBox="2785,4786 19050,3765 19147,5298 2881,6319"/>
            </emma:interpretation>
          </emma:emma>
        </inkml:annotationXML>
        <inkml:traceGroup>
          <inkml:annotationXML>
            <emma:emma xmlns:emma="http://www.w3.org/2003/04/emma" version="1.0">
              <emma:interpretation id="{438FF0CC-D9C2-422A-AA5B-7CBFFF901A27}" emma:medium="tactile" emma:mode="ink">
                <msink:context xmlns:msink="http://schemas.microsoft.com/ink/2010/main" type="inkWord" rotatedBoundingBox="2789,4858 5386,4694 5472,6065 2875,6228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333.5654">638 4182 1497 0,'-5'-12'133'0,"5"-4"-106"15,0 0-27-15,0 0 0 0,0 7 25 0,0 9 0 16,0 0 0-16,0 0-716 0</inkml:trace>
          <inkml:trace contextRef="#ctx0" brushRef="#br0" timeOffset="31689.8632">747 4398 1382 0,'0'0'30'0,"0"0"6"0,0 0 2 0,14 8 2 15,-5 0-32-15,-9-8-8 0,9 8 0 0,9 0 0 16,-4 4 81-16,4 4 15 0,0-3 4 0,0-1 0 16,5 4-33-16,-5 8-7 0,5 0 0 0,-5 1-1 15,-4 7-20-15,4-4-4 0,0 5-1 0,-4-5 0 16,0 0-20-16,-5 1-4 0,0 3-1 0,-4-8 0 0,-5-3-1 0,4 3 0 16,-4-4 0-16,5-4 0 0,-5-3 9 0,0-13 2 15,0 0 0-15,0 0 0 0,0 0 7 0,0 0 2 16,0 0 0-16,0-9 0 0,0-3 5 0,0 0 2 15,-5-12 0-15,5 0 0 0,9 3-4 0,-4-7-1 16,-5 0 0-16,4-9 0 0,5 1-9 0,-4 3-1 16,4-3-1-16,-4 8 0 0,4-5-10 0,0 5-1 15,9 0-8-15,-4-1 12 0,-5 5-12 0,4 0 0 16,6 4 0-16,-1-1 0 0,0 5-16 0,-4 4-5 16,-1 0-2-16,6 4 0 15,-10 4-183-15,0 0-37 0</inkml:trace>
          <inkml:trace contextRef="#ctx0" brushRef="#br0" timeOffset="32096.0185">1498 4696 403 0,'0'0'36'0,"0"0"-36"0,9 12 0 0,-9-12 0 15,0 0 182-15,0 0 30 0,10 12 5 0,-10-12 2 16,0 0-84-16,0 0-17 0,0 0-3 0,13 0-1 15,1 0-33-15,-1-12-6 0,1 4-2 0,0-4 0 16,4-4-31-16,-4-4-6 0,-1-1-2 0,1 1 0 16,4 0-22-16,0 0-12 0,-8 0 12 0,-1-1-12 15,0 1 9-15,0 0-9 0,-5 4 0 0,-4-5 9 16,0 9-9-16,0 0 8 0,0-4-8 0,-4 4 8 0,-1 0 4 0,1 4 0 16,-5-1 0-16,0 1 0 0,4 4 13 0,-9 4 3 15,-4-4 1-15,0 4 0 0,4 0-7 0,-4 4-2 16,4 0 0-16,1 0 0 0,-1-4-8 0,5 8-1 15,0-3-1-15,0 3 0 0,4 0-10 0,-4 0 0 16,5 4 9-16,-6 0-9 0,6 4 12 0,-5 0-1 16,0 1-1-16,4 3 0 0,-4 4 8 0,4-4 2 15,1-3 0-15,-1 7 0 0,10 4-3 0,-1-8 0 16,1 1 0-16,0-1 0 0,8-4-7 0,1 4-2 16,0-3 0-16,-1-1 0 0,5 0-8 0,1 0 0 15,-1-4 9-15,5 0-9 0,-5 5-16 0,5-1-7 16,-1-4-1-16,-3 4-704 15,3-12-141-15</inkml:trace>
          <inkml:trace contextRef="#ctx0" brushRef="#br0" timeOffset="30893.1688">73 3996 748 0,'14'-8'67'0,"-10"0"-54"0,1-4-13 0,0 0 0 0,4-1 56 0,0 5 8 0,0-4 1 0,0 4 1 16,0 0-22-16,0 0-5 0,0 4-1 0,0-4 0 16,-4-4-13-16,4 4-2 0,0-5-1 0,-4 5 0 15,4 0 10-15,-5 0 1 0,1-4 1 0,4 4 0 16,-9 0 1-16,0 0 0 0,5-4 0 0,-1 3 0 15,-8 5-3-15,4 4 0 0,-5-8 0 0,0 0 0 16,1 0-19-16,-5 4-4 0,-5 0-1 0,1 0 0 0,-6-4 10 16,1 4 2-16,0 0 0 0,-5 4 0 0,0-4-10 0,1 4-2 15,-1 0 0-15,0 0 0 0,5 0-8 0,-5 0 0 16,0 0 0-16,5 4-11 0,-5 4 11 0,1 0 0 16,3 0 0-16,-3-4 0 0,3 0 10 0,-3 4 4 15,-1 0 1-15,0 0 0 0,5 1-3 0,-5 3-1 16,-4 0 0-16,4 4 0 0,0-8 1 0,1 8 0 15,-6 1 0-15,1 3 0 0,0 0 0 0,-1 4 1 16,-8 1 0-16,4-1 0 0,-4 0 6 0,-1 8 1 16,5-3 0-16,0-1 0 0,10 9 3 0,-1-1 1 15,-4 4 0-15,4-3 0 0,5 3-13 0,-1 1-3 16,1-5 0-16,4 1 0 0,10-1-8 0,-5 1 10 16,4-5-10-16,1 8 10 0,8-3 2 0,1-1 0 15,4-3 0-15,0 3 0 0,0-4 0 0,5 5 0 0,-5-1 0 16,5 1 0-16,-1-5-1 0,10 4 0 0,0-3 0 0,0-1 0 15,4-3 1-15,-4-5 1 0,-1 0 0 0,6-4 0 16,-1-3-5-16,-4-5-8 0,4 0 11 0,0 0-11 16,-4-8 11-16,4 0-11 0,1-4 10 0,-1-4-10 15,0-4 10-15,-4-4-10 0,9 0 10 0,-9-5-10 16,0-3 12-16,-5 0-4 0,5 0-8 0,-1-9 12 16,-8 1-12-16,-5 0 9 0,5-1-9 0,-5 1 8 15,-5 0-8-15,-4 3 0 0,0 1 0 0,0 4 0 16,0 0 11-16,0 4-3 0,-9 3-8 0,5 1 12 15,-5 0 1-15,0 4 0 0,-5 4 0 0,0 0 0 16,1 0-13-16,-1 4 0 0,0 0 0 0,1 0 0 0,-10 4 0 16,9 4 0-16,1 0 0 0,-1-4 0 0,5 4-14 0,-5-4 1 15,10 0 0-15,-6 4 0 0,10-8 13 0,-4 9 16 16,-1-1-3-16,5-8-1 0,0 0-12 0,0 0 0 16,0 0 0-16,0 0 0 0,9 8 0 0,1-4 0 15,-1 0 0-15,4-4 0 0,1 0 0 0,4 0 0 16,0 0 0-16,1-4 0 0,-1 4 0 0,5-4-13 15,4-4 2-15,0 4 1 16,-4 0-17-16,0 4-3 0,-5-5-1 0,9 1 0 16,5 4-97-16,0-4-20 0,0 0-4 0,0 0-425 15,4 4-85-15</inkml:trace>
          <inkml:trace contextRef="#ctx0" brushRef="#br0" timeOffset="31189.9738">570 4656 172 0,'0'0'16'15,"4"-8"-16"-15,1 4 0 0,-5 0 0 16,0 4 280-16,0-9 54 0,9 1 10 0,-9 8 3 16,0 0-163-16,0 0-32 0,0 0-6 0,0 0-2 0,0 0-68 0,0 8-15 15,-5 5-2-15,5 3-1 0,-4 4-26 0,4 0-4 16,-5-4-2-16,5 5 0 0,-4-1-16 0,4 0-10 16,4-4 12-16,-4 5-12 15,5-5-75-15,-10 4-21 0,5-8-5 0</inkml:trace>
        </inkml:traceGroup>
        <inkml:traceGroup>
          <inkml:annotationXML>
            <emma:emma xmlns:emma="http://www.w3.org/2003/04/emma" version="1.0">
              <emma:interpretation id="{2785CC26-1428-4060-86D6-661FB6565CE1}" emma:medium="tactile" emma:mode="ink">
                <msink:context xmlns:msink="http://schemas.microsoft.com/ink/2010/main" type="inkWord" rotatedBoundingBox="7162,4768 9860,4598 9941,5876 7242,6045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1398.3796">3492 4405 759 0,'0'-12'33'0,"5"8"8"0,0-4-33 0,-1 3-8 0,1-3 0 0,-1 0 0 16,-4-4 81-16,5 4 15 0,-1-4 2 0,1 4 1 15,-1-4-45-15,1 4-9 0,0-5-1 0,-1 5-1 16,1-4-11-16,4-4-3 0,-9 4 0 0,4 0 0 15,5-4-3-15,0 3-1 0,1 5 0 0,-6 0 0 16,5-8-13-16,0 4-4 0,0 0 0 0,5 0 0 16,0 4-8-16,-5-5 0 0,5 1 0 0,-1 0 0 15,1 4 8-15,0 0 0 0,-1 0 0 0,5 0 0 0,-4 4 0 16,0-4 0-16,-5 4 0 0,0 4 0 16,-9 0-8-16,9 0 12 0,-9 0-12 0,9 8 12 0,-9 4 1 0,5 4 1 15,-5 4 0-15,0 13 0 0,0 3 26 0,0 9 4 16,-5 3 2-16,5 5 0 0,0-1-6 0,0 5 0 15,0-4-1-15,-4 3 0 0,4 9-19 0,0-8-4 16,0-1-1-16,0-7 0 0,0-5-5 0,0-7-1 16,0-5 0-16,0-8 0 0,0-3 7 0,0-9 0 15,0 0 1-15,0-12 0 0,0 0 26 0,0 0 5 16,0 0 0-16,0 0 1 0,-10 4-41 0,6-4-8 16,-1-8 0-16,-4 0 0 0,5-4 0 0,-1 0 0 15,1-9 8-15,4 5-8 0,0-8 8 0,0 4-8 16,0-5 0-16,0 1 0 0,4-4 0 0,5-5 0 0,-4 1 0 0,4 0 0 15,-5-5 0-15,6 1 0 0,3-5 0 0,5 1 0 16,-8-1 8-16,8-7-8 0,0 3 0 0,5-3 0 16,4-1 8-16,-4 1-8 0,4 7 0 15,5 1 0-15,-5 3 0 0,-4 9 0 0,-5 0-13 0,5 3 5 16,-5 1 8-16,0 8 0 0,1-4 0 0,-6 7 0 16,6 5 0-16,-6 4 0 0,1-4 0 0,0 8 0 15,-5 4 0-15,4 4 0 0,1 4 0 0,-5 9-8 16,0 3 8-16,0 4-8 0,0 1 8 0,-9 7-8 15,0 5 22-15,0 3 5 0,-4 1 1 0,4-5 0 16,0 5 4-16,-5-5 0 0,5-8 1 0,5 1 0 16,-5-5-11-16,4-4-2 0,5 1-1 0,-4-1 0 0,4-4 2 15,-4-4 1-15,4 1 0 0,0-1 0 16,0 4-132-16,0-8-26 0,0 0-6 0</inkml:trace>
          <inkml:trace contextRef="#ctx0" brushRef="#br0" timeOffset="41820.1521">5027 4340 979 0,'-18'-4'43'0,"8"4"9"0,1 0-41 16,5-4-11-16,-10 4 0 0,10-4 0 0,-6 4 139 0,6 0 25 0,-5 0 6 0,9 0 1 15,0 0-86-15,0 0-17 0,0 0-3 0,0 0-1 16,0 0-32-16,0 0-6 0,0 0-2 0,13-4 0 15,1 0 5-15,0 4 1 0,4 0 0 0,0-4 0 16,-4 0-2-16,9 0 0 0,-1 0 0 0,-3 0 0 16,3 4-15-16,6-4-3 0,-1 0-1 0,0 4 0 0,-8 0-9 15,8 0 0-15,0 0 0 0,0 0 0 0,1-5 0 16,-1 5 0-16,5-4-10 0,-5 0 10 0,1 4-20 0,-1-4 1 16,0 0 1-16,1 0 0 15,3 4-21-15,-3-4-4 0,-6-4-1 0,1 4 0 16,0 4-92-16,-5 0-20 0</inkml:trace>
          <inkml:trace contextRef="#ctx0" brushRef="#br0" timeOffset="42129.5683">5268 4012 979 0,'0'0'87'0,"0"-8"-70"15,0-4-17-15,0 8 0 0,0-4 68 0,0 8 11 16,0-12 1-16,0 12 1 0,0 0 7 0,0 0 2 16,0 0 0-16,0 0 0 0,0 12-19 0,0 4-4 15,0 0-1-15,0 4 0 0,5 13-4 0,-1-1-1 0,-4 5 0 16,5-1 0-16,4 1-8 0,0 3-1 0,-5-8-1 0,6 5 0 15,-6-1-24-15,5 1-5 0,-4-5-1 0,-1 4 0 16,1-3-13-16,-5 3-8 0,0-7 8 0,-5 3-8 31,-4 4-91-31,5 1-22 0,-10-9-5 0,5 0-797 0</inkml:trace>
          <inkml:trace contextRef="#ctx0" brushRef="#br0" timeOffset="42660.6873">6110 3591 871 0,'0'0'38'0,"5"-8"9"0,4 0-38 0,-4 0-9 16,-5-4 0-16,0 4 0 0,0-4 70 0,0 12 12 0,4-8 2 0,-8 0 1 15,-1-1-7-15,5 9-2 0,0 0 0 0,0 0 0 16,0 0-14-16,0 0-3 0,0 0-1 0,0 0 0 16,0 0-13-16,0 0-2 0,0 0-1 0,0 0 0 15,5 9 2-15,-1 3 0 0,-4-4 0 0,5 8 0 16,-1 0 0-16,1 4 0 0,-1 9 0 0,-4-1 0 16,5 8 6-16,-5 1 2 0,0 3 0 0,-5 9 0 15,1 4 3-15,-1 3 1 0,1-3 0 0,-1-1 0 16,1 5-26-16,4-8-5 0,-5-1-1 0,5-3 0 15,0-5 7-15,5-3 1 0,-5-1 0 0,0-4 0 16,4 1-32-16,1-9 0 0,-5 4 0 0,0-3 0 16,0 3 0-16,4-8 0 0,-4 0 0 0,0-3 0 15,0-1-26-15,0-4-11 0,0-4-3 0,0 4 0 16,0-4-118-16,0-8-24 0,0 0-5 0,0 0-1 16</inkml:trace>
        </inkml:traceGroup>
        <inkml:traceGroup>
          <inkml:annotationXML>
            <emma:emma xmlns:emma="http://www.w3.org/2003/04/emma" version="1.0">
              <emma:interpretation id="{B2FEAFC5-E3F0-46C7-B48F-C85FEAEAFAC1}" emma:medium="tactile" emma:mode="ink">
                <msink:context xmlns:msink="http://schemas.microsoft.com/ink/2010/main" type="inkWord" rotatedBoundingBox="12287,4189 17503,3862 17597,5361 12381,568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7791.1092">9570 4057 403 0,'-13'-12'36'0,"13"12"-36"0,0 0 0 0,0-8 0 16,0-9 124-16,0 9 19 0,0-4 3 0,4-4 1 15,1 4-51-15,-1-8-11 0,6 7-1 0,-1-3-1 16,4-4-32-16,-4 4-7 0,5 0 0 0,0-1-1 16,-1 5-22-16,6-4-4 0,-6 4-1 0,5 0 0 15,-4 0-16-15,4 0 0 0,-4-1 8 0,0 5-8 16,4 0 0-16,-9 0 0 0,5 4 0 0,-5 0 0 16,4 4 0-16,-3 0 0 0,-1 0 0 0,-5 8 0 15,5 0 28-15,0 4 1 0,-4 5 1 0,4 7 0 16,-4 4-18-16,-1 5-3 0,1 3-1 0,-1 8 0 0,-4-7 7 0,5-5 1 15,-5 1 0-15,4-1 0 0,-4 0 18 0,0 1 4 16,0-5 1-16,0 0 0 0,-4-3-26 16,-1 3-5-16,1-8 0 0,4 1-8 0,-5-9 36 15,5 0 1-15,-4-4 0 0,4-8 0 0,0 0-4 0,0 0-1 16,0 0 0-16,0 0 0 0,0 0-13 0,0 0-3 16,-14-4-1-16,9 0 0 0,-4-4-15 0,5 0 9 15,-1-5-9-15,1 1 8 0,8 0-8 0,-4 0 0 16,0-4 0-16,0 0 8 0,5-5-8 0,4 5 0 15,-5-4 0-15,5-4 0 0,1-1 0 0,3 1 0 16,1 0 0-16,0-4 0 0,-1 3 0 0,1-3 0 16,4 0-9-16,0-5 9 0,-4 1-9 0,0 4 9 15,4-9-13-15,0 5 5 0,0 3 8 0,5 1 0 16,0 0-9-16,0-1 9 0,-1 1 0 0,6 4-11 16,-6 0 11-16,6-1-8 0,-6 1 8 0,1 8 0 15,0 0 0-15,-5 3 0 0,0 5 0 0,-4 8 0 16,0 4 0-16,-1 0 0 0,-3 9 0 0,3-1 0 0,1 8 0 0,-10 4 0 15,-4 9 0-15,0-1 0 0,-4 4 0 16,-5 5 0-16,0-1 0 0,0 5 11 0,-1-1-3 16,1 5 0-16,5-5-8 0,-5-3 0 0,0 3 9 0,-1-3-9 15,6-5 0-15,-1 1 0 0,1-5 0 0,-1 1 0 16,5-9-117-16,5 0-19 16,-5-4-3-16,4-3-653 0</inkml:trace>
          <inkml:trace contextRef="#ctx0" brushRef="#br0" timeOffset="48415.9623">10995 3838 921 0,'10'-20'82'0,"-6"12"-66"0,1 4-16 0,-1-8 0 16,1 0 80-16,4-1 12 0,-5 1 2 0,1 0 1 15,0 4 4-15,-1 0 1 0,1 0 0 0,-5 8 0 16,0 0-66-16,0 0-13 0,0 0-2 0,0 0-1 16,0 0-18-16,-9 12 0 0,4-4 8 0,-4 4-8 15,0 0 0-15,-5 5 0 0,0-1 0 0,1 8 0 16,-5 0 12-16,-1 9-12 0,-3 3 12 0,3 1-12 15,-3 3 23-15,3 5-3 0,-3-5 0 0,3 0 0 16,1-3-20-16,9-5 9 0,-4 1-9 0,3-1 0 0,6-8 12 16,4 1-12-16,0-5 12 0,4-4-12 0,1 0 9 0,4-4-9 15,5-8 0-15,-1 0 9 0,6-4-1 0,3-4 0 16,-3 0 0-16,3-8 0 0,6 0-8 0,-1 0 10 16,-4-4-10-16,4-4 10 0,0-1-10 0,-4-7 8 15,0 0-8-15,0-1 8 0,-1-7-8 0,-3 3 0 16,-1-3 9-16,-4 4-9 0,4-1 31 0,-9-3 1 15,0-1 1-15,0 5 0 0,-9 8-33 0,0 0 0 16,-9-1 0-16,0 9 0 0,0-4 13 0,-5 8-1 16,-4 0 0-16,4 3 0 0,1 1-12 0,-6 4 0 15,1 4 0-15,4 4 0 0,-4 4 0 0,0 5 0 16,0-1-13-16,0 0 4 16,-5 4-132-16,0 4-27 0,5-8-4 0</inkml:trace>
          <inkml:trace contextRef="#ctx0" brushRef="#br0" timeOffset="49782.2833">12088 3802 1177 0,'-9'-4'52'0,"5"0"11"0,-1 0-51 0,0-4-12 15,1-1 0-15,-5 5 0 0,4-4 64 0,-4 4 9 16,5 0 3-16,-1 0 0 0,-4-4-36 0,0 0-6 0,0 8-2 0,0-8 0 16,-5 4-32-16,5 4 0 0,0-4 0 0,0 0 0 15,-1 4 13-15,1-4-4 0,-4 4-1 0,4 4 0 16,0-4 7-16,-10 4 1 0,6 0 0 0,-6 8 0 15,1 0-1-15,-5 8 0 0,-4 5 0 0,0 7 0 16,-5 4-6-16,5 5-1 0,-5 8 0 0,0-5 0 16,0 5 16-16,5-1 4 0,4 1 0 0,5-5 0 15,0 1-8-15,8-9 0 0,6-3-1 0,-1-5 0 16,10-4-7-16,-5-4-2 0,9-3 0 0,0-5 0 16,0 0-10-16,0-4 8 0,5-8-8 0,4 0 8 15,0-4 10-15,5 0 2 0,9-8 0 0,-5 0 0 0,1-5-20 16,3-3 0-16,6 0 0 0,-1 0 0 15,1-9 0-15,-1 1 18 0,1 0-2 0,4-5-1 0,-5-7 7 0,-4 3 2 16,4 1 0-16,-4-4 0 0,0-5 3 0,0-4 1 16,0 5 0-16,-5-5 0 0,0 1-28 0,-4 3 0 15,-5-3 0-15,-4-5 0 0,0-4 0 0,-5 1 0 16,-9 3 0-16,4 1 0 0,-8-5 0 0,4 4 0 16,0 1 0-16,-5 3 0 0,1 5-11 0,-1-1-7 15,5 1-2-15,0 3 0 0,0 9 2 0,5 3 0 16,-5-3 0-16,0 8 0 0,4 4 18 0,-4 3 0 15,0 5 0-15,0 4 0 0,5 0-8 0,-5 8 8 16,0 0-12-16,0 0 12 0,0 0-13 0,-9 8 4 16,0 0 1-16,-5 4 0 0,5 9 8 0,-5-1 0 15,5 4 0-15,-5 4 0 0,1 1 0 0,-1-1 0 16,5 4 0-16,0 1 0 0,-5-1 0 0,5 1 0 16,-5 3 0-16,5 4 0 0,5 1 0 0,-5-1 0 0,4 5 0 15,-4-1 0-15,4 1 0 0,1 4 16 0,-1-5-4 16,1 5-1-16,-1-1 1 0,5 1 1 0,-4-1 0 0,4 9 0 15,-5-8 11-15,5 3 3 0,0-7 0 0,9 3 0 16,-9-7-27-16,9-5 0 0,-4 1 8 0,4-5-8 16,0-4 0-16,0-8 0 0,-4-3 0 0,8-1 0 15,-3-4 0-15,3-8 10 0,-4 0-1 0,10-4 0 16,-1-4-9-16,5-4 0 0,-1-4 9 0,6 0-9 16,3 0 0-16,1-5 0 0,0-3 0 0,0 0 0 15,5 0 0-15,-1-5 0 0,0 9 0 0,-4-4 0 16,0-4 0-16,-5 3 8 0,-4-3-8 0,4 0 0 0,-13 0 0 0,4 3 0 15,-9 5 0-15,1-4 0 0,-1 0 0 16,-9 3 0-16,0 1 0 0,0-4 0 16,0 4 0-16,0 0 0 0,-5-1 0 0,1 5 0 0,-1-4 9 0,5 4-9 15,-5-4 12-15,-4 4-12 0,5-4 0 0,-5-1 0 16,4 5 0-16,-4-4-12 0,4 4 12 0,-4 4 0 16,0-4 0-16,0-1-9 0,5 9 9 0,-5-4 0 15,-1 4 0-15,1 4 0 0,0 0 0 0,-4 0 0 16,3 0 0-16,-3 8-8 0,13-8 8 0,-14 8 0 15,-4 5 0-15,9-5 0 0,0 4 0 0,0 4 0 16,-5-4 0-16,5 8 0 0,4 1 0 0,-4-1 0 16,9 0 0-16,-4 0 0 0,4 9 0 0,0-5 0 15,4 0 0-15,1 5-8 0,4-1 8 0,0-4 0 16,0 5 0-16,0-5 0 0,0-4 14 0,0 0-2 16,5-4 0-16,-5 1 0 0,5-1 0 0,-1-4 0 15,1 0 0-15,0 0 0 0,4-4 16 0,0 0 4 0,-4 1 0 0,4-5 0 16,5 0-20-16,-5 0-3 0,5 0-1 0,0 0 0 15,-5-4-8-15,9-4 0 0,-4 0 0 0,4 0 0 16,-4-4 0-16,4-1 0 0,1-3 0 0,-1 4 0 16,5-4 0-16,0 4 0 0,-5 0 0 0,0-8 0 15,-4-1 0-15,4-3 0 0,-4-4 0 0,4 0 0 16,1-1 0-16,-6 1 0 0,1-8 0 0,0 3 0 16,4 5 0-16,1-4 0 0,-1-5 0 0,0 5 0 15,1 0 0-15,-1-5 0 0,5 5 0 0,0-4 0 16,0 7 0-16,-5 5 0 0,5 0 0 0,-5 0 0 15,0 8 0-15,1-5 0 0,-6 5 0 0,1 8 0 0,5 4 0 0,-10 4 0 16,0 0 0-16,-4 0 0 0,-5 4 0 0,0 5 0 16,0 3 0-16,-5 4 0 0,-4 0 0 0,0 0 0 15,5 5 0-15,-5 7 0 0,-5 1 0 0,1-1 0 16,-1-4 0-16,1 9 0 0,-1-1 12 0,-4-4 1 16,0 5 0-16,-5-9 0 0,1-4 24 0,-1 1 5 15,-4-1 1-15,-5-4 0 0,5-4-28 0,-5-3-6 16,-4 3-1-16,-1-8 0 0,-3 0-8 0,-6-4 0 15,1 0 0-15,-5-4 8 0,0-4-8 0,0-4 0 16,-5 0 0-16,5-4 0 16,5 4-104-16,4-13-16 0,0 1-3 0,9-4-1 15,1-4-96-15,8-5-19 0,-9-28-4 0,23 13-1 0</inkml:trace>
          <inkml:trace contextRef="#ctx0" brushRef="#br0" timeOffset="51585.2645">8728 3090 972 0,'0'0'43'0,"0"0"9"0,0 0-42 0,0 0-10 15,0 0 0-15,-9 4 0 0,5 4 107 0,-1 4 19 16,-4-4 4-16,4 12 1 0,1 8-68 0,-5 1-14 16,0 3-2-16,-1 1-1 0,1 7-34 0,0 1-12 15,0-1 9-15,0 0-9 0,0 1 0 0,0-5 0 16,4-3-14-16,1-1-463 15,8-4-93-15</inkml:trace>
          <inkml:trace contextRef="#ctx0" brushRef="#br0" timeOffset="51267.3049">9088 3292 633 0,'0'0'28'0,"0"0"6"0,0 0-34 0,0 0 0 16,0 0 0-16,-9 0 0 0,9 0 112 0,-14 8 15 16,-4 4 3-16,4 0 1 0,-4 0-54 0,0 5-10 15,4 3-3-15,-4 4 0 0,4 0-38 0,1 5-8 16,4 3-2-16,-1 0 0 0,1 5-16 0,0-1 10 15,9-3-10-15,-4 3 8 16,4 1-40-16,-5-5-8 0,-4 25-1 0,4-13-1 0</inkml:trace>
        </inkml:traceGroup>
        <inkml:traceGroup>
          <inkml:annotationXML>
            <emma:emma xmlns:emma="http://www.w3.org/2003/04/emma" version="1.0">
              <emma:interpretation id="{9AFB39CB-3CBA-4724-AB6E-36FAE30FF59B}" emma:medium="tactile" emma:mode="ink">
                <msink:context xmlns:msink="http://schemas.microsoft.com/ink/2010/main" type="inkWord" rotatedBoundingBox="18624,3834 19053,3807 19082,4271 18653,429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0188.4325">14911 2782 1681 0,'0'0'36'0,"9"12"8"0,0 4 2 0,0 1 2 0,5 7-38 0,-5-4-10 15,0 0 0-15,0 5 0 0,0-1 34 0,-4-4 5 16,-1 4 1-16,-4-3 0 0,5 3-29 0,-5-4-11 16,0 4 8-16,-9-3-550 15,0-5-110-15</inkml:trace>
          <inkml:trace contextRef="#ctx0" brushRef="#br0" timeOffset="50375.8955">15289 2721 1792 0,'9'16'80'0,"0"1"16"16,5 3-77-16,-5 0-19 0,-9 8 0 0,4 5 0 15,5 3 56-15,-4 1 7 0,0-1 1 0,-5 1 1 16,-5-5-42-16,5 8-9 0,9-3-2 0,-9 3-620 16,-14-7-124-16</inkml:trace>
        </inkml:traceGroup>
      </inkml:traceGroup>
    </inkml:traceGroup>
    <inkml:traceGroup>
      <inkml:annotationXML>
        <emma:emma xmlns:emma="http://www.w3.org/2003/04/emma" version="1.0">
          <emma:interpretation id="{9BAE314D-9D58-476F-B727-76CB9A11E2C3}" emma:medium="tactile" emma:mode="ink">
            <msink:context xmlns:msink="http://schemas.microsoft.com/ink/2010/main" type="paragraph" rotatedBoundingBox="5574,7912 18286,7096 18396,8806 5684,96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9E78765-C1DD-4414-B0C6-BEE20C3A8A23}" emma:medium="tactile" emma:mode="ink">
              <msink:context xmlns:msink="http://schemas.microsoft.com/ink/2010/main" type="inkBullet" rotatedBoundingBox="5575,7931 6637,7863 6718,9117 5656,9185"/>
            </emma:interpretation>
          </emma:emma>
        </inkml:annotationXML>
        <inkml:trace contextRef="#ctx0" brushRef="#br0" timeOffset="52991.1864">1899 7250 691 0,'-9'-4'61'0,"4"-4"-49"0,5 0-12 0,0-5 0 15,5-3 123-15,-5 0 21 0,0-4 5 0,9 0 1 16,9-5-46-16,-4-3-8 0,-5 4-3 0,9-5 0 15,9-3-45-15,1 0-10 0,-1 3-2 0,5-3 0 16,-5 8-13-16,5 3-3 0,0 1-1 0,-5 4 0 16,1 8-10-16,-1 0-1 0,-9 12-8 0,5 4 12 15,0 8-12-15,-5 4 0 0,0 5 0 0,5 7 0 16,-5 8 8-16,5 1-8 0,-5 8 11 0,0-1-11 16,5 1 39-16,0-1 1 0,4-3 0 0,-4 7 0 15,4-3-8-15,1-9 0 0,3-3-1 0,-3-1 0 0,-1 1-17 16,0-5-3-16,-4 0-1 0,0 1 0 0,0-5-10 0,-1 0 0 15,-3 1-10-15,-1-5 10 16,-9 0-65-16,5 1-7 0,-1-1-2 0,1-4-499 16,0 0-100-16</inkml:trace>
        <inkml:trace contextRef="#ctx0" brushRef="#br0" timeOffset="53272.3705">2928 6873 1339 0,'0'0'59'0,"-5"-4"13"0,5-4-58 0,0 8-14 0,0 0 0 0,0 0 0 16,0 0 60-16,-13 8 8 0,-1 5 3 0,0 3 0 16,-4 12-21-16,0 0-4 0,-5 1-1 0,-4 11 0 15,4 1-9-15,-4 7-3 0,-5 1 0 0,0 7 0 16,0 5 0-16,-4 4 0 0,4 0 0 0,-5-1 0 15,1 5-22-15,4 0-11 0,-4-8 10 0,8-5-10 16,-3 1 8-16,8-12-8 0,0-1 0 0,9-3 0 16,-4-5 0-16,4-4 0 0,1 1-11 0,8-5-584 15,-4 4-117-15</inkml:trace>
      </inkml:traceGroup>
      <inkml:traceGroup>
        <inkml:annotationXML>
          <emma:emma xmlns:emma="http://www.w3.org/2003/04/emma" version="1.0">
            <emma:interpretation id="{1F3E7C01-7677-4C4F-BFB6-13A1F428A8E1}" emma:medium="tactile" emma:mode="ink">
              <msink:context xmlns:msink="http://schemas.microsoft.com/ink/2010/main" type="line" rotatedBoundingBox="7095,7815 18286,7096 18396,8806 7205,9525"/>
            </emma:interpretation>
          </emma:emma>
        </inkml:annotationXML>
        <inkml:traceGroup>
          <inkml:annotationXML>
            <emma:emma xmlns:emma="http://www.w3.org/2003/04/emma" version="1.0">
              <emma:interpretation id="{55A9AF5F-14DE-4512-BF96-6DCD60BDEF83}" emma:medium="tactile" emma:mode="ink">
                <msink:context xmlns:msink="http://schemas.microsoft.com/ink/2010/main" type="inkWord" rotatedBoundingBox="7158,8783 8044,8726 8092,9468 7205,952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3975.3349">3593 7804 961 0,'-14'-8'42'0,"14"4"10"0,-5 0-42 0,-4-4-10 15,5 0 0-15,-1 0 0 0,1 4 101 0,-1-4 19 16,1 0 3-16,-6-5 1 0,1 5-39 0,5 0-7 16,-1 0-2-16,5 8 0 0,-4-4-28 0,4 4-7 15,0 0-1-15,0 0 0 0,-5 8-23 0,1 0-5 16,-1 4 0-16,-4 9-1 0,9-1 25 0,-5 8 6 16,-4 5 1-16,5-1 0 0,4 0-27 0,0 1-4 15,-5-1-2-15,5-4 0 0,0 5-10 0,0-5 8 16,5 0-8-16,-5-7 8 0,9-5-8 0,-9-4 0 15,4-4 0-15,5 0 0 0,1-4 0 0,3-8 0 16,1 0 0-16,0-4 0 0,-1-4 0 0,5-4 0 16,1-4 0-16,-1-5 8 0,0 1-8 0,0-4 8 15,-4-1-8-15,0 1 8 0,-5 0-8 0,0-5 0 16,0 1 0-16,-9-1 0 0,0 1 0 0,0 4 0 0,0 4 0 0,-5 3 8 16,-4 5-8-16,5 4 0 0,-1 4 0 0,1 4 0 15,-6 4 0-15,-3 4 0 0,-1 4 0 0,0 0 0 16,1 4-13-16,-1 0 1 0,5 5 1 0,-5 3 0 31,1-4-48-31,-1 4-9 0,0-4-3 0,1 1-770 0</inkml:trace>
          <inkml:trace contextRef="#ctx0" brushRef="#br0" timeOffset="54209.6583">4276 7756 1497 0,'0'0'66'0,"0"0"14"0,13 8-64 0,-8 0-16 15,8 4 0-15,-4 4 0 0,1 4 130 0,-6 5 22 16,5 3 5-16,-4 4 1 0,-1 5-86 0,-8-1-16 16,-1 9-4-16,1-1-1 0,-10-3-43 0,0 3-8 15,-4-3 0-15,0 3 0 0,0-3 0 0,-5-1 0 16,0-3 0-16,0-1-997 0</inkml:trace>
        </inkml:traceGroup>
        <inkml:traceGroup>
          <inkml:annotationXML>
            <emma:emma xmlns:emma="http://www.w3.org/2003/04/emma" version="1.0">
              <emma:interpretation id="{3E2A6590-A754-4CEC-94E6-358D02CB7532}" emma:medium="tactile" emma:mode="ink">
                <msink:context xmlns:msink="http://schemas.microsoft.com/ink/2010/main" type="inkWord" rotatedBoundingBox="9117,7777 11136,7647 11229,9087 9209,921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4928.2309">5459 7161 921 0,'-4'-12'82'0,"-1"-5"-66"0,1-7-16 0,-1 0 0 15,-4 0 68-15,0-9 11 0,9 1 1 0,0 4 1 16,0-1 12-16,4 5 3 0,1 0 0 0,4 3 0 16,-4-3-52-16,4 4-9 0,4 0-3 0,1-1 0 15,0 1 1-15,-1 4 0 0,1 0 0 0,0 4 0 16,-1 8-19-16,6 4-4 0,-1 4-1 0,4 8 0 15,1 4-9-15,5 8 0 0,-1 1 9 0,0 11-9 0,1 4 16 16,3 1 0-16,-3-1-1 0,-1 5 0 0,5-1 9 16,-5 5 1-16,1-4 1 0,-6-1 0 0,10-3-8 15,-5 3-2-15,5 1 0 0,0-1 0 0,-4-8-16 0,-1-3 10 16,-4-1-10-16,4 5 8 16,-4-1-38-16,-1-4-8 0,-8 1-2 0,4-9-833 15</inkml:trace>
          <inkml:trace contextRef="#ctx0" brushRef="#br0" timeOffset="55178.1736">6424 6623 1422 0,'-22'0'63'0,"17"4"13"0,-9 0-61 0,5 0-15 0,-9 8 0 16,5 4 0-16,-10 4 43 0,0 5 5 0,-9 3 2 0,5 0 0 15,-1 13-6-15,6-1-2 0,-6 9 0 0,1-1 0 16,0 1-3-16,4 3-1 0,-9 1 0 0,9 0 0 16,1 3 0-16,-6 5 0 0,6 0 0 0,-6-1 0 15,1 1-38-15,4-4 0 0,0-5 0 0,5-3 0 16,0 0 0-16,-5-5 0 0,10-8 0 0,-1 1 8 16,-4-1-135-16,9-7-26 15,-19 19-6-15,10-19-1 0</inkml:trace>
          <inkml:trace contextRef="#ctx0" brushRef="#br0" timeOffset="55459.3569">6502 7557 1422 0,'0'0'63'0,"0"0"13"0,0 0-61 0,0 0-15 16,0 0 0-16,4 17 0 0,1 3 95 0,0 0 16 15,-1 4 3-15,-4 1 1 0,5 3-24 0,-5-4-5 16,4 9-1-16,-4-5 0 0,0 0-26 0,0 1-6 16,0-9-1-16,5 4 0 0,-5 0-36 0,0 1-7 15,4-5-1-15,-4 0-8 0,0-4 0 0,5 5 0 0,-5-1-10 0,4-8 10 31,1 4-160-31,-1-8-24 0,-4-8-4 0,0 0-2 0</inkml:trace>
          <inkml:trace contextRef="#ctx0" brushRef="#br0" timeOffset="55709.3012">7385 7529 1659 0,'0'0'73'0,"0"0"16"0,14 4-71 0,-1 0-18 16,-3 0 0-16,3 8 0 0,1 9 81 0,-1-1 13 15,1-4 2-15,-5 8 1 0,-4 5-24 0,-1 3-5 16,-4-4 0-16,-4 1-1 0,-5-5-51 0,0 4-16 16,-1 1 8-16,-3-1-8 0,-5 0 0 0,-1-3 10 15,1-1-10-15,5-4 8 16,-10 4-180-16,5-7-36 0</inkml:trace>
        </inkml:traceGroup>
        <inkml:traceGroup>
          <inkml:annotationXML>
            <emma:emma xmlns:emma="http://www.w3.org/2003/04/emma" version="1.0">
              <emma:interpretation id="{B13AD2FE-BE78-4231-AEAA-60D94D40B1EB}" emma:medium="tactile" emma:mode="ink">
                <msink:context xmlns:msink="http://schemas.microsoft.com/ink/2010/main" type="inkWord" rotatedBoundingBox="12110,8509 12297,8497 12299,8521 12112,853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5912.3753">8396 7444 2077 0,'13'-4'45'0,"1"0"10"0,0-4 1 0,4 4 4 0,5 0-48 16,0 0-12-16,-5 0 0 0,0 4 0 0,0 0-38 0,0 0-10 0,-9 0-1 16</inkml:trace>
        </inkml:traceGroup>
        <inkml:traceGroup>
          <inkml:annotationXML>
            <emma:emma xmlns:emma="http://www.w3.org/2003/04/emma" version="1.0">
              <emma:interpretation id="{D2220A4C-90F2-4AEA-A9BB-93AD3004E851}" emma:medium="tactile" emma:mode="ink">
                <msink:context xmlns:msink="http://schemas.microsoft.com/ink/2010/main" type="inkWord" rotatedBoundingBox="13439,8135 15287,8016 15328,8660 13480,877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6115.4556">9739 7213 1670 0,'-5'-4'74'0,"5"4"15"0,0 0-71 0,0 0-18 15,19-4 0-15,-1-4 0 0,0 4 89 0,5 0 15 16,0 0 2-16,-1 4 1 16,1 0-217-16,0-4-43 0</inkml:trace>
          <inkml:trace contextRef="#ctx0" brushRef="#br0" timeOffset="56258.4009">10381 7056 1324 0,'23'-17'59'0,"-10"13"12"0,1-4-57 0,9 0-14 0,-1 0 0 0,1 0 0 16,0 4 72-16,0 0 12 15,0 0 3-15</inkml:trace>
          <inkml:trace contextRef="#ctx0" brushRef="#br0" timeOffset="56477.1124">11546 7003 1324 0,'14'24'118'0,"-5"-12"-94"16,-9 1-24-16,5 3 0 0,-1 4 132 0,1 4 21 15,-5 5 5-15,-5 3 1 0,1 0-31 0,-1 5-7 16,-9 3-1-16,1 1 0 0,-1-5-78 0,-9 1-16 15,1 3-3-15,-1 0-1 16,-4-3-99-16,-1 3-20 0,-4-7-4 0</inkml:trace>
        </inkml:traceGroup>
        <inkml:traceGroup>
          <inkml:annotationXML>
            <emma:emma xmlns:emma="http://www.w3.org/2003/04/emma" version="1.0">
              <emma:interpretation id="{41044246-D3E0-478F-95E2-EE235315C10F}" emma:medium="tactile" emma:mode="ink">
                <msink:context xmlns:msink="http://schemas.microsoft.com/ink/2010/main" type="inkWord" rotatedBoundingBox="16324,7222 18286,7096 18367,8344 16404,8470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7555.0016">12639 6614 748 0,'0'-8'67'0,"0"-4"-54"0,0-8-13 0,5 4 0 15,8-8 167-15,1 3 30 0,0-7 7 0,-1 4 0 16,5-1-103-16,5 1-21 0,-5-4-4 0,10-1 0 16,-10 1-32-16,9 4-5 0,-4 4-2 0,0-1 0 15,-5 5-10-15,0 4-3 0,5 4 0 0,-5 4 0 16,0 4 4-16,1 4 0 0,-6 8 0 0,10 8 0 15,-5 9 16-15,5-1 3 0,-5 12 1 0,5 9 0 16,0 0-17-16,0 11-3 0,-1 5-1 0,6 4 0 16,-1-4 8-16,0-1 1 0,5-3 1 0,0 4 0 0,0-13-28 0,0-3-9 15,-5-5 0-15,5-7 0 0,-5-5 0 0,-4-3-12 16,4-9 0-16,-4 0 0 16,-5-4-136-16,1-8-28 0,-10 5-4 15</inkml:trace>
          <inkml:trace contextRef="#ctx0" brushRef="#br0" timeOffset="57829.3144">13495 6076 1335 0,'0'0'59'0,"-5"0"13"0,1 0-58 0,-1 8-14 16,-4 0 0-16,0 5 0 0,0 7 87 0,0 4 14 16,-5 4 3-16,-4 5 1 0,4 3-8 0,-8 1-1 15,3 3-1-15,-3 9 0 0,-1-5-33 0,0 5-6 16,-4-1-2-16,4 5 0 0,0 4-27 0,1-5-6 16,-1 5-1-16,5-5 0 0,-1 1-20 0,1-4 0 15,0-5 0-15,0 1-8 16,9-5-110-16,-5-3-22 0</inkml:trace>
          <inkml:trace contextRef="#ctx0" brushRef="#br0" timeOffset="58313.5747">13978 7011 1728 0,'0'-12'153'0,"9"0"-122"15,0 0-31-15,0-1 0 0,5 9 40 0,-1 0 3 16,1 8 0-16,0 0 0 0,-1 1 18 0,-4 3 4 15,5 4 1-15,-5 8 0 0,0 0-46 0,0 9-8 16,-4-5-3-16,4 0 0 0,-4 4-9 0,-1 1 12 16,-4-5-12-16,5-4 12 0,-5 5 6 0,0-9 2 15,0 0 0-15,0-4 0 0,0-4-8 0,0-8-2 16,0 0 0-16,0 0 0 0,0 0 2 0,0 0 0 16,0 0 0-16,0 0 0 0,0 0 5 0,13-8 2 15,-4-4 0-15,0-8 0 0,5 4-4 0,0-9-1 16,-5 1 0-16,0 0 0 0,0-1-2 0,5 5 0 15,-5 0 0-15,5 4 0 0,-5-4 6 0,4 3 1 16,1 5 0-16,4 4 0 0,-4 0 0 0,-1 8 0 16,6 0 0-16,-1 4 0 0,0 4-7 0,0 0 0 0,5 4-1 15,0 5 0-15,-5 3 2 0,5 0 1 0,0 0 0 0,-1 1 0 32,1 3-38-32,-5 0-7 0,1-4-1 0,-1 5-752 0,-5-1-151 0</inkml:trace>
        </inkml:traceGroup>
      </inkml:traceGroup>
    </inkml:traceGroup>
    <inkml:traceGroup>
      <inkml:annotationXML>
        <emma:emma xmlns:emma="http://www.w3.org/2003/04/emma" version="1.0">
          <emma:interpretation id="{41C6A07A-75E2-405E-A4A5-FF30B8584637}" emma:medium="tactile" emma:mode="ink">
            <msink:context xmlns:msink="http://schemas.microsoft.com/ink/2010/main" type="paragraph" rotatedBoundingBox="3773,10463 16587,9931 16655,11571 3841,121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CD7BEA-ECBB-4376-9832-00DCC7B76A47}" emma:medium="tactile" emma:mode="ink">
              <msink:context xmlns:msink="http://schemas.microsoft.com/ink/2010/main" type="line" rotatedBoundingBox="3773,10463 16587,9931 16655,11571 3841,12103"/>
            </emma:interpretation>
          </emma:emma>
        </inkml:annotationXML>
        <inkml:traceGroup>
          <inkml:annotationXML>
            <emma:emma xmlns:emma="http://www.w3.org/2003/04/emma" version="1.0">
              <emma:interpretation id="{F8CD3EDC-8DFE-4565-8580-840E9191687D}" emma:medium="tactile" emma:mode="ink">
                <msink:context xmlns:msink="http://schemas.microsoft.com/ink/2010/main" type="inkWord" rotatedBoundingBox="3783,10706 4861,10661 4919,12059 3841,1210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1257.2185">1175 10273 403 0,'0'0'36'0,"0"0"-36"0,0 0 0 0,0 0 0 15,0 0 116-15,0 0 17 0,0 0 3 0,0 0 1 0,0 0-53 0,0 0-12 16,0 0-1-16,0 0-1 0,0 0-2 0,0 0-1 16,0 0 0-16,0 0 0 0,0 0-18 0,0 0-3 15,0 0-1-15,0 0 0 0,-5 8-23 0,-4 0-5 16,0 0-1-16,0 0 0 0,0 4-16 0,0-8 10 16,0 1-10-16,-5 3 8 0,1-4-8 0,-6-4 12 15,1 4-12-15,0 0 12 0,-5 0-12 0,-4 4 0 16,-5-4 0-16,-4 0 8 0,-1 0-8 0,1 4 0 15,-5-8 0-15,0 4 8 0,4 0-8 0,1-4 0 16,-5 0 0-16,0-4 0 0,-5 0 0 0,1 0 0 16,4-4 0-16,0-4 0 0,-5-4 0 0,10 4 8 15,-5-5-8-15,9 5 8 0,-4-4-8 0,4 0 0 16,5 0 0-16,8 3 0 0,-3-3 0 0,3 4 0 16,6 4 0-16,4 0 0 0,4 4 0 0,0-4 0 0,5 8-9 0,0 0 9 15,0 0 0-15,0 0-10 0,0 0 10 16,0 0-8-16,0 0 8 0,0 0 0 0,14 0 0 0,4-4-8 15,-18 4 8-15,23 4 0 0,-5 0 0 0,1 0-8 16,3-4 8-16,1 4 0 0,-5-8 0 0,5 8 0 16,0-4 0-16,0 4 0 0,-1-4 0 0,1 4 0 15,4-4 0-15,1 4 0 0,-1-4 0 0,0 0 0 16,1 0 0-16,-6-4 0 0,1 0 0 0,0 0 0 16,-5 0 0-16,0-8 0 0,5 4 0 0,-5-4 0 15,1-1 0-15,-1-3-12 0,-5 0 2 0,1 0 0 16,4 0 10-16,-4-1 0 0,-5-3 0 0,0 4 0 15,5-4 0-15,-10 4 0 0,5-5 0 0,-9 5 0 16,5 0 0-16,-10-4 0 0,5 0 0 0,-9 3 0 0,5 1 8 0,-5-4-8 16,0 4 8-16,-10-4-8 15,6-1 0-15,-5 5 0 0,-1-4 0 0,1 0 0 0,-5-1 0 16,1 5 0-16,-1 0 8 0,5 0-8 0,-1 4 0 0,-3 0 0 16,3-5-10-16,6 9 10 0,-1 4 0 0,0 0 0 15,1 0 0-15,4 4 0 0,9 0 0 0,-9 0 0 16,-5 4 8-16,0 0-8 0,5-4 11 0,5 8-11 15,-1 0 12-15,-4 0-12 0,0 5 10 0,9-1-10 16,0 0 8-16,0 4-8 0,0 4 8 0,0 1-8 16,4-1 8-16,1 12-8 0,4-3 28 0,5 3 1 15,-1 4 0-15,1 1 0 0,4 3 0 0,0 5 0 16,-4-1 0-16,0 5 0 0,-1-1 13 0,-3 1 2 16,3-1 1-16,1 5 0 0,-5 0-6 0,0-5-2 0,-4 5 0 15,-1-5 0-15,-4-3-16 0,0 4-3 0,0-9-1 0,0 5 0 16,0-5-7-16,-4-4-2 0,4 1 0 0,0-5 0 15,4-3-8-15,1-1-9 0,-5-4 9 0,4-4-13 32,5 1-33-32,-4-1-6 0,-1-8-2 0,6 0 0 15,-6-4-146-15,1-4-28 0</inkml:trace>
        </inkml:traceGroup>
        <inkml:traceGroup>
          <inkml:annotationXML>
            <emma:emma xmlns:emma="http://www.w3.org/2003/04/emma" version="1.0">
              <emma:interpretation id="{A57364FB-7428-4F47-A938-0680279F71CE}" emma:medium="tactile" emma:mode="ink">
                <msink:context xmlns:msink="http://schemas.microsoft.com/ink/2010/main" type="inkWord" rotatedBoundingBox="6258,10523 8715,10420 8774,11833 6316,1193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3818.7025">4294 9654 1353 0,'-9'-4'60'0,"9"4"12"15,0 0-57-15,0 0-15 0,0 0 0 0,0 0 0 0,9 8 74 0,0 8 12 16,-5 0 2-16,10 4 1 0,-5 9-16 0,0 3-3 15,0 5-1-15,0 3 0 0,-4 0-9 16,0 5-3-16,-1-1 0 0,-4 1 0 0,0 0-25 0,0-1-6 16,0 1-1-16,0-5 0 0,0 0-14 0,0 1-3 15,-4-1-8-15,4 1 12 16,0-9-80-16,-5 1-17 0,5-5-3 0</inkml:trace>
          <inkml:trace contextRef="#ctx0" brushRef="#br0" timeOffset="64067.6451">4927 9334 1440 0,'0'0'128'0,"0"0"-103"0,0 0-25 0,0 0 0 15,9 0 79-15,-5 4 10 0,5 8 3 0,0 0 0 16,1 9-17-16,-1 3-3 0,0 4-1 0,0 9 0 16,-5-1-25-16,1 5-5 0,0 7-1 0,-1 1 0 15,-4 3-12-15,0-3-2 0,-4 7-1 0,-1-3 0 16,5 0-9-16,0-1-1 0,-5 1-1 0,1 0 0 16,-1-1-14-16,5 5 11 0,-4-5-11 0,4-3 10 15,4 0-38-15,-4-5-7 0,5-8-1 0,-5-3-632 16,4-5-127-16</inkml:trace>
          <inkml:trace contextRef="#ctx0" brushRef="#br0" timeOffset="63324.3849">2577 10208 756 0,'0'-16'33'0,"0"12"7"0,-4-8-32 0,4-4-8 15,0-1 0-15,4 1 0 0,1-4 89 0,-1 0 16 16,6 0 3-16,-1-1 1 0,0-3-35 0,9 0-7 0,-4-1-2 0,4-3 0 16,-5 0-13-16,10 3-2 0,-5-3-1 15,1 4 0-15,3 0-21 0,1 3-5 0,0 5-1 0,0 4 0 16,-1 4-5-16,1 4-1 0,0 8 0 0,4 8 0 16,-4 4-16-16,0 17 0 0,0-1 0 0,-1 13 0 15,-3 3 9-15,-6 9-1 0,-8 8-8 0,-1 11 12 16,1 1-3-16,-5-8-1 0,-9 0 0 0,4-4 0 15,-4-5-8-15,0-3 8 0,0-4-8 0,-5-5 8 16,5-7 6-16,0-5 1 0,-5-8 0 0,10-3 0 16,-5-1 9-16,0-8 1 0,4-4 1 0,1-4 0 15,4-8-4-15,0 0-1 0,0 0 0 0,0 0 0 16,4-16-4-16,1 0-1 0,-1-4 0 0,5-5 0 0,5-3-1 16,0-8-1-16,-1-5 0 0,1-3 0 15,4-1-14-15,5-7 9 0,-5-5-9 0,0-8 8 0,5 0-8 0,0 1 0 16,4-1 0-16,5 0 0 0,-5 5 0 0,5 7 0 15,0 0 0-15,5 9 0 0,-1 7 0 0,-4 9 0 16,-9 8 0-16,-1 8-11 0,6 4 11 0,-10 8 0 16,0 8 0-16,-4 4 0 0,-1 4 12 0,1 8-1 15,-5 5-1-15,-4 3 0 0,-1 4 10 0,-4 1 1 16,0-5 1-16,0 5 0 0,-4-1-10 0,4 0-1 16,-5 1-1-16,5-1 0 0,-4 5-10 0,-1-5 0 15,5-3-10-15,-4-1 10 16,4 0-152-16,-10 1-24 0</inkml:trace>
          <inkml:trace contextRef="#ctx0" brushRef="#br0" timeOffset="63552.1413">3943 10164 1414 0,'0'0'63'0,"14"-8"13"0,-1 4-61 0,10-1-15 16,0-7 0-16,9 4 0 0,0-4 57 0,9 0 9 16,0-4 2-16,4 4 0 0,5-5-20 0,0 1-3 15,-4 0-1-15,4 4 0 0,-9 0-32 0,0 4-12 16,-5 0 9-16,-4-1-9 16,0 5-70-16,-5 0-19 0,-8 4-4 0,3-4-394 0,-8 0-78 0</inkml:trace>
        </inkml:traceGroup>
        <inkml:traceGroup>
          <inkml:annotationXML>
            <emma:emma xmlns:emma="http://www.w3.org/2003/04/emma" version="1.0">
              <emma:interpretation id="{0425B8CE-91B3-47F7-952A-289BCDC2CC40}" emma:medium="tactile" emma:mode="ink">
                <msink:context xmlns:msink="http://schemas.microsoft.com/ink/2010/main" type="inkWord" rotatedBoundingBox="11256,10153 16587,9931 16644,11304 11313,11525"/>
              </emma:interpretation>
              <emma:one-of disjunction-type="recognition" id="oneOf16">
                <emma:interpretation id="interp20" emma:lang="" emma:confidence="0">
                  <emma:literal>alves</emma:literal>
                </emma:interpretation>
                <emma:interpretation id="interp21" emma:lang="" emma:confidence="0">
                  <emma:literal>alv is</emma:literal>
                </emma:interpretation>
                <emma:interpretation id="interp22" emma:lang="" emma:confidence="0">
                  <emma:literal>alu is</emma:literal>
                </emma:interpretation>
                <emma:interpretation id="interp23" emma:lang="" emma:confidence="0">
                  <emma:literal>alveus</emma:literal>
                </emma:interpretation>
                <emma:interpretation id="interp24" emma:lang="" emma:confidence="0">
                  <emma:literal>air is</emma:literal>
                </emma:interpretation>
              </emma:one-of>
            </emma:emma>
          </inkml:annotationXML>
          <inkml:trace contextRef="#ctx0" brushRef="#br0" timeOffset="65456.3452">9124 9925 1094 0,'-4'-12'97'0,"4"12"-77"0,-9-8-20 0,4 0 0 16,-9-1 91-16,5 1 14 0,-4-4 3 0,-6 4 1 15,1-4 33-15,0 4 6 0,-5-4 2 0,5 4 0 16,-5 4-64-16,1 0-13 0,-1 0-2 0,5 4-1 16,-1 4-43-16,-3 0-9 0,3 0-2 0,1 8 0 15,-5-4-16-15,10 12 0 0,-10 0 0 0,0 9 0 16,0-1 0-16,10 4 0 0,-5 5 0 0,-1 3 0 0,6-3 0 16,-1-1 0-16,0-3 0 0,5-5 0 0,0 0 0 0,5-8 0 15,-1-7 0-15,5-1 0 0,0-4-9 0,0-8 9 16,0 0-8-16,0 0 8 0,9-4 0 0,5-8 0 15,-1-5 0-15,6-3 0 0,-6-4 0 0,10-4 0 16,-9-1 0-16,9 1 0 0,4-4 0 0,-4-5 0 16,4 5 0-16,0-5 0 0,1 1 0 0,-1 3 0 15,0-3 0-15,1 8 8 0,-1 3-8 0,-4 9 0 16,-5 0 0-16,0 12 0 0,-4 4 0 0,-1 4 0 16,-4 4 0-16,1 12 0 0,-6 1 0 0,5 3 0 15,-4 4 0-15,-1 1 0 0,1 7 0 0,-1-4-8 16,-4 5 0-16,0-1-678 15,0 5-135-15</inkml:trace>
          <inkml:trace contextRef="#ctx0" brushRef="#br0" timeOffset="65706.2883">9493 8982 1497 0,'0'0'133'0,"0"0"-106"0,0 0-27 0,0 0 0 16,0 0 144-16,0 0 23 0,9 8 5 0,0 4 0 16,-4 4-78-16,4 13-16 0,0 3-3 0,0 4-1 15,0 9-37-15,0 0-7 0,0 7-2 0,-4 1 0 16,0-1-28-16,4 9 0 0,0 4 0 0,-5-4 0 16,5 3 0-16,1-3 0 0,-1 0 0 0,0-1 0 15,0-3-14-15,0 0-9 0,5-1-1 0,-1-7-1 16,-4-5-167-16,5-3-32 0,9 16-8 0,4-25 0 0</inkml:trace>
          <inkml:trace contextRef="#ctx0" brushRef="#br0" timeOffset="65964.3302">10089 9748 1594 0,'0'0'35'0,"0"0"7"0,0 0 2 0,0 0 1 16,5 12-36-16,0 5-9 0,-5-1 0 0,0 9 0 15,0-1 76-15,4 5 14 0,-4-1 2 0,5 5 1 0,-1-5-41 16,-4 5-9-16,5 0-2 0,-1-5 0 0,5 1-15 0,-4-9-3 16,4 1-1-16,0-9 0 0,0 0 11 0,0-4 3 15,1-3 0-15,-1-5 0 0,0-9 14 0,9 1 3 16,-4-4 1-16,8-4 0 0,-8-5-22 0,4-3-5 16,0-1-1-16,5-3 0 0,-5-5-15 0,5 0-3 15,0 1-8-15,4-9 12 0,-4 4-12 0,4-4-18 16,-4 0 4-16,-5 5 1 15,5-5-158-15,0 4-31 0,-5 0-6 0</inkml:trace>
          <inkml:trace contextRef="#ctx0" brushRef="#br0" timeOffset="66620.4161">11073 9909 1785 0,'0'0'79'0,"9"8"17"0,9-4-77 0,0 0-19 0,5 0 0 0,5 4 0 16,-1-4 25-16,0 0 2 0,-4-4 0 0,9 0 0 15,-9-4 17-15,4 0 3 0,0-8 1 0,0 4 0 16,-4-4-40-16,0-5-8 0,-5-3 0 0,0 0 0 16,1 0 0-16,-6-9 11 0,-4 1-3 0,1-4-8 15,-10-1 12-15,4-3-4 0,1-5 0 0,-5 1-8 16,-5 0 9-16,5-1-9 0,-4 1 0 0,4 3 9 15,-5 5-9-15,5 3 0 0,-5 9 0 0,5 4 0 16,-4 4 17-16,-1 4 2 0,1 4 0 0,4 4 0 0,-9 8 11 16,0 0 2-16,-1 12 1 0,-3 4 0 0,-5 9-21 0,-1 3-4 15,-3 5 0-15,3 3-8 0,-8 9 11 0,4-5-11 16,-4 5 10-16,0-4-10 0,4-1 8 0,5-3-8 16,-5-1 0-16,5-7 9 0,9-5 5 0,0-8 1 15,-1 1 0-15,10-9 0 0,5 0 5 0,0-4 2 16,4 0 0-16,4-8 0 0,1 0-22 0,9-4 0 15,4-4 0-15,5 0-8 0,0-8 8 0,4 0 0 16,5-4 8-16,0 0-8 0,0-5 0 0,5-3 0 16,4 0 0-16,0-1 0 0,0-3 9 0,0-4-9 15,5 3 12-15,4-3-12 0,-5 0 21 0,1-5-2 16,0 1-1-16,-1-1 0 0,1 1-8 0,0 0-2 16,-1-1 0-16,1-3 0 0,-1 7 4 0,-3 5 0 15,3 4 0-15,1-5 0 0,-10 9-12 0,1 0-17 0,-5 8 4 16,-5 0 1-16,-4 8 35 0,0 4 7 0,-5 4 2 0,-4 4 0 15,-5 0-20-15,1 8-3 0,-1 4-1 0,-5 0 0 16,1 5 7-16,-5-1 1 0,5 8 0 0,-10 1 0 16,5-1 19-16,-4 1 4 0,0-5 1 0,-1 4 0 15,-4-8-26-15,-4 1-5 0,-1-1-1 0,0-4 0 16,-4 1 2-16,-4-5 0 0,-1 0 0 0,-4-4 0 16,-5 0 0-16,-4-4 0 0,-10 0 0 0,-8 0 0 15,-1 1-10-15,-4-5 8 0,-4 0-8 0,3 0 8 16,6 0-8-16,-5-4 0 0,4 0 0 0,1 0-11 15,-1 0-13-15,5 0-4 0,5 0 0 16,-5 0 0-16,-5 4-182 0,10 4-37 0</inkml:trace>
          <inkml:trace contextRef="#ctx0" brushRef="#br0" timeOffset="65034.5862">7576 9856 1360 0,'-4'-28'60'0,"4"12"13"0,4-5-58 0,-4-3-15 0,0 0 0 0,9-5 0 15,5 1 64-15,0 0 11 0,4-1 1 0,0 1 1 16,9 8-18-16,-4 4-4 0,5 4-1 0,-6 3 0 15,1 5-45-15,0 4-9 0,-9 9 0 0,4 7 0 16,-5 8 0-16,1 8-9 0,-9 9 9 0,-1 7-8 16,1 5 8-16,-5 4 0 0,-5-1 0 0,1 5-8 15,-6 4 8-15,6 0 0 0,-5-5 0 0,4-7 0 16,1-1 0-16,-1-7 0 0,1-5 0 0,-1-7 0 16,5-5 13-16,0-8-1 0,0-3-1 0,0-5 0 0,0-12 34 15,0 0 7-15,0 0 2 0,0 0 0 0,5-8 1 0,-1-9 0 16,5 1 0-16,0-8 0 0,5 0-23 15,-5-5-4-15,0-3 0 0,5-4-1 0,0-5 1 0,4 1 1 16,-5-5 0-16,10 1 0 0,0-1-7 0,0 5-2 16,4-5 0-16,0 1 0 0,10-5-20 0,-5 9-12 15,4-5 2-15,-4 9 0 16,4-1-83-16,-8 5-17 0,4 12-3 0,-1 3-875 0</inkml:trace>
        </inkml:traceGroup>
      </inkml:traceGroup>
    </inkml:traceGroup>
    <inkml:traceGroup>
      <inkml:annotationXML>
        <emma:emma xmlns:emma="http://www.w3.org/2003/04/emma" version="1.0">
          <emma:interpretation id="{0D37553E-C1E7-4560-849B-2725848475E2}" emma:medium="tactile" emma:mode="ink">
            <msink:context xmlns:msink="http://schemas.microsoft.com/ink/2010/main" type="paragraph" rotatedBoundingBox="5830,13168 18311,12746 18375,14637 5894,150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D81522-9A4A-4BF3-AA8A-2E13F7B7C429}" emma:medium="tactile" emma:mode="ink">
              <msink:context xmlns:msink="http://schemas.microsoft.com/ink/2010/main" type="line" rotatedBoundingBox="5830,13168 18311,12746 18375,14637 5894,15059"/>
            </emma:interpretation>
          </emma:emma>
        </inkml:annotationXML>
        <inkml:traceGroup>
          <inkml:annotationXML>
            <emma:emma xmlns:emma="http://www.w3.org/2003/04/emma" version="1.0">
              <emma:interpretation id="{0E22B180-2D4F-4CD1-9618-EE21FDE2637E}" emma:medium="tactile" emma:mode="ink">
                <msink:context xmlns:msink="http://schemas.microsoft.com/ink/2010/main" type="inkWord" rotatedBoundingBox="5842,13512 8291,13429 8343,14977 5894,1505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9229.1861">2227 12620 403 0,'-9'-24'17'0,"4"12"5"0,-4 0-22 0,0 3 0 0,0-3 0 0,4 4 0 15,1 0 216-15,-5 4 38 0,9 4 8 0,0 0 2 16,0 0-196-16,0 0-40 0,-10 8-7 0,1 0-1 15,9 4-10-15,-4 5-2 0,-5-1 0 0,9 8 0 16,0 0-8-16,0 1 0 0,0-1 0 0,0 4 0 16,4 1 28-16,1-1 3 0,4 0 1 0,0-3 0 15,0-1-32-15,5-4 0 0,4 0 0 0,0 1 0 16,0-1 0-16,1-8 0 0,-1 0 0 0,0-4 0 16,-4 0 11-16,4-4-11 0,-4-8 12 0,4 4-12 15,-5-4 15-15,1-4-4 0,0-4-1 0,-1 4 0 0,1-8 9 16,0 4 1-16,4-9 1 0,-4-3 0 15,-1 0 5-15,5-5 1 0,-4 1 0 0,4 0 0 0,1-5-7 0,-1 1 0 16,-5-8-1-16,6 7 0 0,-1 1-10 16,-5-1-1-16,6 1-8 0,-6 4 12 0,1-1-4 0,-5 9-8 15,0 4 11-15,0 0-11 0,5 8 16 0,0 4-4 16,-1 4-1-16,-4 4 0 0,10 8-11 0,-1 8 0 16,0 4 9-16,0 9-9 0,10 3 0 0,-6 13 8 15,1-1-8-15,-5 5 0 0,1 8 0 0,-6 7 8 16,1 1-8-16,-5 8 0 0,-4 0 8 0,-5-8-8 15,0 4 10-15,-10 3-10 0,-3-3 19 0,-1 4-3 16,-9-4 0-16,1 0 0 0,-1-4 4 0,-9-9 1 16,0-3 0-16,0-8 0 0,0-5 10 0,5-7 1 15,0-9 1-15,4-4 0 0,-4-4-13 0,8-7-2 16,-3-9-1-16,8 0 0 0,-4-8 11 0,0-4 1 0,4-5 1 16,0-7 0-16,5 0-14 0,5-12-4 0,-1 3 0 0,5-11 0 15,5-1-3-15,4 1-1 0,9-5 0 0,5-3 0 31,4 3-34-31,0-3-7 0,1 7-2 0,3-3 0 16,6 7-106-16,-1 1-22 0,-8 3-4 0</inkml:trace>
          <inkml:trace contextRef="#ctx0" brushRef="#br0" timeOffset="69619.7094">3665 13251 1530 0,'0'0'68'0,"0"0"13"0,-9 0-65 0,0 9-16 16,0-5 0-16,5 4 0 0,-6 4 61 0,6 0 9 15,4 4 2-15,-5 0 0 0,5 5-50 0,0-1-10 16,5 0-1-16,-5 4-1 0,4 1-10 0,1-5 0 15,0 0 0-15,-1 0 0 0,1 1 0 0,4-9 0 16,0-4 0-16,0 0 8 0,-9-8-8 0,14 0 0 16,-1 0 0-16,1-8 0 0,-5 0 16 0,9-8-3 15,0-1 0-15,1-3 0 0,-1-4-3 0,0 4-1 16,0-5 0-16,1 1 0 0,-1 0-1 0,0-5 0 16,-4 1 0-16,-5 0 0 0,0 3-8 0,-5-3 0 0,1 8 9 15,-10-4-9-15,5 7 19 0,-4 5-1 0,-5 0 0 0,0 4 0 16,-5 8-18-16,0 0 0 0,1 8 8 0,-1 4-8 15,-4 0-9-15,4 9-6 0,-4-5-1 0,4 4 0 32,-4 0-24-32,4 1-4 0,1-1-2 0,4 4-783 0</inkml:trace>
          <inkml:trace contextRef="#ctx0" brushRef="#br0" timeOffset="69854.0352">4594 13239 2318 0,'0'0'51'0,"0"12"10"0,5 1 3 0,-5 7 1 0,9 0-52 0,-9 4-13 15,0 5 0-15,-5-1 0 0,1 8 17 0,-5 1 1 16,-5-1 0-16,-4 9 0 15,-5 3-146-15,-4 1-28 0,-1-1-7 0,-8 5-732 0</inkml:trace>
        </inkml:traceGroup>
        <inkml:traceGroup>
          <inkml:annotationXML>
            <emma:emma xmlns:emma="http://www.w3.org/2003/04/emma" version="1.0">
              <emma:interpretation id="{FA9FA76D-76A4-490E-A1B4-1AED031F58C7}" emma:medium="tactile" emma:mode="ink">
                <msink:context xmlns:msink="http://schemas.microsoft.com/ink/2010/main" type="inkWord" rotatedBoundingBox="9102,13225 11295,13151 11344,14584 9150,14658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0810.2387">5396 12418 1119 0,'0'-29'49'0,"0"21"11"0,4-4-48 0,1-4-12 16,-1 4 0-16,1 0 0 0,-1 4 48 0,-4 8 6 16,0 0 2-16,0 0 0 0,0 0 6 0,0 0 2 15,0 12 0-15,0 4 0 0,-4 8 2 0,-1 5 1 16,5 3 0-16,-4 4 0 0,4-3-40 0,0 3-8 15,4-3-2-15,5-1 0 0,-4 0 1 0,4 1 0 16,5-9 0-16,-1-4 0 0,1 0-10 0,0-3-8 16,4-5 9-16,5-8-9 0,-5-4 9 0,9-4-9 15,-4 0 8-15,4-8-8 0,0-1 9 0,-4-3-9 16,5-8 10-16,-6 4-10 0,1-5 12 0,0-3-4 16,0 0-8-16,-5-5 12 0,-5-3 16 0,6 0 4 15,-1-5 0-15,0 1 0 0,-4-5-8 0,-1 1-2 16,1 7 0-16,0 1 0 0,4-1-12 0,-4 9-2 15,-1 4-8-15,1 4 12 0,0 7-4 0,4 5-8 16,-5 8 11-16,1 4-11 0,4 13 8 0,1 3-8 0,-1 8 0 0,0 8 0 16,-4 9 15-16,4 12-4 0,-5 3-1 15,-3 5 0-15,3 4 3 0,-8 0 1 0,-1 0 0 0,1-5 0 16,-5-3-6-16,0-4 0 0,-5-1-8 0,1 5 12 16,-1-12-12-16,-4 3 9 0,-5-7-9 0,1-1 8 15,-5-7 0-15,-1-5-8 0,1-8 12 0,0 1-4 16,4-5-8-16,-4-4 12 0,0-8-12 0,0 0 12 15,-1-8 5-15,6 0 2 0,-5 0 0 0,-1-4 0 16,-3-4-10-16,3-8-1 0,1 4-8 0,5-9 12 16,-1 5-12-16,9-4 9 0,-4 0-9 0,9 0 8 15,5-1-8-15,4 1 0 0,0 0 0 0,9 0 0 16,0-5-20-16,10 5 3 0,-5-4 1 0,4 0 0 16,5 7-151-16,0 5-29 0</inkml:trace>
          <inkml:trace contextRef="#ctx0" brushRef="#br0" timeOffset="71028.9357">6648 12972 1036 0,'0'0'92'15,"0"0"-73"-15,9 8-19 0,0 4 0 0,0-3 128 0,0 3 21 16,0 0 5-16,-4 0 1 0,-1 8-9 0,1 0-2 15,-5 1 0-15,4 3 0 0,1 0-48 0,-1 1-9 16,-4 3-3-16,0 0 0 0,0-4-51 0,5 1-10 16,-5-1-3-16,0-4 0 0,4 5-20 0,-4-5 0 15,5-4 0-15,-5 0 0 16,0 0-85-16,0 1-22 0,0-5-4 0</inkml:trace>
          <inkml:trace contextRef="#ctx0" brushRef="#br0" timeOffset="71341.3716">7613 13045 2070 0,'-5'12'45'0,"1"-8"10"0,-1 4 1 0,1 0 3 0,-6 5-47 0,10 7-12 16,-9 0 0-16,9 4 0 0,-4 5 20 0,-5-5 3 16,0 4 0-16,-5 1 0 0,0-1-15 0,1 4-8 15,-6-3 10-15,1 3-10 16,0-4-81-16,0 1-23 0,0 3-4 0,-5-4 0 0</inkml:trace>
        </inkml:traceGroup>
        <inkml:traceGroup>
          <inkml:annotationXML>
            <emma:emma xmlns:emma="http://www.w3.org/2003/04/emma" version="1.0">
              <emma:interpretation id="{DBDC93D7-D8ED-44A3-9C48-D40AC8A7A9F4}" emma:medium="tactile" emma:mode="ink">
                <msink:context xmlns:msink="http://schemas.microsoft.com/ink/2010/main" type="inkWord" rotatedBoundingBox="12694,13958 12748,13956 12749,13971 12695,13973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1731.8953">8979 12883 1926 0,'0'0'42'0,"0"0"9"0,0 0 1 0,0 0 3 0,0 0-44 0,13-4-11 16,1-4 0-16,0 4-568 15,-1 4-116-15</inkml:trace>
        </inkml:traceGroup>
        <inkml:traceGroup>
          <inkml:annotationXML>
            <emma:emma xmlns:emma="http://www.w3.org/2003/04/emma" version="1.0">
              <emma:interpretation id="{6E05BE30-38B1-4EB7-ADF9-F07AF5F9D498}" emma:medium="tactile" emma:mode="ink">
                <msink:context xmlns:msink="http://schemas.microsoft.com/ink/2010/main" type="inkWord" rotatedBoundingBox="13721,13772 14739,13737 14761,14396 13743,14430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1903.7365">10008 12754 403 0,'0'0'36'0,"0"0"-36"0,0 0 0 0,0 0 0 15,0 0 312-15,0 0 55 0,0 0 11 0</inkml:trace>
          <inkml:trace contextRef="#ctx0" brushRef="#br0" timeOffset="72049.2533">10335 12729 1843 0,'0'0'164'0,"0"0"-132"0,0-8-32 16,0 8-540-16,5-4-114 0</inkml:trace>
          <inkml:trace contextRef="#ctx0" brushRef="#br0" timeOffset="72283.5788">11023 12648 1728 0,'0'0'76'0,"0"0"16"15,-5 13-73-15,1 7-19 0,-1 12 0 0,-4 5 0 0,0 3 121 0,-5 13 21 16,-4-1 4-16,-5 5 1 0,5 4-106 0,-5-5-21 16,1-3-4-16,-6 0 0 15,5-5-86-15,-4 1-17 0,-5-5-3 0</inkml:trace>
        </inkml:traceGroup>
        <inkml:traceGroup>
          <inkml:annotationXML>
            <emma:emma xmlns:emma="http://www.w3.org/2003/04/emma" version="1.0">
              <emma:interpretation id="{7622EC83-EC5F-4442-B94A-C9791C880FD1}" emma:medium="tactile" emma:mode="ink">
                <msink:context xmlns:msink="http://schemas.microsoft.com/ink/2010/main" type="inkWord" rotatedBoundingBox="15978,12825 18311,12746 18374,14593 16041,14672"/>
              </emma:interpretation>
              <emma:one-of disjunction-type="recognition" id="oneOf21">
                <emma:interpretation id="interp29" emma:lang="" emma:confidence="0">
                  <emma:literal>%</emma:literal>
                </emma:interpretation>
                <emma:interpretation id="interp30" emma:lang="" emma:confidence="0">
                  <emma:literal>y h</emma:literal>
                </emma:interpretation>
                <emma:interpretation id="interp31" emma:lang="" emma:confidence="0">
                  <emma:literal>y n</emma:literal>
                </emma:interpretation>
                <emma:interpretation id="interp32" emma:lang="" emma:confidence="0">
                  <emma:literal>3</emma:literal>
                </emma:interpretation>
                <emma:interpretation id="interp33" emma:lang="" emma:confidence="0">
                  <emma:literal>y a</emma:literal>
                </emma:interpretation>
              </emma:one-of>
            </emma:emma>
          </inkml:annotationXML>
          <inkml:trace contextRef="#ctx0" brushRef="#br0" timeOffset="73364.9031">12307 11774 1209 0,'-5'-8'108'0,"1"4"-87"16,-6 0-21-16,10 4 0 0,-4 4 61 0,-5 4 8 15,4 4 2-15,5 13 0 0,-4 3 1 0,8 8 0 16,1 9 0-16,4 4 0 0,-5 7-26 0,10-3-5 16,0-1-1-16,-1 1 0 0,-3-4-22 0,8-5-5 15,5 1-1-15,-5-9 0 0,-5 0-1 0,6-7-1 16,-6-5 0-16,6-8 0 0,3-4 10 0,-4-8 1 16,5-4 1-16,0 0 0 0,0-12 5 0,0 0 1 15,-1-4 0-15,1-4 0 0,0-9 5 0,0 1 2 16,-5-4 0-16,5-1 0 0,-5-3-23 0,-5-1-4 15,6-3 0-15,-1-4-8 0,0-1 10 0,5 0-10 16,0 1 8-16,-1-5-8 0,6 1 0 0,4 7 0 0,-1 1 0 16,1 8 0-16,0 3 0 0,-5 5 0 0,-4 4 0 0,0 12 0 15,-5 4 0-15,0 8 0 0,-8 4 8 16,3 8-8-16,1 4 12 0,-5 12 1 0,-4 5 0 0,-1 3 0 16,1 9 22-16,-1 4 4 0,5-1 1 0,-4 5 0 15,-1 4-32-15,1-1-8 0,-1 5 0 0,1 0 0 16,0-5 0-16,-1 5 0 0,-4 0 0 0,-4 0 0 15,4 3 0-15,-10 1 0 0,-3 4 0 0,-1 0 0 16,1-4 0-16,-6 4 0 0,-3-5 0 0,-6-3 0 16,1 0 0-16,-5-8 11 0,0-1-11 0,0-3 12 15,0-13-12-15,1 1 0 0,3-9 0 0,1-4 0 0,0-7 0 16,4-5 0-16,5-4 14 0,-1-8-4 0,1 0 7 16,0-8 2-16,4-4 0 0,1 0 0 0,4-4-7 15,-1-8 0-15,1-9-1 0,5 1 0 0,-1 0-11 0,10-9 0 16,-5-3 0-16,9-1-11 15,0 1-23-15,9-5-5 0,0 1-1 0,5-1 0 16,5 1-23-16,3 7-5 0,6 5 0 0,4-1-626 16,4 5-125-16</inkml:trace>
          <inkml:trace contextRef="#ctx0" brushRef="#br0" timeOffset="73784.5008">14000 12738 2026 0,'0'0'44'0,"0"0"10"0,0 0 2 0,0 0 1 0,0 0-45 0,9 12-12 0,5 4 0 0,0 0 0 16,-1 8 48-16,6 1 7 0,-6 7 1 0,6 0 1 15,-6 9-4-15,1-1-1 0,0-3 0 0,-1-1 0 16,-4 1-25-16,5-1-6 0,-5-8-1 0,-4 1 0 16,-1-5-12-16,1-8-8 0,-1 0 10 0,1-4-10 15,-5-12 12-15,0 13-4 0,0-13-8 0,0 0 12 16,0 0 8-16,0 0 0 0,0 0 1 0,0 0 0 16,0-13 0-16,4-3 0 0,5 0 0 0,1-8 0 0,-1-1-11 0,4-11-2 15,1 4-8-15,0-5 12 0,4-3-12 0,5 7 0 16,-1 5 8-16,1 0-8 15,0 3 16-15,0 9 1 0,-1 8 0 0,-3-4 0 0,-6 12-3 16,6 0-1-16,-6 12 0 0,1 0 0 0,-10 5-5 16,10 3-8-16,0 8 11 0,-1 4-11 0,-4 5 0 0,5 3 0 15,0-3 0-15,-1 3 0 16,1-3-60-16,0 3-20 0,-10-3-3 0,5-13-1 0</inkml:trace>
        </inkml:traceGroup>
      </inkml:traceGroup>
    </inkml:traceGroup>
    <inkml:traceGroup>
      <inkml:annotationXML>
        <emma:emma xmlns:emma="http://www.w3.org/2003/04/emma" version="1.0">
          <emma:interpretation id="{8157EC90-965C-416C-AAB4-17F5AA4AE99D}" emma:medium="tactile" emma:mode="ink">
            <msink:context xmlns:msink="http://schemas.microsoft.com/ink/2010/main" type="paragraph" rotatedBoundingBox="5495,15987 32546,15594 32576,17690 5525,180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7D54073-98F4-4F52-BB35-D6D5D7A8EDAD}" emma:medium="tactile" emma:mode="ink">
              <msink:context xmlns:msink="http://schemas.microsoft.com/ink/2010/main" type="line" rotatedBoundingBox="5495,15987 32546,15594 32576,17690 5525,18083"/>
            </emma:interpretation>
          </emma:emma>
        </inkml:annotationXML>
        <inkml:traceGroup>
          <inkml:annotationXML>
            <emma:emma xmlns:emma="http://www.w3.org/2003/04/emma" version="1.0">
              <emma:interpretation id="{D5CB73B0-9192-4F8B-91E7-08C5079B5AE4}" emma:medium="tactile" emma:mode="ink">
                <msink:context xmlns:msink="http://schemas.microsoft.com/ink/2010/main" type="inkWord" rotatedBoundingBox="5505,16685 6982,16663 7001,17959 5524,17980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1336.8034">1822 15704 1324 0,'9'-12'59'0,"-9"12"12"0,0-12-57 0,0 0-14 16,0 12 0-16,0-13 0 0,9 5 24 0,-9-4 3 16,-9 0 0-16,9 4 0 0,0 8 20 0,0 0 4 15,-5-8 1-15,5 8 0 0,0 0-24 0,0 0-5 16,0 0-1-16,0-4 0 0,-9-4-14 0,9 8-8 16,0 0 10-16,0 0-10 0,0 0 0 0,0 0 0 15,0 12 0-15,-5 4 0 0,5 8 23 0,0 5-2 0,-4 3 0 0,4 4 0 16,4 9 18-16,-4 3 3 0,-4 5 1 0,4 4 0 15,4-1-11-15,1 5-3 0,-5 4 0 0,-5 0 0 16,1-1-15-16,4 1-3 0,0-4-1 0,0-5 0 16,-5-3-2-16,5-8-8 0,9-1 12 0,-4-7-4 15,0-9-8-15,-1 0 0 0,1-8 9 0,4-3-9 16,4-5 0-16,-3 4 8 0,-10-16-8 0,9 4 0 16,4-4 8-16,-4-8-8 0,-9 8 10 0,5-12-10 15,9-8 20-15,-5-9-3 0,-9 1 0 0,9-9 0 16,0-3 3-16,0-5 0 0,0-7 0 0,-4 3 0 15,-5-3-4-15,0-1-1 0,13 9 0 0,-4-5 0 16,-9 9-15-16,5 7 0 0,4 1 0 0,0 7 0 16,5 5 9-16,-10 4-1 0,-4 4 0 0,5 8 0 15,9 0 0-15,-14 4 0 0,0 0 0 0,4 16 0 0,5 0-8 16,0 8 0-16,-4 5 0 0,-5-1 0 0,-5 13 0 16,10-9 0-16,9 4 0 0,-10-3 0 0,1-1 0 15,-1 1 0-15,10-5-9 0,-5-4 9 0,5-4 0 0,-1 1 0 16,-4-9 0-16,5 0 0 0,4-4 0 0,1 0 0 15,-6-8 0-15,5 0 0 0,1-4 0 0,3 0 0 16,-3-8 8-16,3 0-8 0,-3-4 24 0,3-9 0 16,1 1-1-16,4-4 0 0,-4-5 8 0,0 1 1 15,0 4 1-15,-1-5 0 16,1 1 3-16,-5-1 0 0,-4 5 0 0,0 0 0 0,-1-1-36 0,-3 1 0 16,-1 0 0-16,-5 3-9 0,1-3 9 0,-5 8 0 15,0-4-9-15,0-1 9 16,4 5-30-16,-4 0-2 0,0 4 0 0,-4 0 0 15,4-1-171-15,0 1-34 0,0 4-7 0</inkml:trace>
          <inkml:trace contextRef="#ctx0" brushRef="#br0" timeOffset="81930.4151">2937 16542 1580 0,'0'0'70'0,"0"0"14"16,0 0-67-16,0 0-17 0,5-8 0 0,4-1 0 16,4 1 23-16,1 0 1 0,0 4 0 0,-1-4 0 15,5 0-4-15,-4-4-1 0,0 0 0 0,4 0 0 16,-4-1-7-16,4-3-2 0,-4 0 0 0,4 4 0 0,-5-8-2 0,1-1-8 16,0 1 12-16,-1 0-4 0,-4 0 2 0,5 0 0 15,0-1 0-15,-5 1 0 0,5 0 6 0,-5 0 2 16,0 3 0-16,-5-3 0 0,1 0-2 0,-5 0-1 15,0 4 0-15,-5-5 0 0,1 1-3 0,4 4 0 16,-5 0 0-16,1-1 0 0,-1 1-2 0,1 4-1 16,-6-4 0-16,1 8 0 0,5 0-9 0,-5 4 8 15,0-4-8-15,-5 4 8 0,5 0-8 0,-5 4 0 16,1 4 0-16,-1 0 0 0,-4 4 0 0,4-4 0 16,-4 8 0-16,-5 0 0 0,5 0 8 0,0 4-8 15,-1 1 8-15,-3 3-8 0,-1 4 13 0,0 0-2 0,5 5-1 0,0-1 0 16,4 4 7-16,0 5 2 0,5-1 0 15,0 5 0-15,0 3 6 0,0-3 2 0,9 7 0 16,-5-3 0-16,5-1-5 0,0-3-1 0,0-1 0 0,5 1 0 16,-1-5-9-16,1 1-3 0,0-5 0 0,-1-4 0 15,5-3-9-15,0-1 0 0,0-8 0 0,10 0 0 32,-1-4-40-32,0-4-9 0,9-3-3 0,5-10-618 0,9-3-124 0</inkml:trace>
        </inkml:traceGroup>
        <inkml:traceGroup>
          <inkml:annotationXML>
            <emma:emma xmlns:emma="http://www.w3.org/2003/04/emma" version="1.0">
              <emma:interpretation id="{1C3E7D3D-D21A-46AA-AC77-DC76988D9072}" emma:medium="tactile" emma:mode="ink">
                <msink:context xmlns:msink="http://schemas.microsoft.com/ink/2010/main" type="inkWord" rotatedBoundingBox="8653,16307 11705,16263 11729,17870 8677,17914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2871.0674">5063 16080 1623 0,'-14'-16'72'0,"10"12"15"0,-5 0-70 0,4-4-17 16,1 0 0-16,-5 0 0 0,4 0 84 0,-4 0 12 15,4-1 4-15,1 1 0 0,-1 4-36 0,1-4-8 16,4 4 0-16,0 4-1 0,-9-4-33 0,9 4-6 16,0 0-2-16,0 0 0 0,0 0-14 0,0 0 0 15,-5 4 0-15,1 4 0 0,-1 4 0 0,5 9 0 16,-5-1 0-16,5 4-10 0,-4 9 10 0,4-1 0 16,0 4 8-16,0 5-8 0,0-1 12 0,0 1-3 15,0-1 0-15,4 1 0 0,6-5 1 0,-6-4 0 16,5 1 0-16,0-5 0 0,0-8-10 0,5 1 0 0,-9-5 0 15,8-4 8-15,-4-8-8 0,5 4 0 0,-5-4 9 0,5-8-9 16,-1-4 8-16,1 0-8 0,0-4 10 0,-1-8-10 16,1-1 11-16,4-3-11 0,-4 0 12 0,0-5-12 15,-1-3 17-15,1 0-3 0,0 3-1 0,-1-3 0 16,5 4 9-16,-8 3 2 0,3 1 0 0,-4 8 0 16,0 4-3-16,1 4 0 0,-1 4 0 0,0 4 0 15,4 8-21-15,1 0 8 0,-5 8-8 0,0 0 0 16,0 4 0-16,5 1 0 0,0-1 0 0,4 0 0 15,-9 0 0-15,0 1-13 0,5-1 5 0,-1 0 8 16,-3-8-14-16,-1 4 5 0,0-3 1 0,4-5 0 16,1 0 8-16,4-4 0 0,1 0 0 0,-1-4 0 15,0-4 0-15,5 0 8 0,-10-4-8 0,10 0 11 16,-9-5 10-16,4-3 3 0,0 4 0 0,-4-8 0 16,4 4 1-16,-4-1 1 0,-5-7 0 0,0 0 0 0,0-4-2 0,0-1-1 15,0-3 0-15,0 4 0 0,0-5-7 0,-4 1-2 16,4 3 0-16,-4-3 0 0,4 4-14 0,-5-5 0 15,1 9 0-15,-1-4 0 16,6 3-33-16,-6 5-10 0,5-4-1 0,0 8-773 16,0 0-155-16</inkml:trace>
          <inkml:trace contextRef="#ctx0" brushRef="#br0" timeOffset="83277.2234">6315 16234 1522 0,'-13'-8'68'0,"13"8"13"0,-5-4-65 15,-4-4-16-15,4 4 0 0,1-4 0 0,-5 0 75 0,9 8 11 16,-5-4 2-16,1-5 1 0,4 9-27 0,0 0-6 16,0 0 0-16,0 0-1 0,0 0-31 0,0 0-7 15,0 0-1-15,0 0 0 0,0 0-16 0,-5 13 10 16,0 7-10-16,5 0 8 0,-4 0 4 0,4 5 0 15,0-1 0-15,-5 0 0 0,1 4 5 0,4 1 2 16,-5-1 0-16,1 0 0 0,8-3-11 0,-8-1-8 16,4-4 12-16,-5 1-12 0,10-5 0 0,-5 0 0 15,4-4 0-15,1 0-665 16,4-4-131-16</inkml:trace>
          <inkml:trace contextRef="#ctx0" brushRef="#br0" timeOffset="83433.4356">6320 15668 2415 0,'-28'-17'107'0,"15"13"22"0,4-4-103 0,0 4-26 0,-1 0 0 0,1 4 0 16,9 0 0-16,0 0 0 0,0 0 0 0,19 4-1068 15</inkml:trace>
          <inkml:trace contextRef="#ctx0" brushRef="#br0" timeOffset="83870.8352">7057 16007 1555 0,'0'0'138'0,"-9"-4"-110"15,5 4-28-15,-5 0 0 0,4-4 110 0,-4 0 17 16,4 0 3-16,-4 4 1 0,0 0-76 0,0 0-15 0,0-4-4 0,-5 4 0 16,1 0-25-16,-1 0-11 0,5 0 8 0,0 4-8 15,-10 0 0-15,6 0 0 0,-5 4-12 0,-1 1 12 16,6-1-12-16,-5 4 12 0,-1 4-10 0,1 0 10 15,4 0 0-15,-4-4 0 0,5 5 0 0,-1-5 0 16,9-4 0-16,-4 4 0 0,5-4 8 0,4 4-8 16,0-4 0-16,4 0 0 0,1 1 0 0,-1-1 0 15,5 0 0-15,5 0 0 0,0 4 0 0,4-4 0 16,-4 12 10-16,8-8-2 0,-3 9 0 0,3-1 0 16,-3 0 28-16,-1 4 4 0,-14 1 2 0,5 3 0 15,1 0 9-15,-1 1 1 0,-14-1 1 0,-4 0 0 16,0 1-20-16,0-1-4 0,-14-8-1 0,0 9 0 15,-4-5-9-15,0 0-3 0,4 0 0 0,-9-3 0 16,0-1-44-16,5-4-10 0,-5 4-2 16,5-8-728-16,-1 5-147 0</inkml:trace>
          <inkml:trace contextRef="#ctx0" brushRef="#br0" timeOffset="84339.4823">7667 15194 2278 0,'0'0'50'0,"0"-8"10"0,0 8 3 0,0 0 1 0,5-8-51 0,-5 8-13 0,0 0 0 0,0 0 0 16,14 8 14-16,-10 8 0 0,1 0 0 0,-1 9 0 15,-4 3-14-15,0 8 0 0,0 5 8 0,-4 7-8 16,-5 5 0-16,-1 12 0 0,1-1 0 0,0 9 0 16,-4 0 12-16,4 4-4 0,-1-4-8 0,6 0 12 15,-1 0-4-15,1-5-8 0,-1-3 11 0,1 0-11 16,8 0 11-16,-8-9-11 0,-5-3 10 0,-1-5-10 16,6-3 9-16,-1-9-9 0,-4-7 8 0,0-5-8 15,0-4 19-15,4 0-2 0,-4-7 0 0,5-5 0 16,-5 0-17-16,9-8 0 0,0 0-11 0,0 0 11 15,-9-4 9-15,4-4 9 0,0-4 2 0,1-5 0 16,8-3-3-16,1 0 0 0,4-8 0 0,5-1 0 16,4-3-5-16,-4 4-2 0,-1 3 0 0,6 1 0 15,3 4 11-15,1-1 3 0,4 5 0 0,-4 0 0 0,-5 4-9 16,5 4-2-16,-5 4 0 0,5 4 0 0,-5 4-13 0,-4 0 0 16,4 4 0-16,-4 8 0 0,4-4 0 0,0 5 0 15,-4-1 0-15,4 4 0 16,0-4-35-16,5 4-9 0,-5-3-3 0,5-1-743 15,0 4-149-15</inkml:trace>
        </inkml:traceGroup>
        <inkml:traceGroup>
          <inkml:annotationXML>
            <emma:emma xmlns:emma="http://www.w3.org/2003/04/emma" version="1.0">
              <emma:interpretation id="{3112734D-8320-4DB0-A585-E4774B1F5DF9}" emma:medium="tactile" emma:mode="ink">
                <msink:context xmlns:msink="http://schemas.microsoft.com/ink/2010/main" type="inkWord" rotatedBoundingBox="12965,15879 14316,15859 14341,17625 12991,17644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84822.909">9265 15858 1594 0,'0'0'71'0,"10"-4"14"0,3-4-68 0,1-1-17 15,9 5 0-15,-1 0 0 0,1 0 78 0,9 4 12 16,4-4 2-16,10 0 1 0,-1 0-30 0,1 0-7 16,0 0 0-16,-1 4-1 0,5 0-25 0,-4 0-5 15,-1-4-1-15,-4 0 0 0,-4 0-24 0,4 0 0 16,-5 4 0-16,-4-4 0 0,0 0 0 0,0 0 0 16,4 0 8-16,-4 0-8 0,4-4-12 0,-4 4-5 15,0-9-1-15,0 9 0 16,-5-4-134-16,-4 4-26 0,-5-4-6 0</inkml:trace>
          <inkml:trace contextRef="#ctx0" brushRef="#br0" timeOffset="85112.7779">10089 14797 1843 0,'0'0'81'0,"0"-8"18"16,-4-4-79-16,4 12-20 0,0 0 0 0,0 0 0 0,0 0 112 0,-5 16 18 15,1 1 4-15,4 11 1 0,-5 4-82 0,1 13-16 0,-1 7-3 16,-4 9-1-16,-5 8-9 0,-4 0-3 0,-5 8 0 16,1-1 0-16,-6 9-8 0,-4 0-1 0,-4 0-1 0,0 4 0 15,4-8-11-15,0 0 10 0,-5 0-10 0,6-8 10 16,-1 0-10-16,0 0 0 0,5-8 0 0,4 3 0 31,0-3-80-31,5-4-14 0,0-9-3 0,4-3-608 0,0-4-122 0</inkml:trace>
          <inkml:trace contextRef="#ctx0" brushRef="#br0" timeOffset="85503.311">10445 16230 1868 0,'13'-16'83'0,"-13"16"17"0,0-8-80 0,0 8-20 16,0 0 0-16,0 0 0 0,0 0 61 0,0 0 9 16,0 0 2-16,0 8 0 0,0 4-31 0,-9 4-5 15,0 8-2-15,0-3 0 0,0 3-26 0,0 0-8 16,4 1 0-16,-4-1 0 0,0-4 0 0,4 0 0 15,1 1 0-15,-1-5 0 0,1 0 0 0,-1-4-16 16,5 0 2-16,5-4 0 0,-1 0 14 0,1 0 0 16,-5-8-10-16,14 9 10 0,-1-5-17 0,5-4 1 15,-4-4 0-15,4 0 0 0,5-5 2 0,-5-3 1 16,0-4 0-16,1 4 0 0,-1-4 13 0,-4-4 0 16,-1-1 0-16,1 5 0 0,-5 0 38 0,-4-4 4 15,-1-1 1-15,1 1 0 0,-1 0-11 0,-4 4-3 0,0-4 0 0,-4 3 0 16,4 1 12-16,-5 0 3 0,1 4 0 0,-6 0 0 15,-3 4-32-15,-1 0-12 0,-9 3 8 0,5 5-8 16,-5 5 10-16,1-1-10 0,-6 4 12 0,1 4-12 16,4 0 0-16,-4 4-22 0,9 0 3 0,-5 5-726 15,0-1-146-15</inkml:trace>
        </inkml:traceGroup>
        <inkml:traceGroup>
          <inkml:annotationXML>
            <emma:emma xmlns:emma="http://www.w3.org/2003/04/emma" version="1.0">
              <emma:interpretation id="{A08F1490-4BFA-4753-B2B5-DFD36F406ACE}" emma:medium="tactile" emma:mode="ink">
                <msink:context xmlns:msink="http://schemas.microsoft.com/ink/2010/main" type="inkWord" rotatedBoundingBox="16281,16442 19365,16657 19279,17889 16196,17674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87415.5156">15635 15773 2516 0,'-9'-8'56'0,"0"-9"11"0,0 5 2 0,4 0 1 0,-9 4-56 0,10 0-14 0,4 8 0 0,0 0 0 16,-14 0 16-16,0 0 0 0,5 4 0 0,0 4 0 16,-4 8-16-16,-10 0-10 0,-5 5 2 0,1 3 0 15,9 0-3-15,-14 5 0 0,0-1 0 0,-4 0 0 16,8 1 3-16,6 3 0 0,-6-8 0 0,1 5 0 16,0-5 8-16,4 4 0 0,5-4 0 0,4 5 8 15,-4-9-8-15,9-4 0 0,0 0 0 0,4 1 0 16,1-1 20-16,4-4 4 0,0 0 0 0,4 4 0 15,1 0 12-15,-1 1 4 0,-4-5 0 0,9 8 0 16,-4 0-16-16,-1 0-4 0,-8 1 0 0,-1 7 0 16,-4 0-12-16,-4 5-8 0,-6-5 8 0,1 4-8 0,-9-3 0 15,4-1 0-15,-9 4 0 0,0-3-8 16,-4-5-100-16,0 0-20 0,-1-3-4 0,1-9-615 16,4 8-122-16</inkml:trace>
          <inkml:trace contextRef="#ctx0" brushRef="#br0" timeOffset="86270.962">13531 15583 1555 0,'0'0'138'0,"-4"-9"-110"15,-1-3-28-15,-4 4 0 0,5 0 58 0,-5-4 6 16,4 0 2-16,-4 0 0 0,0 0-17 0,-5-1-3 15,0 5-1-15,-4-4 0 0,5 0-21 0,-6 0-4 16,1 4 0-16,-5 0-1 0,5 0-19 0,0 0 0 16,-5 3-11-16,0 5 11 0,1 0 0 0,-1 0 0 15,-4 5 10-15,-1 3-2 0,-4 0 16 0,1 4 3 16,-1 0 1-16,-5 4 0 0,1 4 8 0,-1 9 1 16,-8-1 1-16,4 4 0 0,0 9-6 0,-5-1 0 15,-4 5-1-15,5-1 0 0,4 5-5 0,4-5-1 0,6 5 0 16,3 0 0-16,5-5-7 0,5 5-2 0,9-1 0 15,5 1 0-15,4-1-6 0,0 1-2 0,4-5 0 0,5-3 0 16,5 3-8-16,4-3 0 0,5-1 0 0,9 1 0 31,-5-9-40-31,5 1-9 0,0-5-3 0,4-8-672 0,-4-4-136 0</inkml:trace>
          <inkml:trace contextRef="#ctx0" brushRef="#br0" timeOffset="86650.0761">13668 16109 2516 0,'-18'-13'56'0,"9"5"11"0,0 0 2 0,-1 4 1 0,1 0-56 0,0 0-14 0,9 4 0 0,-4 4 0 16,-5-4 12-16,4 4-1 0,-4 0 0 0,0 4 0 16,0 0-11-16,-5 5 0 0,5 3-12 0,-5 4 12 15,1 0-12-15,4 1 12 0,-5 3-10 0,5 0 10 16,0-4-12-16,9 1 3 0,-5-1 1 0,5-4 0 15,5-4 8-15,-1 4 0 0,5-8 0 0,0 0 0 16,1 1-22-16,3-5-2 0,1-4-1 0,4 0 0 16,0-4 13-16,5 0 4 0,-5-9 0 0,0 5 0 15,5-4 8-15,-5 0 0 0,1-8 0 0,-1 4 0 16,0-5 29-16,5-3 2 0,-5 4 0 0,0 0 0 16,0-1-22-16,1-3-9 0,-6 0 8 0,-4 0-8 15,-4 3 10-15,0 5-10 0,-1-4 12 0,-8 8-12 16,-1-4 11-16,0 3-11 0,-8 9 10 0,-1 0-10 15,-4 0 16-15,0 4-2 0,0 4-1 0,-5 0 0 16,0 4-4-16,-4 1-1 0,-1 3 0 0,-4 4 0 0,5 0-18 16,0 4-4-16,0 1-1 0,-5-1 0 15,4 4-142-15,1-4-29 0,0 1-6 16,13-9 0-16</inkml:trace>
          <inkml:trace contextRef="#ctx0" brushRef="#br0" timeOffset="87024.9861">14260 15991 1785 0,'0'0'79'0,"0"0"17"0,0 0-77 0,0 0-19 15,4 8 0-15,1 4 0 0,4 5 169 0,0 3 31 0,-4 4 5 0,-1 0 2 16,-4 1-140-16,0-1-28 0,-4 4-6 0,-5 5-1 15,0-1-32-15,-10-4 0 0,6 1 0 0,-6-1 0 16,1 0-22-16,-5-3 2 0,1-5 0 0,-1-4 0 16,5-4 5-16,4-4 2 0,0 0 0 0,5-3 0 15,9-5 13-15,0 0 0 0,-13-13 9 0,8 5-9 16,5-4 16-16,5-4-4 0,-1-4 0 0,5 4 0 16,5-13 0-16,4 1 0 0,5 0 0 0,0-1 0 15,4 1-3-15,5 0-1 0,0-1 0 0,-5 5 0 16,5 8 10-16,-5 0 2 0,1 7 0 0,-10 1 0 15,5 8-2-15,-1 4 0 0,-8 0 0 0,4 9 0 16,0 3-8-16,-4 0-2 0,0 0 0 0,-1 4 0 0,1 1-8 16,0 3 0-16,-5-4-12 0,0 0 12 0,0 1-24 0,0-1 4 15,0 0 0-15,-4-4-795 16,-1 5-158-16</inkml:trace>
        </inkml:traceGroup>
        <inkml:traceGroup>
          <inkml:annotationXML>
            <emma:emma xmlns:emma="http://www.w3.org/2003/04/emma" version="1.0">
              <emma:interpretation id="{D3F2646D-898B-4391-AC2F-F41F57609C37}" emma:medium="tactile" emma:mode="ink">
                <msink:context xmlns:msink="http://schemas.microsoft.com/ink/2010/main" type="inkWord" rotatedBoundingBox="19814,15958 23763,15901 23786,17502 19837,17559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87665.4571">16108 15534 2602 0,'19'-4'57'0,"3"4"12"0,6-4 3 0,8 4 1 0,10 0-58 0,-1 0-15 0,1 0 0 0,-1 4 0 16,10 0 25-16,-1 0 3 0,-4-4 0 0,-4 8 0 31,-10-4-148-31,5 0-28 0,-4 4-7 0,-10-4-1 0</inkml:trace>
          <inkml:trace contextRef="#ctx0" brushRef="#br0" timeOffset="87899.7821">16259 15101 1555 0,'-14'-16'68'0,"14"16"16"16,0 0-68-16,0 0-16 0,0 0 0 0,0 0 0 0,4 12 204 0,1 4 38 15,0 4 7-15,-5 13 2 0,4 3-161 0,5 9-32 16,0 3-6-16,-9 13-2 0,0 0-16 0,0 11-3 15,0 1-1-15,-4 4 0 0,-1 4-21 0,1-4-9 16,-5 0 8-16,9 0-8 0,0 0 0 0,-10-4 0 16,1-1-9-16,0-3 9 15,9-4-124-15,-9-8-17 0,-5-1-4 0,-4-7-927 0</inkml:trace>
          <inkml:trace contextRef="#ctx0" brushRef="#br0" timeOffset="88259.1098">16705 16088 1440 0,'13'4'128'0,"-13"-4"-103"0,0 0-25 0,5 13 0 15,4 3 188-15,5 0 32 0,-10 0 6 0,1 8 2 16,4 1-128-16,0-1-24 0,0 4-6 0,0-7-1 15,-4 3-42-15,-1-4-9 0,5 0-2 0,-4-4 0 16,0-3-16-16,-1-1 0 0,-4-4 8 0,0-8-8 16,9 8 0-16,-9-8 0 0,0 0 0 0,0 0 0 15,0 0 15-15,0 0-4 0,0 0-1 0,0 0 0 0,0 0 22 16,5-12 4-16,-1 4 0 0,1-4 1 0,-5-1-17 0,4-3-4 16,1 4-1-16,0 0 0 0,-5-8-5 0,9 4-1 15,4-5 0-15,6 1 0 0,-10 0 19 0,13 0 3 16,-3-1 1-16,8-3 0 0,0 0-32 0,1-5 0 15,-1 5 0-15,5 0 0 16,0-4-42-16,-1-1-14 0,6-3-4 0,-1 8 0 16,1-5-139-16,-5 9-28 0,-1 4-5 0,-3 8-2 0</inkml:trace>
          <inkml:trace contextRef="#ctx0" brushRef="#br0" timeOffset="88680.8465">17893 16011 1778 0,'0'0'79'0,"0"-8"16"16,0 8-76-16,-5-8-19 0,5 8 0 0,0 0 0 16,0 0 60-16,0 0 9 0,0 0 2 0,0 0 0 15,0 0-49-15,0 0-10 0,0 0-1 0,-4 8-1 16,4 5-10-16,0-1 0 0,0 4 0 0,0 4 0 16,4-4 0-16,1 5 0 0,-5-5 0 0,5 4 0 0,4-4 0 0,0 4 0 15,0 1 0-15,0-9 8 0,5 0 16 0,-5 0 2 16,4-4 1-16,1-4 0 0,-5-4 9 0,5 0 1 15,0-4 1-15,-1 0 0 0,1-8 8 0,-1 0 2 16,-3-4 0-16,3 3 0 0,5-3-12 0,-4-4-3 16,0 0 0-16,-1 0 0 0,1-1 14 0,4 1 2 15,-4-4 1-15,0 4 0 0,-5-1-32 0,9 1-6 16,-9 0-2-16,5 0 0 16,-10 3-30-16,5 1-7 0,-4 4-1 0,-5 0-790 15,4 0-158-15</inkml:trace>
          <inkml:trace contextRef="#ctx0" brushRef="#br0" timeOffset="88993.2705">19127 15890 1094 0,'-5'-8'97'0,"5"-4"-77"0,-4 0-20 0,4 4 0 15,-5 0 263-15,1-1 49 0,-1 1 9 0,5 8 3 16,-9-4-216-16,0 0-42 0,-9 4-9 0,-1 0-1 16,-3 0-43-16,-6 4-13 0,1 4 8 0,-5 0-8 15,0 5 10-15,0 3-2 0,1 0 0 0,-6 8 0 16,5 5 12-16,-4-1 1 0,4 0 1 0,0 1 0 16,5 3 14-16,-1-4 2 0,10 5 1 0,-4-5 0 0,3 0-31 15,6-3-8-15,8-1 0 0,-4-4 0 0,9 0 0 0,0-3 0 16,9-1 0-16,-4-4 0 15,8-8-38-15,6 4-9 0,-6-4-1 0,10-4-1 16,4 0-104-16,5-4-21 0,-5-4-4 0,1 0-773 16</inkml:trace>
          <inkml:trace contextRef="#ctx0" brushRef="#br0" timeOffset="89274.4571">19309 15587 2257 0,'-9'-33'100'0,"4"21"20"0,5-4-96 0,0 4-24 0,0 0 0 0,5-1 0 16,-1 5 62-16,1 0 7 0,0 0 2 0,4 4 0 16,-5 0-43-16,10 0-8 0,9 0-1 0,-1 4-1 15,6 0-18-15,4 4 0 0,4-4 0 0,9 4 0 16,-4-4 0-16,5 4 0 0,0 0 0 0,-5 0 0 15,-1-4 0-15,-3 0 0 0,-1-4 0 0,1 4 0 16,-5-8 0-16,-1 4 0 0,-3 0 0 0,-1 0 0 16,-4-4-19-16,-5 4-4 0,0-4-1 0,-4 0 0 15,-9 0-124 1,-1-1-26-16,1 1-5 0,-10 0-746 0</inkml:trace>
          <inkml:trace contextRef="#ctx0" brushRef="#br0" timeOffset="89493.1592">19605 15016 1324 0,'-5'-12'118'0,"-4"-12"-94"16,9-5-24-16,0 1 0 0,0 4 66 0,0 3 9 16,0 1 1-16,0 8 1 0,0 0 33 0,0 0 6 15,5 8 2-15,-5 4 0 0,0 0-52 0,0 16-10 16,4 12-3-16,-4 9 0 0,9 7 11 0,-4 13 1 16,0 8 1-16,-5-1 0 0,0 5-4 0,0 4-1 15,-5 0 0-15,0 4 0 0,-4 0-33 0,0-1-6 16,5 5-2-16,-5 0 0 0,-1-8-20 0,-3-4 0 15,4 0 0-15,0-5 0 0,9 1 0 0,-5-8-12 0,0-9 2 16,10 1 0 0,4-8-173-16,-4-5-34 0,17 29-7 0,-3-29-2 0</inkml:trace>
        </inkml:traceGroup>
        <inkml:traceGroup>
          <inkml:annotationXML>
            <emma:emma xmlns:emma="http://www.w3.org/2003/04/emma" version="1.0">
              <emma:interpretation id="{EFB0A37B-58CF-41ED-ACDF-6159A616A27F}" emma:medium="tactile" emma:mode="ink">
                <msink:context xmlns:msink="http://schemas.microsoft.com/ink/2010/main" type="inkWord" rotatedBoundingBox="25702,16801 26569,16788 26579,17486 25712,17499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92039.4354">22842 15886 1436 0,'9'-16'64'0,"-9"16"12"15,0 0-60-15,5-8-16 0,-5 0 0 0,0 8 0 0,0 0 49 0,0 0 7 16,0 0 2-16,0-4 0 0,0 4-28 0,0 0-6 16,-9-8 0-16,-1-1-1 0,1 1-14 15,-4 4-9-15,4 0 12 0,-5-4-12 0,0 0 12 0,1 0-12 16,-1 0 12-16,0 0-12 0,-4 0 20 0,9 0-2 15,-5-1-1-15,1 1 0 0,-1 4-4 0,-4 0-1 16,4-4 0-16,0 4 0 0,1 0-12 0,-1 0 0 16,-4 0 8-16,0 0-8 0,4 0 0 0,-4 4 0 15,-5 0 0-15,5 0 0 0,-5 4 14 0,0 4 6 16,1 0 2-16,-6 8 0 0,1 1 30 0,0 7 7 16,-1 0 1-16,1 8 0 0,-9 1-24 0,-1 3-5 15,5 1-1-15,5-1 0 0,-5 5-30 0,9-1 8 16,-4 1-8-16,9-1 0 0,0-4 0 0,-1 1 0 0,10 3-12 15,5-11 12 1,-1 3-28-16,10-8 0 0,-5-3 1 0,9-5 0 16,4 0-1-16,1-8-1 0,0 0 0 0,4-8 0 0,9-4 9 0,1 0 1 0,3-8 1 15,1 0 0-15,0-9 18 0,0 1 0 0,5-4 0 0,-6 0 0 16,6-9 9-16,-1 5 6 0,1-8 1 0,-1-1 0 16,-4 1 14-16,0-1 3 0,0 1 1 0,-5-1 0 15,0 5-2-15,1 4 0 0,-6 8 0 0,-3-1 0 16,-6 9 1-16,-4 4 0 0,0 0 0 0,-9 8 0 15,0 0-11-15,0 0-2 0,0 16-1 0,0 0 0 16,0 5-19-16,-4 3 0 0,-5 4 0 0,0 0 0 16,0 5 0-16,0-1 0 0,-5 1 0 0,9 3 0 15,-8-4-39-15,8 5-1 16,-4-5-1-16,0 1 0 0,4-1-152 0,5-4-31 0</inkml:trace>
        </inkml:traceGroup>
        <inkml:traceGroup>
          <inkml:annotationXML>
            <emma:emma xmlns:emma="http://www.w3.org/2003/04/emma" version="1.0">
              <emma:interpretation id="{FF9A224F-66DB-4847-99C0-D9A3B1C76969}" emma:medium="tactile" emma:mode="ink">
                <msink:context xmlns:msink="http://schemas.microsoft.com/ink/2010/main" type="inkWord" rotatedBoundingBox="27380,15991 30226,15950 30252,17724 27406,17765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92633.0475">23980 15744 1929 0,'0'-8'42'0,"0"-4"9"0,0-4 1 0,0 8 4 0,0 8-45 15,0 0-11-15,0 0 0 0,0 0 0 0,0 0 46 0,0 0 7 0,0 0 2 0,0 12 0 16,0 4-31-16,0 4-7 0,-4 5-1 0,-1-1 0 16,-9 12-16-16,14-3 0 0,-9 7 0 0,0 1 0 15,-4-1 9-15,-1 9-9 0,0 3 0 0,-4 1 9 16,0-4 5-16,4 3 1 0,0 1 0 0,1-1 0 15,-5-3-15-15,13 0 0 0,-9-9-12 0,5-4 12 16,0-3 0-16,0-1 0 0,5-4 0 0,-6-7 0 16,10-5 0-16,-4-4 0 0,-10 0 0 0,14-12 0 15,0 0 20-15,0 0-1 0,0 0-1 0,0 0 0 0,0 0 24 16,0-4 5-16,-9-4 1 0,5-4 0 0,-6 0-21 0,6-4-4 16,-1-5-1-16,5-7 0 0,-4 8-10 15,4-9-3-15,4-7 0 0,5-4 0 0,1-1-9 0,3-3 0 16,19-13 0-16,0 4 0 0,0-7 0 0,9 3 0 15,-5 0 0-15,10 1 8 0,-1 3-22 0,1-4-5 16,-1 1-1-16,5 7 0 0,0 5-2 0,-4 7-1 16,-5 5 0-16,9 4 0 0,-9 7 23 0,0 1 13 15,0 0-1-15,0 8-1 0,-5 0-11 0,1 7 0 16,-5 1 0-16,-10 8 0 0,15 1 8 0,-14 3 0 16,-5 0 0-16,9 0 0 0,-13 4-8 0,-10 4-11 15,10 4 3-15,-9 1 0 0,-10-1 8 0,0 0-12 0,-4 8 12 16,-9 1-12-16,-9-1 12 0,-5 0 8 0,-4-3-8 15,-10 3 11-15,-9 0-11 0,1 1 0 0,-5-1 0 0,-5 0 0 32,9-3-34-32,1-5-2 0,8 0-1 0,5 0 0 15,5-4-83-15,-1 5-17 0,14-9-3 0,-4 4-763 0</inkml:trace>
          <inkml:trace contextRef="#ctx0" brushRef="#br0" timeOffset="93070.4394">25168 15995 2156 0,'0'-12'48'0,"-9"4"9"0,0 0 3 0,0 0 0 0,5 0-48 0,-6 4-12 15,-3 0 0-15,-1 4 0 0,1 4 28 0,-6-4 3 16,1 8 1-16,-5 0 0 0,-9 4-32 0,10 0 0 16,-6 4 0-16,1 1 0 0,-5 3 0 0,14 4 0 15,-9 4 0-15,8 1-10 0,-3-1-8 0,3 0-2 16,1 1 0-16,9-1 0 0,0-8-1 0,-5 5-1 16,14-5 0-16,0-4 0 0,0 0 14 0,0-8 8 15,0-8-10-15,14 4 10 0,0-4 0 0,-1-4 0 16,10 0 0-16,-9-8 10 0,18 0 10 0,-5-4 3 15,5-8 0-15,4 3 0 0,-8-3 1 0,3 4 1 0,-3-13 0 0,4 9 0 16,0-4-8-16,-1 3-1 0,-8-7-1 16,4 8 0-16,-13-5 0 0,9 5 0 0,-14 0 0 0,0 4 0 15,-4-1 1-15,-5 5 1 0,-5 0 0 0,-4 4 0 16,0 4-5-16,0 0-2 0,-9 4 0 0,-1 0 0 16,1 4-10-16,-5 0 0 0,10 4 0 0,-10 0 8 31,0 4-86-31,-4 0-18 0,0 0-3 0,-1 0-577 0,5 0-116 0</inkml:trace>
          <inkml:trace contextRef="#ctx0" brushRef="#br0" timeOffset="93367.2472">25797 14915 2361 0,'4'-8'210'0,"-4"-4"-168"16,14-1-34-16,-5 5-8 0,5 4 0 0,-5 8 8 15,4 4-8-15,-3 0 8 0,-1 9 16 0,4 3 4 16,-13 0 0-16,9 13 0 0,-4 3-17 0,-5 4-3 16,0 5-8-16,0-1 12 0,-14 5-12 0,14 4 8 15,-13-5-8-15,13 5 0 0,-14 3 10 0,-4-3-10 16,4 0 10-16,-4-1-10 0,4 1 0 0,1 0-13 15,-6-5 1-15,1 1 0 16,5-1-36-16,-6-3-6 0,1-1-2 0,4-3 0 16,1-1-150-16,-1 1-30 0</inkml:trace>
          <inkml:trace contextRef="#ctx0" brushRef="#br0" timeOffset="93867.1269">26216 15842 1152 0,'0'-13'102'16,"0"-3"-82"-16,0 0-20 0,0 0 0 16,0 4 106-16,0 4 17 0,0-1 3 0,0 9 1 15,0 0-52-15,0 0-11 0,0 0-1 0,-14 17-1 0,9-1-29 0,-4 4-5 16,5 4-2-16,-5 1 0 0,4-5-6 0,-9 4 0 15,10-4-1-15,-5 1 0 0,9-5-8 0,-5 0-2 16,1-8 0-16,4 0 0 0,0-8 2 0,0 0 0 16,0 0 0-16,0 0 0 0,0 0 5 0,9-4 0 15,4-4 1-15,6-4 0 0,-6 0-9 0,10 0-8 16,-5-5 12-16,0 1-12 0,1 0 0 0,8-4 0 16,-9-4 0-16,10 3 0 0,-1 5 19 0,-4 4 6 15,-1-4 2-15,1 8 0 0,-5 0-27 0,-4 8 0 16,0 4 0-16,-5 4 0 0,0 8 0 0,9 0 0 15,-13 4 0-15,-1 5 0 0,-4 3 12 0,0 4-2 16,0 1-1-16,-4 7 0 0,-5-3-9 0,-5-1 0 16,14 0 0-16,-5-3 0 0,-4-5 11 0,-9 1-3 0,4-9-8 0,5 4 12 15,-4-4 7-15,-6-4 1 0,-3-7 0 0,8 3 0 16,-4 0-4-16,0-4 0 0,-1 4 0 0,-3-4 0 16,3 0 4-16,-3 0 1 0,-1-4 0 0,5 4 0 15,-10-3 6-15,15 3 1 0,-6-4 0 0,1-4 0 16,0 4 3-16,4-4 1 0,5 8 0 0,-9-8 0 31,18 0-52-31,0 0-9 0,-14 4-3 0,14-4 0 0,0 0-144 0,0 0-30 16,0 0-6-16</inkml:trace>
        </inkml:traceGroup>
        <inkml:traceGroup>
          <inkml:annotationXML>
            <emma:emma xmlns:emma="http://www.w3.org/2003/04/emma" version="1.0">
              <emma:interpretation id="{F0D57D9E-0E06-4864-97A3-6C301BC97FCC}" emma:medium="tactile" emma:mode="ink">
                <msink:context xmlns:msink="http://schemas.microsoft.com/ink/2010/main" type="inkWord" rotatedBoundingBox="30658,16749 32562,16722 32570,17237 30666,17265"/>
              </emma:interpretation>
              <emma:one-of disjunction-type="recognition" id="oneOf29">
                <emma:interpretation id="interp41" emma:lang="" emma:confidence="1">
                  <emma:literal>nom</emma:literal>
                </emma:interpretation>
                <emma:interpretation id="interp42" emma:lang="" emma:confidence="0">
                  <emma:literal>no in</emma:literal>
                </emma:interpretation>
                <emma:interpretation id="interp43" emma:lang="" emma:confidence="0">
                  <emma:literal>no on</emma:literal>
                </emma:interpretation>
                <emma:interpretation id="interp44" emma:lang="" emma:confidence="0">
                  <emma:literal>no m</emma:literal>
                </emma:interpretation>
                <emma:interpretation id="interp45" emma:lang="" emma:confidence="0">
                  <emma:literal>no In</emma:literal>
                </emma:interpretation>
              </emma:one-of>
            </emma:emma>
          </inkml:annotationXML>
          <inkml:trace contextRef="#ctx0" brushRef="#br0" timeOffset="94273.2846">26994 15732 1728 0,'9'-24'76'0,"-4"12"16"0,-5-4-73 0,0 4-19 16,0 3 0-16,0 9 0 0,0 0 86 0,0 0 14 16,0 0 2-16,13 13 1 0,-8 3-66 0,-5 8-13 15,0 4-2-15,0 5-1 0,-5-1-21 0,1 5 8 16,-5-5-8-16,9 4 0 0,-14-3 20 0,14-5 0 15,-9 0 0-15,4-3 0 0,-4-1-20 0,0-4 0 16,9-8 0-16,-4 0 8 0,-5-3-8 0,9-5 0 16,0-4 0-16,0 0 0 0,0 0 0 0,0 0 12 0,13-9 0 0,-13-3-1 15,18 0 15-15,-4 0 3 0,0-8 1 0,-1 0 0 16,6-1-6-16,-1 1 0 0,5-4-1 0,-1 0 0 16,-8-9-7-16,13 5 0 0,1 0-1 0,-6 3 0 15,10-3-7-15,-4 8 0 0,-10 3-8 0,14 5 12 16,-19 4-12-16,15 8 0 0,-10 4 0 0,-4 8 0 15,4 1 0-15,-5 7 0 0,-8 4 0 0,9 0 0 16,-1 1 0-16,-8 3 0 0,4-4-8 0,-4 5 8 16,-5-5-24-16,9 0 0 0,-5-4-1 0,-4 5-715 15,0-5-142-15</inkml:trace>
          <inkml:trace contextRef="#ctx0" brushRef="#br0" timeOffset="94695.0731">27723 15829 1785 0,'0'-12'159'0,"0"0"-127"16,9-4-32-16,-5 4 0 0,-4 0 37 0,14 4 2 15,-14 8 0-15,0 0 0 0,0 0 13 0,0 0 4 16,-14 12 0-16,1 4 0 0,8 4-39 0,-9 4-7 16,1 5-2-16,-1-1 0 0,-4 0-8 0,4 5 12 0,5-5-12 0,0 0 12 15,-5 1-12-15,10-5 0 0,-5 0 0 0,9-3 0 16,-5-5-10-16,5 0-1 0,5-4 0 0,-5-4 0 31,13 0-16-31,1-4-3 0,-5-4-1 0,0 0 0 0,14-4 31 0,-14-4 0 0,14 0 0 0,-5-4 0 16,0 0 0-16,0 0 10 0,-4-1-2 0,9-3 0 15,-5 0 26-15,0-4 5 0,1 4 1 0,3-9 0 16,1 5-11-16,-5 4-1 0,5-4-1 0,-9 0 0 16,-5-1-8-16,4 9-2 0,-3-4 0 0,-10 4 0 15,0 0-1-15,-10 0 0 0,-3-1 0 0,4 5 0 16,0 0-16-16,-10 4 8 0,-8 0-8 0,4 4 0 16,1 0 0-16,-10 4-12 0,0 4 0 0,4-4 0 15,-3 4-94-15,8 0-18 16,-4-3-4-16,-1-1-803 0</inkml:trace>
          <inkml:trace contextRef="#ctx0" brushRef="#br0" timeOffset="95366.7772">28273 15688 2026 0,'0'0'44'0,"0"0"10"0,0 0 2 0,0 0 1 0,0 0-45 0,0 0-12 0,5 16 0 0,-5-4 0 16,0 4 30-16,0 4 4 0,-5-3 1 0,5 3 0 16,-9 0-35-16,9 0 0 0,0 1 0 0,0-1-9 15,0-4 9-15,0 4 14 0,0-4-3 0,0-3-1 16,0 3-10-16,0-4 0 0,9-4 0 0,-9 0 8 15,0-8-8-15,0 0 0 0,0 0 0 0,0 0 8 16,5 4-8-16,-5-4 0 0,0 0 0 0,0 0 0 16,0 0 17-16,0 0 2 0,9 0 0 0,-9 0 0 15,9-8 1-15,-9 8 0 0,9-8 0 0,-4-4 0 16,4 0 20-16,-4 0 4 0,-1-1 0 0,10 5 1 16,-14-8-36-16,13 4-9 0,-3-4 0 0,-1 4 0 15,4-5 0-15,1-3-12 0,4 4 2 0,-4-4 1 16,4 4 9-16,9-1 9 0,-13 5-1 0,4 0-8 15,0 0 0-15,-4 4-9 0,0 4-1 0,-1 0 0 16,6 4 10-16,-10 8-10 0,0 0 10 0,0 4-10 0,-4 0 10 0,-5 9 0 16,0-1-9-16,9 0 9 0,-9 4 0 0,4 1 0 15,-4-1 0-15,0 0 0 0,0-4-14 0,0 1 2 16,0-1 0-16,5-8 0 0,-5 4 12 0,9-4 0 16,-18-4 0-16,9-8 0 0,0 0 8 0,0 0 4 15,0 8 0-15,0-8 1 0,0 0-13 0,0 0 11 16,-5 0-11-16,-8 5 10 0,8-10 1 0,-4 1 0 15,9-4 0-15,-9 4 0 0,0-8-2 0,9 4 0 16,0-4 0-16,0 0 0 0,0-4-9 0,9-1 12 16,-5 1-12-16,1-4 12 0,9-4-12 0,-1 3 0 15,1 1 0-15,-1 0 0 0,1 8 0 0,-5 0 0 16,5 4 0-16,0 4 0 0,-1 0 0 0,-13 4 0 0,14 0 0 16,-10 4 0-16,15 4 8 0,-19 0-8 0,13 4 0 0,-4 4 8 15,-4-4-8-15,0 8 8 0,8-3-8 0,-4 3 8 16,-4-4-8-16,-1 4-11 0,5 1 3 0,-4-5 0 31,-5 4-30-31,14-4-6 0,-14 0 0 0,0 1-679 0,0-5-135 16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0:04.93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2D00F03-46A2-443F-B22E-09FD1DE2C500}" emma:medium="tactile" emma:mode="ink">
          <msink:context xmlns:msink="http://schemas.microsoft.com/ink/2010/main" type="inkDrawing" rotatedBoundingBox="11765,11086 12297,16840 11973,16871 11441,11116" semanticType="callout" shapeName="Other">
            <msink:sourceLink direction="with" ref="{465ADA6E-E060-4B43-83FB-A2175566AE12}"/>
            <msink:sourceLink direction="with" ref="{2D0243FA-6312-49B2-BA21-AD759D08C663}"/>
          </msink:context>
        </emma:interpretation>
      </emma:emma>
    </inkml:annotationXML>
    <inkml:trace contextRef="#ctx0" brushRef="#br0">0 0 1094 0,'0'0'97'0,"0"0"-77"0,0 0-20 0,0 0 0 16,0 0 41-16,0 0 5 0,0 0 1 0,0 0 0 16,0 0-15-16,0 0-4 0,0 0 0 0,0 0 0 15,0 0-6-15,0 0-2 0,0 0 0 0,0 0 0 16,9 4 18-16,5 0 3 0,-5 0 1 0,4-4 0 15,-13 0-10-15,14 0-1 0,-5 0-1 0,-9 0 0 16,9 0-2-16,-9 0-1 0,0 0 0 0,0 0 0 16,0 0-16-16,0 0-3 0,0 0-8 0,0 0 12 15,0 0 0-15,0 0-1 0,0 0 0 0,0 0 0 16,0 0 9-16,0 0 1 0,0 0 1 0,9 4 0 16,-9-4 2-16,0 0 1 0,0 0 0 0,9 8 0 15,-4 0-10-15,-5-8-3 0,0 0 0 0,0 0 0 0,9 13 0 0,-9-13 0 16,5 12 0-16,-1 0 0 0,1 0 8 0,4 8 0 15,-5 0 1-15,1 9 0 0,4-1-2 16,0 4-1-16,5 5 0 0,-5 7 0 0,5-3-2 0,-1 12-1 16,1-1 0-16,0 5 0 0,-1 3-2 0,1 9 0 15,4 8 0-15,0 8 0 0,-4 4-1 0,4 4-1 16,0 0 0-16,1 4 0 0,-6 9-11 0,5 7 0 16,-4-4 9-16,0 5-9 0,-1-1 0 0,-3 0 9 15,8 1-9-15,-5-1 0 0,-4 4 8 0,5 1-8 16,0-1 0-16,-1-4 0 0,1 1 16 0,-5-5 0 15,5 0 0-15,0-8 0 0,4-4-16 0,-5-4 8 0,-8-3-8 16,4-1 0-16,0-4 23 0,-4-5-3 0,-1 5 0 0,1-8 0 16,-1 4 2-16,-4-4 0 0,0-4 0 0,0 8 0 15,0 4-9-15,-4-4-1 0,-1 4-1 0,5 0 0 16,0 4-1-16,-4 0 0 0,-1 0 0 0,5 0 0 16,0 4-10-16,0-4 10 0,0 0-10 0,5-8 10 15,-1-8-10-15,1-4 0 0,-5-9 9 0,4-3-9 16,-4-8 15-16,5 3-2 0,-5-11 0 0,0-1 0 15,0-3-1-15,0-1 0 0,0-4 0 0,-5-7 0 16,5-5-4-16,0 0-8 0,-4-8 11 0,4 5-11 16,-5-9 0-16,5 0-22 0,0-4 3 0,-4 4 1 15,-1-4-30-15,1 0-5 16,-5 4-2-16,9-8 0 0,-5 4-2 0,-4 4-1 0,-5 4 0 16,1-4 0-16,-1 0-102 0,0 1-21 0,1-1-4 15,-1 4-688-15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0:06.3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D0243FA-6312-49B2-BA21-AD759D08C663}" emma:medium="tactile" emma:mode="ink">
          <msink:context xmlns:msink="http://schemas.microsoft.com/ink/2010/main" type="inkDrawing" rotatedBoundingBox="9714,14444 22147,14395 22149,14739 9716,14787" shapeName="Other">
            <msink:destinationLink direction="with" ref="{62D00F03-46A2-443F-B22E-09FD1DE2C500}"/>
          </msink:context>
        </emma:interpretation>
      </emma:emma>
    </inkml:annotationXML>
    <inkml:trace contextRef="#ctx0" brushRef="#br0">42 167 1497 0,'-9'-16'133'0,"0"12"-106"0,4-4-27 0,-4 0 0 0,5 4 55 0,-1-4 5 16,1 4 2-16,4 4 0 0,0 0 25 0,0 0 5 15,0 0 0-15,0 0 1 0,4-9-56 0,1 5-11 16,4 0-2-16,0 0-1 0,9-4-23 0,0 4 9 16,5-4-9-16,0 4 0 0,0-4 13 0,4 4-4 15,9 0-1-15,1 0 0 0,-1 0 4 0,1 0 1 16,-1 4 0-16,5-4 0 0,-4 0 3 0,4 4 0 16,0 0 0-16,-5 4 0 0,5 0-1 0,4-4 0 15,-8 4 0-15,8-4 0 0,10 4-3 0,0 0-1 16,-5 0 0-16,9 0 0 0,0 0-11 0,5 0 12 15,0-4-12-15,-1 4 12 0,1-4-12 0,9 4 0 16,0 0 9-16,9-4-9 0,0 4 0 0,4 0-12 16,-4-4 2-16,0 8 0 0,0-4 18 0,0 5 3 0,4 3 1 15,1-4 0-15,-1 8-12 0,-4 0 0 0,0 0 0 16,-4 1 0-16,-1 3 0 0,1 0 0 0,4 4 8 16,-1-3-8-16,6-5 19 0,-1 4-2 0,10 0 0 15,0-8 0-15,-5 0-17 0,9-8 0 0,0-4 0 0,9 0 0 16,1-4 0-16,3 0 0 0,-8-8 9 0,4 4-9 15,1-4 0-15,-1 0 8 0,0 4-8 0,-4-4 0 16,-5 4 0-16,0-1 0 0,5 5 8 0,-9 0-8 16,4 0 8-16,0 4-8 0,-4-4 11 0,4 4-11 15,-9 0 15-15,4 4-4 0,1 4-1 0,0-4 0 16,4 1-10-16,-5-1 0 0,6 4 0 0,-6-4 8 16,1-8-8-16,-1 4 10 0,10 0-10 0,0 0 10 15,-1-4-10-15,1-4 0 0,-5-1 0 0,10 5 8 16,-6-4-8-16,1 4 0 0,0-4 0 0,-5 0 0 0,-4 0 0 15,-5 4 8-15,0 0-8 0,4 0 0 0,-4 4 0 0,0 0 0 16,0-4 8-16,-4 4-8 0,-5 0 0 0,4-4 0 16,-4 4 9-16,9 0-9 0,0 0 0 0,5 0 0 15,-5-4 0-15,0 0 8 0,5 4-8 0,-5-4 0 16,0 0 0-16,5-1 0 0,4-3 0 0,-5-4-12 16,10 4 12-16,-5-4-12 0,-13-4 12 0,13 4-8 15,14-9 8-15,-5 5-8 0,-9 0 8 0,-4 0 0 16,-1 0 0-16,-4 4 0 0,5 3 0 0,-5 1 12 15,0 0-2-15,-4 4-1 0,4 4 13 0,-9-4 2 16,-5 4 1-16,-9 4 0 0,5-4-17 0,0 4-8 16,-5 0 8-16,5 4-8 0,5-4 18 0,-6 1-2 0,1-1 0 15,-5 4 0-15,1-8-4 0,-5 8-2 0,-1-8 0 0,1 4 0 16,0 0-10-16,-1 0 10 0,1-4-10 0,0 4 10 16,0-4-10-16,-5 4 0 0,-4-4 0 0,-10 4 0 15,1-4-11-15,-10 4-1 0,-4-4 0 0,-5 0 0 31,-4 0-33-31,-5 0-7 0,-4 0-2 0,-5-4 0 16,-5 0-134-16,-4 4-28 0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0:06.9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70A8163-61DC-4186-A0FE-CA23DE2750BF}" emma:medium="tactile" emma:mode="ink">
          <msink:context xmlns:msink="http://schemas.microsoft.com/ink/2010/main" type="inkDrawing" rotatedBoundingBox="14800,10682 14873,10767 14869,10771 14795,10686" semanticType="callout" shapeName="Other">
            <msink:sourceLink direction="with" ref="{0A620619-7220-465C-9A56-FAAE7D6D9C96}"/>
          </msink:context>
        </emma:interpretation>
      </emma:emma>
    </inkml:annotationXML>
    <inkml:trace contextRef="#ctx0" brushRef="#br0">13239 10113 576 0,'-14'-16'25'0,"10"12"6"0,-1-4-31 0,-4 4 0 15,0-4 0-15,0-5 0 0,4 5 28 0,1 0-1 16,-5 0 0-16,4 0-214 16,5 8-42-16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0:08.2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BCE44D6-299D-4D79-BBA3-7FBDA1F338F9}" emma:medium="tactile" emma:mode="ink">
          <msink:context xmlns:msink="http://schemas.microsoft.com/ink/2010/main" type="inkDrawing" rotatedBoundingBox="14763,10529 23300,10292 23454,15848 14917,16085" semanticType="callout" shapeName="Other"/>
        </emma:interpretation>
      </emma:emma>
    </inkml:annotationXML>
    <inkml:trace contextRef="#ctx0" brushRef="#br0">6 38 540 0,'0'0'0'15,"0"-8"0"1,-4-4-70-16,-1 3-14 0,5 1-2 0,0 8-1 0,-4-8 219 0,4 8 43 15,0 0 9-15,0 0 1 0,0 0-63 0,0 0-13 16,0 0-2-16,0 0-1 0,0 0-25 0,0 0-5 16,0 0 0-16,0 0-1 0,0 0-17 0,0 0-3 15,0 0-1-15,0 12 0 0,9 1-9 0,-5-1-1 16,6 0-1-16,-1-4 0 0,4 4-3 0,1 0-1 0,0 4 0 16,-1 5 0-16,1-1 1 0,4 4 0 0,0 4 0 15,1 1 0-15,3 3 0 0,1 1 0 0,0-1 0 16,0 4 0-16,-1 1-8 0,1 3 0 0,0 1-1 15,0-1 0-15,-5 5-15 0,0 3-4 0,5 9 0 0,0-4 0 16,-1 3-12-16,-3-3 11 0,3 3-11 0,1 5 10 16,4 0-10-16,-4-5 0 0,9 5 0 0,-5 0 0 15,-4 4 0-15,9 3 0 0,-5 1 0 0,1 4 0 16,-1-4 0-16,0 4 8 0,5 0-8 0,0-5 0 16,0-3 0-16,0 4 0 0,0 4 8 0,-5-4-8 15,0-1 0-15,1-3 0 0,-6 4 0 0,1-8 8 16,-5 3 4-16,1 1 0 0,-1-4 0 0,0 4 0 15,0-1 13-15,0 5 3 0,5 0 1 0,-5 0 0 16,5-5-4-16,4 5-1 0,1-8 0 0,4 4 0 0,0-5-12 16,-1 1-2-16,1 0-1 0,5 0 0 0,4 3-9 0,-5 1 12 15,5-4-12-15,-5 4 12 0,5-5-12 0,0 5 0 16,-4-8 0-16,-1-1 8 0,5 1-8 0,-4-8 0 16,4 3 0-16,-5 5 0 0,5-5 0 0,5 5 0 15,-5-4 0-15,4-1 8 0,-4 1-8 0,5-5 12 16,-1 1-12-16,-4 0 12 0,5-1-12 0,-5-7 0 15,0 3 0-15,0 1 0 0,0-5 0 0,-5 5 0 16,5-5 9-16,-5 5-9 0,5-9 11 0,-4 0-3 16,8 1 0-16,-4-5 0 0,-4 5-8 0,4-5 10 15,-5 4-10-15,5-7 10 0,0-5-10 0,0 4 8 0,5 1-8 16,-1-5 8-16,-4 0-8 0,0-3 0 16,5-1 0-16,-1 0 8 0,-4-4-8 0,5 0 0 0,-1 5 9 0,1-5-9 15,-1-4 10-15,1 8-2 0,4-8-8 0,-5 5 12 16,1-5 6-16,-5-4 1 0,0 8 0 0,0-8 0 15,0 0-19-15,0 0 0 0,-5 0 0 0,5-4 0 16,0 4 0-16,0-8 0 0,-5 0 0 0,1 0 0 16,8-4 0-16,1 0 0 0,-1 0 0 0,-4-4 0 15,-4 0 0-15,4-4 0 0,9 4 0 0,-5-4 0 16,-4 4 0-16,5-4 10 0,4-1-10 0,-4-3 8 16,-1 4-8-16,1 0 0 0,-1-4 0 0,1 4 8 15,8-5-8-15,-13 5 0 0,-4 0 0 0,-1 0 0 16,10 0 8-16,-10 0-8 0,1 4 0 0,-6-5 8 15,1-3-8-15,5 4 0 0,-5-8 0 0,-1 8 0 16,-3-9 0-16,8 5 0 0,5-4 0 0,-4-4 0 0,4 0 0 16,0-1 0-16,-1 1 8 0,6 0-8 0,0-1 0 0,-1 1 0 15,1 4 0-15,-1-4 0 0,1 3 0 0,-5 1 0 16,-5 4 0-16,-4-4 0 0,0 4 0 0,-5-1 0 16,0 1 0-16,1 0 0 0,-6-4 8 0,6 4-8 15,-1-5 0-15,0-3 8 0,5 0-8 0,0-5 0 16,9 1 0-16,-4-4 8 0,4 3-8 0,0-3 0 15,4-8 0-15,-4 3 0 0,5 1 0 0,-10-5 0 16,5-3 0-16,-5-1 0 0,1 5 0 0,-1 3 0 16,-4-3 10-16,0 7-10 0,0-3 12 0,-5 8-12 15,0-1 12-15,-4 1-12 0,5 0 15 0,-10 3-4 16,5-3-1-16,-1 4 0 0,1 4 7 0,-5-9 2 16,0 5 0-16,1-4 0 0,-1-1-29 0,-4-3-6 0,4 0 0 15,-5-1-1-15,6-3 25 0,-6-5 4 0,6 5 2 0,-1-5 0 16,-5 5-14-16,1-5 0 0,0 1 0 0,4 4 0 15,-4-1-8-15,-1 1-5 0,1-5-1 0,0 1 0 16,4 3 14-16,-5-3 0 0,-3-1 9 0,3 1-9 16,1 0 14-16,0-1-3 0,-5-3-1 0,4-1 0 0,-4 0-2 15,5 1-8-15,0 4 12 0,-1-1-4 16,-4 1-8-16,1-5 0 0,3 1 0 0,5 3 0 16,-4 1 0-16,4-5-9 0,1 1 0 0,-6-1 0 15,5 5 9-15,5-5 0 0,-5 5 0 0,5-1 8 16,-5 1-8-16,5 3 0 0,-5 1 0 0,1-1 0 15,-1 1 0-15,4 4 0 0,-3-5 0 0,-1 5 0 16,5-1 0-16,-5-3-8 0,0 0 8 0,0-1-8 16,1 1 8-16,-1-5 0 0,0 5 10 0,0-5-10 0,0-3 10 15,1 3-10-15,-1 5 10 0,0 0-10 0,0 3 0 16,0 1 0-16,1 3 0 0,3 5 0 0,-3-4 0 0,3 8 8 16,-3-5-8-16,-1 5 0 0,0 0 0 0,0 4 0 15,0-5 0-15,1 5 0 0,-6 0 0 0,6 0 0 16,-6 0 0-16,1-1 0 0,-1 1 8 0,1 4-8 15,0-4 0-15,-1 0 9 0,-3 0-9 0,3-1 0 16,1 1 0-16,-5 4 8 0,5-8-8 0,-1 4 0 16,-4-5 0-16,1 1 0 0,-1 4 0 0,0 0 0 15,4 0 0-15,-4-5 0 0,1 5 0 0,-6 0 0 16,5-4 0-16,-4 4 0 0,-1 3 0 0,5 5 0 0,-9-4 0 16,5 4 0-16,0 0 0 0,-1 4 0 0,-4 4-9 15,5-8 9-15,-5 8 0 0,0-8 0 0,0 0 0 0,4 4 0 16,1-4 0-16,-5 8 0 0,4-13 0 0,-4 5 0 15,5 0-12-15,-5 8 2 0,4-4 0 0,-4 4 0 16,5-12 10-16,-5 12 0 0,0 0 0 0,5-4 0 31,-1-4-22-31,-4 8-9 0,0 0-1 0,0 0-1 16,0 0-40-16,0 0-8 0,-4-8-2 0,-1 4-1194 0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0:15.5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5AC9622-83D2-4086-AA72-A58C872BE19C}" emma:medium="tactile" emma:mode="ink">
          <msink:context xmlns:msink="http://schemas.microsoft.com/ink/2010/main" type="writingRegion" rotatedBoundingBox="15682,12838 22454,12467 22647,15999 15875,16370"/>
        </emma:interpretation>
      </emma:emma>
    </inkml:annotationXML>
    <inkml:traceGroup>
      <inkml:annotationXML>
        <emma:emma xmlns:emma="http://www.w3.org/2003/04/emma" version="1.0">
          <emma:interpretation id="{4A2F41E3-90FB-4D99-AD1C-F2CECEF8B9E9}" emma:medium="tactile" emma:mode="ink">
            <msink:context xmlns:msink="http://schemas.microsoft.com/ink/2010/main" type="paragraph" rotatedBoundingBox="17671,12814 20645,12564 20766,14006 17792,142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B0D07C-2F99-4A70-AE93-021FF265FF39}" emma:medium="tactile" emma:mode="ink">
              <msink:context xmlns:msink="http://schemas.microsoft.com/ink/2010/main" type="inkBullet" rotatedBoundingBox="17678,12902 18210,12858 18324,14211 17792,14256"/>
            </emma:interpretation>
          </emma:emma>
        </inkml:annotationXML>
        <inkml:trace contextRef="#ctx0" brushRef="#br0">1920-1389 961 0,'0'0'42'0,"0"0"10"0,0 0-42 0,0 0-10 0,0 0 0 0,0 0 0 16,0 0 85-16,0 0 15 0,0 0 4 0,0-8 0 16,9 0-58-16,-4-4-11 0,4 4-3 0,0-4 0 15,5 4 0-15,0-4 0 0,-1-1 0 0,10-7 0 16,0-4-16-16,4 4-3 0,-4-5-1 0,4 1 0 0,-4 4 11 0,0-8 1 16,-1 7 1-16,1 1 0 0,-5-4-12 0,1 4-2 15,-6-1-1-15,1 1 0 0,-5 4 16 0,0-4 3 16,-4 4 1-16,-1-5 0 0,5 1 0 0,-4 4 0 15,-5 0 0-15,4-1 0 0,1-3-20 16,-5 4-10-16,5 0 10 0,-1 0-10 0,-4-1 0 0,5 1 0 16,-5 0 0-16,0 0-10 0,0 0-6 0,0 4 0 15,0-9-1-15,-5 5 0 0,-4 0 17 0,0 4-12 16,0 0 12-16,0 4-10 0,-5 0 10 0,5 3 0 16,0 1 0-16,0 4 0 0,-5 0 0 0,0 0 0 15,5 4 10-15,0 1-10 0,-4-1 11 0,3 4-11 16,1-8 12-16,0 8-12 0,0-4 8 0,0-4-8 15,9 0 0-15,0 0 0 0,0 0 0 0,0 0 0 0,0 0 0 16,-5 8 0-16,5 4 0 0,0-12 0 0,-4 8 0 16,-1 4 0-16,1-4 0 0,4 5 0 0,-5-1 0 0,1 4 0 15,-1 0 0-15,5 4 0 0,-9 5 0 16,9 7 0-16,-5 4 17 0,1 1 3 0,-1 7 1 0,1 1 0 16,4-1 5-16,-5 5 1 0,1-1 0 0,-1-3 0 15,5-5-11-15,-4 1-1 0,4-1-1 0,0-3 0 16,0-1-14-16,4-3 8 0,1-5-8 0,-1-4 0 15,-4 5 10-15,5-9-10 0,-5 0 10 0,0 0-10 16,0-4 8-16,0 1-8 0,-5-5 0 0,1 4 9 16,-1-4-9-16,1 0 8 0,-1 0-8 0,-4 0 8 15,4-3-8-15,-4 3 0 0,0-4 9 0,5 4-9 16,-1-4 0-16,5-8 8 0,0 0-8 0,0 0 0 0,0 0 0 16,0 0 8-16,0 0-8 0,0 0 0 0,0 0 0 15,0 0 0-15,0 0 0 0,0 0 8 0,0 0-8 0,0 0 8 16,5-8-8-16,-1 4 8 0,1-4-8 0,-1 0 11 15,1-4-11-15,-1 3 12 0,-4-3-12 0,5 0 10 16,-1-4-10-16,1 0 10 0,0 0-10 0,-1-1 0 16,1-3 9-16,-1 4-9 0,5 0 0 0,0-4 0 15,1-1 0-15,3 5 0 0,-4 0 0 0,5 0 0 16,0 4-8-16,-1 0 8 0,1-1 0 0,-5 1 0 16,5 0 0-16,-1 4-8 0,1 4 8 0,-5 0 0 15,0 4 0-15,-9 0-8 0,9 8 8 0,0 0 0 16,1 4 0-16,-6 0 0 0,5 5 8 0,-4 3 3 15,-1 4 1-15,5 4 0 0,-4 1 0 0,0 3 0 16,-1 5 0-16,5-1 0 0,5-4-4 0,-5 5-8 16,5-1 12-16,4 1-4 0,-9-9-8 0,5 0 0 0,-5-3 0 15,4 3 0 1,1-4-155-16,0-8-33 0,4 17-6 0,0-13-2 0</inkml:trace>
      </inkml:traceGroup>
      <inkml:traceGroup>
        <inkml:annotationXML>
          <emma:emma xmlns:emma="http://www.w3.org/2003/04/emma" version="1.0">
            <emma:interpretation id="{F25ADE2F-AA3F-4B41-9B4D-BF250283B542}" emma:medium="tactile" emma:mode="ink">
              <msink:context xmlns:msink="http://schemas.microsoft.com/ink/2010/main" type="line" rotatedBoundingBox="20056,12614 20645,12564 20760,13934 20172,13983"/>
            </emma:interpretation>
          </emma:emma>
        </inkml:annotationXML>
        <inkml:traceGroup>
          <inkml:annotationXML>
            <emma:emma xmlns:emma="http://www.w3.org/2003/04/emma" version="1.0">
              <emma:interpretation id="{13935773-7AC8-4686-9BE7-62714BA7238C}" emma:medium="tactile" emma:mode="ink">
                <msink:context xmlns:msink="http://schemas.microsoft.com/ink/2010/main" type="inkWord" rotatedBoundingBox="20056,12614 20645,12564 20760,13934 20172,13983"/>
              </emma:interpretation>
              <emma:one-of disjunction-type="recognition" id="oneOf0">
                <emma:interpretation id="interp0" emma:lang="" emma:confidence="1">
                  <emma:literal>h</emma:literal>
                </emma:interpretation>
                <emma:interpretation id="interp1" emma:lang="" emma:confidence="0">
                  <emma:literal>k</emma:literal>
                </emma:interpretation>
                <emma:interpretation id="interp2" emma:lang="" emma:confidence="0">
                  <emma:literal>S</emma:literal>
                </emma:interpretation>
                <emma:interpretation id="interp3" emma:lang="" emma:confidence="0">
                  <emma:literal>b</emma:literal>
                </emma:interpretation>
                <emma:interpretation id="interp4" emma:lang="" emma:confidence="0">
                  <emma:literal>G</emma:literal>
                </emma:interpretation>
              </emma:one-of>
            </emma:emma>
          </inkml:annotationXML>
          <inkml:trace contextRef="#ctx0" brushRef="#br0" timeOffset="4224.9161">4324-1372 1209 0,'28'-17'53'0,"-19"13"12"16,-9-4-52-16,4-4-13 0,5 8 0 0,5-4 0 15,4 4 41-15,-9-4 6 0,-9 8 1 0,0 0 0 0,9-4-16 0,1-4-2 16,-1 0-1-16,4-5 0 0,-4 1-17 0,5 0-3 16,4-4-1-16,5 0 0 0,4 0 4 0,-4-5 0 15,-5 1 0-15,10 0 0 0,3 0 0 0,-3 3 0 16,-10-3 0-16,5 0 0 0,0 0-12 0,-1-5 0 15,-13 1 0-15,5 0 8 0,0-4-8 0,-1-1 0 16,-4 1 0-16,1 0 8 0,-6-1-8 0,1 1 12 16,-1 0-12-16,-4-5 12 0,5 1 7 0,-1 4 1 15,-4-1 1-15,0-3 0 0,-4-1 8 0,4 1 2 16,-5 4 0-16,1-1 0 0,-5-3-22 0,4 4-9 16,-4-1 8-16,4 5-8 0,-4 4 0 0,5 0 0 15,-5-1 0-15,4 9 0 0,1 0 0 0,4 0 0 16,-5 4 0-16,5 8 0 0,0 0 0 0,0 0-14 15,0 0 2-15,0 0 0 0,0 0 12 0,0 12 0 16,5 0 0-16,-5 0 0 0,0 0-24 0,0 1 2 16,-10-1 0-16,10-4 0 0,-4 4 22 0,4 0 0 15,-9-4 0-15,0 0 0 0,0 4 0 0,4-3 0 0,-4 3 0 16,-5 0 0-16,1 4 17 0,-1 0 2 0,5 0 0 0,-5 9 0 16,-4-1 13-16,4 4 2 0,14 5 1 0,-4-1 0 15,-10 4 6-15,5 5 2 0,4-1 0 0,1 9 0 16,-14-5 7-16,4 5 2 0,5 0 0 0,-9 3 0 15,-10 1-52-15,6-5 0 0,-1 1 0 0,5 0 0 16,-5-9 0-16,5 0 0 0,-5-3 0 0,14-1 10 16,4-7-10-16,1 3 0 0,-1-8-12 0,1-3 12 15,4-1-8-15,4 0 8 0,10-8 0 0,-5 0 0 16,-5-4 0-16,6 0 0 0,-1-8-9 0,9 5 9 0,5-5 0 16,-10-5 0-16,-13 5 0 0,9-8 0 0,0 0 0 15,5-4 11-15,-9 0-11 0,4-4 10 0,-5 0-10 0,1-5 0 16,4 1 0-16,-4-8 0 0,-10-1 11 0,5-3-3 15,14-4-8-15,-5-1 12 0,-9 1-12 0,4-1 0 16,10 9 0-16,0 0 0 0,-5 3 0 0,9 5 0 16,5 4 8-16,-5 4-8 0,0 4 0 0,0 0 0 15,-18 8 0-15,14 4 0 0,0 0 0 0,-5 4 0 16,-5 8 0-16,1 0 0 0,-1 9 0 0,1-1 8 16,-5 4-8-16,-5 1 0 0,-4 3 15 0,5 0-3 15,4 1-1-15,4-1 0 0,-4 0 24 0,0-3 5 0,5-1 0 16,-5-4 1-16,4 1-25 0,1-5-6 15,0-4-1-15,4 4 0 0,4 1-9 0,1-1 8 0,-5-4-8 16,5-4 8-16,4 4-8 0,-4-4 0 0,-5-4-12 0,0 5-736 16,0 3-146-16</inkml:trace>
        </inkml:traceGroup>
      </inkml:traceGroup>
    </inkml:traceGroup>
    <inkml:traceGroup>
      <inkml:annotationXML>
        <emma:emma xmlns:emma="http://www.w3.org/2003/04/emma" version="1.0">
          <emma:interpretation id="{96440020-0A9D-4A01-B80E-3227F7865B38}" emma:medium="tactile" emma:mode="ink">
            <msink:context xmlns:msink="http://schemas.microsoft.com/ink/2010/main" type="paragraph" rotatedBoundingBox="15783,14684 22555,14313 22647,15999 15875,163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E2FE0C-C375-49F5-A9B5-D2D2D778C298}" emma:medium="tactile" emma:mode="ink">
              <msink:context xmlns:msink="http://schemas.microsoft.com/ink/2010/main" type="line" rotatedBoundingBox="15783,14684 22555,14313 22647,15999 15875,16370"/>
            </emma:interpretation>
          </emma:emma>
        </inkml:annotationXML>
        <inkml:traceGroup>
          <inkml:annotationXML>
            <emma:emma xmlns:emma="http://www.w3.org/2003/04/emma" version="1.0">
              <emma:interpretation id="{B290C91A-8E4A-446A-841E-B03EF6B425B8}" emma:medium="tactile" emma:mode="ink">
                <msink:context xmlns:msink="http://schemas.microsoft.com/ink/2010/main" type="inkWord" rotatedBoundingBox="15803,15046 17116,14974 17177,16082 15863,16154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3640.8129">727 263 990 0,'0'-9'21'0,"-4"-3"5"0,-1 4 1 0,5-4 1 0,0-4-28 0,-4 4 0 0,-1 4 0 0,1 0 0 15,4-1 83-15,-5 1 10 0,5 0 3 0,0 8 0 16,0 0-26-16,0 0-5 0,0 0-1 0,0 0 0 16,0 0-5-16,0 0-2 0,0 0 0 0,-4 12 0 15,-1 1-10-15,1 3-3 0,4 4 0 0,-5 0 0 16,0 5 4-16,-4 3 0 0,0 0 0 0,0 5 0 15,-5-1-17-15,1 4-3 0,-1 1-1 0,-4-1 0 0,0 1-18 16,-1-9-9-16,6 0 10 0,-1 5-10 16,-4-9-80-16,4 0-21 15,1-4-5-15</inkml:trace>
          <inkml:trace contextRef="#ctx0" brushRef="#br0" timeOffset="-3089.7436">1060 833 1094 0,'0'0'97'0,"0"0"-77"0,4-8-20 0,1 0 0 16,0 0 124-16,-5 4 22 0,0-4 4 0,0 8 1 15,0-8-75-15,4 0-16 0,-4 8-2 0,5-9-1 0,-5 9-35 0,0 0-7 16,4-8-2-16,-4 8 0 0,0 0-13 15,0 0 0-15,0 0 8 0,0 0-8 0,14 4 0 0,-5 0 0 16,-9-4 0-16,14 13 0 0,-10-5 0 0,1 4 0 16,-5 0 0-16,-5 4 0 0,5 4 0 0,-4 1 0 15,4-1-8-15,-10 0 8 0,6 4 0 0,-1 1 0 16,5-5 0-16,0 0 0 0,-4-4 0 0,4-4 0 16,4 1 0-16,5-9 0 0,1 0 0 0,3 0 0 15,-4 0 11-15,5-8-11 0,4 0 24 0,0-4-1 16,1-9-1-16,-1 1 0 0,0 0 1 0,0-4 0 15,0 0 0-15,-4-1 0 0,0 1-7 0,-1 0 0 16,-8-4-1-16,4 3 0 0,-9-3-5 0,0 4-1 16,0 0 0-16,-4-5 0 0,-6 9-9 0,1 0 12 15,-4 4-12-15,-1 4 12 0,-4 0 5 0,0 4 2 16,-1 4 0-16,1 4 0 0,-5 4-19 0,1 0 0 0,-6 0-8 0,6 0 8 31,3 4-118-31,-3 0-18 0,3 4-3 0,1-3-709 0</inkml:trace>
          <inkml:trace contextRef="#ctx0" brushRef="#br0" timeOffset="-3924.4674">13 360 979 0,'0'0'87'0,"0"0"-70"0,0 0-17 0,0 0 0 16,-5-8 70-16,5-1 10 0,0 9 3 0,0-8 0 15,-4 0 1-15,-1 0 0 0,5-4 0 0,0 4 0 16,0-4-20-16,0 0-3 0,0-4-1 0,0 3 0 16,5 1-21-16,-1-4-5 0,5 0-1 0,0 0 0 15,0-5-1-15,5 1-1 0,4 4 0 0,-4 0 0 16,0 0-16-16,4-1-3 0,-4 1-1 0,-1 4 0 15,1 0 1-15,-1 0 1 0,-3 0 0 0,3 4 0 0,-4 4-1 0,0 0 0 16,1 4 0-16,-1 0 0 0,-5 0-3 0,10 4-1 16,-5 4 0-16,0 0 0 0,0 8 10 0,9 0 2 15,-4 4 0-15,0 5 0 0,-5-1-11 0,5 4-1 16,4 1-8-16,4 7 12 0,-3-4-12 0,3 5 0 16,1-5 0-16,5 9 0 0,-1-5 0 0,-4-4 0 15,4 1 0-15,0-5 0 0,-4 0 0 0,-5 1 0 16,0-5 0-16,-4-4 0 15,0 1-36-15,-1-5-6 0,-3 0-2 0,-1-4-604 16,-5 4-122-16</inkml:trace>
        </inkml:traceGroup>
        <inkml:traceGroup>
          <inkml:annotationXML>
            <emma:emma xmlns:emma="http://www.w3.org/2003/04/emma" version="1.0">
              <emma:interpretation id="{20A6F389-1F73-40F8-B32D-129EBB8C57BF}" emma:medium="tactile" emma:mode="ink">
                <msink:context xmlns:msink="http://schemas.microsoft.com/ink/2010/main" type="inkWord" rotatedBoundingBox="19197,14497 19354,14488 19446,16174 19289,16183"/>
              </emma:interpretation>
            </emma:emma>
          </inkml:annotationXML>
          <inkml:trace contextRef="#ctx0" brushRef="#br0" timeOffset="-5468.6604">3546-320 990 0,'0'0'44'0,"0"0"8"0,-9-12-41 0,4 0-11 0,0 3 0 0,5 9 0 15,-4-8 53-15,4 8 9 0,0 0 2 0,0-12 0 16,0 12-16-16,0-8-4 0,0 8 0 0,0 0 0 16,0-8-28-16,0 8-7 0,-5-4-1 0,1-4 0 15,4 8 2-15,0 0 0 0,-5-4 0 0,1-4 0 16,-1 8 24-16,5 0 5 0,0 0 1 0,0 0 0 16,-9-4-29-16,9 4-11 0,0 0 8 0,0 0-8 0,0 0 0 15,0 0 8-15,0 0-8 0,0 0 0 0,0 0 15 0,0 0-3 16,-4-8 0-16,4 8 0 0,0 0 26 0,0 0 5 15,0 0 1-15,0 0 0 0,0 0 0 0,0 0 0 16,0 0 0-16,0 0 0 0,0 0-8 0,0 0-2 16,0 0 0-16,0 0 0 0,-5 0-11 0,5 0-3 15,0 0 0-15,0 0 0 0,0 0-20 0,0 0 8 16,0 0-8-16,0 0 0 0,0 0 0 0,0 0 9 16,0 0-9-16,0 0 0 0,0 0 18 0,0 0-3 15,0 0-1-15,0 0 0 0,-5-9 10 0,1 1 1 0,-1 4 1 16,1-4 0-16,-5 4-8 0,4 0-2 0,5 4 0 15,0 0 0-15,-4-8-7 0,4 0-1 0,0 0-8 0,0 8 12 16,9-8-12-16,-5 0 8 0,-4 8-8 0,5-8 0 16,4 4 0-16,-5-5 0 0,-4 1 0 0,0 8 0 15,5-8 0-15,4 4 0 0,-9 4 0 0,0 0 0 16,0 0 0-16,0 0 0 0,0 0 0 0,0 0 0 16,0 0 0-16,0 0 0 0,0 0 0 0,0 0 0 15,0 0 0-15,0 0 11 0,0 0-11 0,0 0 10 16,0 0-10-16,5 8 0 0,-5 4 0 0,0-12 0 15,0 0 0-15,4 9 0 0,1 3 0 0,-1 0 0 16,1 0 0-16,-1 4 0 0,1-4 0 0,-1 4 0 16,-4 9 0-16,0-1 0 0,10 4 8 0,-6 1-8 15,-4 3 17-15,0 0-1 0,5-3-1 0,-5 7 0 16,0 1-3-16,0-1 0 0,0 5 0 0,0-5 0 16,0 0-4-16,0 1-8 0,-5 3 11 0,5-3-11 0,0 3 8 15,0 1-8-15,0-5 0 0,-4 5 0 0,-1 3 0 0,5-8 0 16,5 1 8-16,-5-1-8 0,-5-3 0 0,5 3 0 15,5-4 0-15,-5 1 0 0,-5 3 8 0,5-3-8 16,-5 3 0-16,10 0 0 0,-5 1 12 0,-5 3 0 16,1 5-1-16,4-5 0 0,0 1 3 0,-5-1 1 15,1-3 0-15,-1-1 0 0,1-8-7 0,-1 5 0 16,1-9-8-16,-1-4 12 0,-4-3-12 0,4-5 0 16,1 0 0-16,4-12 0 15,0 0-90-15,0 0-21 0,-5-8-4 0</inkml:trace>
        </inkml:traceGroup>
        <inkml:traceGroup>
          <inkml:annotationXML>
            <emma:emma xmlns:emma="http://www.w3.org/2003/04/emma" version="1.0">
              <emma:interpretation id="{C219384F-E545-403C-98D3-39DEDBB662D4}" emma:medium="tactile" emma:mode="ink">
                <msink:context xmlns:msink="http://schemas.microsoft.com/ink/2010/main" type="inkWord" rotatedBoundingBox="21631,14869 22582,14817 22640,15879 21689,15931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189.3895">5831 84 1407 0,'0'0'62'0,"0"-12"14"0,-4 4-61 0,4 8-15 16,-5-12 0-16,5 4 0 0,0 0 64 0,0-4 9 0,5 0 3 0,-1 0 0 16,1-1-31-16,4-3-5 0,0-4-2 0,5 4 0 15,-5-4-25-15,4 3-5 0,6 1 0 0,3 0-8 16,-3 4 29-16,-1 0-1 0,-5 4 0 0,6-1 0 15,-6 9 25-15,1 0 5 0,-5 9 1 0,5 3 0 16,-1 4-20-16,1 4-4 0,0 4-1 0,-1 9 0 16,1-1-17-16,4 1-3 0,-9 7-1 15,5 0 0-15,-5 1-13 0,0-1 11 0,5 1-11 0,-5 3 10 16,0 1-10-16,0-5 0 0,-4-3 0 0,4-1 0 16,-5-7 0-16,6-5 0 0,-6-4-10 0,1 0 10 15,-1-8-44-15,5-3-4 16,-9-1 0-16,0-8 0 0,0 0-143 0,0 0-29 0,0 0-5 15,9-4-505-15</inkml:trace>
          <inkml:trace contextRef="#ctx0" brushRef="#br0" timeOffset="-1940.7072">6437-53 1566 0,'0'0'34'0,"0"0"7"0,0-8 2 0,-5 4 1 0,5 4-35 0,0 0-9 15,0 0 0-15,0 0 0 0,0 0 0 0,0 0 0 16,-4-8 0-16,4 8 0 0,0 0 0 0,0 0 0 16,-9 0 0-16,-1 0 0 0,10 0 28 0,-9 8 3 15,-4 4 1-15,-1 0 0 0,0 4 19 0,-4 4 4 16,0 5 1-16,-5 3 0 0,5 4-4 0,-5 1 0 16,0-1 0-16,1 9 0 0,3-9-24 0,6 4-4 0,-1-3-2 15,0 3 0-15,1-3-22 0,4-5 0 16,0 0-10-16,-1-3-624 0,1-1-125 15</inkml:trace>
          <inkml:trace contextRef="#ctx0" brushRef="#br0" timeOffset="-1411.8869">6783 323 979 0,'0'0'87'0,"0"0"-70"0,0 0-17 0,0 0 0 16,0 0 183-16,0 0 33 0,0 0 6 0,0 0 2 16,0 0-120-16,4 12-23 0,-4 1-5 0,0 7 0 15,5 8-16-15,-1 4-4 0,-4 1 0 0,5 7 0 16,-5-3-46-16,0 3-10 0,-5-3 0 0,-4 3 0 15,5 1-27-15,-5-9-2 16,-10 4-1-16,1-3 0 0,-9-1-178 0,4-8-36 0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0:37.70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B2A2102-4736-4542-B5C4-1E1F18E4357A}" emma:medium="tactile" emma:mode="ink">
          <msink:context xmlns:msink="http://schemas.microsoft.com/ink/2010/main" type="writingRegion" rotatedBoundingBox="1346,673 31673,-939 32572,15974 2245,17587"/>
        </emma:interpretation>
      </emma:emma>
    </inkml:annotationXML>
    <inkml:traceGroup>
      <inkml:annotationXML>
        <emma:emma xmlns:emma="http://www.w3.org/2003/04/emma" version="1.0">
          <emma:interpretation id="{F2BB2B62-0AE6-43C8-AF40-44AC0CA0FD8E}" emma:medium="tactile" emma:mode="ink">
            <msink:context xmlns:msink="http://schemas.microsoft.com/ink/2010/main" type="paragraph" rotatedBoundingBox="1363,587 12998,261 13038,1705 1403,20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586528-0E20-4C40-A9F5-86A4FECEEED1}" emma:medium="tactile" emma:mode="ink">
              <msink:context xmlns:msink="http://schemas.microsoft.com/ink/2010/main" type="line" rotatedBoundingBox="1363,587 12998,261 13038,1705 1403,2031"/>
            </emma:interpretation>
          </emma:emma>
        </inkml:annotationXML>
        <inkml:traceGroup>
          <inkml:annotationXML>
            <emma:emma xmlns:emma="http://www.w3.org/2003/04/emma" version="1.0">
              <emma:interpretation id="{80334488-65D1-4456-9455-FAE609F2FE9F}" emma:medium="tactile" emma:mode="ink">
                <msink:context xmlns:msink="http://schemas.microsoft.com/ink/2010/main" type="inkWord" rotatedBoundingBox="1363,587 7273,422 7313,1865 1403,203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3495 86 518 0,'0'0'46'0,"0"0"-37"0,0 0-9 0,0 0 0 15,-9-4 84-15,9 4 16 0,0 0 2 0,-5-4 1 16,1 0-9-16,4 4-2 0,4 0 0 0,-4 0 0 16,0-12 8-16,5 4 2 0,4 0 0 0,5 0 0 0,-5-4-27 0,9 4-6 15,0-9-1-15,10 5 0 0,4-4-4 0,8 0-2 16,1-4 0-16,5 7 0 0,4-7-37 0,5 4-7 15,-1 0-2-15,1 8 0 16,0-4-8-16,4 4-8 0,9 8 12 0,-4 4-12 0,-5 0 10 0,5 8-10 16,0 0 8-16,-1 4-8 0,-4 4-13 0,-4-3-8 15,-5-1-2-15,-4 4 0 16,-1-12-17-16,-4 4-4 0,-14-4-1 0,1 0 0 16,-1 5-22-16,-9-13-4 0,-4 4-1 0,-5 0 0 15,-9-4-51-15,0 0-10 0,0 0-3 0</inkml:trace>
          <inkml:trace contextRef="#ctx0" brushRef="#br0" timeOffset="438.0846">3750 1272 1191 0,'-27'0'52'0,"18"-8"12"0,4 4-51 0,-4 4-13 16,0 0 0-16,-5 4 0 0,1-4 60 0,3 8 10 15,10-8 2-15,0 0 0 0,-4 4-48 0,4 0-10 16,0-4-2-16,0 0 0 0,9 12-12 0,5-12 0 16,-1 0 0-16,6 0 0 0,8 0 9 0,0 0 6 15,-4-12 1-15,9 4 0 0,0 8 19 0,0-8 4 16,-1 4 1-16,6 0 0 0,-1 0 2 0,5 4 1 15,-4 0 0-15,8 0 0 0,1 0-26 0,4 0-5 16,4 0 0-16,6 0-1 0,-6 4-11 0,1 0-16 16,-5 0 4-16,5 4-814 0</inkml:trace>
          <inkml:trace contextRef="#ctx0" brushRef="#br0" timeOffset="-417.0027">3982 94 1036 0,'-13'-12'92'0,"8"8"-73"0,1-8-19 0,-1 0 0 16,-4 0 104-16,4 4 16 0,1-8 4 0,-1 12 1 15,5-13 6-15,-4 9 1 0,4 8 0 0,0 0 0 16,0 0-79-16,0 0-15 0,0 0-3 0,0 0-1 16,9 12-26-16,-5 9-8 0,1 3 0 0,-1 4 0 0,1 1 12 15,0 11-12-15,-1 9 12 0,1 3-12 0,4 1 16 16,-5 12-3-16,5 3-1 0,-4 9 0 0,4-8-2 0,-4 0-1 15,-1 0 0-15,1-1 0 0,-1-7 6 0,1 0 1 16,-5 0 0-16,0-1 0 16,0-3-58-16,-9-17-11 0,0 5-3 0,0-1 0 15,-5-15-113-15,0 3-23 0,1-12-5 0</inkml:trace>
          <inkml:trace contextRef="#ctx0" brushRef="#br0" timeOffset="-2207.4146">1023 127 172 0,'0'0'16'0,"0"0"-16"0,0 0 0 0,-9-4 0 16,0 0 202-16,4 0 38 0,-8-8 7 0,3 7 1 16,1 1-115-16,0-8-23 0,5 4-5 0,-5 0-1 0,-1 4-46 15,6-4-10-15,-5 8-1 0,0-12-1 0,0 8-37 16,4 0-9-16,-9 4 0 0,5-12 0 0,0 8 0 0,-4 0 12 16,-1 4-12-16,-4-9 12 0,4 5 3 0,-4 4 1 15,0 0 0-15,-5 13 0 0,0-13-16 0,0 8 0 16,0 4 8-16,-4-8-8 0,0 12 0 0,-5-8 0 15,0 8 0-15,0 0 0 0,0 5 0 0,-4-5 8 16,0 0-8-16,-5 8 0 0,0-3 23 0,0 3-2 16,4 4 0-16,1-8 0 0,-1 5 0 0,5 7 0 15,5 0 0-15,0 1 0 0,4 7 3 0,0 5 0 16,5 7 0-16,4-3 0 0,1 4 5 0,4-1 2 16,4 1 0-16,1-1 0 0,4-3-23 0,4-4-8 15,10-1 0-15,-1-4 9 0,6 1-9 0,-1-5 0 16,9 1 0-16,0-1 0 0,5-3-14 0,5-1-5 15,-1-8-1-15,1 1 0 16,4-5-118-16,-5-8-24 0,5-8-5 0</inkml:trace>
          <inkml:trace contextRef="#ctx0" brushRef="#br0" timeOffset="-1147.5969">1278 511 1350 0,'0'-16'60'0,"-5"12"12"0,1-4-58 0,4 0-14 0,0-4 0 0,0 0 0 0,0 3 95 16,4-3 16-16,1 4 3 0,-1 0 1 0,1-4-61 15,0 8-12-15,-1 0-2 0,5-4-1 0,-4 4-30 0,-5 4-9 16,0 0 0-16,0 0 0 16,0 0 0-16,0 0 0 0,0 0 0 0,0 16 0 0,0 0 0 0,-5-4 0 15,-4 9 0-15,0 3 0 0,-5-4 0 0,1 12-9 16,-1-7 9-16,0 7 0 0,-4 0-11 0,5-3 11 15,-10 3-13-15,5 1 5 0,-5-1-12 0,0 4-3 16,0-3 0-16,-4 3 0 0,4-3 15 0,-4 3 8 16,0-8-10-16,8 5 10 0,1-5 0 0,4-8 18 15,1 4-2-15,4-3-1 0,4-5 2 0,1 4 1 16,4-12 0-16,4 4 0 0,10-8-6 0,-5 0 0 16,-9-4-1-16,14 5 0 0,8-10-3 0,-3 1 0 15,-1 0 0-15,0-16 0 0,0 4 0 0,5-8-8 16,-5-1 12-16,5-3-4 0,-5 0-8 0,5-9 0 15,-5 5 9-15,5-9-9 0,0 5 8 0,-10 4-8 16,5-17 8-16,1 9-8 0,-6-1 0 0,1 1 0 16,0 3 0-16,-5 5 0 0,4 12 0 0,-3-1 9 0,-1 9-9 0,0 4 0 15,0 8 17-15,-5 4-3 0,1 12-1 0,0-3 0 16,4 15-13-16,-5-4 0 0,1 21 0 0,-5-5 0 16,0 1 0-16,4-1 0 0,1 9 8 0,-1-9-8 15,-4-3 0-15,5-1 0 0,0 0 0 0,-1-3 0 16,1-9 9-16,4 0-9 0,-5-3 8 0,1-1-8 15,4-4 0-15,-5-4 8 0,6-4-8 0,-1-4 0 16,4-4 0-16,1 0 8 0,-5-4-8 0,5 0 0 16,4 0 0-16,-4-12 0 0,4-4 0 0,-4 4 0 0,4-5 0 15,-5-3 0-15,6-4 0 0,-1 3 0 16,0-11 0-16,14 0 8 0,-14-1-8 0,9-3 8 0,5-1 2 16,-4-3 0-16,8-1 0 0,0 5 0 0,1-5 10 15,-1 5 1-15,-4 3 1 0,5 9 0 0,-6 0-9 0,1 7-1 16,-4 9-1-16,-1 4 0 0,-4 0-11 0,-5 8 8 15,0 8-8-15,0-8 8 0,-9 8-8 0,-4 8 12 16,4 1-12-16,-9 3 12 0,5 8-4 0,-10-4 0 16,5 5 0-16,-9 3 0 0,0 1-8 0,-5-1 0 15,-4-4 0-15,0 5 0 0,4-5 11 0,-9 0-3 16,1 5-8-16,3-13 12 0,-3 0-12 0,3 0 0 16,-3-3 8-16,-1-5-8 0,0 0 0 0,5-4 0 15,-5-8 0-15,5 4 0 0,0-4 8 0,4 0-8 16,0-4 0-16,-4 4 0 0,14 0 0 0,-15 0 0 15,15-8 0-15,-5 8 0 0,9 0 0 0,0 0 0 0,0 0 0 16,0 0 0-16,0 0 0 0,0 0 0 16,0 0 0-16,0 8-10 0,9 4 10 0,-9-12 0 0,14 8 0 15,-5-4 0-15,4 0 0 0,1 0 0 0,4 4 0 16,0-8 0-16,1 0 0 0,3 0-10 0,1-8 10 0,4 4 0 16,1 4 0-16,8-4 0 0,1 4 8 0,-1-4-8 15,5 4 0-15,0 0 0 0,0 0 0 0,0 0 0 16,-5-12 0-16,1 4 8 0,-1 0-8 0,-4-4 0 15,-5 0 0-15,1-1 0 0,4-3 8 0,-10 0-8 16,6-4 0-16,-6-4 8 0,1 3-8 0,0-3 0 16,0 0 8-16,0-5-8 0,-5-3 0 0,0 4 9 15,5-13-9-15,-5 13 0 0,-4-13 9 0,-5 9-9 16,0-4 21-16,-9 3 0 0,0 5 0 0,-5 0 0 0,1 7-21 0,-5 1 0 16,-1 8 0-16,-3-4 0 0,-5 8-9 0,4 0 0 15,-4 8 0-15,0 4 0 0,-5 4 9 0,0 12 8 16,5-12-8-16,0 16 11 0,-5 5-11 0,5 11 0 15,-1-7 0-15,6 7 0 0,-1 0 0 0,5 1 8 16,0 3-8-16,4-3 0 0,10-1 12 0,-5-7-2 16,4 3-1-16,5-7 0 0,1 3-9 0,3-4 0 15,1 1 9-15,4 3-9 0,-4-12 0 0,4 0 0 16,5 1 0-16,-5-9 0 16,5 4-143-16,0 0-33 0</inkml:trace>
          <inkml:trace contextRef="#ctx0" brushRef="#br0" timeOffset="1226.884">4551-67 748 0,'-9'0'33'0,"9"0"7"0,0 0-32 0,0 0-8 16,0 0 0-16,0 0 0 0,0 0 55 0,0 0 9 15,0 0 1-15,0 0 1 0,0 0-10 0,0 0-3 16,0 0 0-16,0 0 0 0,0 0 0 0,0 0 0 16,0 0 0-16,0 0 0 0,0 0-8 0,0 0-1 15,9 12-1-15,1 8 0 0,-1 0-17 0,0 9-3 16,-5 3-1-16,-4 8 0 0,0 9-11 0,0 8-3 15,0 3 0-15,-4 5 0 0,4 12 22 0,0-4 4 16,0 4 1-16,0-9 0 0,0 1-4 0,4 0-1 16,-4-8 0-16,5-5 0 0,-5-3-17 0,0 0-3 15,0-5-1-15,0 1 0 0,-5-9-9 0,1-3-12 16,-5-5 2-16,0 0 1 16,-1-7-122-16,1-1-24 0</inkml:trace>
          <inkml:trace contextRef="#ctx0" brushRef="#br0" timeOffset="1921.9521">5726 855 1926 0,'0'0'42'0,"0"0"9"0,0 0 1 0,0 0 3 0,0 0-44 0,0 0-11 15,0 0 0-15,0 0 0 0,0 0 47 0,0 0 7 16,0 12 2-16,9-3 0 0,0-5-45 0,0 4-11 15,-9-8 0-15,9 8 0 16,1 8-126-16,-6-12-27 0,10 16-6 0,-14-20-1 0</inkml:trace>
          <inkml:trace contextRef="#ctx0" brushRef="#br0" timeOffset="1743.6778">5744 527 1864 0,'-13'-16'83'0,"13"16"17"0,0 0-80 0,0-8-20 0,0-8 0 0,4 12 0 16,5-8 64-16,5 4 8 0,-5-4 3 0,5 8 0 16,-1-5-24-16,1 1-5 0,0 4-1 0,4 0 0 15,-18 4-33-15,14 0-12 0,-5 0 9 0,-9 0-9 16,13 4 0-16,-13-4 0 0,9 12-9 0,0 5 9 16,-4-1-160-16,0 4-24 0</inkml:trace>
        </inkml:traceGroup>
        <inkml:traceGroup>
          <inkml:annotationXML>
            <emma:emma xmlns:emma="http://www.w3.org/2003/04/emma" version="1.0">
              <emma:interpretation id="{4CA269C9-4CCF-423A-BA91-B8B95608E73C}" emma:medium="tactile" emma:mode="ink">
                <msink:context xmlns:msink="http://schemas.microsoft.com/ink/2010/main" type="inkWord" rotatedBoundingBox="9068,733 13008,623 13031,1470 9091,1580"/>
              </emma:interpretation>
              <emma:one-of disjunction-type="recognition" id="oneOf1">
                <emma:interpretation id="interp1" emma:lang="" emma:confidence="0">
                  <emma:literal>=2</emma:literal>
                </emma:interpretation>
                <emma:interpretation id="interp2" emma:lang="" emma:confidence="0">
                  <emma:literal>= 2</emma:literal>
                </emma:interpretation>
                <emma:interpretation id="interp3" emma:lang="" emma:confidence="0">
                  <emma:literal>_ 2</emma:literal>
                </emma:interpretation>
                <emma:interpretation id="interp4" emma:lang="" emma:confidence="0">
                  <emma:literal>=</emma:literal>
                </emma:interpretation>
                <emma:interpretation id="interp5" emma:lang="" emma:confidence="0">
                  <emma:literal>I 2</emma:literal>
                </emma:interpretation>
              </emma:one-of>
            </emma:emma>
          </inkml:annotationXML>
          <inkml:trace contextRef="#ctx0" brushRef="#br0" timeOffset="3713.5171">9277 264 1440 0,'5'-12'128'0,"-1"4"-103"0,1-4-25 0,-1 4 0 16,1-4 92-16,4 8 14 0,0 0 2 0,0-4 1 16,0 4-48-16,1 4-9 0,3 0-3 0,1 0 0 15,4 12-38-15,0-8-11 0,5 4 0 0,0 4 0 16,4 4 0-16,0-8 0 0,-4 4 0 0,5 5 0 15,3-5 0-15,-3 8 0 0,4-12 0 0,-1 4 0 16,1-8 0-16,0 0 9 0,5-4-9 0,-1 0 0 16,0 0-16-16,1-4-9 0,-1 0-3 0,1 4 0 15,-1-12-45-15,-4 4-10 0,-5-4-1 16,1 0-435-16,-6 0-86 0</inkml:trace>
          <inkml:trace contextRef="#ctx0" brushRef="#br0" timeOffset="4010.6133">9405 681 946 0,'0'0'42'0,"0"0"9"0,0 0-41 0,0 0-10 0,0 0 0 0,0 0 0 16,0 0 140-16,0 0 25 0,4-8 6 0,5-4 1 16,-4 4-68-16,9 8-12 0,-1-12-4 0,1 4 0 15,4 0-27-15,5 4-5 0,-5 0-2 0,5-1 0 16,4 10-38-16,0-1-7 0,5 0-1 0,0 4-8 16,0-4 0-16,5 4-9 0,-1 0-1 0,0-4 0 15,5 4-142 1,0 0-29-16,46 12-6 0,-28-12-1 0</inkml:trace>
          <inkml:trace contextRef="#ctx0" brushRef="#br0" timeOffset="3431.9225">7761 527 518 0,'-14'-16'46'0,"10"8"-37"16,-5-4-9-16,4 4 0 0,-4-4 97 0,0 4 18 16,0-8 3-16,4-1 1 0,-4 5 1 0,9 0 1 15,0 0 0-15,0-4 0 0,9 4-54 0,1-1-11 16,8 1-3-16,-5 4 0 0,6-4-37 0,3 4-8 16,-3-8-8-16,3 8 11 0,6 0-11 0,-10 0 0 15,0 8 0-15,0 0 0 0,5 0 0 0,-5 8 0 16,-9 4 0-16,5 0 0 0,0 4 13 0,-5 8 1 15,-5 5 0-15,1 3 0 0,-5 0 21 0,0 13 4 16,0-5 1-16,0 1 0 0,0 7-14 0,0-7-2 0,0-1-1 16,0 1 0-16,-5-1-15 0,5-3-8 0,-4-5 10 15,4-8-10-15,-5 1 13 0,1-5-3 0,4-8-1 0,-5 0 0 16,5-12 12-16,0 0 3 0,0 0 0 0,-4 8 0 16,4-8-4-16,0 0-1 0,0 0 0 0,0 0 0 15,0 0 0-15,0 0 0 0,4-8 0 0,5-4 0 16,0 0-7-16,0-12-2 0,1-5 0 0,3 1 0 15,5 0-10-15,-4-13 8 0,4-7-8 0,1 7 8 16,-1-15-8-16,0 3-17 0,5-8 4 0,4 0 1 16,-4 5-4-16,4 3-1 0,-4 5 0 0,4 7 0 15,0 1 9-15,1-1 8 0,-1 17-12 0,-4 4 12 16,0 4 0-16,-5 11 12 0,5 5 0 0,-1 17 0 0,-3-5 0 16,-1 12 0-16,-5 8 0 0,1-7 0 0,0 11 13 0,-10 1 3 15,5 3 0-15,-4 1 0 0,0-1-28 0,-5 5 0 16,0-1-9-16,0 1 9 0,0-1 0 0,-5-3 0 15,0-1 0-15,5 0 9 0,-4-3-21 0,-1-5-4 16,5 5 0-16,-4-1-642 16,-5-3-128-16</inkml:trace>
          <inkml:trace contextRef="#ctx0" brushRef="#br0" timeOffset="4567.5387">11094 183 806 0,'9'-12'72'0,"-5"4"-58"0,-4-4-14 0,5 0 0 16,4 0 170-16,0 0 31 0,5 0 7 0,0-5 0 15,-1 5-94-15,5 0-19 0,5 4-4 0,0-4-1 16,4 4-40-16,1-4-8 0,8 4-2 0,-4-1 0 16,0 5-32-16,-5 4-8 0,5 0 0 0,-5 0 0 15,1 0-12-15,-6 4-5 0,-3 5-1 0,-1-5 0 16,-5 4 29-16,1 0 5 0,-5 4 2 0,0 0 0 15,0 4 5-15,-4 4 1 0,-5 1 0 0,0 3 0 16,0 0-12-16,-5 5-3 0,-4 3 0 0,-4 8 0 16,-1-7-9-16,-4 3 10 0,-5-3-10 0,0 3 10 15,-4 0-10-15,0 1 0 0,-5-5 9 0,4 5-9 16,1-13 23-16,4 4 0 0,1 1 0 0,-1-9 0 0,9 0-11 16,0 0-1-16,1-4-1 0,4 1 0 0,4-5-1 15,1 0 0-15,-1-4 0 0,5-8 0 0,0 0-1 0,0 12 0 16,5-4 0-16,-1-4 0 0,10 4-8 0,-1-8 0 15,6 4 9-15,3-4-9 0,1-4 0 0,9 4 8 16,-5-8-8-16,5 4 0 16,0 4-94-16,0-4-23 0,0 0-5 0,0 4-810 15</inkml:trace>
        </inkml:traceGroup>
      </inkml:traceGroup>
    </inkml:traceGroup>
    <inkml:traceGroup>
      <inkml:annotationXML>
        <emma:emma xmlns:emma="http://www.w3.org/2003/04/emma" version="1.0">
          <emma:interpretation id="{34CAA985-B8EE-4C62-940E-49F4B5D69726}" emma:medium="tactile" emma:mode="ink">
            <msink:context xmlns:msink="http://schemas.microsoft.com/ink/2010/main" type="paragraph" rotatedBoundingBox="2842,2576 17818,1677 17925,3455 2949,43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36B03A9-4FF4-42C3-8FB9-C3777BCDF00E}" emma:medium="tactile" emma:mode="ink">
              <msink:context xmlns:msink="http://schemas.microsoft.com/ink/2010/main" type="line" rotatedBoundingBox="2842,2576 17818,1677 17925,3455 2949,4355"/>
            </emma:interpretation>
          </emma:emma>
        </inkml:annotationXML>
        <inkml:traceGroup>
          <inkml:annotationXML>
            <emma:emma xmlns:emma="http://www.w3.org/2003/04/emma" version="1.0">
              <emma:interpretation id="{D2DCE3C7-8841-4F14-B673-E6CB9A1D028E}" emma:medium="tactile" emma:mode="ink">
                <msink:context xmlns:msink="http://schemas.microsoft.com/ink/2010/main" type="inkWord" rotatedBoundingBox="2858,2838 5916,2655 6001,4070 2943,4254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717.0595">2867 2308 1162 0,'0'0'52'0,"-5"-8"10"0,5-4-50 0,0 4-12 0,0-12 0 0,0 7 0 15,5 1 65-15,4 0 11 0,0 0 1 0,0 4 1 16,5-4-13-16,-10 8-2 0,5 0-1 0,1 0 0 16,8 4-38-16,-9 8-7 0,-9-8-1 0,4 12-1 15,1 8 4-15,0 8 1 16,-5 13 0-16,0 3 0 0,0 9-11 0,-5 12-1 0,5 12-8 0,-9 0 12 15,4 8 10-15,1 0 2 0,4 4 0 16,0-8 0-16,0 3-9 0,-5-11-2 0,5 4 0 0,0-12 0 16,9-8 7-16,-9-5 0 0,-9-11 1 0,5-1 0 15,4-3-10-15,0-13-3 0,-5 0 0 0,5-8 0 16,5-8 21-16,-5-8 4 0,0 0 1 0,0 0 0 16,0 0 7-16,-9-8 2 0,4-8 0 0,5-4 0 15,0 0-26-15,5-13-5 0,-5 1 0 0,0-4-1 16,0-5-11-16,4 1 0 0,5-5 0 0,0 5 0 15,0 7 12-15,5-7 0 0,0 7 0 0,-1 9 0 16,1 8-12-16,0 4 0 0,-1 4 0 0,-3 4 0 16,3 12-14-16,1 0 2 0,-1 4 0 0,1 4 0 0,0 8 12 0,-1 1 0 15,-3-1 9-15,8 4-9 16,-5-3-66-16,1 7-19 0,4 0-4 0</inkml:trace>
          <inkml:trace contextRef="#ctx0" brushRef="#br0" timeOffset="19386.1034">3618 3105 403 0,'14'-20'36'0,"-10"8"-36"16,-4 4 0-16,0-8 0 0,0 0 214 0,5 3 36 16,-1-3 7-16,-4 4 2 0,-4 0-106 0,4 0-21 0,9 4-4 0,-9 0 0 15,0 8-51-15,0 0-9 0,0 0-3 16,0 0 0-16,0 0-45 0,0 0-10 0,-5 8-2 15,-4 4 0-15,0 0-8 0,0 12 0 0,-9 1 0 0,9 3 0 16,0 0 0-16,0 1 0 0,-5 3 0 0,5 4 0 16,-5 1 0-16,5 3-11 0,0-3 3 0,4-5 0 31,1 0-35-31,-1-3-6 0,10-9-2 0,-1-4 0 0,-4-4 12 16,0-12 3-16,14 4 0 0,-5-8 0 0,5-4 21 0,-1 0 5 0,1-12 1 0,0 0 0 15,4-5 32-15,-4-3 6 0,-5 0 2 0,9-5 0 16,0-3 4-16,0 4 1 0,-4-1 0 0,-5 5 0 15,0-1-4-15,0 5-1 0,0 8 0 0,1 8 0 16,-10 8 0-16,0 0 0 0,0 0 0 0,0 0 0 0,0 16-15 16,4 4-4-16,5 1 0 0,-4 3 0 0,-1 8-3 0,5-7-1 15,-4-1 0-15,4 0 0 0,0 0-8 0,0-3 0 16,5-5 0-16,-5 0 8 0,0-8-8 0,5 0 0 16,-14-8 0-16,13 8 0 0,1-8 0 0,0 0-11 15,4-4 3-15,-4-4 0 0,-1-4 8 0,6-4-12 16,-1-4 12-16,0 3-12 0,-4-3 12 0,4-4-10 15,0 0 10-15,0-5-10 0,0 1 10 0,1-4-12 16,-6-1 12-16,1-3-12 0,4-1 12 0,-4-3 0 16,-5-5 0-16,0 1-8 0,9-1 8 0,-9 1 0 15,0-9 0-15,1 5 0 0,-6-9 11 0,1 4-3 16,4-3 0-16,-9 3 0 0,0-4-8 0,0 5 10 16,0 3-10-16,-5 1 10 0,1-1 9 0,-1 9 1 15,-4 11 1-15,4-7 0 0,5 12-13 0,0 3-8 16,0 5 10-16,0 8-10 0,0 8 0 0,0 0 8 15,0 12-8-15,5 8 0 0,-10 9 0 0,5 3 8 0,10 13-8 16,-6 7 0-16,-4 5 23 0,0 0-2 0,0-1 0 16,5 5 0-16,-1 4 10 0,1 4 1 0,-1-13 1 0,5 5 0 15,5-4-21-15,-5-1-12 0,0-3 12 0,0-5-12 16,5-3 0-16,-5-5 0 0,0-3-10 0,0-5 10 16,-4-8-124-16,4 1-18 15,0-9-3-15,-4 0-1 0,-1-4-46 0,5 0-10 16,5-8-2-16,0-4-252 0,-1 0-52 0</inkml:trace>
          <inkml:trace contextRef="#ctx0" brushRef="#br0" timeOffset="18241.2726">1510 2887 932 0,'5'-33'41'0,"-5"25"9"0,4-4-40 0,-4 0-10 16,5 0 0-16,-5 0 0 0,-5 0 68 0,10 0 11 0,-1-1 2 0,-4 1 1 15,5 0-36-15,-1 4-7 0,-4-8-2 0,5 4 0 16,4 0-13-16,-9-1-2 0,0 5-1 0,5 0 0 15,-1 0 11-15,-4 0 1 0,0 8 1 16,5-8 0-16,-5 0-34 0,9 4 0 0,-9 4 0 0,0-8 0 16,4-4 0-16,1 8 0 0,-5 4 0 0,5-13 0 15,-1 5 20-15,-4 8 3 0,5-8 1 0,-1 4 0 16,5-4 0-16,-9 8 1 0,0 0 0 0,0 0 0 16,0 0-13-16,9 0-4 0,0 8 0 0,5 4 0 15,-5 9-8-15,5 7 0 0,0 8 0 0,-1 5 0 16,1 7 8-16,0 9-8 0,-1 0 12 0,1 11-4 15,0-3 2-15,-1 0 0 0,1 4 0 0,-1 0 0 0,-3-9-1 16,3-3 0-16,1-5 0 0,-5-7 0 0,5-5 7 16,-14-7 2-16,9-9 0 0,-5 0 0 0,1-7 10 0,-1-5 1 15,-4 0 1-15,0-12 0 0,0 0-10 0,0 0-3 16,0 0 0-16,10-8 0 0,-6-4 2 0,5-5 0 16,-4-3 0-16,-1 0 0 0,5-4-11 0,5-9-8 15,-14 1 9-15,5-4-9 0,-1-5 8 0,-4 1-8 16,5-1 0-16,-5 5 9 0,9-5-9 0,-5 5-16 15,1-1 4-15,4 5 1 0,-4 0 11 0,4 3 0 16,4 1 0-16,-4 8 8 0,1 0-8 0,3 7 0 16,-4 5 0-16,0 4-8 0,5 0 0 0,0 8 0 15,-5 4 0-15,9 0 0 0,0 9 8 0,1-1-10 16,-6 4 10-16,5 4-10 0,1 1 10 0,-6 3 0 16,1-4 0-16,0 0 0 0,-10 5 0 0,5-5 0 15,0-4 0-15,0 1 0 0,-4-1 0 0,-5-4 0 16,5-4 8-16,-1-4-8 0,-4-8 14 0,5 12-2 15,-5-12 0-15,0 0 0 0,13 0-12 0,1 0 11 0,-9-8-11 16,8 0 10-16,5-4-10 0,1 0 10 0,-6-4-10 0,5-5 10 16,-4 1-10-16,4-12 0 0,-4 4 0 0,0-5 8 15,4 5-8-15,-9-1 0 0,5 1 9 0,-1 0-9 16,-4 4 0-16,5-1 8 0,-5 1-8 0,0 4 0 16,0 4-71-1,0-1-18-15,-4 13-4 0</inkml:trace>
          <inkml:trace contextRef="#ctx0" brushRef="#br0" timeOffset="19716.9718">4028 2608 748 0,'-18'-4'67'0,"18"4"-54"16,0 0-13-16,0 0 0 0,0 0 134 0,0-4 24 0,0 4 5 0,0-17 1 15,9 5-20-15,0 0-3 0,0 4-1 0,0-4 0 16,14 0-56-16,0 0-12 0,-1 3-3 0,6-3 0 16,8 4-39-16,0 4-8 0,5-4-2 0,5 8 0 15,4 0-20-15,0 4 0 0,5 4 0 0,-1 0-641 16,-8 4-126-16</inkml:trace>
        </inkml:traceGroup>
        <inkml:traceGroup>
          <inkml:annotationXML>
            <emma:emma xmlns:emma="http://www.w3.org/2003/04/emma" version="1.0">
              <emma:interpretation id="{4F7313C4-9E89-41D3-9B23-E0F394CC646C}" emma:medium="tactile" emma:mode="ink">
                <msink:context xmlns:msink="http://schemas.microsoft.com/ink/2010/main" type="inkWord" rotatedBoundingBox="7039,2518 7920,2465 7994,3687 7112,3740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718.4986">6113 1980 1440 0,'-9'-32'64'0,"9"20"12"0,-5-8-60 0,5 3-16 15,-4 1 0-15,4 4 0 0,-5 4 130 0,5 8 23 16,0 0 5-16,0 0-958 0</inkml:trace>
          <inkml:trace contextRef="#ctx0" brushRef="#br0" timeOffset="20585.0165">5872 2640 691 0,'0'0'61'0,"-5"-8"-49"0,-8 0-12 0,-1 4 0 0,0 0 120 0,1 0 22 15,3 8 4-15,-3 0 1 0,-1 8-67 0,0 4-12 16,5 0-4-16,0 9 0 0,0 3-28 0,5 4-7 16,-1 1-1-16,0-1 0 0,1 4-3 0,4-3-1 15,0-1 0-15,0 1 0 0,0-5-14 0,0-4-10 16,4 4 12-16,1-15-12 0,0 7 21 0,-1-4-2 16,1-4-1-16,4 0 0 0,0-8 1 0,-5 0 0 15,6-4 0-15,3-4 0 0,5 0-4 0,-4-4-1 16,4-8 0-16,10-4 0 0,-6 0-1 0,10-9 0 15,0 1 0-15,0 4 0 0,0-5-13 0,0 1 9 16,-5 0-9-16,5 3 8 0,-5-3 2 0,-4 0 0 16,4 3 0-16,-4-3 0 0,0 0 16 0,0-1 3 0,-1 5 1 15,1-4 0-15,4 4-8 0,-4 3-2 0,5 5 0 0,-6 4 0 16,-8 4-9-16,9 0-3 0,-1 8 0 16,-3 8 0-16,3-4-8 0,1 12 0 0,0 0 0 0,-9 5 0 15,-1 3 9-15,-4 0-9 0,-4 0 10 0,-5 1-10 16,-5 3 20-16,-4-4-1 0,-4 9-1 0,-6-5 0 15,-3 4 6-15,-1 1 2 0,-4-13 0 0,4 4 0 16,-4 1-12-16,-5-1-2 0,4-8-1 0,1 0 0 16,0-4-3-16,-5 0-8 0,0-3 12 0,5-1-4 15,-1-8-8-15,1 4-16 0,4-4 4 0,-4-4-1041 16</inkml:trace>
        </inkml:traceGroup>
        <inkml:traceGroup>
          <inkml:annotationXML>
            <emma:emma xmlns:emma="http://www.w3.org/2003/04/emma" version="1.0">
              <emma:interpretation id="{4FDAE241-25E2-4356-A2C6-ADAB2232EBA6}" emma:medium="tactile" emma:mode="ink">
                <msink:context xmlns:msink="http://schemas.microsoft.com/ink/2010/main" type="inkWord" rotatedBoundingBox="10060,2143 14359,1884 14465,3663 10167,3921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348.5513">10302 2470 460 0,'0'0'41'0,"0"0"-33"16,0 0-8-16,0 0 0 0,-9 0 179 0,-1 4 33 16,-3 0 8-16,4 8 0 0,0 4-86 0,4 5-18 15,0 3-3-15,1 4-1 0,-1-7-42 0,5 11-9 16,5-4-1-16,-1 5-1 0,6-5-14 0,-1 4-2 16,0-7-1-16,4 3 0 0,1-8-16 0,0 0-3 15,4-3-1-15,0-1 0 0,-4-12 2 0,4 0 0 16,0-4 0-16,-4 0 0 0,4-4 5 0,0 0 2 15,1-16 0-15,-6 3 0 0,1 1 1 0,0-4 1 16,4-4 0-16,-5-5 0 0,6-3-7 0,-6 0-2 16,1-1 0-16,0-3 0 0,8 3-24 0,-3 1 0 15,3 4-14-15,1-1 5 16,0 1-40-16,0 8-8 0,-1-9-2 0,-3 13-639 0,-1 8-128 16</inkml:trace>
          <inkml:trace contextRef="#ctx0" brushRef="#br0" timeOffset="22724.2845">10912 2486 1036 0,'0'0'92'16,"9"-4"-73"-16,4-4-19 0,1 0 0 16,0 0 139-16,-1 0 24 0,1 0 5 0,4 8 0 0,-4 0-65 0,4 8-14 15,0-8-2-15,1 8-1 16,-1 0-37-16,0 4-7 0,-4 4-2 0,-1 5 0 0,1-5-16 0,0 4-3 15,-10 0-1-15,1 9 0 0,-1-13-9 0,1 12-3 16,-5-8 0-16,-5 5 0 0,1-5-8 0,-1 0 0 16,1 0 0-16,4-12 8 0,-5 4 4 0,5-12 1 15,-4 9 0-15,4-9 0 0,0 0-25 0,0 0-6 16,0 0-1-16,0 0 0 0,0-13 19 0,9 1 0 16,-5-12 0-16,1 4 0 0,4-4 0 0,0-5 0 15,5-3 0-15,-1 8 0 0,1-9 17 0,4 5 7 16,-4-1 2-16,-1 13 0 0,1-4 26 0,4 8 4 15,-4 4 2-15,0 4 0 0,-1 4-30 0,6 4-7 16,-6 8-1-16,1 0 0 0,-5 8-12 0,5 5-8 16,-5 3 8-16,4 4-8 0,1 1 11 0,0-1-3 15,-1 5 0-15,-4-5 0 0,5 4-21 0,0 1-5 16,-1-1-1-16,-3-3-741 0,3-1-148 16</inkml:trace>
          <inkml:trace contextRef="#ctx0" brushRef="#br0" timeOffset="21680.719">8877 1891 1587 0,'-19'-20'70'0,"15"20"15"0,4 0-68 0,-5-12-17 16,1 4 0-16,4 8 0 0,0 0 41 0,0 0 5 15,0 12 1-15,4 4 0 0,1 4-34 0,-1 5-13 16,5 7 11-16,1 4-11 0,-6 9 21 0,5 4-1 15,0 15-1-15,-4-3 0 0,-1 12 9 0,1 4 1 16,-5 12 1-16,0-4 0 0,0 4-4 0,-5-8-1 16,1-4 0-16,-1 0 0 0,-4-1-14 0,0-7-3 15,5-8-8-15,-6-13 12 0,-3-3-1 0,4-9-1 16,-5-3 0-16,5-9 0 0,-5-8 27 0,5 0 6 16,0-7 1-16,9-9 0 0,0 0-14 0,-4-9-2 15,-1-7-1-15,0-4 0 0,10-4-13 0,-5-9-2 16,5-7-1-16,8-5 0 0,1 1-11 0,4-13 0 15,5 1-12-15,4-5 12 0,10 4-27 0,4-4 3 16,4-3 0-16,1 11 0 0,-1 5 12 0,1 3 2 16,4 5 1-16,-5 11 0 0,-4 5 0 0,0 12 0 15,-4 8 0-15,-10 4 0 0,0 0 9 0,-4 8-10 16,0 0 10-16,-10 8-10 0,-3 8 10 0,-6 1 0 0,-8 3 0 16,-6 13 0-16,-3-9 17 0,-10 4-1 0,-4 5 0 0,-5-1 0 15,-9 1 3-15,4-1 0 0,6-3 0 0,-1-1 0 16,0-4-11-16,0 1-8 0,0-5 9 0,5-8-9 15,4 1-20 1,5-5-9-16,0 4-3 0,-1-8 0 0,6-4-147 0,-1 0-29 0</inkml:trace>
          <inkml:trace contextRef="#ctx0" brushRef="#br0" timeOffset="22020.5636">9778 2515 1382 0,'0'0'123'0,"-5"-9"-99"16,1 1-24-16,4 8 0 0,0 0 104 0,0 0 15 16,0 0 3-16,0 0 1 0,0 12-70 0,0 9-13 15,0 3-4-15,4 8 0 0,-4-3-12 0,0 11-4 16,-4 1 0-16,4 3 0 0,0-3-20 0,4 3 0 16,-4-3 0-16,0-5 0 0,0 0-9 0,5-7 0 15,-5-5 0-15,5 0 0 0,-1-3 9 0,1-9 14 16,-1-4-3-16,5 0-1 0,-4-4-10 0,9 0 0 15,-1-4 0-15,1-8 0 0,4-4 0 0,-4 0 0 16,4-1 0-16,0-11 0 0,0 0 0 0,1-4 0 16,-6-1 0-16,-4-3 0 0,-4-5 0 0,-1-3 0 15,-4 0 0-15,-9-1 0 0,-4 1 0 0,-1-1 0 0,0 5 0 16,-4 7 0-16,0 5 9 0,-5 8 0 0,0 4 0 0,1 0 0 16,-1-1-9-16,0 5 12 0,5 4-12 0,0 4 12 15,9 4-12-15,-5 0 0 0,0 5-10 0,10 3 10 31,-5 8-149-31,4 0-24 0</inkml:trace>
          <inkml:trace contextRef="#ctx0" brushRef="#br0" timeOffset="23270.6572">12637 2272 1440 0,'-4'-8'128'0,"-1"-5"-103"15,1-3-25-15,-6 4 0 0,-3 0 132 0,8 0 22 16,-4 0 4-16,5 0 1 0,-1-1-63 0,-4 5-13 15,0 4-3-15,4-4 0 0,-4 4-55 0,0 0-11 16,0 8-2-16,-5-4-1 0,1 4-11 0,-1 8 10 16,-4 5-10-16,-5 3 10 0,0 4-10 0,-4 8 0 15,0 5 0-15,-5 3 0 0,4 5 0 0,1 7 0 16,0 1-11-16,-1 0 11 0,6 3 0 0,-1-3 0 16,5 0 0-16,4-5-8 0,5-3 8 0,0-5 0 15,4 1 0-15,1-5 0 0,4-12 0 0,0 1 0 16,4-5 0-16,1-4 0 0,-1-4 0 0,6-4 0 15,-10-8 0-15,13 0 0 0,5-4 12 0,1-4-3 16,3-8 0-16,1 0 0 0,4 0-9 0,5-13 12 16,-9 1-12-16,9-5 12 0,-5-7 9 0,1-5 3 15,3-3 0-15,-3-9 0 0,-5-3-6 0,8-5-1 0,-3-4 0 0,-1 0 0 16,5-8-7-16,-9 0-2 0,-1 1 0 0,6-9 0 16,-1 0-8-16,0 0 0 0,1 0 0 0,-6 4 0 15,1 12-10-15,0-12 10 0,4 12 0 0,-4 4-9 16,0 13-7-16,-5 3-2 0,-4 13 0 0,-5 3 0 15,0 17 18-15,0 0 0 0,-4 8 0 0,-5 8 0 16,0 0 0-16,0 24 0 0,-5 5 0 0,5 7 0 16,-9 4 0-16,4 9 0 0,-8 4 0 0,-1 11 0 15,0-7 0-15,1 4 9 0,-1 8-1 0,0 3 0 16,1-7-8-16,4 8 8 0,-5 0-8 0,5-8 8 16,0-1-8-16,4 1 0 0,-4 0 0 0,0-9 0 15,4 1 0-15,1 0 0 0,-5-5 0 0,9 5-11 16,0-4-158-16,-5-5-32 0,1 41-7 15,8-32 0-15</inkml:trace>
        </inkml:traceGroup>
        <inkml:traceGroup>
          <inkml:annotationXML>
            <emma:emma xmlns:emma="http://www.w3.org/2003/04/emma" version="1.0">
              <emma:interpretation id="{8585143F-89D7-4F98-883C-5167D48946D0}" emma:medium="tactile" emma:mode="ink">
                <msink:context xmlns:msink="http://schemas.microsoft.com/ink/2010/main" type="inkWord" rotatedBoundingBox="15978,2502 17861,2389 17919,3359 16036,3472"/>
              </emma:interpretation>
              <emma:one-of disjunction-type="recognition" id="oneOf5">
                <emma:interpretation id="interp9" emma:lang="" emma:confidence="1">
                  <emma:literal>on</emma:literal>
                </emma:interpretation>
                <emma:interpretation id="interp10" emma:lang="" emma:confidence="0">
                  <emma:literal>o n</emma:literal>
                </emma:interpretation>
                <emma:interpretation id="interp11" emma:lang="" emma:confidence="0">
                  <emma:literal>On</emma:literal>
                </emma:interpretation>
                <emma:interpretation id="interp12" emma:lang="" emma:confidence="0">
                  <emma:literal>or</emma:literal>
                </emma:interpretation>
                <emma:interpretation id="interp13" emma:lang="" emma:confidence="0">
                  <emma:literal>om</emma:literal>
                </emma:interpretation>
              </emma:one-of>
            </emma:emma>
          </inkml:annotationXML>
          <inkml:trace contextRef="#ctx0" brushRef="#br0" timeOffset="23994.1917">14905 2223 1054 0,'-10'-24'47'0,"15"12"9"0,-5-4-44 0,0-5-12 16,0 1 0-16,5-4 0 0,-5 4 116 0,0-1 20 15,4-3 5-15,-4 4 1 0,0 0-65 0,-4 7-13 16,4 5-2-16,0-4-1 0,0 12-24 0,-10-4-5 16,6-4 0-16,-1 8-1 0,-4 0-12 0,-4 4-3 15,-1 8 0-15,-4 0 0 0,-1 5 10 0,-3 3 2 16,-1 4 0-16,-4 4 0 0,4 5-8 0,5 3-2 15,-5 5 0-15,9 3 0 0,1 9-9 0,3 3-1 16,1-3-8-16,5 8 12 0,4-9-12 0,4 1 0 16,5-8 0-16,5-9 0 0,-5 0 0 0,5-7 0 15,4-1 8-15,0-8-8 0,5-12 10 0,-9 0-1 16,4-4 0-16,-4-4 0 0,8-4 7 0,1-8 2 16,0-4 0-16,0 0 0 0,-1-8-3 0,15-9-1 15,-10 5 0-15,0-8 0 0,1-1-6 0,-1 1 0 16,-4-5-8-16,0-3 12 0,-5-1-12 0,0 5 0 0,0-5 0 0,-4-3 0 15,-5-1 0-15,-4 5 0 0,-1 3 0 16,-4-3 0-16,-4 3 0 0,-6 5-12 0,1 7 12 0,-4-3-10 16,-5 8 10-16,-1-1 0 0,-3 13 0 15,-6 0 0-15,10 8 0 0,-5 4 0 0,0 0 0 0,1 0 0 16,-1 12 0-16,5 0-8 0,4 5 8 0,-4 3-8 16,4 0-133-1,1 8-27-15,-1-3-4 0</inkml:trace>
          <inkml:trace contextRef="#ctx0" brushRef="#br0" timeOffset="26070.9025">15597 2021 1443 0,'18'-12'32'0,"5"4"6"0,4-13 2 0,5 1 0 0,-5 8-32 0,0 0-8 15,1 0 0-15,-6 4 0 0,-3 8 80 0,-6 4 15 16,-4 8 2-16,1 4 1 0,-6 4-63 0,1 13-13 16,-10-9-2-16,5 12-1 0,-9 1 72 0,0-1 14 15,-5 5 3-15,1-1 1 0,3 1-61 0,-3 3-13 16,4-16-3-16,4 9 0 0,1-1 0 0,-6-3 0 16,10-5 0-16,-4 0 0 0,4 1-19 0,0-9-4 15,0-4-1-15,0-4 0 0,0 0-8 0,4-4 8 16,-4-8-8-16,0 0 8 0,0 0-8 0,0 0 0 15,10-4 0-15,-6 0 0 0,5-12 8 0,0 0 0 16,0-4 0-16,1-1 0 0,-1-11-8 0,4 0 0 0,1-1 0 0,0-7 0 16,4 3 0-16,0-3 0 0,9-5 0 0,1-7 0 15,4 7 0-15,4-11 0 0,5 3 0 0,0 0 0 16,-5 9 0-16,1 7 0 0,-1 1 0 0,1 4 0 16,-6 7 0-16,1 5 0 0,-4 4 0 0,-6 8 0 15,1 4 0-15,0 4 8 0,-5 12-8 0,-4 4 8 16,-1 8-8-16,1 9 0 0,-9-5 0 0,4 9 0 15,-5 3 0-15,-4 5 0 0,0-1 0 0,-4 9 0 16,-1-9 0-16,1 13 0 0,-5 0 0 0,-1 7 0 16,1-7 0-16,-4 4 0 0,4-1 0 0,-5 1-11 15,0-8-141-15,1-5-29 0,-1-3-6 16,0-9-1-16</inkml:trace>
        </inkml:traceGroup>
      </inkml:traceGroup>
    </inkml:traceGroup>
    <inkml:traceGroup>
      <inkml:annotationXML>
        <emma:emma xmlns:emma="http://www.w3.org/2003/04/emma" version="1.0">
          <emma:interpretation id="{254F26D6-9B42-4379-9DC7-FA177557A27A}" emma:medium="tactile" emma:mode="ink">
            <msink:context xmlns:msink="http://schemas.microsoft.com/ink/2010/main" type="paragraph" rotatedBoundingBox="5486,4954 31883,3663 31981,5655 5584,694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802766E-182D-45D6-914F-5D871E458D23}" emma:medium="tactile" emma:mode="ink">
              <msink:context xmlns:msink="http://schemas.microsoft.com/ink/2010/main" type="line" rotatedBoundingBox="5486,4954 31883,3663 31981,5655 5584,6947"/>
            </emma:interpretation>
          </emma:emma>
        </inkml:annotationXML>
        <inkml:traceGroup>
          <inkml:annotationXML>
            <emma:emma xmlns:emma="http://www.w3.org/2003/04/emma" version="1.0">
              <emma:interpretation id="{987E5207-0707-44D2-A2B6-D2888C294150}" emma:medium="tactile" emma:mode="ink">
                <msink:context xmlns:msink="http://schemas.microsoft.com/ink/2010/main" type="inkWord" rotatedBoundingBox="5486,4954 12896,4592 12994,6584 5584,6947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7796.8053">7069 4570 1594 0,'-23'-8'71'0,"14"4"14"0,-9 0-68 0,4 0-17 0,1 4 0 0,-1 4 0 15,-4 8 94-15,4 5 15 0,-4 3 3 0,4 8 1 16,1 9-50-16,-6 3-11 0,10 5-1 0,-4 11-1 16,-1 1-12-16,9 8-2 0,-4 3-1 0,5 5 0 15,-1 4-2-15,5-4 0 0,0 0 0 0,5-4 0 16,4-1-17-16,5-3-3 0,-1 0-1 0,5 0 0 15,5-1-12-15,0 1 0 0,4-4 0 0,5 0-736 16,0-1-140-16</inkml:trace>
          <inkml:trace contextRef="#ctx0" brushRef="#br0" timeOffset="28091.7762">7784 5186 979 0,'-14'-25'43'0,"10"5"9"0,-1-4-41 0,1-9-11 16,-1 5 0-16,5-4 0 0,9-1 222 0,0 5 42 16,0 0 9-16,10 3 2 0,8-3-157 0,0 8-31 15,1 0-7-15,3 7 0 0,1 5-41 0,0 0-8 16,5 12-2-16,-6 4 0 0,1 9-14 0,5 7-3 15,-5 4-1-15,-1 5 0 0,-8 7-3 0,5 5 0 16,3 7 0-16,-3 5 0 0,-1-1 8 0,0 1 0 16,1 0 1-16,-1-5 0 0,-4 1-17 0,0-4 0 15,-5-1 0-15,0-3 0 16,5-9-99-16,-5-4-23 0,-9 1-5 0,5-5-850 0</inkml:trace>
          <inkml:trace contextRef="#ctx0" brushRef="#br0" timeOffset="28317.9289">8553 4757 2196 0,'0'0'48'0,"-9"0"11"0,0 4 1 0,-9 0 1 15,0 12-49-15,-5 0-12 0,5 12 0 0,-10 9 0 0,6 11 23 0,-6 5 1 16,1 12 1-16,-5 3 0 0,0 9-25 0,5 4 8 15,-5 0-8-15,0-8 0 0,5 0 0 0,0 0 8 16,-5-4-8-16,4-5 0 0,10 1 0 16,-5-8-14-16,5-1 2 0,0-3-999 15</inkml:trace>
          <inkml:trace contextRef="#ctx0" brushRef="#br0" timeOffset="28594.1948">9195 4283 2278 0,'19'-8'50'0,"-6"8"10"0,5 4 3 0,5 4 1 0,4 4-51 0,1 8-13 0,4 9 0 0,0 7 0 16,-1 9 49-16,1 3 7 0,0 9 2 0,-5 4 0 15,-4 12-19-15,0-1-4 0,-5 1-1 0,-4 4 0 16,-5 4-13-16,-5 4-2 0,-8 4-1 0,-1-8 0 16,1-8-9-16,-5 0-1 0,-5-5-8 0,-4-3 12 15,4 0-34 1,-4-8-7-16,-5-5-2 0,0 1-750 0,-4-5-151 0</inkml:trace>
          <inkml:trace contextRef="#ctx0" brushRef="#br0" timeOffset="26631.8257">4151 4991 1630 0,'0'0'36'0,"0"0"7"0,-9-8 1 0,4 0 3 16,5 8-38-16,-4-8-9 0,4 0 0 0,0 0 0 0,-5 0 45 0,10 0 7 16,4-5 2-16,0 1 0 0,4-4-38 0,1 0-7 15,9-4-1-15,0-5-8 0,-1 5 16 0,10-4-4 16,0 0-1-16,0-1 0 0,-5 1-3 0,5 4-8 15,5-4 12-15,-6 11-4 0,1 1-8 0,0 8 0 16,-9 4 0-16,4 0 0 0,-9 8 0 0,-4 9-16 16,4 3 4-16,-9 8 1 0,-4 9-1 0,0 7 0 15,-1 5 0-15,-4 3 0 0,-4 5 12 0,4 4 0 16,-5 3 0-16,5 5-8 0,0 4 8 0,0-8 0 16,5-5 0-16,-1-3 0 0,1-8 0 0,-1-5 9 15,1-11-1-15,-1-1-8 0,5-8 37 0,1-8 1 16,3 1 0-16,1-5 0 0,-5-8 5 0,5 0 1 15,8-4 0-15,1-8 0 0,4-4-6 0,1-5-1 16,4-7 0-16,0-4 0 0,4-5-1 0,5-3-1 16,-5-13 0-16,10 1 0 0,-1-1-10 0,-4 1-1 15,0-5-1-15,0 0 0 0,-4 9-15 0,-5-5-8 16,-1 9 8-16,-3-1-8 16,-5 1-25-16,-1 4-10 0,-3-5-1 0,-6 1-1 15,-4 7-90-15,0 1-17 0,1 0-4 0,-6 3-1 16,5 9-39-16,-9 0-7 0</inkml:trace>
          <inkml:trace contextRef="#ctx0" brushRef="#br0" timeOffset="26990.5524">5161 4433 1148 0,'0'-20'25'0,"0"11"6"0,0-3 1 0,0 0 0 0,-4 0-32 0,-1-4 0 16,5 0 0-16,-4 4 0 0,-1-1 128 0,1 1 19 15,4 4 4-15,0 0 1 0,0 0-48 0,0 8-10 16,0 0-2-16,0 0 0 0,-5 12-56 0,5 8-12 15,0 9-3-15,-4 7 0 0,4 5 18 0,-5 7 3 16,5 5 1-16,-9 11 0 0,0 1-19 0,0 12-4 16,4-4-1-16,-4 8 0 0,0 4-6 0,0-8-1 15,0-4 0-15,0 8 0 0,0-5-1 0,4-3-1 16,0 0 0-16,1-4 0 0,-1 0-10 0,-4-4-14 16,5-1 3-16,-5-3 1 15,4 0-121-15,0-1-24 0,1-3-5 0</inkml:trace>
          <inkml:trace contextRef="#ctx0" brushRef="#br0" timeOffset="27456.7699">5776 5805 1602 0,'0'0'71'0,"0"-8"14"0,9-5-68 0,0 1-17 15,5 4 0-15,4-4 0 0,-4 4 47 0,4-4 5 16,5 0 2-16,-5 0 0 0,0 3-37 0,5-3-7 16,-9 8-2-16,4 0 0 0,-4 4-8 0,-14 0 0 15,9 8 0-15,0 0 0 0,-9-8 8 0,4 17-8 0,-4 3 12 16,0 8-4-16,0-4 22 0,0 5 4 0,-9 7 1 16,5-3 0-16,-1-1 2 0,-4 0 1 0,-5 5 0 15,5-1 0-15,-4 1-4 0,-1-9-1 0,0 0 0 0,1 1 0 16,3-5-5-16,-3-4 0 0,4-4-1 0,4-4 0 15,1-3-5-15,4-9-1 0,0 0 0 0,0 0 0 16,9 8-13-16,4-4-8 0,1-4 8 0,9 0-8 16,4-8 0-16,5 0 0 0,0-5-12 0,4 1 4 15,1 4-159-15,4-4-31 16</inkml:trace>
          <inkml:trace contextRef="#ctx0" brushRef="#br0" timeOffset="29009.2188">10488 5036 1850 0,'0'0'40'0,"0"0"9"0,0 0 2 0,14-4 1 0,0 0-41 0,4 0-11 0,0 8 0 0,5 0 0 16,4-4 68-16,0 4 12 0,10-4 3 0,4 0 0 16,4 0-41-16,5 0-8 0,5 0-2 0,0 0 0 15,4-4-16-15,0 0-3 0,5-4-1 0,0 4 0 16,-5 0-12-16,0-5 0 0,-4 5 0 0,-10 0 0 16,1 0-13-16,-10 4 1 0,-9 0 0 0,1-4 0 15,-10 4-32-15,0 0-7 16,-9 0-1-16,-9 0-899 0</inkml:trace>
          <inkml:trace contextRef="#ctx0" brushRef="#br0" timeOffset="29250.0418">10579 5542 1440 0,'0'0'128'0,"0"0"-103"16,0 0-25-16,0 0 0 0,9 0 103 0,5 0 15 15,9 0 3-15,4 0 1 0,1 0-34 0,8 4-8 16,5-4 0-16,4 0-1 0,1-4-39 0,-1 4-8 16,-4-4-2-16,10 4 0 0,-6 0-22 0,5 0-8 0,5 4 0 0,-1 0-668 15,6-4-141-15</inkml:trace>
        </inkml:traceGroup>
        <inkml:traceGroup>
          <inkml:annotationXML>
            <emma:emma xmlns:emma="http://www.w3.org/2003/04/emma" version="1.0">
              <emma:interpretation id="{6D75C49C-09DC-4952-8908-5174B36619BB}" emma:medium="tactile" emma:mode="ink">
                <msink:context xmlns:msink="http://schemas.microsoft.com/ink/2010/main" type="inkWord" rotatedBoundingBox="14059,4555 20384,4245 20471,6029 14146,6338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9639.6048">13174 3980 1645 0,'-4'-29'72'0,"-1"21"16"0,5-4-70 0,-9 0-18 15,5 4 0-15,-5 0 0 0,9 8 77 0,-14 4 12 16,5 8 3-16,-9 8 0 0,-1 8-38 0,-3 9-7 16,-1 3-2-16,-4 13 0 0,-10 8-9 0,5 7-1 15,-4 9-1-15,-5 0 0 0,9 12-2 0,0-4-1 16,9-4 0-16,5 0 0 0,4-4 7 0,5 0 2 16,0 0 0-16,5-8 0 0,13-9-32 0,4 1-8 15,6-4 0-15,3-5 0 16,10-7-58-16,-4-1-13 0,4-11-2 0,-1-9-971 0</inkml:trace>
          <inkml:trace contextRef="#ctx0" brushRef="#br0" timeOffset="29957.4725">13593 4797 1792 0,'0'-12'40'0,"0"-12"8"0,5-5 1 0,-1 1 1 0,6 0-40 0,-1-1-10 15,4 1 0-15,1 4 0 0,4-5 56 0,-4 5 8 16,4 4 3-16,5 0 0 0,0-1-23 0,-1 5-5 16,1 4-1-16,4 0 0 0,-4 8-4 0,4 0-1 15,1 12 0-15,-1 0 0 0,5 4 4 0,-5 0 1 16,5 8 0-16,-4 5 0 0,-1-1-1 0,0 4 0 15,5 5 0-15,0-1 0 0,0 5-21 0,-5-5-4 16,5-4 0-16,0 5-1 0,-9-5-11 0,4 0 0 16,-4-3 0-16,-1-1 0 15,-3 0-95-15,-1-4-21 0,0 1-4 0,-9-5-914 0</inkml:trace>
          <inkml:trace contextRef="#ctx0" brushRef="#br0" timeOffset="30215.4022">14554 4133 2019 0,'0'-20'44'15,"0"8"10"-15,0 4 2 0,0 0 0 0,0 8-44 0,0 0-12 0,0 0 0 0,0 0 0 16,-9 16 53-16,0 0 9 0,-5 12 2 0,0 5 0 15,-8 3-21-15,-1 5-4 0,-4 3-1 0,-5 9 0 16,-5 8-11-16,1-1-3 0,-5 5 0 0,0 0 0 0,0 0-16 0,9-1-8 16,0 1 8-16,0-4-8 0,0-9 12 0,5 1-4 15,4-4 0-15,5-1 0 16,0 1-94-16,4-5-19 0,1-7-4 0</inkml:trace>
          <inkml:trace contextRef="#ctx0" brushRef="#br0" timeOffset="31088.7607">15123 4971 1616 0,'-4'-12'36'0,"4"12"7"0,0 0 1 0,0 0 1 0,4-4-36 0,10 0-9 16,4-4 0-16,0 8 0 0,9 0 47 0,5 0 7 16,0-4 2-16,9 4 0 0,-4-4-15 0,4 4-2 15,4-4-1-15,-4 4 0 0,0 4-48 0,5 0-10 16,-10-4-1-16</inkml:trace>
          <inkml:trace contextRef="#ctx0" brushRef="#br0" timeOffset="31424.5804">16175 4522 1825 0,'9'-12'40'0,"-5"-5"8"0,6-3 1 0,3-8 3 0,5 4-41 0,5 3-11 0,4-7 0 0,5 8 0 16,0 0 76-16,0-1 12 0,5 1 4 0,-1 8 0 15,0 4-33-15,-4 0-7 0,0 8 0 0,0 4-1 0,4 4 0 0,-4 12 0 16,0 9 0-16,0 3 0 0,9 8-19 0,-9 5-3 16,-5-5-1-16,5 13 0 0,-5-4-1 0,5 3-1 15,-9-3 0-15,13-1 0 0,-4-3-26 0,-4-5 0 16,-1-3 0-16,0-1 0 15,1-8-20-15,-6-3-10 0,6-5-2 0,-6-4 0 16,-3 0-87-16,3-4-17 0,6-3-4 0,-10-5-876 16</inkml:trace>
          <inkml:trace contextRef="#ctx0" brushRef="#br0" timeOffset="31651.1893">17459 4085 1497 0,'-23'-12'66'0,"18"8"14"0,5 4-64 0,-13 0-16 0,-10 4 0 0,0 12 0 15,-4 4 144-15,0 4 24 0,-1 13 6 0,-4 7 1 16,-9 5-87-16,0 3-16 0,-4 5-4 0,-1 4-1 16,1-5-21-16,-1 5-4 0,1 0-1 0,-1 0 0 15,5-5-33-15,5-3-8 0,-1-5 0 0,6 1 0 16,3-5-91-1,-4 5-17-15,0-8-3 0,1 3-893 0</inkml:trace>
          <inkml:trace contextRef="#ctx0" brushRef="#br0" timeOffset="32065.9838">17964 4854 1904 0,'-9'-12'84'0,"9"12"18"0,0 0-82 0,0-9-20 15,4 1 0-15,-4 8 0 0,0 0 56 0,0 0 6 16,0 0 2-16,0 0 0 0,-9 4-40 0,5 4-7 15,4 1-1-15,-5 3-1 0,-4 0-15 0,5 4 8 0,-1 0-8 16,1 0 0-16,8-7 8 0,-4-1-8 0,0-8 0 0,0 8 0 16,9 0 14-16,0 0-3 0,-9-8-1 0,0 0 0 15,9-4 18-15,0 0 3 0,5 0 1 0,-5-4 0 16,-4 0-11-16,4-1-1 0,9 1-1 0,-9 0 0 16,-4-8-11-16,-1 4-8 0,10-4 12 0,-5 4-12 15,-9-5 11-15,0 1-11 0,0 0 10 0,-4 4-10 16,-6-4 0-16,6 0 0 0,-5-1 0 0,4 9 0 15,1-4-12-15,4 12 0 0,-9 0 1 0,-1 0 0 16,1 0-11-16,0 0-2 0,0 8-1 0,-5 0 0 16,-4 4-154-1,5 1-30-15</inkml:trace>
          <inkml:trace contextRef="#ctx0" brushRef="#br0" timeOffset="32371.0775">18825 3801 2246 0,'0'0'200'0,"4"9"-160"15,14-1-32-15,5 8-8 0,0 8 17 0,0 8 3 16,-5 9 0-16,5 3 0 0,4 5 37 0,-4 4 8 15,-19 3 2-15,5 5 0 0,-4-4-13 0,-1 3-2 16,-8 5-1-16,-5 4 0 0,0 0-15 0,-5 0-2 16,0-5-1-16,1 1 0 0,-15-4-13 0,10-5-4 0,0 1 0 15,0-4 0-15,-5-1-16 0,5-3 10 0,-5-1-10 16,0 5 8 0,5-4-63-16,-14-5-13 0,0 5-2 0,5-9-1 15,0 1-131-15,4-9-26 0,-14-4-6 0</inkml:trace>
        </inkml:traceGroup>
        <inkml:traceGroup>
          <inkml:annotationXML>
            <emma:emma xmlns:emma="http://www.w3.org/2003/04/emma" version="1.0">
              <emma:interpretation id="{10CDA9A4-1044-4142-B105-AD8DF3BC5F56}" emma:medium="tactile" emma:mode="ink">
                <msink:context xmlns:msink="http://schemas.microsoft.com/ink/2010/main" type="inkWord" rotatedBoundingBox="21085,4389 23717,4260 23777,5489 21145,5617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4300.8803">20646 4243 2026 0,'4'-33'90'0,"1"21"18"0,-5-4-86 0,9-4-22 16,0 3 0-16,0 5 0 0,0-4 14 0,9 4-2 16,-4 0 0-16,9 0 0 0,-5 0 25 0,0-1 5 15,10 5 1-15,-6 0 0 0,1 4-18 0,0 0-3 0,0 4-1 0,-1 4 0 16,1 4-8-16,4 4-1 0,1 5-1 0,-1 3 0 16,0 4 1-16,1 4 0 0,-1 5 0 0,0 7 0 15,-4 1-12-15,-5 3 0 0,1 5 0 0,-1 3 0 16,0 1 0-16,-4 0 0 0,-1-1 0 0,1 1 0 31,0-9-28-31,-5-3 1 0,4-1 1 0,1-3 0 0,0-9-35 16,-5-4-7-16,0-3-2 0</inkml:trace>
          <inkml:trace contextRef="#ctx0" brushRef="#br0" timeOffset="34526.4005">21474 3915 2095 0,'0'0'46'0,"0"12"10"0,-9 4 1 0,0 12 2 0,0 5-47 0,-9-1-12 16,-5 9 0-16,-4 3 0 0,-5-3 44 0,-5 7 8 16,-4 1 0-16,0 3 1 0,-4-7-29 0,4-1-5 15,0 5-2-15,5-5 0 0,-1 1-17 0,5-9 8 16,5 1-8-16,0-5 0 15,4 1-158-15,5-5-38 0</inkml:trace>
          <inkml:trace contextRef="#ctx0" brushRef="#br0" timeOffset="34744.9513">22025 4469 1785 0,'0'0'159'0,"0"0"-127"0,14-4-32 0,-1 0 0 0,6 4 69 0,3 0 8 15,-3 0 2-15,8 0 0 16,0-4-57-16,1 0-11 0,-1 0-3 0,5 0 0 16,-5-4-22-16,0 4-5 0,1 0-1 0,4-4-892 15</inkml:trace>
          <inkml:trace contextRef="#ctx0" brushRef="#br0" timeOffset="33957.9621">20040 3793 979 0,'0'0'87'0,"-4"-12"-70"16,4 0-17-16,0 12 0 0,-10-12 24 0,10 12 0 15,-4-8 1-15,4 8 0 0,0 0 46 0,-9-4 9 16,0 4 1-16,0 4 1 0,-1 0-37 0,1 8-7 0,-4 4-2 0,4 0 0 16,-5 9 10-16,5 3 2 0,-5 4 0 0,5 13 0 15,0-1 8-15,0 5 1 0,0 0 1 0,-5 3 0 16,5 1-3-16,-5 3-1 0,1 5 0 0,-1-4 0 15,5-5-2-15,-5-3 0 0,1 4 0 0,4-1 0 16,-1-3-32-16,1-5-8 0,5 1 0 0,-1-1-1 16,10 1-11-16,-1-5 10 0,-4-3-10 0,9-1 10 15,1 1-107 1,-1-9-22-16,4 0-4 0</inkml:trace>
        </inkml:traceGroup>
        <inkml:traceGroup>
          <inkml:annotationXML>
            <emma:emma xmlns:emma="http://www.w3.org/2003/04/emma" version="1.0">
              <emma:interpretation id="{099E344D-46F4-4EE8-840B-81CE2801BCF0}" emma:medium="tactile" emma:mode="ink">
                <msink:context xmlns:msink="http://schemas.microsoft.com/ink/2010/main" type="inkWord" rotatedBoundingBox="24553,4171 31891,3812 31975,5544 24637,5903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7123.2701">26268 3660 1036 0,'5'-8'92'0,"0"0"-73"0,-5 8-19 0,0-13 0 15,4 9 55-15,-4-12 7 0,0 8 2 0,0 8 0 16,0 0 31-16,0 0 6 0,0 0 2 0,0 0 0 15,-9 4-63-15,0 4-12 0,-5 4-2 0,-4 9-1 16,0 11 31-16,-5 4 7 0,-4 13 1 0,-5 8 0 16,4 3-17-16,1 5-3 0,0 4-1 0,-5 0 0 15,5 0 5-15,4-5 2 0,0 1 0 0,5-4 0 16,4-5-22-16,10 5-5 0,-1-8-1 0,10-1 0 16,4-3-22-16,4-5 0 0,6 1 0 0,3-5-700 15,6-7-143-15</inkml:trace>
          <inkml:trace contextRef="#ctx0" brushRef="#br0" timeOffset="37415.5989">26696 3984 1825 0,'5'-13'40'0,"-1"1"8"0,1-4 1 0,4 4 3 0,5-4-41 0,4 4-11 0,-4-1 0 0,-1 1 0 16,6 0 32-16,-1 4 4 0,0 0 0 0,5 0 1 16,-5-4 8-16,5 4 2 0,-1 8 0 0,-3 0 0 15,3 0 3-15,-3 0 1 0,-1 4 0 0,0 8 0 16,5 4-17-16,-5 4-3 0,0 5-1 0,10 7 0 16,-6 8-30-16,1 5 0 0,4-1 0 0,1 9 0 15,-6-8 28-15,6 3-1 0,-1 5 0 0,-4-1 0 16,0-3-27-16,-1 4 0 0,-3-9 0 0,8 1 0 15,-9-5-170 1,5-4-39-16,0-7-8 0,-1-9-683 0</inkml:trace>
          <inkml:trace contextRef="#ctx0" brushRef="#br0" timeOffset="37686.9427">27652 3700 1497 0,'0'0'32'0,"0"0"8"0,0-8 0 0,0 8 4 0,0 0-36 0,0 0-8 16,0 0 0-16,0 0 0 0,-9 8 52 0,0 8 8 16,-4 9 1-16,-6 3 1 0,1 0 3 0,-9 13 1 0,-5 7 0 0,0 5 0 15,0-8-2-15,-4 7 0 16,-10-3 0-16,5 3 0 0,0-3-10 0,5-1-2 15,-1-3-1-15,6 4 0 0,-1-9-31 0,9-4-5 16,0 1-2-16,5-1 0 16,4-3-169-16,1-5-33 0,-10 12-7 0,14-7-2 0</inkml:trace>
          <inkml:trace contextRef="#ctx0" brushRef="#br0" timeOffset="37904.5974">27939 4154 2113 0,'46'-9'93'0,"-33"5"20"16,-13 4-90-16,10-8-23 0,3 0 0 0,5 4 0 0,-4 4 58 0,9 0 7 15,0-4 2-15,-1 8 0 0,6 0-47 0,4 0-10 16,-1 4-2-16,6 0 0 15,-1-3-152-15,-4-5-30 0</inkml:trace>
          <inkml:trace contextRef="#ctx0" brushRef="#br0" timeOffset="35121.4266">23191 4093 1749 0,'32'-33'77'0,"-23"21"17"0,-9-8-75 0,9-4-19 16,-5-5 0-16,5 5 0 0,-4 4 50 0,9 4 6 0,-5-4 2 0,4 3 0 15,6 1-13-15,3 4-2 0,-3 0-1 0,-1 0 0 16,5 0-16-16,-1 4-3 0,1 3-1 0,4 5 0 15,1 9 2-15,-6 7 1 0,1 12 0 0,5 4 0 16,3 5-5-16,-3 11 0 0,-5 1-1 0,4 8 0 16,0-1-4-16,-4 1-1 0,0 4 0 0,-5 3 0 15,-4-7-14-15,8-4-13 0,1-1 2 0,0 1 1 16,-5-9-6-16,0-7-2 0,5-5 0 0,0-3 0 16,-5-9-148-1,5-4-30-15,22 8-5 0,-13-12-2 0</inkml:trace>
          <inkml:trace contextRef="#ctx0" brushRef="#br0" timeOffset="35357.3357">24115 3785 1612 0,'-18'-4'72'0,"9"4"14"0,-1 0-69 0,-3 0-17 15,-1 4 0-15,1 8 0 0,-6 9 67 0,1 11 9 16,-9 8 3-16,4 9 0 0,0 4-35 0,-9-1-6 16,-4 5-2-16,-5 8 0 0,0-5 5 0,0-3 1 15,-4 4 0-15,-1-1 0 0,5-3-18 0,0 0-4 16,0-5-1-16,0 1 0 16,9-13-87-16,0 1-18 0,0-1-3 0,1-3-819 0</inkml:trace>
          <inkml:trace contextRef="#ctx0" brushRef="#br0" timeOffset="35667.4425">24593 4364 1670 0,'14'0'148'0,"-14"0"-118"15,0 0-30-15,4 12 0 0,-4 0 114 0,0 4 17 16,-4 9 3-16,-1-1 1 0,-4 8-35 0,4 5-6 16,-4 3-2-16,0 1 0 0,0-1-59 0,-5 1-12 15,1-1-2-15,-1 1-1 0,5-9-18 0,4 0 0 16,-4-7 8-16,5-1-8 15,-1 0-28-15,5-8-8 0,-4-3-3 0,4-5 0 16,0 0-163-16,0-8-33 0</inkml:trace>
          <inkml:trace contextRef="#ctx0" brushRef="#br0" timeOffset="35930.4758">24989 3470 1267 0,'9'-13'112'0,"-4"9"-89"0,4 4-23 0,4 9 0 15,1-1 134-15,9 4 22 0,4 12 5 0,1 12 1 16,-6 1-54-16,6 11-12 0,3 5-1 0,1 12-1 16,-13 0-36-16,-1-1-7 0,0 9-2 0,-4 4 0 15,-5-8-4-15,-5 8-1 0,-4 0 0 0,9 0 0 16,1-1-18-16,-6-3-4 0,-18-8-1 0,1 4 0 15,-15-8-10-15,6-5-3 0,-6-3 0 0,-4-5 0 16,1 1-88-16,-1-9-19 0,4 1-3 0,-8-5-614 16,-10-3-124-16</inkml:trace>
          <inkml:trace contextRef="#ctx0" brushRef="#br0" timeOffset="38510.9957">29806 3518 1612 0,'0'0'144'0,"0"0"-116"0,0 0-28 15,0 0 0-15,0 0 31 0,-9 8 0 16,-5 13 0-16,-4 3 0 0,0 4 42 0,-10 4 9 0,1 9 2 0,-9-1 0 16,-10 9 0-16,-4 4 0 0,-5-1 0 15,-4 5 0-15,-4-5-50 0,-1 1-10 0,9-4-1 16,5-1-1-16,0-3-22 0,9-5 9 0,-5-3-9 0,10 3 0 16,4-3 0-16,0-1 0 0,5-4 0 0,0 1 0 31,-1-9-198-31,6 0-46 0,-15 21-10 0,5-13-2 0</inkml:trace>
          <inkml:trace contextRef="#ctx0" brushRef="#br0" timeOffset="38255.2447">28791 3785 1810 0,'13'-28'80'0,"-8"16"17"0,4 0-77 16,-4 0-20-16,4-5 0 0,0 1 0 0,-5 0 55 0,5 4 7 0,5 0 2 0,0-5 0 16,4 1-19-16,0 0-3 0,-4 4-1 0,4 0 0 15,0 0-9-15,0 8-1 0,1 8-1 0,-1-4 0 16,0 4 2-16,-4 8 1 0,4 4 0 0,0 4 0 15,-4 9-25-15,-1-1-8 0,1 4 0 0,4 9 0 16,-4-1 55-16,0 5 7 0,-1 3 2 0,1-3 0 16,0-1-72-1,-1 1-15-15,10-5-2 0,-5 1-1 0,0-9 42 0,5 5 8 0,0-5 1 0,4 4 1 16,-4-3-26-16,4 3 0 0,-4-3 0 0,4-5 0 16,-4-4-143-16,-5 1-33 0,-13-5-8 15</inkml:trace>
          <inkml:trace contextRef="#ctx0" brushRef="#br0" timeOffset="39013.1252">29692 4388 1267 0,'0'0'112'0,"9"-4"-89"0,0 0-23 0,0 0 0 16,-9 4 92-16,14-4 13 0,0 0 3 0,-1 4 1 15,-13 0-37-15,14-4-8 0,-5 4-2 0,-9 0 0 16,14 0-40-16,-14 0-8 0,0 0-2 0,9 8 0 15,-9 4-2-15,0-12-1 0,0 0 0 0,-5 12 0 16,-8 5 27-16,-1 3 6 0,0-4 1 0,-8 4 0 16,3 0-6-16,-3 1-1 0,-1-5 0 0,0 4 0 15,0-4-16-15,5 5-3 0,5-5-1 0,-1 0 0 16,0 0 14-16,10-4 2 0,4 4 1 0,4-7 0 16,5-1-33-16,0-4 0 0,5 8 0 0,4-8 0 15,10 0 0-15,-1-4-22 0,-4 0 3 0,9 0-687 16,-5 0-138-16</inkml:trace>
          <inkml:trace contextRef="#ctx0" brushRef="#br0" timeOffset="39472.4597">30330 3457 1497 0,'13'-12'66'0,"-13"12"14"0,9-4-64 0,5 4-16 0,0-4 0 0,-1 8 0 16,1 0 43-16,4 4 5 0,-4 5 0 0,-1-1 1 16,1 12 24-16,4 0 5 0,-4 9 1 0,0 7 0 15,-5 5-26-15,-5 7-5 0,1 5 0 0,-10 4-1 16,1 3 13-16,-5-3 4 0,0 0 0 0,-1-1 0 0,1-3 13 15,0 0 3-15,0-1 1 0,0 1 0 0,-5-4-65 16,5-1-16-16,0-3 0 0,0 3 0 0,0 1 16 16,0 0-1-16,-5-9 0 0,1 1 0 0,-1-5-15 0,-9 1 0 15,-4-5 8-15,-1-4-8 16,-13 1-166-16,0-9-36 0,-4 0-7 0,-10-3-2 0</inkml:trace>
        </inkml:traceGroup>
      </inkml:traceGroup>
    </inkml:traceGroup>
    <inkml:traceGroup>
      <inkml:annotationXML>
        <emma:emma xmlns:emma="http://www.w3.org/2003/04/emma" version="1.0">
          <emma:interpretation id="{24C5DF20-EF4F-4900-B42D-C20FB7ECB8CB}" emma:medium="tactile" emma:mode="ink">
            <msink:context xmlns:msink="http://schemas.microsoft.com/ink/2010/main" type="paragraph" rotatedBoundingBox="6218,7920 18970,7242 19060,8930 6308,960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BDF667E-7CC3-4B08-8999-CEED1BB42422}" emma:medium="tactile" emma:mode="ink">
              <msink:context xmlns:msink="http://schemas.microsoft.com/ink/2010/main" type="line" rotatedBoundingBox="6218,7920 18970,7242 19060,8930 6308,9609"/>
            </emma:interpretation>
          </emma:emma>
        </inkml:annotationXML>
        <inkml:traceGroup>
          <inkml:annotationXML>
            <emma:emma xmlns:emma="http://www.w3.org/2003/04/emma" version="1.0">
              <emma:interpretation id="{C6521B65-B438-4A00-89B5-15C85167F16A}" emma:medium="tactile" emma:mode="ink">
                <msink:context xmlns:msink="http://schemas.microsoft.com/ink/2010/main" type="inkWord" rotatedBoundingBox="6240,8332 8019,8238 8067,9144 6288,9239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1817.6823">5758 7848 2016 0,'4'-12'179'0,"10"0"-143"0,0-8-36 0,9 8 0 15,-1 4 22-15,10 0-2 0,0 4-1 0,-5 8 0 16,10 0 5-16,-5 8 0 0,0 8 1 0,-5 4 0 16,0 5-7-16,0 3-2 0,-4 4 0 0,-5 5 0 15,-4-1 3-15,0 1 0 0,-5-9 0 0,-5 1 0 16,-4-5 0-16,5-4 0 0,-5-4 0 0,5 1 0 15,-10-1-4-15,10-8-1 0,-5-4 0 0,0-8 0 16,0 0-14-16,0 0 11 0,0 0-11 0,0 0 10 0,0 0-2 0,0 0 0 16,4-8 0-16,1-4 0 0,-1-4-8 15,1-5 8-15,-1-3-8 0,1-4 8 0,-1-5-8 0,6 1 10 16,-6-4-10-16,5-5 10 0,5 1-10 0,-5 3 0 16,0 1 9-16,5 8-9 0,4 3 8 0,-4 9-8 15,4 4 8-15,0 8-8 0,-4 0 9 0,4 8-9 16,-4 4 12-16,4 4-12 0,4 4 8 0,-3 5-8 15,-1 3 0-15,0 0 0 0,5 0 8 0,-5 5-8 16,0 3 0-16,1 5 0 0,-6-5 0 0,1 8-12 16,4 1 1-16,0 7-741 15,-4-3-148-15</inkml:trace>
          <inkml:trace contextRef="#ctx0" brushRef="#br0" timeOffset="41410.268">5171 7772 1587 0,'-23'-17'70'0,"14"13"15"0,0-4-68 0,4 0-17 0,-4-4 0 0,4 4 0 16,-4-4 49-16,0 4 7 0,9 8 0 15,0 0 1-15,0 0-22 0,0 0-5 0,-4-4-1 0,4 4 0 16,0 0 47-16,0 0 10 0,-9 4 2 0,-1 4 0 31,1 0-103-31,0 8-20 0,-4 8-4 0,-6 9-1 0,1 7 56 0,4 5 12 0,-4 7 1 0,0 9 1 16,0 0-20-16,4 3-10 0,5-3 10 0,0 4-10 16,0-8 19-16,4-5-3 0,5-3 0 0,5-5 0 15,-1-7-16-15,1-5 0 0,4 0 0 0,5-7 0 16,-1-9 0-16,1 0 0 0,0-8 0 0,4-4 0 15,0-4 0-15,0-8 0 0,-4 0 0 0,4-8 0 16,-4 0 0-16,4-5 0 0,5-7 0 0,0 0 0 16,-5-5 0-16,-5 1 0 0,6-4 0 0,-6-5 10 15,1 5-10-15,-5-5 0 0,-9-3 9 0,0-1-9 0,-4-3 8 16,-6 3-8-16,-3-3 10 0,-5 3-10 0,4 1 8 0,0 7-8 16,1 1 0-16,4 7 0 0,-1 1 0 0,-3 8 0 15,-1 0 0-15,5 7 0 0,-5 1 0 0,1 4 0 16,-6 4 0-16,6 4 0 15,-1 8-108-15,0 8-17 0,5 9-4 0,5 3-1 0</inkml:trace>
        </inkml:traceGroup>
        <inkml:traceGroup>
          <inkml:annotationXML>
            <emma:emma xmlns:emma="http://www.w3.org/2003/04/emma" version="1.0">
              <emma:interpretation id="{598F9166-CB8F-4449-B91E-E68DFD255219}" emma:medium="tactile" emma:mode="ink">
                <msink:context xmlns:msink="http://schemas.microsoft.com/ink/2010/main" type="inkWord" rotatedBoundingBox="10428,7724 14759,7493 14847,9154 10517,9385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2756.1039">9655 7096 2178 0,'5'-8'48'0,"-5"0"9"0,-5-1 3 0,5 9 1 0,0-8-49 0,0 8-12 0,0 0 0 0,0 0 0 16,0 0 24-16,-9 0 1 0,0 4 1 0,-5 0 0 15,1 0-15-15,-6 9-3 0,-8-1-8 0,4 4 12 16,-4 0-33-16,-5 0-7 0,0 5-2 0,-4-1 0 16,4-8-6-16,-4 0 0 0,4-4-1 15,9 0 0-15,0 0 23 0,5-4 5 0,0 0 1 0,0 0 0 16,-1-4 8-16,6-4 11 0,-1 4-3 0,0 0 0 16,1 0-8-16,4 0 0 0,-1 0 0 0,1-4 0 0,9 4 0 0,0 0 0 15,-9 0 0-15,9 0 0 0,-4 8 0 0,-1 1 0 16,5-9-9-16,-4 12 9 0,-1 0 0 0,0 4 0 15,1 4-8-15,4 5 8 0,-5-1 0 0,1 4 0 16,4 0 8-16,0 9-8 0,-5-1 13 0,5-3-3 16,5 3-1-16,-1 5 0 0,1-1 1 0,-1-3 0 15,6 3 0-15,-1-4 0 0,4 1 20 0,-4-1 4 16,1-3 1-16,-1 7 0 0,-5-3-21 0,5 3-4 16,-9 4-1-16,5 1 0 0,4-5 17 0,-4 1 3 15,-5 3 1-15,4 1 0 0,-4-1 2 0,0 5 1 16,0-4 0-16,-4-1 0 0,-1 5-23 0,-4-9-10 15,9 1 8-15,0-5-8 0,0-4 8 0,-5-3-8 16,5-1 0-16,5-8 8 0,-1-4 1 0,1 1 0 0,-5-9 0 16,9 0 0-16,5-4 25 0,-5-4 5 0,5 0 1 15,-1 0 0-15,10-4-31 0,0-4-9 0,4 0 0 0,5 0 0 16,4 4 8-16,1-9-8 0,4 1 0 0,0-4 0 16,4 0 0-16,1 4-9 0,8-9 1 0,1 5 0 31,0-4-125-31,-1 8-25 0,5-4-5 0</inkml:trace>
          <inkml:trace contextRef="#ctx0" brushRef="#br0" timeOffset="43161.5483">10520 7666 2041 0,'-18'-36'90'0,"13"20"19"0,1-5-87 0,4-7-22 15,0 0 0-15,9-1 0 0,5 1 32 0,-1 0 1 0,5-1 1 0,5 1 0 16,0 8-7-16,0-4-2 0,4 3 0 0,5 1 0 16,0 4 3-16,-5 4 1 0,5 4 0 0,0 8 0 15,-5 4 13-15,5 8 2 0,-5 4 1 0,5 4 0 16,-4 13-17-16,3 3-4 0,-3 5-1 0,-1 3 0 16,0 1-3-16,1 7 0 0,-1 5 0 0,0 0 0 15,1 3-10-15,-1-7-2 0,0 4-8 0,-4-9 12 16,4-3-27-16,1 3-5 0,4-7-2 0,-1-5 0 15,-3-8-114-15,4-7-24 16,-5-5-4-16</inkml:trace>
          <inkml:trace contextRef="#ctx0" brushRef="#br0" timeOffset="43400.1649">11654 6999 2095 0,'0'0'46'0,"0"0"10"0,0 0 1 0,-9-4 2 0,0 4-47 0,-1 8-12 16,-3 0 0-16,-5 12 0 0,-5 4 44 0,-4 9 8 15,-5 7 0-15,-5 9 1 0,-8-5-33 0,-5 13-8 16,0 12 0-16,-5-5-1 0,5 1-11 0,0 4 10 16,0 0-10-16,0 4 10 0,4-1-10 0,-4-3 0 15,0-4 9-15,0 0-9 0,4-9-12 0,1 5-6 16,4-8-2-16,0-1 0 15,4-3-136-15,10-5-28 0</inkml:trace>
          <inkml:trace contextRef="#ctx0" brushRef="#br0" timeOffset="43864.8267">12364 8039 2217 0,'0'0'98'0,"-9"-8"21"0,0-5-95 0,-5 1-24 15,5 4 0-15,-5-4 0 0,5 4 44 0,0 4 4 16,0-4 0-16,0 8 1 0,0-4-34 0,9 4-7 15,0 0-8-15,-9 0 11 0,-5 4-11 0,5 0 0 16,0 8 0-16,4 0 0 0,-4 0-12 0,5 4 12 16,4 1-10-16,0-1 10 0,0 8 0 0,0-4 0 15,4-3-8-15,1-1 8 0,-1 0 0 0,5-4 0 16,1-4 0-16,-6 4 10 0,5-4 3 0,0 0 1 16,-9-8 0-16,9 5 0 0,-9-5-5 0,14 0-1 15,0-5 0-15,-1 1 0 0,-3-8-8 0,3 4 0 16,1-4 9-16,0-4-9 0,-5 0 0 0,4-5 0 15,1 1 0-15,0-4-12 0,-1 4 12 0,1-1 0 16,-10 1 0-16,1 0 0 0,4 0 0 0,-4 8 0 16,-5-1 0-16,0 5 0 0,-5-4 0 0,-4 0 0 0,0 4 0 15,-5 0 0-15,-4 4 0 0,0-4 0 0,0 4 0 16,-5 4 8-16,0-8-17 0,0 8-3 0,1 0-1 16,-1 0 0-1,9 8-132-15,-4 0-27 0</inkml:trace>
          <inkml:trace contextRef="#ctx0" brushRef="#br0" timeOffset="44135.2086">13402 7650 2674 0,'0'0'119'0,"0"0"24"0,0 0-115 0,5 12-28 16,-5 4 0-16,4 5 0 0,1 7 41 0,-5 8 3 15,-5 5 0-15,1 3 0 0,-5 1-11 0,-5 8-1 16,-4-5-1-16,-5 1 0 0,0-1-17 0,-4-3-3 16,-5 3-1-16,0-7 0 0,-4-1-10 0,-1-3-12 15,5-5 2-15,-4-4 1 16,0-3-188-16,4-1-38 0</inkml:trace>
        </inkml:traceGroup>
        <inkml:traceGroup>
          <inkml:annotationXML>
            <emma:emma xmlns:emma="http://www.w3.org/2003/04/emma" version="1.0">
              <emma:interpretation id="{BA7A3AA0-2A7E-41CC-BD82-B48527880D60}" emma:medium="tactile" emma:mode="ink">
                <msink:context xmlns:msink="http://schemas.microsoft.com/ink/2010/main" type="inkWord" rotatedBoundingBox="15838,7408 18970,7242 19052,8794 15920,8961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4967.6253">14490 7504 1209 0,'0'0'53'0,"0"-8"12"0,0-4-52 0,-4-4-13 15,4 0 0-15,4 0 0 0,1-1 136 0,-1-3 25 16,5 0 5-16,5 0 1 0,0 0-95 0,-1-1-18 16,6-3-4-16,-1 4-1 0,5 0-9 0,-5 3-3 15,0-3 0-15,5 8 0 0,0 8 8 0,-5 4 2 16,5 0 0-16,-10 4 0 0,1 0-19 0,0 4-4 16,-1 0-1-16,1 4 0 0,4 9 11 0,0 7 2 15,0 0 1-15,1 13 0 0,3-1-19 0,1 9-4 16,0-5-1-16,0 5 0 0,9-9-13 0,-10 9 0 15,6-9 0-15,4 1 0 0,-5-5 8 0,-4 1-8 16,4-1 0-16,0-8 0 0,-4-3 0 0,0-9 0 16,0 4 0-16,4-12 0 15,-9 0-20-15,5 0-9 0,-5 0-3 0,-4 1 0 16,-1-9-141-16,1 4-29 0,-5 0-6 0</inkml:trace>
          <inkml:trace contextRef="#ctx0" brushRef="#br0" timeOffset="45236.8112">15496 6962 1440 0,'0'0'128'15,"-4"-4"-103"-15,-5-4-25 0,0 4 0 0,0 0 96 0,-1 0 15 16,1 8 2-16,-4 0 1 0,4 8-23 0,-5-4-5 15,-4 12-1-15,4 5 0 0,-4 7-34 0,-5 5-7 16,0 3-2-16,1 9 0 0,-10 3-16 0,0 9-3 16,-5 0-1-16,-4 7 0 0,0-7-11 0,-9 4-3 15,-9 0 0-15,0 3 0 0,4 1 8 0,1-4 0 16,4 0 1-16,0-5 0 16,4-3-93-16,5-8-18 0,9-5-4 0,0-3-904 15</inkml:trace>
          <inkml:trace contextRef="#ctx0" brushRef="#br0" timeOffset="45684.0034">16102 7654 2307 0,'0'0'102'0,"-9"-8"22"0,4 0-100 0,5 0-24 0,0 0 0 0,5 0 0 16,-1 0 19-16,10 4-2 0,-5-5 0 0,9 1 0 15,-4 4-17-15,4-4 0 0,5 0 0 0,4 4 0 16,-8 0-9-16,-1 4 9 0,0 0-8 0,0 0 8 15,-4 4 0-15,-5 4 0 0,-5 0 12 0,-4 8-4 16,-4-3 24-16,-1 3 6 0,-8 0 1 0,-1 4 0 0,0-4-11 16,-4 5-1-16,0 3-1 0,-5 0 0 0,0 5 10 0,1-1 3 15,-1-4 0-15,5 4 0 0,4-3-22 0,0-5-4 16,5 0-1-16,5 0 0 0,-1-3-12 0,5 3 0 16,5-8 0-16,-1 0 0 0,1-8-11 0,-1 4-8 15,10-4-1-15,0 4-1 16,4-12-86-16,5 0-17 0,-1-4-3 0,10-4-951 15</inkml:trace>
          <inkml:trace contextRef="#ctx0" brushRef="#br0" timeOffset="46106.9368">16867 6877 1843 0,'9'-12'164'0,"0"0"-132"0,0-8-32 0,9 3 0 16,5 5 56-16,-5-4 5 0,5 4 1 0,0-4 0 15,0 4-22-15,4 4-5 0,-4-5-1 0,-1 5 0 16,6-4 4-16,-5 0 1 0,-1 0 0 0,1 4 0 15,0 0-10-15,-5 0-1 0,5 4-1 0,0-5 0 16,-1 1 8-16,1 0 1 0,-5 4 1 0,5 4 0 0,-5 4-20 0,0 0-4 16,1 0-1-16,-6 4 0 0,6 9 16 0,-1-1 4 15,5 8 0-15,-10 0 0 0,-4 9-32 0,10 3 0 16,-1 9 0-16,0 7 0 0,-9-3 0 16,0 12 0-16,5-1 0 0,-5 9-10 0,-14-4 10 0,5 0 11 15,0-1-3-15,5 1 0 0,-1-4 8 0,-8 0 0 16,-10-1 1-16,5-3 0 0,5-4 11 0,-1-1 3 15,-4 1 0-15,-5-5 0 0,-4-3-7 0,9-5 0 16,4 1-1-16,-4-9 0 0,-4 0-6 0,-1-3-1 16,9-1 0-16,1-8 0 0,-10-3-5 0,1-1-2 15,-1-8 0-15,0 0 0 0,-4 0-18 0,-5 0-4 16,-9-4-1-16,-4 4 0 16,-5-4-150-16,-5 0-29 0,-8 0-7 0</inkml:trace>
        </inkml:traceGroup>
      </inkml:traceGroup>
    </inkml:traceGroup>
    <inkml:traceGroup>
      <inkml:annotationXML>
        <emma:emma xmlns:emma="http://www.w3.org/2003/04/emma" version="1.0">
          <emma:interpretation id="{D1E7582B-8BBA-4B2B-BA94-892BD73CB802}" emma:medium="tactile" emma:mode="ink">
            <msink:context xmlns:msink="http://schemas.microsoft.com/ink/2010/main" type="paragraph" rotatedBoundingBox="2786,10603 32159,8307 32345,10698 2973,129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5DCB598-0E11-43E8-A990-2D5D61F9A125}" emma:medium="tactile" emma:mode="ink">
              <msink:context xmlns:msink="http://schemas.microsoft.com/ink/2010/main" type="line" rotatedBoundingBox="2786,10603 32159,8307 32345,10698 2973,12994"/>
            </emma:interpretation>
          </emma:emma>
        </inkml:annotationXML>
        <inkml:traceGroup>
          <inkml:annotationXML>
            <emma:emma xmlns:emma="http://www.w3.org/2003/04/emma" version="1.0">
              <emma:interpretation id="{F5BB9862-3CBB-464A-AD22-C499A05072BD}" emma:medium="tactile" emma:mode="ink">
                <msink:context xmlns:msink="http://schemas.microsoft.com/ink/2010/main" type="inkWord" rotatedBoundingBox="2850,11422 4951,11257 5034,12319 2933,1248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0585.9427">3003 11499 1440 0,'0'0'128'0,"0"0"-103"0,-4 0-25 0,4 0 0 16,0 0 40-16,0 0 2 0,0 0 1 0,0 0 0 15,0 0-22-15,9 0-4 0,9 0-1 0,-4 0 0 16,-14 0 12-16,14-4 3 0,4 0 0 0,4 0 0 16,-3-4-11-16,-1-1-3 0,5 1 0 0,-5-4 0 15,9 0 7-15,-9 4 0 0,-4-4 1 0,4-4 0 16,1-5 8-16,-1 1 2 0,-9 0 0 0,4 0 0 16,-3 4-17-16,-1-5-3 0,4 1-1 0,1 0 0 15,-14 0-14-15,9-5 11 0,5 5-11 0,-5-4 10 16,-9 4-10-16,0-5 0 0,0 5 0 0,4 0 0 15,-4 0 0-15,0 3 8 0,-4 1-8 0,-1 0 0 16,10 4 0-16,-10 0 8 0,-4 4-8 0,0-5 0 16,5 5 0-16,-6 4 0 0,1 0 0 0,0 4 0 0,-4-4 0 15,-1 8 8-15,5 0-8 0,-5 4 0 0,-4 1 8 0,0 3-8 16,4 4 0-16,0 0 8 0,-4 4-8 0,0 1 0 16,0-1 0-16,4 4 0 0,5 0 0 0,-5 1 10 15,1-1-10-15,4 0 10 0,13 0 10 0,1 1 1 16,-5-5 1-16,0 4 0 0,13 5 3 0,1-5 1 15,0 0 0-15,4 0 0 0,5-3-10 0,-1 3-1 16,10-8-1-16,0 0 0 0,0 5-6 0,-5-9-8 16,10 4 11-16,-1-8-11 0,5 4 0 0,0 0-16 15,-4-4 2-15,13 0-691 16,4 5-139-16</inkml:trace>
          <inkml:trace contextRef="#ctx0" brushRef="#br0" timeOffset="89903.6464">1474 10859 1116 0,'0'0'49'0,"0"0"11"0,0 0-48 0,0 0-12 15,-5-8 0-15,1 0 0 0,4 8 24 0,0 0 4 16,4-12 0-16,-4 12 0 0,0-12 0 0,0 12 0 16,0 0 0-16,0 0 0 0,9-8-4 0,-4-4-1 15,-5 12 0-15,4-8 0 0,-4 8-11 0,0 0-1 16,0 0-1-16,0 0 0 0,0 0 5 0,0 0 1 16,0 0 0-16,0 0 0 0,0 0 9 0,0 0 3 15,0 0 0-15,0 0 0 0,0 0-4 0,0 0 0 16,0 0 0-16,0 0 0 0,0 0 4 0,0 0 1 15,9 4 0-15,-9-4 0 0,5 8-16 0,4-4-3 16,-4 4-1-16,-1 4 0 0,1-4 5 0,4 4 1 16,0 4 0-16,0 5 0 0,0 3-3 0,5 4-1 0,0 5 0 15,4 7 0-15,-5 1 4 0,6 3 1 0,-6 5 0 16,5-1 0-16,-4 1-2 0,0-1 0 0,-5 1 0 16,5-1 0-16,-1 1-4 0,1-8-1 0,-5-5 0 0,0 0 0 15,9-3-9-15,-18-1 8 0,9-8-8 0,0 1 8 16,-4-1-8-16,4-4 0 0,-4 0 9 0,4-3-9 15,0-1 0-15,-5-4 8 0,6 0-8 0,-1 0 0 16,-5-4 0-16,5 4 8 0,-9-12-8 0,5 9 0 16,-5-9 0-16,9 4 9 0,-9-4-9 0,0 0 0 15,0 0 18-15,9 0-3 0,0-4-1 0,0-5 0 16,-4 1 5-16,-1-8 1 0,1 0 0 0,4 0 0 16,-9-4-6-16,5-5-1 0,-1-3 0 0,1 0 0 15,-1-5-13-15,1 1 8 0,-1-5-8 0,1-3 0 16,9 4 0-16,-5-1 0 0,-5-7 0 0,10 3 0 15,0 5 0-15,-5 3 0 0,4 1 8 0,1 4-8 0,0-1 0 0,-1 1-8 16,6 8 8-16,-6 0-13 0,1 3 13 16,0 5 0-16,-1 8 0 0,1 0 0 0,4 8 0 0,0 0-9 15,-4 12-1-15,0 1 0 0,-1 3 10 0,-4 8 0 16,10 0 0-16,-6 9 0 0,-4-5 0 0,5 5 0 16,-5-5 0-16,5 4 0 0,-5-3 0 0,0-5 0 15,-5 5 0-15,6-5 0 0,-1-4 0 0,0-4 0 16,-5 1 0-16,1-5 0 0,4 0 0 0,-4-4 0 15,-1 0 0-15,-4-12 8 0,0 0 1 0,0 0 1 16,14 4 0-16,-14-4 0 0,0 0 10 0,13 0 3 16,-3-4 0-16,8-4 0 0,-9-4 1 0,9-4 1 15,-4-4 0-15,4-9 0 0,0-3-5 0,0-9 0 16,1-7-1-16,3-5 0 0,6 1-8 0,-1-5-2 0,0 0 0 16,1 1 0-16,-1 3-9 0,5 0 0 15,4 1 0-15,-8 7 0 0,-10 5 0 0,9 3-17 0,5 5 4 0,-5 4 1 31,-4 8-112-31,-5 3-21 0,0 5-5 0,5 4-816 0</inkml:trace>
        </inkml:traceGroup>
        <inkml:traceGroup>
          <inkml:annotationXML>
            <emma:emma xmlns:emma="http://www.w3.org/2003/04/emma" version="1.0">
              <emma:interpretation id="{92425E41-8BCF-4D85-AF6E-63BD4BD74D98}" emma:medium="tactile" emma:mode="ink">
                <msink:context xmlns:msink="http://schemas.microsoft.com/ink/2010/main" type="inkWord" rotatedBoundingBox="6479,10648 10652,10322 10764,11759 6592,12085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2004.1459">6974 10803 1958 0,'0'0'87'0,"0"0"17"15,0 0-83-15,0 0-21 0,0 12 0 0,0 0 0 0,9 0 104 0,-5 4 17 16,1 5 3-16,4-1 1 0,0 0-93 0,5 0-20 16,-5 0-3-16,-5 5-1 0,5-5-24 0,-4 4-4 15,9-3-2-15,-1-5-687 16,-8 0-138-16</inkml:trace>
          <inkml:trace contextRef="#ctx0" brushRef="#br0" timeOffset="92167.6497">7115 10301 2620 0,'-32'-12'116'0,"18"12"24"0,5-8-112 0,-5 8-28 0,5 0 0 0,0 0 0 31,9 0-57-31,0 0-18 0,5 8-3 0,8 4-1008 0</inkml:trace>
          <inkml:trace contextRef="#ctx0" brushRef="#br0" timeOffset="92749.9094">7634 10787 1843 0,'-14'-9'81'0,"5"9"18"16,0-8-79-16,0 4-20 0,4-4 0 0,5 8 0 15,0 0 83-15,0 0 13 0,0 0 2 0,5-8 1 16,8-4-65-16,-4 8-13 0,5 0-2 0,4 0-1 0,5-4-18 0,0 0 0 16,4 4 0-16,0-5 0 15,1 5-136-15,4 0-30 0</inkml:trace>
          <inkml:trace contextRef="#ctx0" brushRef="#br0" timeOffset="92598.2616">7807 10467 1324 0,'0'0'118'0,"0"0"-94"0,9-8-24 0,0 0 0 15,0 4 144-15,0-5 25 0,0 1 5 0,5 0 1 16,-5-4-73-16,5 0-14 0,4 0-4 0,-5-4 0 0,1-5-54 0,4 1-11 16,-4-4-3-16,-5-4 0 0,0-1-16 15,0-3 8-15,-4 0-8 0,4-1 0 0,-9 1 0 0,5-5 0 16,-10 5-10-16,0-4 10 0,1 3-17 0,-1 5 4 15,-4 4 1-15,0-1 0 0,0 9 12 0,0 0 0 16,-5 8 0-16,5 0 10 0,-9 4-10 0,4 0 8 16,1 4-8-16,-6 4 8 0,6 4-8 0,4 4 8 15,-5 4-8-15,5 4 8 0,0 9 6 0,0 3 1 16,0 0 0-16,4 13 0 0,5-1 2 0,-5 5 1 16,1 4 0-16,-1-1 0 0,5 5 15 0,0 0 3 15,0 7 1-15,5-3 0 0,-1 4 7 0,1-5 2 16,4 5 0-16,0-4 0 0,-4 0-22 0,-1-5-5 15,1-3-1-15,-1-5 0 0,1 1-18 0,-5-4 10 16,0-5-10-16,5-4 8 0,-1 1-22 0,-4-9-5 0,-9-4-1 16,4-7 0-1,-4-1-175-15,9-8-35 0,0-8-7 0</inkml:trace>
          <inkml:trace contextRef="#ctx0" brushRef="#br0" timeOffset="91222.9418">5494 10653 1670 0,'-5'-4'148'0,"1"-8"-118"16,-5 4-30-16,0 0 0 0,4-1 39 0,0 5 1 0,1-4 1 0,-1 0 0 16,1 4-15-16,-1 4-3 0,1-8-1 0,-5 8 0 15,9 0-14-15,-10 4-8 0,-3 0 8 0,-1 4-8 16,-4 4 0-16,0 9 0 0,-5-1 0 0,5 8-8 15,-5-3 8-15,0 3-8 0,0-4 8 0,5 0-8 16,5 1 8-16,-6-5 0 0,10 0 0 0,-4-4 0 16,8 1 0-16,0-1 0 0,5-4 8 0,0 0-8 15,10 0 8-15,-6-4-8 0,10 0 8 0,-1 0-8 16,6-4 23-16,3 5 0 0,-3-1 0 0,3-4 0 16,1 4 4-16,0 0 1 0,-5-4 0 0,0 4 0 15,1 0 0-15,-6 0 1 0,1 0 0 0,-5 0 0 16,5 5-5-16,-5-1-2 0,-5 0 0 0,1 0 0 15,-5 0-6-15,0 4-2 0,-5-4 0 0,1 9 0 16,-5-5-3-16,-5 0-1 0,5 0 0 0,-5 0 0 16,1 1-10-16,-6-1 0 0,1-4 9 0,4 4-9 15,-4-8-16-15,0 4-8 16,0-4-2-16,4 5 0 0,-4-5-49 0,4 0-9 0,1 0-3 0,-1-4-841 16</inkml:trace>
          <inkml:trace contextRef="#ctx0" brushRef="#br0" timeOffset="91820.0092">6127 10010 1904 0,'-19'-21'84'0,"10"13"18"0,0-4-82 0,-4 8-20 0,3-4 0 0,1 0 0 15,0 8 48-15,5-4 6 0,4 4 1 0,0 0 0 16,0 0-32-16,0 0-7 0,0 0 0 0,4 16-1 16,-4 0-5-16,5 8-1 0,-1-3 0 0,1 7 0 15,-1 4 3-15,1 1 1 0,0 3 0 0,-1 1 0 16,-4 3 4-16,0 5 1 0,0-5 0 0,0 5 0 15,0 3-4-15,-4-3-1 0,4 3 0 0,-5 1 0 16,5 3 0-16,0-3 0 0,0-5 0 0,5 1 0 16,-1-5 1-16,1 1 0 0,-1-5 0 0,1-3 0 15,-1-1-4-15,-4 0-1 0,5-3 0 0,-1-1 0 16,-4-8-9-16,5 5 8 0,-5-5-8 0,5-4 8 16,-5 0 4-16,0 4 0 0,-5-7 0 0,5-1 0 0,0 4 0 0,0-8 0 15,0-8 0-15,0 0 0 0,0 0-12 0,0 0 8 16,0 0-8-16,0 0 8 0,0 0 0 0,0 0 0 15,-9-8 0-15,4-4 0 0,1 0-8 0,-1-5 0 16,5 1-10-16,0-4 10 0,5 0-12 0,-5 0 12 16,4-1-13-16,5 1 5 0,1 0 8 0,-1 4 0 15,0-1-9-15,4 5 9 0,-3 4 0 0,3 4 0 16,1 0 0-16,-5 4 0 0,5 8 0 0,-1 0 0 16,-4 0 0-16,5 9 8 0,-5-1-8 0,0 4 0 15,0 0 9-15,0 5-9 0,-9-5 0 0,5 4 9 16,4 0-9-16,-4-3 0 0,-1-5 8 0,5 4-8 0,0-4 0 0,1 0 0 15,-1-3 0-15,4-1 0 0,1-4-15 0,0 4 5 32,4-4-39-32,0 0-8 0,0-4-2 0,5 0 0 15,4-4-162-15,-4-4-33 0</inkml:trace>
          <inkml:trace contextRef="#ctx0" brushRef="#br0" timeOffset="93001.9483">8585 10260 2120 0,'0'0'94'0,"0"0"19"0,0 0-90 0,0 0-23 0,0 0 0 0,0 9 0 15,5 3 44-15,4-4 4 0,5 4 0 0,4-8 1 16,0 4-20-16,9 0-4 0,1-8-1 0,3 0 0 16,-3 0-7-16,4 0-1 0,0-4-1 0,4-4 0 15,5 0-15-15,-9-4 8 0,4 0-8 0,5-5 0 16,0 1-8-16,-4-4-8 0,-1 4-2 0,0-4 0 31,1-1-85-31,-5-3-17 0,0 4-3 0,-1-4-812 0</inkml:trace>
          <inkml:trace contextRef="#ctx0" brushRef="#br0" timeOffset="93265.2103">8908 9746 1555 0,'0'0'68'0,"0"0"16"0,-9 0-68 0,9 0-16 15,0 0 0-15,-9 9 0 0,0 7 188 0,0 4 33 16,0 4 7-16,4 13 2 0,-4 11-144 0,5 9-29 16,-5 4-5-16,4-1-2 0,1 9-21 0,-6-4-4 15,-3 4-1-15,8-1 0 0,-8 1 3 0,3 0 0 16,1 0 0-16,-4-4 0 0,8 3-27 0,-4-11 0 16,4 0 0-16,5-5 0 0,-4-3 0 0,8-5 0 15,-4-3-14-15,5-5 5 16,-5 1-172-16,5-9-35 0,-1 0-6 0</inkml:trace>
        </inkml:traceGroup>
        <inkml:traceGroup>
          <inkml:annotationXML>
            <emma:emma xmlns:emma="http://www.w3.org/2003/04/emma" version="1.0">
              <emma:interpretation id="{CAA3EF51-F6A9-4219-9AD3-923F63A3578F}" emma:medium="tactile" emma:mode="ink">
                <msink:context xmlns:msink="http://schemas.microsoft.com/ink/2010/main" type="inkWord" rotatedBoundingBox="12867,10457 17448,10099 17550,11398 12969,11756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95205.1862">12797 9844 1267 0,'-5'-13'112'0,"-4"-3"-89"16,0 0-23-16,0 0 0 0,-10 0 105 0,10 4 17 15,-4 3 3-15,-1 1 1 0,5 4-24 0,-5 4-5 16,5 4-1-16,0 4 0 0,-5 5-56 0,1 3-12 16,-1 4-3-16,0 8 0 0,-4 1-1 0,0 11 0 15,-5 9 0-15,1 7 0 0,-6-3-4 0,1 8-2 16,-5-1 0-16,0 5 0 0,-4-4-6 0,-5 0 0 15,4 3-1-15,-8-3 0 0,-5 0-11 0,0-5 0 16,4 1 9-16,1 0-9 0,-1-5-12 0,1-7-8 16,4-5 0-16,0-3-1 15,13-9-42-15,1-4-8 0,4-3-1 0,10-5-870 16</inkml:trace>
          <inkml:trace contextRef="#ctx0" brushRef="#br0" timeOffset="95728.197">12988 10758 1209 0,'0'0'108'0,"0"0"-87"15,0 0-21-15,0 0 0 0,0-8 79 0,0 8 11 16,0 0 2-16,0 0 1 0,4-4-32 0,-4 4-6 16,5-8-2-16,-5 8 0 0,0 0-20 0,0 0-4 15,0 0-1-15,0 0 0 0,0 0-20 0,0 0-8 16,9 8 0-16,0 0 0 0,-4 4 0 0,-5 9 0 15,4-5 0-15,-4 4 0 0,0 4 13 0,0-4-3 16,0 1-1-16,5-1 0 0,-5 0 5 0,4 0 1 16,1-3 0-16,-1-5 0 0,1 0-7 0,-5-12-8 15,9 12 11-15,0-4-11 0,-9-8 33 0,14 0 0 16,-5 0 0-16,5 0 0 0,-5-8 10 0,4 4 1 16,1-4 1-16,-5 0 0 0,5-4-25 0,-5-1-6 15,0 1-1-15,0 0 0 0,0-4-13 0,0 0 0 0,-4-4 0 16,-1-1 0-16,1 1 9 0,0 4-9 0,-5 0 8 0,-5 4-8 15,-4-5 8-15,0 9-8 0,4-4 0 0,-8 4 8 16,-6-4 1-16,1 4 0 0,-5 4 0 0,1-4 0 16,-1 12 1-16,-4-4 0 0,-5 4 0 0,4 4 0 15,-4 0-10-15,5 0 0 0,-5 0 0 0,10 4 0 32,-1-4-33-32,9 1-9 0,0 3-2 0</inkml:trace>
          <inkml:trace contextRef="#ctx0" brushRef="#br0" timeOffset="94903.6592">11567 10398 864 0,'-4'-4'76'0,"-1"-4"-60"16,-4 0-16-16,5-4 0 0,-6-1 143 0,6 1 25 16,-5 0 6-16,4 4 1 0,5-8-75 0,0 0-14 15,0 0-3-15,0-5-1 0,9 1-34 0,-4-4-6 16,4-5-2-16,5 1 0 0,-1 0-16 0,6-1-4 16,-6-7-1-16,5 4 0 0,1-1-10 0,-1 1-1 15,0 8-8-15,0-5 12 0,0 9-12 0,1 4 11 16,-1-4-11-16,0 8 10 0,-4-1 7 0,-1 5 2 15,1 0 0-15,4 4 0 0,-9 4 4 0,5 4 1 16,4 4 0-16,0 4 0 0,1 9 0 0,-1-1 1 16,5 4 0-16,-1 5 0 0,1 7 1 0,0 4 0 15,4 5 0-15,1-1 0 0,3 9-11 0,-3 0-3 16,-1-1 0-16,0-3 0 0,1-1-12 0,-6 1 11 0,6 0-11 16,-1-1 10-16,-9 1-10 0,5-5 0 0,-5 1 0 15,1-9 0-15,-6 1 0 0,5-5 0 0,-9-4 0 0,1-3 0 31,3-1-72-31,-4-4-19 0,-4-4-4 0,4 0-897 0</inkml:trace>
          <inkml:trace contextRef="#ctx0" brushRef="#br0" timeOffset="96135.3627">13935 10269 345 0,'-23'0'31'0,"14"0"-31"15,0 0 0-15,0-5 0 0,4 5 324 0,5 0 58 0,0 0 12 0,0 0 2 16,0 0-268-16,0 0-53 0,0 0-11 0,0 0-3 16,9 0-36-16,9 0-7 0,1-4-2 0,8 0 0 15,5 0-3-15,0 0-1 0,4-4 0 0,5 4 0 16,0-4 8-16,5 4 2 0,-1 0 0 0,1-4 0 15,-1 0 4-15,1 4 1 0,-5-4 0 0,0 0 0 16,-5-1-10-16,5-3-1 0,-9 4-1 0,4 0 0 16,1-4-7-16,-1 4-8 0,1 0 11 0,-5 0-11 15,-1 0 0-15,1 4 0 0,0-5 0 0,0 5 0 32,-14 0-64-32,5 4-20 0,-5 0-4 0,0 0-554 0,-8 4-110 0</inkml:trace>
          <inkml:trace contextRef="#ctx0" brushRef="#br0" timeOffset="96406.0146">14131 10511 1555 0,'0'0'138'0,"-5"-4"-110"15,5 4-28-15,0 0 0 0,0 0 91 0,0 0 13 16,0 0 2-16,0 0 1 0,0 0-44 0,0 0-9 16,0 0-2-16,9 8 0 0,0-4-22 0,0 5-5 15,5-5-1-15,-5 0 0 0,5 0-12 0,-1 4-2 16,1-4-1-16,0 0 0 0,-1-4 2 0,-4 4 0 16,10-4 0-16,-6 0 0 0,6-4 6 0,-1 4 2 0,5 0 0 15,-5-4 0-15,9 0-19 0,-4-4 0 16,4 4 0-16,5 0 0 15,0-5-35-15,0 1-13 0,4 0-4 0,1 0-615 0,8 0-123 16</inkml:trace>
          <inkml:trace contextRef="#ctx0" brushRef="#br0" timeOffset="96915.3873">15587 10139 1638 0,'0'0'36'0,"0"0"7"0,0 0 1 0,0 0 3 0,0 0-38 0,0 0-9 0,0 0 0 0,0 0 0 16,0 0 123-16,0 0 22 0,-4 0 5 0,4 0 1 16,0 0-73-16,0 0-14 0,0 0-4 0,0 0 0 15,0 0-43-15,0 0-9 0,0 0-8 0,14 0 12 16,-1-4-12-16,5 4 8 0,1 0-8 0,3-4 8 16,1 4-8-16,0 0 0 0,4-4 0 0,5 0-11 15,0 4 11-15,-5-4 0 0,5 0 0 0,-4 0 0 16,3-4 0-16,-3 4 8 0,-1-5-8 0,0 5 0 15,1-4-12-15,-6 4-8 0,6 0 0 0,-6 0-1041 16</inkml:trace>
        </inkml:traceGroup>
        <inkml:traceGroup>
          <inkml:annotationXML>
            <emma:emma xmlns:emma="http://www.w3.org/2003/04/emma" version="1.0">
              <emma:interpretation id="{1175ED70-ED68-4532-8FC0-E4A87A82CDE3}" emma:medium="tactile" emma:mode="ink">
                <msink:context xmlns:msink="http://schemas.microsoft.com/ink/2010/main" type="inkWord" rotatedBoundingBox="18202,9705 20237,9546 20365,11180 18330,11339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7922.8697">16917 9160 1670 0,'-5'-8'148'0,"1"-5"-118"0,-1 1-30 0,5-4 0 16,-9 8 46-16,9-4 3 0,-4 4 1 0,4-4 0 16,0 12 12-16,0 0 2 0,0 0 1 0,0 0 0 15,0 0-52-15,0 0-13 0,13 4 0 0,1 0 0 16,-5 4 0-16,0 0-10 0,-4 0 2 0,4 8 0 15,-9 0 8-15,4 9 0 0,-4 3 0 0,0 4 0 16,0 13 11-16,-4-1 4 0,4 9 1 0,-5 4 0 16,5-1 31-16,-4 1 6 0,-1-4 2 0,1 3 0 15,-1 1-5-15,-4 0-1 0,4-1 0 0,5 1 0 16,-4-9-38-16,-1 1-11 0,1 0 0 0,4-9 0 16,0-4 0-16,0-3 9 0,0-5-9 0,0-8 0 0,4 1 9 15,1-9-9-15,-5 0 0 0,4-4 9 0,5-4-9 16,-9-4 0-16,0 0 9 0,0 0-9 0,5-4 16 0,4-4-2 15,5-4 0-15,-10 0 0 0,5-5 2 0,1-3 0 16,3-4 0-16,5 0 0 0,1-1-16 0,3-7 9 16,-3 0-9-16,8-1 8 0,-4 1 9 0,-1 4 2 15,1 3 0-15,0 1 0 0,-5 8-19 0,0 4 0 16,1 4 0-16,3-1 0 0,-3 5 18 0,-6 0 0 16,5 4 0-16,-4 0 0 0,0 4-18 0,-1 0 0 15,6 9 8-15,-6 3-8 0,-4 4 0 0,5 8 0 16,0 9 0-16,-1-1 0 0,-4 5-9 0,1-1-3 15,-6 5 0-15,5-5 0 16,5 1-110-16,-5-5-22 0,-4 0-5 0</inkml:trace>
          <inkml:trace contextRef="#ctx0" brushRef="#br0" timeOffset="98145.3289">18925 9896 2883 0,'-32'20'128'0,"14"-3"26"0,-1 11-123 16,-3 12-31-16,-6 9 0 0,-8 8 0 0,-1-1 11 0,-4 5-11 15,5-4 12-15,-9-1-12 16,-6 1-39-16,1 0-14 0,0-9-3 0,0 5-771 15,0-5-153-15</inkml:trace>
        </inkml:traceGroup>
        <inkml:traceGroup>
          <inkml:annotationXML>
            <emma:emma xmlns:emma="http://www.w3.org/2003/04/emma" version="1.0">
              <emma:interpretation id="{F6EA1423-5949-47A8-AE63-573813E0674B}" emma:medium="tactile" emma:mode="ink">
                <msink:context xmlns:msink="http://schemas.microsoft.com/ink/2010/main" type="inkWord" rotatedBoundingBox="21579,9725 26581,9334 26722,11137 21720,1152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8777.8798">20213 9390 2095 0,'5'-20'92'0,"-1"8"20"0,10-4-89 0,-5 0-23 0,5-1 0 16,-1 5 0-16,10 0 29 0,0 0 2 0,0 0 0 0,8 4 0 15,1 0-7-15,5 0-2 16,-1 3 0-16,1 1 0 0,-1 0-22 0,-4 8 0 0,-5 0 0 0,1 5 0 16,-1 3 0-16,-4 8 0 0,-1 4 0 0,1 1-8 15,-5 7 19-15,5 0 4 0,0 9 1 0,-9-1 0 16,4 9 11-16,-5-1 2 0,1 5 1 0,-5 4 0 16,0-1-10-16,0 1-3 0,1 4 0 0,3-5 0 15,-8-3-17-15,8-5 0 0,1-3 0 0,0-5 0 31,-1-7-36-31,1-1-12 0,-5-8-1 0,5-3-1011 0</inkml:trace>
          <inkml:trace contextRef="#ctx0" brushRef="#br0" timeOffset="99021.2716">21465 9014 2019 0,'0'0'89'0,"-4"-12"19"0,-1 8-86 0,5 4-22 16,0 0 0-16,0 0 0 0,0 0 57 0,-9 0 7 15,-5 4 2-15,1 12 0 0,-1 4-43 0,-4 9-9 16,-10 7-2-16,-3 13 0 0,-10 11 1 0,-5 9 0 16,-13 12 0-16,-5-4 0 0,0 4-13 0,-4-4 11 0,4-4-11 0,10-1 10 15,-5-3-10-15,8 0-11 16,-3-12 3-16,8-5 0 15,10-3-105-15,-1-9-21 0,1-7-4 0</inkml:trace>
          <inkml:trace contextRef="#ctx0" brushRef="#br0" timeOffset="100306.5879">21538 10099 633 0,'0'0'28'0,"0"0"6"0,5-5-34 0,4-3 0 16,-5 0 0-16,1 4 0 0,4-4 170 0,-5 0 27 0,6 4 6 15,-1 0 1-15,-9 4-96 0,9-8-18 0,-5 4-4 0,-4 4-1 16,0 0-17-16,14 4-3 0,-14-4-1 0,9 8 0 16,0 8-16-16,-4 4-4 0,-5 5-1 0,4 7 0 15,-4 4 5-15,0 9 0 0,-9 4 1 0,5 3 0 16,-1 1-21-16,1-1-4 0,-1 5 0 0,0-4-1 15,-4 3-23-15,5-3 0 0,-5-5 0 0,0-7-12 32,4-1-158-32,-4-15-32 0</inkml:trace>
          <inkml:trace contextRef="#ctx0" brushRef="#br0" timeOffset="100599.829">22107 9718 1951 0,'0'0'43'0,"0"0"9"0,9-8 1 0,0 0 2 0,0 0-44 0,5 4-11 16,0 0 0-16,4 0 0 0,5 4 47 0,-1 0 7 15,6 0 2-15,4 0 0 0,4 0-25 0,5 0-5 16,0 4-1-16,0-4 0 0,0 4-15 0,5-4-10 15,-5 0 12-15,4 0-12 0,-4-4 0 0,0 4 0 16,5-4 0-16,-10 0 0 0,5 0-20 0,-9 0-2 16,4-5 0-16,1 5 0 15,-6-4-74-15,1 4-14 0,-4-4-3 0,-6 4-739 0</inkml:trace>
          <inkml:trace contextRef="#ctx0" brushRef="#br0" timeOffset="100813.9595">22385 9945 864 0,'0'0'38'0,"0"0"8"0,-5 0-37 0,5 0-9 0,0 0 0 0,0 0 0 0,0 0 174 0,0 0 33 16,0 0 6-16,0 0 2 15,0 0-115-15,0 0-22 0,0 12-5 0,5 0-1 16,4-4-20-16,9 0-4 0,0 4 0 0,5-4-1 15,9 1-31-15,0-1-5 0,4 0-2 0,5-4 0 16,5 0-9-16,4 0 0 0,0-4 0 0,0 0 0 16,5-4-46-16,-1 0-11 0,1-4-3 0</inkml:trace>
          <inkml:trace contextRef="#ctx0" brushRef="#br0" timeOffset="101270.1079">23942 9317 1954 0,'0'0'43'0,"0"0"9"0,0 0 1 0,0 0 3 0,0 0-45 0,0 0-11 0,0 0 0 0,-5 5 0 16,-4 3 18-16,-4 4 2 0,-6 4 0 0,6 4 0 15,-5 4-20-15,-1 1 0 0,-3 3 8 0,3-4-8 16,1 9 0-16,0-5 0 0,4 4 0 0,1-3 0 16,-1-1 0-16,5-4 0 0,0 5 8 0,4-5-8 15,5 0 0-15,0-4 0 0,0 1 0 0,5-1-9 16,4 0-15 0,0-4-2-16,5 1-1 0,-1-1 0 0,5-8 11 0,1 4 3 0,3-4 0 0,1-4 0 15,0-4 13-15,0-4 10 0,-1 0-2 0,1 0 0 16,-5-4 29-16,5-4 6 0,-5 4 1 0,1-9 0 0,-1 5 10 15,5-4 2-15,-5 0 1 0,0-4 0 0,0-1-25 16,-4 1-4-16,4-8-2 0,-4 4 0 0,4-5-10 16,-4 1-3-16,-1 0 0 0,-4-5 0 0,-4 5-13 0,0 4 8 15,-1-5-8-15,-8 9 0 0,-1 0 0 16,0 4 0-16,-8-5 0 0,-10 9 0 0,-4 4 0 0,-10-4-10 16,-8 8 10-16,-5 0-12 15,-10 8-42-15,-3 4-9 0,-1 0-1 0,9 8-1 16,1-3-99-16,4 7-19 0</inkml:trace>
          <inkml:trace contextRef="#ctx0" brushRef="#br0" timeOffset="101522.0745">25267 9661 2628 0,'-23'21'116'0,"9"-1"24"0,5 0-112 0,-9 17-28 0,-5 3 0 0,1 13 0 15,-1-1 26-15,-9 5-1 0,0 4 0 0,-4-5 0 16,-1-3-73-16,-4 0-16 0,-4-9-2 0,-5 1-699 15,-1-5-140-15</inkml:trace>
        </inkml:traceGroup>
        <inkml:traceGroup>
          <inkml:annotationXML>
            <emma:emma xmlns:emma="http://www.w3.org/2003/04/emma" version="1.0">
              <emma:interpretation id="{71061B89-CD03-4BF7-9AFF-EE4C49121132}" emma:medium="tactile" emma:mode="ink">
                <msink:context xmlns:msink="http://schemas.microsoft.com/ink/2010/main" type="inkWord" rotatedBoundingBox="27583,8665 32159,8307 32328,10470 27752,10828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2553.4478">26282 9156 1792 0,'0'0'40'0,"0"0"8"16,0-8 1-16,0 8 1 0,5-9-40 0,-1 1-10 0,5 0 0 0,0 0 0 0,0 0 0 0,1-4-14 15,3 0 3-15,-4-4 1 0,5 3 10 0,0-3 0 16,-1 0 0-16,6-4 0 0,-6 0 12 0,5-5-3 15,-4 1 0-15,4 0 0 0,-4-1 8 0,9 1 2 16,-1-4 0-16,6 4 0 0,-1-1 13 0,-4 5 4 16,4 0 0-16,0 0 0 0,1 3-6 0,-5 5-1 15,-1 4 0-15,6 4 0 0,-1 8-17 0,0 4-3 16,-4 0-1-16,4 9 0 0,-4-1 21 0,4 12 4 16,-4 0 1-16,0 9 0 0,4-1-18 0,-4 9-4 15,0 3-1-15,0 1 0 0,4-1 8 0,0 1 1 16,5 4 1-16,-9-5 0 0,4 1-9 0,0-5-3 0,1 1 0 15,-1-5 0-15,-4-7-21 0,0-1-4 0,9-4 0 16,-10-3-684-16,1-5-137 0</inkml:trace>
          <inkml:trace contextRef="#ctx0" brushRef="#br0" timeOffset="102972.3339">27707 8852 1170 0,'0'0'52'0,"0"0"10"0,14 0-50 0,-5-4-12 16,-9 4 0-16,0 0 0 0,0 0 100 0,0 0 18 16,0 0 3-16,0 0 1 0,0 0-42 0,0 0-9 15,0 0-2-15,-5 12 0 0,1-4-27 0,-1 4-6 0,-4 5 0 0,-5-1-1 16,1 0-12-16,-5 0-3 15,-5 4 0-15,-5 9 0 0,1 3-20 0,-9 5 0 0,-5 3 0 16,-5 9 0-16,1-1 0 0,-5 5 8 0,0 3-8 0,-5 1 8 16,5-4-8-16,4-1 0 0,5-7 0 0,0-1 0 15,0-3-14-15,5-5-7 0,0-3-2 0,8-1-577 16,5-8-115-16</inkml:trace>
          <inkml:trace contextRef="#ctx0" brushRef="#br0" timeOffset="102768.3187">27420 9172 1209 0,'5'-12'108'0,"-1"4"-87"15,1-5-21-15,-1 1 0 0,6-4 0 0,-1 8-10 16,0-4 1-16,4 4-344 15,1-8-69-15</inkml:trace>
          <inkml:trace contextRef="#ctx0" brushRef="#br0" timeOffset="103755.5655">27625 9787 576 0,'0'0'51'0,"0"0"-41"0,0 0-10 0,0 0 0 16,0 0 134-16,0 0 25 0,0 0 5 0,9-8 0 15,-4 0-139-15,4 4-25 0,0 0-11 0,0 0 1 16,0-5-26-16,0 5-4 16,-9 4-2-16,9-8 0 0,-4 0 42 0,4 4 0 0,-4-4 0 0,-5 8 0 15,4-8 41-15,5 4 14 0,-9 4 2 0,0 0 1 16,5-4 6-16,-5 4 0 0,9-4 1 0,5 4 0 16,-14 0-41-16,9 0-8 0,-9 0-1 0,0 0-1 0,4 8-14 15,-4-8 9-15,5 12-9 0,-1-4 8 0,-8 4-8 0,4 0 0 16,-5 5 0-16,1-5 0 0,-5 0 21 0,0 4 9 15,-1 0 2-15,-3 5 0 0,-5-1 34 16,-1 4 7-16,1 4 2 0,0-3 0 0,0-1-19 0,-1 0-3 16,6-3-1-16,-1-1 0 0,10-8-24 0,-1 4-4 15,1-4-2-15,4-4 0 0,4 0-22 0,5-4 0 16,-4 0 0-16,8 1-12 16,6-5-15-16,3 0-3 0,1-5-1 0,0 1 0 15,4 0-33-15,5-4-6 0,4 0-2 0,1-4-748 0</inkml:trace>
          <inkml:trace contextRef="#ctx0" brushRef="#br0" timeOffset="103974.6483">28467 9354 979 0,'0'0'87'0,"0"0"-70"15,0-8-17-15,0 0 0 0,5-4 225 0,0 3 42 16,8 5 8-16,5 0 1 0,5 4-200 0,4 0-40 15,5 0-8-15,9 4-1 0,9-4-27 0,-4 0 0 16,-1 0 0-16,1 0-11 16,0-4-25-16,-1 0-6 0,-4 0-1 0,0 0 0 15,-9 0-17-15,0 0-3 0,0-4-1 0,-5 0 0 16,-4 8 0-16,-1-4 0 0,1-4 0 0,-5 8-612 0</inkml:trace>
          <inkml:trace contextRef="#ctx0" brushRef="#br0" timeOffset="104209.8133">28577 9589 403 0,'0'0'36'0,"0"0"-36"0,0 0 0 0,0 0 0 16,0 0 249-16,-5 4 43 0,5-4 9 0,0 0 2 15,0 0-207-15,0 0-42 0,0 0-8 0,9 8-2 16,5 0-28-16,4-4-7 0,5 0-1 0,9-4 0 16,4 0-35-16,5 0-7 0,5-8-2 0,-1 4 0 15,-4 0-35-15,5-4-7 0,-1-4-2 0,1 3 0 16</inkml:trace>
          <inkml:trace contextRef="#ctx0" brushRef="#br0" timeOffset="105757.4512">29924 8909 1555 0,'0'0'68'0,"0"0"16"0,0 0-68 0,0 0-16 0,0 0 0 0,0 0 0 16,9-4 87-16,1 0 13 0,3 0 4 0,5 0 0 15,5 4-79-15,9 0-15 0,0-5-10 0,4 1 12 32,1 0-40-32,4-4-7 0,4 0-1 0,1-4-1 15,-1 4-27-15,1-8-4 0,-10 0-2 0,1-5 0 0,-5 1 42 0,-1-4 8 0,-8 0 1 0,5-9 1 16,-1-3 38-16,-4-1 8 0,-5-3 2 0,5-1 0 15,-1 1 22-15,1-1 5 0,-5 1 1 0,1-9 0 16,-6 5-23-16,1-1-5 0,-1 1-1 0,-3-5 0 16,-1 5-3-16,0-1-1 0,-5 1 0 0,-4 7 0 15,0 5 3-15,0 4 0 0,0-5 0 0,-4 5 0 16,-1 4-13-16,1-1-3 0,-1 5 0 0,-4 0 0 16,0 4 13-16,0 4 3 0,0-9 0 0,0 9 0 15,0 0-28-15,-1 0 0 0,1 0 0 0,0 4 0 16,0 4 0-16,0-4 0 0,0 8 0 0,9 0 0 15,0 0 0-15,-9 4 0 0,-5 4 0 0,5 0 0 0,-5 0 0 16,5 0 0-16,-4 4 0 0,-1 4 0 0,5 0 0 16,-5 1 0-16,1-5 0 0,-1 0 0 0,5 4 0 0,0 0-14 15,4-4 2-15,-4 9 0 0,4-5 12 16,1 4 0-16,-1 0 0 0,5 5 0 0,-4 7 0 0,-5 0 16 16,4 5-3-16,-4 3-1 0,4 5 7 0,-8-1 1 15,4 5 0-15,-5 3 0 0,0 5 16 0,1 4 4 16,-1 8 1-16,0-1 0 0,1 9-17 0,4 0-4 15,0-4-1-15,4 4 0 0,0 0-6 0,1 4-1 16,-1-8 0-16,1-5 0 0,-1 1-12 0,1-8 0 16,4-8 0-16,0-5 0 0,-5-3 0 0,-4-9 0 15,4-8 0-15,-4 1-10 0,5-9 10 0,-1-8-10 0,1 4 10 16,-1-8-10-16,5-8 10 0,0 0 0 0,-9 4 0 16,9-4 8-16,0 0-8 0,0 0 8 0,0 0-8 0,5-12 8 15,-1-4-8-15,5 0 12 0,0-8-4 0,5-1 0 16,0 1-8-16,-1-8 0 0,6-1-8 0,-1-3 8 15,9 4 0-15,-4-1 0 0,0 1 0 0,-1 3 0 16,1 5 0-16,0 4 0 0,-5 4 0 0,0 4 8 16,1 4 7-16,-6 3 1 0,1 10 1 0,-5 3 0 15,5 4-1-15,-5 8 0 0,0 4 0 0,-5 13 0 16,1-1-8-16,-1 5-8 0,-4 3 12 0,5 5-12 16,0-1 0-16,-1-3-9 0,-4 3-1 0,9-7 0 15,-4-1-92 1,8 1-18-16,-3-5-4 0</inkml:trace>
        </inkml:traceGroup>
      </inkml:traceGroup>
    </inkml:traceGroup>
    <inkml:traceGroup>
      <inkml:annotationXML>
        <emma:emma xmlns:emma="http://www.w3.org/2003/04/emma" version="1.0">
          <emma:interpretation id="{E877B775-A13B-41AD-BF27-8D1D7CB0A84C}" emma:medium="tactile" emma:mode="ink">
            <msink:context xmlns:msink="http://schemas.microsoft.com/ink/2010/main" type="paragraph" rotatedBoundingBox="3850,13945 9066,13487 9239,15457 4023,159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3006C1-5C84-497B-BD36-89220ACD1613}" emma:medium="tactile" emma:mode="ink">
              <msink:context xmlns:msink="http://schemas.microsoft.com/ink/2010/main" type="line" rotatedBoundingBox="3850,13945 9066,13487 9239,15457 4023,15915"/>
            </emma:interpretation>
          </emma:emma>
        </inkml:annotationXML>
        <inkml:traceGroup>
          <inkml:annotationXML>
            <emma:emma xmlns:emma="http://www.w3.org/2003/04/emma" version="1.0">
              <emma:interpretation id="{AAEFE762-B613-4AC6-A5F0-4E6F8CEF7D06}" emma:medium="tactile" emma:mode="ink">
                <msink:context xmlns:msink="http://schemas.microsoft.com/ink/2010/main" type="inkWord" rotatedBoundingBox="3850,13945 5596,13792 5769,15762 4023,15915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8225.908">2544 14194 1382 0,'-5'-20'61'0,"5"8"13"0,-5-5-59 0,5-3-15 0,5-8 0 0,4 4 0 16,5-9 16-16,-1 5 1 0,10-8 0 0,5 3 0 15,-6 1-17-15,10-1 0 0,-9-3 0 0,9 8 0 16,4-5 0-16,-4 9 0 0,-5 0 0 0,-8 8 0 16,3 3 0-16,-3 5 0 0,-1 4 0 0,-9 0-9 15,-9 4 9-15,9 12 11 0,5 0-3 0,-5 9 0 16,-5 3 20-16,5 4 3 0,10 9 1 0,-1 3 0 15,5 1-8-15,-5 7-2 0,-4 1 0 0,8-5 0 16,10 5-4-16,-9-5-1 0,-9-3 0 0,4-9 0 16,5 1 5-16,-5-5 1 0,5 0 0 0,-5-7 0 15,0-1 4-15,0-4 1 0,0-4 0 0,5 0 0 16,-14-8 16-16,5 4 3 0,4-8 1 0,0 0 0 0,-4-4 4 16,4 0 2-16,0-4 0 0,5 0 0 0,4-8-16 15,1 0-3-15,-10-5-1 0,14-3 0 0,0-4-14 16,0 0-4-16,-14-9 0 0,5 5 0 0,4-5-16 0,-4-3 10 15,-1-1-10-15,-8 5 8 0,0-9-8 0,-1 5 0 16,10-1-12-16,-5 1 12 16,-8-9-39-16,8 5 0 0,4-9 0 0,1 5 0 15,0-1-17-15,4 1-4 0,-4-1-1 0,4 9 0 16,1 7-94-16,-6 5-18 0,-3 4-4 0</inkml:trace>
          <inkml:trace contextRef="#ctx0" brushRef="#br0" timeOffset="108560.8519">3641 13336 518 0,'0'-8'46'0,"0"-4"-37"15,-5 0-9-15,-4 0 0 16,-4-1 155-16,-1 1 29 0,9 0 5 0,1 0 2 16,-10 4-75-16,10-4-14 0,4 12-3 0,4-4-1 0,-4 4-42 0,0 0-9 15,0 0-2-15,0 0 0 16,18 8 32-16,-9 8 7 0,-9 8 0 0,5 13 1 0,4 3-17 0,0 13-3 16,-13 3-1-16,-1 13 0 0,-9 0-37 0,5 4-8 15,9 4-2-15,-13 4 0 0,-6 0-8 0,6 0-1 16,4 4-8-16,0-9 12 0,-10 1-4 0,1-8 0 15,0 0-8-15,9 0 12 16,-5-4-34-16,1-1-7 16,-1 5-2-16,0-8 0 0,10-5-197 0,4-3-40 0</inkml:trace>
          <inkml:trace contextRef="#ctx0" brushRef="#br0" timeOffset="108909.2773">3941 14680 1933 0,'0'0'42'0,"0"0"9"0,0-8 1 0,0 0 4 0,5 3-45 0,-1-3-11 0,10 4 0 0,0-4 0 16,-1 4 16-16,6-4 0 0,8 0 1 0,5 0 0 15,-5 0-1-15,5 0-1 0,0 0 0 0,0 0 0 16,9 3-15-16,-14 1 0 0,-9 4-12 0,0 4 12 16,5 1 0-16,-9 7 0 0,-14 0 0 0,0 8 0 15,-9 4 9-15,-5 5 9 0,0 3 2 0,-8 0 0 0,-10 5 24 0,0 3 4 16,9 1 2-16,-4-1 0 16,-5-3-11-16,5-1-3 0,8-4 0 0,1-7 0 0,9 3-16 15,0-8-3-15,4 1-1 0,10-5 0 0,4 0-16 16,5-4 0-16,4-4 0 0,14-4 0 15,4-4-27-15,10-4-9 0,8-12-1 16</inkml:trace>
        </inkml:traceGroup>
        <inkml:traceGroup>
          <inkml:annotationXML>
            <emma:emma xmlns:emma="http://www.w3.org/2003/04/emma" version="1.0">
              <emma:interpretation id="{6C154F93-BD85-4C2D-9B3E-59AA63066E81}" emma:medium="tactile" emma:mode="ink">
                <msink:context xmlns:msink="http://schemas.microsoft.com/ink/2010/main" type="inkWord" rotatedBoundingBox="6479,13733 9068,13506 9222,15258 6633,15485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9149.5153">5421 13251 748 0,'-18'-16'67'0,"4"4"-54"0,0 4-13 0,1-4 0 16,-1 8 347-16,5-1 66 0,-5 5 14 0,1 5 2 16,4 3-321-16,0 8-65 0,-5 8-13 0,5 8-2 15,0 9-20-15,0 7-8 0,-1 13 8 0,1 4-8 16,0 8 16-16,0 4-3 0,0 0 0 0,0 8 0 16,4 4 7-16,1 0 2 0,-1-4 0 0,5-4 0 15,5-1-6-15,4-7 0 0,5-4-1 0,4 0 0 16,5-4-15-16,-1-5-12 0,6 5 3 0,3-4-753 15,-3-5-150-15</inkml:trace>
          <inkml:trace contextRef="#ctx0" brushRef="#br0" timeOffset="109411.6564">5885 13846 2318 0,'0'-8'51'0,"0"-4"10"0,-4-4 3 0,4-5 1 0,4 1-52 0,5 0-13 16,1-4 0-16,8-1 0 0,5 5 18 0,-1 4 1 16,6-4 0-16,4 3 0 0,-1 5 3 0,6 8 1 15,-1 4 0-15,5 12 0 0,0 1-7 0,0 15 0 16,0 0-1-16,-4 13 0 0,-1 7 13 0,-4 1 2 16,0 7 1-16,0 1 0 0,-1 0-8 0,1-1-2 15,5 1 0-15,-5 0 0 0,-1-9-21 0,1-3 0 16,5-5 0-16,-5-3-8 15,4-1-37-15,-4-3-7 0,0-1-2 0,0-8-713 16,0-8-142-16</inkml:trace>
          <inkml:trace contextRef="#ctx0" brushRef="#br0" timeOffset="109630.4434">6673 13530 2016 0,'-27'-8'179'0,"-1"0"-143"0,-3-4-36 0,-1 12 0 16,9 4 93-16,-4 8 12 0,4 4 3 0,0 13 0 16,-4 3-63-16,4 13-12 0,5 3-2 0,0 5-1 15,-5 8-30-15,0 7 0 0,-4 5 0 0,4 0 0 16,-4 0 0-16,4-4 0 0,-4-5 0 0,-1-3 0 16,5-4 0-16,5-5-8 0,0-3 8 0,4-9 0 15,1 5-152-15,8-13-24 16</inkml:trace>
          <inkml:trace contextRef="#ctx0" brushRef="#br0" timeOffset="109848.8532">7615 12883 2779 0,'0'0'123'0,"10"20"25"16,3 0-118-16,-4 21-30 15,5 7 0-15,0 9 0 0,-1 12 28 0,1 12-1 16,0 4 0-16,-5 12 0 0,0 4 5 0,0 0 0 0,-9-4 1 0,-5 9 0 16,-4-1-21-16,-4-4-4 0,-6 0 0 0,-3-8-8 15,-6 0-12-15,-4 0-10 0,-4-4-2 0,0 0-856 16,-10 0-172-16</inkml:trace>
        </inkml:traceGroup>
      </inkml:traceGroup>
    </inkml:traceGroup>
    <inkml:traceGroup>
      <inkml:annotationXML>
        <emma:emma xmlns:emma="http://www.w3.org/2003/04/emma" version="1.0">
          <emma:interpretation id="{68AD75C2-5B2F-4A0E-BC5A-B20CA10A7830}" emma:medium="tactile" emma:mode="ink">
            <msink:context xmlns:msink="http://schemas.microsoft.com/ink/2010/main" type="paragraph" rotatedBoundingBox="12907,15643 15315,15946 15184,16988 12776,1668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81F4458-6B9F-4350-B1D1-8CAAFA4FF3B4}" emma:medium="tactile" emma:mode="ink">
              <msink:context xmlns:msink="http://schemas.microsoft.com/ink/2010/main" type="inkBullet" rotatedBoundingBox="12840,16176 13571,16268 13541,16500 12811,16409"/>
            </emma:interpretation>
            <emma:one-of disjunction-type="recognition" id="oneOf21">
              <emma:interpretation id="interp29" emma:lang="" emma:confidence="0">
                <emma:literal>-</emma:literal>
              </emma:interpretation>
            </emma:one-of>
          </emma:emma>
        </inkml:annotationXML>
        <inkml:trace contextRef="#ctx0" brushRef="#br0" timeOffset="119855.2386">11422 15780 1785 0,'0'0'159'0,"0"0"-127"0,0 0-32 0,0 0 0 16,0 0 71-16,9-4 8 0,-5-4 1 0,1 4 1 15,8-4-60-15,10 4-12 0,-9 0-9 16,9 0 12-16,4 0-12 0,5 0 0 0,-5 0 0 0,10 0-11 16,-6 0 11-16,10-4 0 0,0 4 0 0,5 0 0 15,4-4 0-15,5-5-16 0,-5 5 2 0,4-4 1 32,6 4-91-32,-1 0-19 0,0-4-3 0</inkml:trace>
      </inkml:traceGroup>
      <inkml:traceGroup>
        <inkml:annotationXML>
          <emma:emma xmlns:emma="http://www.w3.org/2003/04/emma" version="1.0">
            <emma:interpretation id="{4B6222A4-1201-4A4B-AB19-9FC4DFD36E56}" emma:medium="tactile" emma:mode="ink">
              <msink:context xmlns:msink="http://schemas.microsoft.com/ink/2010/main" type="line" rotatedBoundingBox="14388,15829 15315,15946 15184,16988 14257,16871"/>
            </emma:interpretation>
          </emma:emma>
        </inkml:annotationXML>
        <inkml:traceGroup>
          <inkml:annotationXML>
            <emma:emma xmlns:emma="http://www.w3.org/2003/04/emma" version="1.0">
              <emma:interpretation id="{4F090163-193C-4ACC-9B8D-634D9ABCC2E5}" emma:medium="tactile" emma:mode="ink">
                <msink:context xmlns:msink="http://schemas.microsoft.com/ink/2010/main" type="inkWord" rotatedBoundingBox="14388,15829 15315,15946 15184,16988 14257,16871"/>
              </emma:interpretation>
              <emma:one-of disjunction-type="recognition" id="oneOf22">
                <emma:interpretation id="interp30" emma:lang="" emma:confidence="1">
                  <emma:literal>h</emma:literal>
                </emma:interpretation>
                <emma:interpretation id="interp31" emma:lang="" emma:confidence="0">
                  <emma:literal>n</emma:literal>
                </emma:interpretation>
                <emma:interpretation id="interp32" emma:lang="" emma:confidence="0">
                  <emma:literal>.</emma:literal>
                </emma:interpretation>
                <emma:interpretation id="interp33" emma:lang="" emma:confidence="0">
                  <emma:literal>"</emma:literal>
                </emma:interpretation>
                <emma:interpretation id="interp34" emma:lang="" emma:confidence="0">
                  <emma:literal>hr</emma:literal>
                </emma:interpretation>
              </emma:one-of>
            </emma:emma>
          </inkml:annotationXML>
          <inkml:trace contextRef="#ctx0" brushRef="#br0" timeOffset="120485.8611">13038 15230 2016 0,'-9'-12'89'0,"0"8"19"0,4-4-87 0,1 4-21 16,4 4 0-16,0 0 0 0,0 0 64 0,0 0 8 16,-10 12 1-16,6 8 1 0,-1 4-60 0,10 5-14 15,-5 7 0-15,4 9 0 0,6 3 0 0,-6 5 0 0,1 4 0 0,4-1 0 16,0 5 0-16,0-4 0 0,0 3 0 0,0-3 0 15,5 0 0-15,0-1 0 0,-10 1 0 0,10-9 0 16,-5-3 0-16,0-1 0 0,-5-11 0 16,1-1 0-16,0-3 8 0,-5-9-8 0,4 0 9 0,-4-8-9 15,0-4 14-15,0-8-3 0,0 0-1 0,0 0 0 16,0 0 10-16,0 0 1 0,-4-8 1 0,4-4 0 16,-5 0-6-16,0-8-2 0,1-1 0 0,4-7 0 15,-5 0-14-15,10-5 0 0,-1 1 8 0,1-4-8 16,9-5 0-16,-1 1 8 0,1 3-8 0,9 1 0 15,-5-1 0-15,9 5 0 0,1 4 0 0,-1-1 0 16,0 9 0-16,5 4 14 0,-5 4-4 0,1 0-1 16,4 8 6-16,-5 4 1 0,0 8 0 0,1 4 0 15,-6 8-4-15,1 8 0 0,0 5 0 0,-5 3 0 16,0 5-12-16,1 7 11 0,-1 5-11 0,-5-5 10 16,6 5-10-16,3 0-16 0,1-5 4 0,4-3-760 15,5-5-152-15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2:28.8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46AD9D6-551C-42A8-9B7B-02699BF99D71}" emma:medium="tactile" emma:mode="ink">
          <msink:context xmlns:msink="http://schemas.microsoft.com/ink/2010/main" type="inkDrawing" rotatedBoundingBox="18307,12228 18667,16861 18348,16886 17988,12253" semanticType="callout" shapeName="Other">
            <msink:sourceLink direction="with" ref="{A84ABE5E-B51E-4728-8843-D9078D32E68C}"/>
          </msink:context>
        </emma:interpretation>
      </emma:emma>
    </inkml:annotationXML>
    <inkml:trace contextRef="#ctx0" brushRef="#br0">18 621 864 0,'-4'-36'76'0,"-1"20"-60"0,1-9-16 0,-1 1 0 0,5-4 72 0,0-5 12 16,0-3 3-16,5 4 0 0,4-9-58 0,-5 9-11 15,5-5-2-15,1 9-1 0,-6-8-5 0,5 3-1 0,5 5 0 0,-5 0 0 16,0-1 11-16,0 5 3 0,0 0 0 0,-4 8 0 16,4-1 29-16,-4 5 5 15,-1 4 2-15,-4 8 0 0,0 0 12 0,0 0 2 16,0 0 1-16,0 0 0 0,0 0-42 0,5 16-8 16,-1 0-1-16,5 5-1 0,-4-1-22 0,4 0 9 15,5 0-9-15,-5 9 0 0,0-1 22 0,-5 0-2 16,10 5-1-16,-5-1 0 0,0 9 13 0,5 7 4 15,0 5 0-15,-1 3 0 0,1 5 4 0,-5 4 2 16,5 4 0-16,-1 4 0 0,-4 3 3 0,1 1 1 16,-6 4 0-16,5 8 0 0,0 0-4 0,0 4-1 15,0 5 0-15,5-1 0 0,-5 4-29 0,0 4-12 16,0 4 11-16,1 1-11 0,-1 3 19 0,-5 0-3 0,1 9 0 16,4-1 0-16,-9 0-16 0,4 1 8 0,6-5-8 15,-6 1 0-15,-4-9 19 0,9 0-3 0,-9-4-1 16,5-8 0-16,-1-3-3 0,-4-9 0 0,0-5 0 0,5 1 0 15,-5-4-3-15,4 0-1 0,-4-4 0 0,0-8 0 16,0-4-8-16,-4-9 0 0,-1-3 0 0,5-1 0 16,0-7 0-16,0-1 8 0,-4-3-8 0,-1-1 8 15,1-4-8-15,-1 1 0 0,5-9 9 0,-4 4-9 16,-6 1 12-16,6-5-3 0,-1 0 0 0,1 1 0 16,4-1-9-16,-5 0 0 0,1 0 0 0,-1 1 0 15,5-5 0-15,-4 0-14 0,-6 0 3 0,6-7 1 16,-1-1-8-16,1 0-2 0,-5-8 0 0,0 0 0 15,-1-4-139-15,1 4-28 16,5-12-5-16,-5 0-832 0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2:30.3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84ABE5E-B51E-4728-8843-D9078D32E68C}" emma:medium="tactile" emma:mode="ink">
          <msink:context xmlns:msink="http://schemas.microsoft.com/ink/2010/main" type="inkDrawing" rotatedBoundingBox="14899,11844 23839,14686 22643,18448 13703,15606" hotPoints="18710,17085 17641,17300 16893,13574 17961,13360" semanticType="enclosure" shapeName="Rectangle">
            <msink:sourceLink direction="with" ref="{807AC16B-DB93-4568-A8A8-E19EE490D208}"/>
            <msink:destinationLink direction="with" ref="{046AD9D6-551C-42A8-9B7B-02699BF99D71}"/>
          </msink:context>
        </emma:interpretation>
      </emma:emma>
    </inkml:annotationXML>
    <inkml:trace contextRef="#ctx0" brushRef="#br0">44 484 1209 0,'0'0'108'0,"-9"-4"-87"16,0-5-21-16,5 5 0 0,-5-4 56 0,4 4 8 15,0 0 0-15,5 4 1 0,-4-4-13 0,4 4-4 16,0 0 0-16,0 0 0 0,0 0-13 0,0 0-3 16,0 0-1-16,4-8 0 0,6 4 1 0,-1 0 0 15,0-4 0-15,4 8 0 0,1-4-2 0,4 4 0 16,5-4 0-16,0 4 0 0,0-4 4 0,-1 4 1 16,10 0 0-16,0 0 0 0,4 0-11 0,1-4-1 0,4 0-1 15,0 4 0-15,4-4-6 0,1 0-2 0,-1 0 0 0,1 4 0 16,0-4-14-16,4-1 11 0,4 1-11 0,1 0 10 15,4-4-10-15,0 4 10 0,10 0-10 0,-6 0 10 16,6 4-10-16,-1-4 0 0,-4 4 0 0,8 0 0 16,1 0 0-16,0 0 8 0,5 4-8 0,-6-4 0 15,1 8 11-15,-4-4-3 0,3 4-8 0,-3-4 12 16,-1 5-12-16,-4-5 0 0,4-4 0 0,0 4 0 16,10-4 10-16,-5 0-10 0,-1 0 10 0,1 0-10 15,0-4 8-15,0 4-8 0,0-9 0 0,4 5 0 16,-4 0 0-16,9 0 8 0,-5 4-8 0,5-4 0 15,-9 0 0-15,0 4 0 0,0 4 0 0,-5-4 0 16,5 4 0-16,-5-4 9 0,1 4-9 0,-1 0 8 16,5 0 8-16,-5-4 0 0,-4 5 1 0,4-1 0 15,0 0-7-15,1-4-2 0,-1 0 0 0,5 0 0 0,4 0-8 16,5 0 0-16,5-4 0 0,-5 4 0 0,4-9 0 16,-9 5 8-16,5-4-8 0,5 0 0 0,4 4 0 0,-5 0 0 15,-8 0 0-15,-5 0 0 0,4 4 0 16,-9 0 0-16,1-4 0 0,-6 4 0 0,-8 0 0 0,9 0 0 15,4 0 0-15,0 0 0 0,-4 0 0 0,0 0 0 16,9 0 0-16,-5 0 0 0,0 0 16 0,1-4-1 16,-6 4-1-16,6 0 0 0,3-4-14 0,1 0-15 15,5-4 3-15,-1 4 1 0,-4 0 11 0,4 0 0 16,5-4 0-16,-4 3 0 0,-1 1 0 0,10-4 0 16,-1 4 0-16,1-4 0 0,-1 8 13 0,-4-8-1 0,-5 4-1 15,5 0 0-15,-4 0-11 0,4-8-14 0,0 8 3 16,0-4 1-16,-5 4 10 0,5 0 14 0,-9-5-3 0,4 5-1 15,-8 0-10-15,-1-4-11 0,0-4 3 0,0 0 0 16,1 4 8-16,4 0 0 0,-10 4 0 0,6-4 8 16,-10 4 11-16,0-4 2 0,-4 3 1 0,-1-3 0 15,1 4-3-15,-1-4-1 0,1 0 0 0,0 0 0 16,-5 0 8-16,9 4 2 0,-4-4 0 0,4 4 0 16,-5-4-28-16,1-4 8 0,-5 3-8 0,0 5 0 15,-9 0 0-15,5 0 0 0,-5 0 0 0,0 0 0 16,-5 0-32-1,-4 4-4-15,0 0-2 0,-5 0 0 0,1 0-7 0,-10 4-2 16,0 0 0-16,0 4 0 0,0 0-12 0,-4 1-2 16,-14-9-1-16,0 12-945 0</inkml:trace>
    <inkml:trace contextRef="#ctx0" brushRef="#br0" timeOffset="5720.1135">286 1103 172 0,'0'0'8'0,"0"-8"1"0,0 0-9 0,4 0 0 0,1-1 0 0,-1-3 0 16,1 0 128-16,4-4 24 0,0 4 5 0,0-4 1 16,0-1-106-16,0 1-22 0,1 0-4 0,-1 4-1 15,0-4 10-15,0 4 1 0,-9-1 1 0,9-3 0 16,-4 8-10-16,4-4-3 0,-5 4 0 0,1-4 0 15,-5 4-6-15,4-4-2 0,1-1 0 0,-5 1 0 16,4-4-16-16,-4 4 0 0,0-4 8 0,5 0-8 16,0-1 11-16,-5-3-2 0,4-4 0 0,-4 4 0 15,5-5 6-15,-1 1 1 0,1 4 0 0,-5-4 0 16,4-1 32-16,1 1 6 0,-1 0 2 0,1 3 0 16,4-7 1-16,-4 8 1 0,-1-4 0 0,1-1 0 15,-1 1-2-15,1 0 0 0,-1 0 0 0,1 3 0 16,4-7-20-16,-4 4-4 0,-1 3 0 0,1-3-1 0,4 4-22 15,0-8-9-15,-5-1 8 0,6 1-8 0,-1 0 0 0,0-1 8 16,0 1-8-16,0-4 0 0,0 3 0 0,0 1 0 16,5 0 0-16,-5-5 0 0,5 1 15 0,-1 4-3 15,1-1 0-15,0-7 0 0,-1 3 7 0,1 1 1 16,4-8 0-16,-4 7 0 0,4-7 0 0,-4 3 0 16,-1 5 0-16,1-5 0 0,0 5 8 0,-1-4 1 15,1 3 1-15,0 5 0 0,-1-4-13 0,1 3-2 16,4 1-1-16,0 0 0 0,-4-1-14 0,0 1 0 15,4 0 0-15,-4-1 0 0,4 1 0 0,-5-4 0 16,1 3 0-16,4 1 0 0,-9 0 0 0,5-1 0 16,0-3 0-16,-1 4 0 0,1-1 0 0,-5 1 0 0,0-4 0 15,0-1 0-15,5 5 0 0,-5-1 0 0,0 5 8 0,5-4-8 16,-1 0 8-16,-3 3-8 0,3-3 0 0,-4 0 9 16,5 3-9-16,4-3 0 0,-4 8 0 0,4-5 0 15,-4-3 0-15,4 4 0 0,-4 0 0 0,4-5 0 16,-5 5 0-16,1 0 0 0,0-1 0 0,-1 5 0 15,1-4 0-15,0 4 0 0,-5-1 0 0,5 1 0 16,-5 0 0-16,4 4 0 0,-4 0 0 0,5 3 0 16,0-3 0-16,-1 4 0 0,1-4 0 0,0 4 0 15,-5-4 0-15,9 3 0 0,-4 1 0 0,-1 4 8 16,-4 0-8-16,5 0 0 0,0 0 0 0,-1 0 0 16,1 0 0-16,0 0 0 0,-1 0 0 0,-3-1 0 15,3 1 0-15,1 0 0 0,-1 4 0 0,1-4 0 16,-5 4 0-16,0 0 0 0,5-4 0 0,-5 4 0 0,-9 4 0 15,9-4 0-15,0 0 0 0,-9 4 0 0,9-4 0 16,-9 4 0-16,10-4 0 0,-1 0 0 0,0 0 0 16,0 0 8-16,0 0-8 0,5-1 0 0,-5 1 0 15,0 0 0-15,-9 4 0 0,9-4 0 0,0 0 0 0,0 0 0 16,-9 4 0-16,0 0 0 0,14-4 0 0,-14 4 0 16,9 0 0-16,-9 0 0 0,0 0 0 0,0 0 0 15,0 0 0-15,9 0 0 0,-9 0 0 0,0 0 0 16,0 0 0-16,14-4 0 0,-14 4 0 0,0 0 0 15,0 0 8-15,9 4-8 0,0-4 0 0,-9 0 0 16,14 0 0-16,-1 0 8 0,1 0-8 0,0 0 0 16,-1-4 0-16,5 0 0 0,1 0 0 0,-1 0 0 0,5-4 0 15,-1 4 0-15,-3 0 0 0,-1 0 0 0,0 0 0 0,0 0 8 16,0 0-8-16,-4 0 0 0,-5 0 0 0,0 4 0 16,5 0 13-16,-5 0-2 0,-9 0-1 0,0 0 0 15,9 4-10-15,-9-4 0 0,0 0 9 0,14 4-9 16,-14-4 0-16,9 4 0 0,0 4 0 0,-9-8 0 15,0 0 0-15,9 8 0 0,0-4 0 0,-9-4 8 16,0 0-8-16,0 0 0 0,9 8 0 0,0 0 0 16,-9-8 0-16,5 8 0 0,-5-8 0 0,9 8 0 15,-4 0 0-15,-5-8 0 0,0 0 0 0,9 8 8 16,-5 1 7-16,-4-9 1 0,9 12 1 0,-4-4 0 16,-5-8-17-16,9 8 0 0,-4 0 8 0,-5-8-8 15,0 0 0-15,9 8 0 0,0-4 0 0,-9-4 0 16,0 0 0-16,0 0 0 0,9 8 0 0,-9-8 0 0,0 0 0 15,4 4 0-15,-4-4 0 0,0 0 0 0,0 0 0 0,0 0 0 16,0 0 0-16,10 8 0 0,-10-8 0 0,0 0 0 16,0 0 0-16,0 0 0 0,9 8 0 0,-9-8 0 15,0 0 0-15,0 0-12 0,0 0 12 0,0 0 0 16,0 0 0-16,0 0 0 0,0 0 0 0,9 9 0 16,-9-9 0-16,4 8 0 0,-4-8 0 0,0 0 0 15,0 0 0-15,0 0 0 0,14 4 0 0,-14-4 0 16,0 0 0-16,0 0 0 0,0 0 10 0,0 0-10 15,0 0 8-15,0 0-8 0,0 0 15 0,0 0-3 16,9 4 0-16,-9-4 0 0,0 0 0 0,0 0 0 16,0 0 0-16,0 0 0 0,0 0-12 0,0 0 8 0,0 0-8 15,0 0 0-15,0 0 0 0,5 8 0 0,-5-8 0 16,0 0 0-16,0 0 0 0,0 0 0 0,0 0 0 0,0 0 0 16,0 0 0-16,0 0 0 0,0 0 0 0,0 0 0 15,0 0 0-15,9 8 0 0,-9-8 0 0,9 8 0 16,-9-8 0-16,0 0 0 0,0 0 0 0,9 12 0 15,0-4 0-15,0 4 0 0,-9-12 0 0,9 9 0 16,-9-9 0-16,0 0 0 0,5 8 0 0,-5-8 0 16,9 4 0-16,-9-4 0 0,0 0 0 0,0 0 0 15,0 0 0-15,9 8 8 0,-9-8-8 0,9 8 0 16,-9-8 0-16,5 4 0 0,-5-4 0 0,0 0 0 16,9 12 0-16,-9-12 0 0,4 8 0 0,1 0 0 15,-5-8 0-15,9 8 0 0,-4 0 0 0,-5-8 0 16,9 4 0-16,0 5 0 0,-9-9 0 0,9 8 0 15,-9-8 0-15,9 4 0 0,0 0 0 0,-9-4 0 0,5 8 0 16,-5-8 0-16,9 4 0 0,0 0 0 0,-9-4 0 0,0 0 0 16,9 8 0-16,-9-8 0 0,9 8 0 15,-9-8 11-15,5 8-11 0,-1 0 10 0,-4-8-10 0,5 12 0 16,-1-3 0-16,1 3 0 0,-5-12 0 0,4 8 0 16,-4 4 0-16,5-4 0 0,-5-8 0 0,5 12 8 15,-5-12-8-15,4 8 0 0,-4 4 0 0,0-12 0 16,5 8 0-16,-5-8 0 0,4 13 0 0,1-5 0 15,-5 4 0-15,4-4 0 0,-4-8 0 0,0 8 0 16,5 4 0-16,-5-4 0 0,4 4 0 0,-4-12 0 16,0 9 0-16,5-1 0 0,-5 4 0 0,5-4 0 15,-5-8 0-15,4 12 0 0,-4-4 0 0,5 4 0 0,-5-4 0 16,0-8 0-16,9 8 0 0,-5 0 0 0,1 1 0 16,-1-1 0-16,1 0 0 0,-1 0 0 0,1 4 0 0,0-4 0 15,-5-8 0-15,0 8 0 0,0-8 8 0,0 12-8 16,0-4 0-16,0-8 0 0,4 9 0 0,-4-9 0 15,0 0 0-15,0 8 0 0,0-8 0 0,5 8 0 16,-5 0 0-16,0-8 8 0,4 8-8 0,-4-8 0 16,0 0 0-16,5 12 0 0,-1-8 8 0,5 4-8 15,1 0 0-15,-10-8 0 0,4 4 0 0,5 0 8 16,-4 4 8-16,-1 1 0 0,-4-9 1 0,9 4 0 16,-9-4-17-16,5 12 8 0,4-4-8 0,-4 0 0 15,-1 0 0-15,1-4-12 0,-5-4 0 0,9 12 0 16,-9-12 12-16,9 8 0 0,-9-8 0 0,9 8 10 15,-4-4-10-15,-5-4 8 0,0 0-8 0,0 0 8 0,13 9-8 16,-8-1 8-16,-5-8-8 0,0 0 8 0,9 8-8 16,0-4 0-16,-9-4 0 0,0 0 0 0,5 12 10 0,-1-4 0 15,-4-8 0-15,0 0 0 0,0 0-10 0,5 8 0 16,4 4 9-16,-9-4-9 0,0-8 0 0,0 0 8 16,9 8-8-16,-5 5 0 0,1-5 0 0,-5-8 9 15,0 0-9-15,9 8 0 0,0 0 8 0,-9-8-8 16,5 12 0-16,-1-4 0 0,-4-8 0 0,5 12 0 15,4-4 0-15,-4 4 0 0,-5-12 0 0,0 13 0 16,4-1 0-16,-4-4 0 0,0-8 0 0,5 12 0 16,-1-4 0-16,-4-8 0 0,5 12 0 0,-5-4 0 15,0-8 0-15,4 12 0 0,-4-12 0 0,9 9 0 16,-9-9 0-16,5 12 0 0,4-4 0 0,-9-8 0 0,0 0 0 0,9 12 0 16,-4-4 0-16,-1 4 0 0,-4-12 0 0,5 8 0 15,-1 4 0-15,1-4 0 0,-5-8 0 0,9 13 0 16,-9-13 0-16,5 8 0 0,4 4 0 0,-5-4 0 15,1 4 0-15,-5-12 0 0,9 8 0 0,-5 0 0 16,6 0 12-16,-6 0-12 0,5 1 12 0,0-1-12 16,0 0 0-16,-4 0 0 0,4 4 0 0,-4-4 0 15,4-4 0-15,-5 4 0 0,5 0 0 0,1 4 0 16,-6-3 0-16,5 3 0 0,-4-4 0 0,4 4 0 16,0-4 0-16,-4 4 0 0,-1-4 0 0,5 0 0 15,-4 9 0-15,4-5 0 0,0-4 0 0,-5 4 0 16,6-4 0-16,-1 0 0 0,0 4 0 0,4 0 0 15,1-4 0-15,0 5 0 0,-1-9 0 0,1 4 0 16,0 0 0-16,4-4 0 0,0 4 8 0,0-4-8 0,1 0 0 16,-1 0 0-16,0 4 8 0,-4 0-8 0,8 4 12 15,-12-3-2-15,3 3 0 0,1 0 0 0,9 0-10 0,-5 4 0 16,-9 0 0-16,5 1 0 0,4-1 0 0,-5 0 0 16,1-4 0-16,4 4 0 0,-4 0 0 0,0 1 0 15,-1-5-14-15,1 4 5 0,0-4 9 0,-5 4 12 16,4-8-2-16,1 5-1 0,0-5-9 0,-1 4 0 15,-4-4 0-15,5 4 0 0,0-4 0 0,-5 0-12 16,0 0 2-16,5 4 1 0,-5-3 9 0,0 3 0 16,0-4 0-16,0 4 0 0,0 0 8 0,0 4 3 15,-4-4 1-15,4 5 0 0,0-5-12 0,0 8-17 16,-4-8 4-16,-1 4 1 0,1 0 12 0,-1-3 16 0,1 3-3 16,4 0-1-16,-4 0-12 0,-1 0 0 0,1 1 0 0,-1-5 0 15,1 0 0-15,4 4 0 0,-9-4 0 0,4 0 0 16,6 0 0-16,-6 1 0 0,1-5 0 0,-1 0 0 15,1 0 0-15,-1 0 8 0,5 4-8 0,-9-4 0 16,0-8 0-16,5 12 0 0,4 0 0 0,-4-3 0 16,-1-1 0-16,5 4 0 0,-4 0 0 0,-1 0 0 15,6 0 0-15,-1 4 0 0,-5-3 0 0,1-1 0 16,4-4 0-16,-5 4 0 0,5 0 0 0,1-4 0 16,-1 4 0-16,0-4 0 0,0 5 0 0,0-5 0 15,0 4 0-15,0 0 0 0,0-4 0 0,0 0 0 16,5 0 20-16,-5 0-3 0,0 4 0 0,0-4 0 15,1 5-17-15,-1-5 0 0,4 0 0 0,-4 0 0 16,0 4-11-16,-4 0-2 0,9-4-1 0,-5 4 0 16,0-3 22-16,0 3 5 0,0 0 1 0,0 0 0 0,0 0-14 15,-4-4 0-15,4 4 0 0,0 0 0 0,0 1-8 16,0-1-5-16,-4 0-1 0,4 0 0 0,-4 0 23 0,4 0 5 16,-5-4 1-16,5 5 0 0,0-1-15 0,1 0 0 15,-1-4 0-15,-5 0 0 0,5 4-8 0,0 0-5 16,5-4-1-16,-5 0 0 0,5 5 14 0,-5-1 0 15,5 0 0-15,-5 0 0 0,4-4 0 0,-4 4 0 16,5-4 10-16,-5 5-10 0,5-1 9 0,0 0-9 16,-5 0 10-16,4 0-10 0,-4-4 0 0,5 4 0 15,0 0 0-15,-1-3 0 0,-4 3 0 0,1 0 0 16,8-4 0-16,-5 4 0 0,1 0 0 0,0 0 0 16,-1-4 0-16,6 1 0 0,-1-1 0 0,0 0 0 0,-9 0 0 15,5 0 0-15,9 4 0 0,-5-4 0 0,-5 0 0 0,6 0 0 16,-1 0 0-16,0 1 0 0,-4-1 0 0,-5 4 0 15,0-4 0-15,0 4 8 0,0 0-8 0,5 0 0 16,-10 0 0-16,5 1 0 0,5 3 0 0,-5-4 0 16,0 0 11-16,5 0-1 0,-9 0 0 0,8 0 0 15,1 1-10-15,0-1 0 0,-5 4 0 0,0-4 0 16,9 0 0-16,-4 0 0 0,-1 0 0 0,-4 1 0 16,5-5 0-16,0 0 0 0,4 0 0 0,-4 0 0 15,-5 0 0-15,4 4 0 0,1-4 0 0,4 0 0 16,-9 5 0-16,5-5 0 0,4 0 0 0,-4 0 0 15,4 0 0-15,-4 4 0 0,-1-4 8 0,6 4-8 16,3 0 0-16,-8 1 0 0,-5-5 8 0,5 4-8 16,9-4 0-16,-5 4 0 0,-9-4 0 0,0 0 0 0,0 0 0 15,0 4 0-15,14-3 0 0,-14-1 0 0,0-4 0 0,5 8 0 16,4-4 0-16,0 0 0 0,0-4 0 0,-4 4 0 16,0 0 0-16,4 0 0 0,5 0 0 0,-10 1 0 15,1-1 0-15,0 0 0 0,4-4 0 0,0 4 0 16,-9 0 8-16,5-4-8 0,0 8 0 0,-5-4 0 15,4 0 0-15,-4-4 0 0,-9 5 0 0,10-1 0 16,-1-4 0-16,0 0 0 0,-9-4 0 0,13 12 0 16,-4-8 0-16,5 0 0 0,-5 0 0 0,0 4 8 15,0-8-8-15,5 4 0 0,4-4 0 0,-4 4 0 16,-14-4 8-16,14 0-8 0,8 4 0 0,-3 0 0 16,-6 0 0-16,1 0 0 0,0 0 0 0,-1 0 8 0,10 5-8 0,-5-9 0 15,-4 0 0-15,4 4 0 0,9 0 8 0,-4-4-8 16,-5 0 0-16,5 0 0 0,-5 4 0 0,5-4 8 15,0 0-8-15,0 4 0 0,-10 0 0 0,6-4 0 16,3 4 0-16,1-4 0 0,-9 0 0 0,4 0 0 16,0 0 0-16,0 4 0 0,1-4 0 0,-6 0 0 15,5 0 0-15,1-4 0 0,-1 4 0 0,-4 0 0 16,4 0 0-16,0-4 0 0,0 4 0 0,-4 0 0 16,9-4 0-16,-5 0 8 0,-5 0-8 0,6 0 0 15,3 0 9-15,-3-1-9 0,3-3 10 0,1 4-10 16,0-4 0-16,4 0 0 0,-4 0 0 0,4-4 0 15,1 4 0-15,-6-4 0 0,1 4 0 0,4-5 0 16,-4 5 0-16,5 0 11 0,-10-4-11 0,0 4 10 16,0-4-10-16,-4 4 0 0,0 0 0 0,4 0 0 15,-5-5 0-15,1 5 0 0,0 0 0 0,-5 0 0 0,4 0 0 16,-3 0 0-16,3-4 0 0,1 4 0 0,-5-4 0 16,5 4 0-16,-1-5 0 0,1 1 0 0,4-4 0 0,-4 4 0 15,4-4 0-15,0 0 0 0,0-1 0 0,1-3 0 16,-1 4 0-16,-4 0 0 0,4-4-10 0,0-1 10 15,0 5 0-15,0-4-9 0,-4-4 9 0,0 3 0 16,4 1 0-16,-4 0 0 0,-1-4 8 0,1 3 1 16,-5-3 0-16,0 4 0 0,0-4-9 0,5 3 0 15,-5-3 0-15,9 4 8 0,-4 0-8 0,4-5 0 16,-4 1 0-16,-1 4 0 0,1 0 0 0,0-1 0 16,-1 1 0-16,1 0 0 0,-5-4 0 0,0 3-14 15,5 1 5-15,-10-4 1 0,6 0 8 0,-1-1 0 0,-5 1-9 16,5 0 9-16,-4 3 0 0,4-3 0 0,-4 0 0 15,-1 0 0-15,1-1 0 0,-1 1 15 0,1 4-3 0,4 0 0 16,-5-5-12-16,1 5-16 0,0-4 3 0,-1 4 1 16,1-1 12-16,4-3 0 0,-5 0 0 0,5 3 0 15,0-3 9-15,1 4 2 0,-1-4 0 0,0 3 0 16,0 1-11-16,5 4 0 0,-1-4 0 0,-4 4 0 16,0-1 0-16,1 1 0 0,-1 4 0 0,-5 0 0 15,1 4-21-15,-1 0 3 0,1 4 1 0,-5 4 0 16,0-4-39-1,0 4-8-15,0 0-2 0,0 0-790 0,0 0-159 0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2:39.29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07AC16B-DB93-4568-A8A8-E19EE490D208}" emma:medium="tactile" emma:mode="ink">
          <msink:context xmlns:msink="http://schemas.microsoft.com/ink/2010/main" type="writingRegion" rotatedBoundingBox="22335,15264 22973,15264 22973,16130 22335,16130">
            <msink:destinationLink direction="with" ref="{A84ABE5E-B51E-4728-8843-D9078D32E68C}"/>
          </msink:context>
        </emma:interpretation>
      </emma:emma>
    </inkml:annotationXML>
    <inkml:traceGroup>
      <inkml:annotationXML>
        <emma:emma xmlns:emma="http://www.w3.org/2003/04/emma" version="1.0">
          <emma:interpretation id="{84461D86-2F6F-4410-B383-4C09F552D7ED}" emma:medium="tactile" emma:mode="ink">
            <msink:context xmlns:msink="http://schemas.microsoft.com/ink/2010/main" type="paragraph" rotatedBoundingBox="22335,15264 22973,15264 22973,16130 22335,161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964508-BAC6-4E17-9637-2E8C9496CC66}" emma:medium="tactile" emma:mode="ink">
              <msink:context xmlns:msink="http://schemas.microsoft.com/ink/2010/main" type="line" rotatedBoundingBox="22335,15264 22973,15264 22973,16130 22335,16130"/>
            </emma:interpretation>
          </emma:emma>
        </inkml:annotationXML>
        <inkml:traceGroup>
          <inkml:annotationXML>
            <emma:emma xmlns:emma="http://www.w3.org/2003/04/emma" version="1.0">
              <emma:interpretation id="{16691200-ACA9-4A6D-8FB2-43D6952AD8FC}" emma:medium="tactile" emma:mode="ink">
                <msink:context xmlns:msink="http://schemas.microsoft.com/ink/2010/main" type="inkWord" rotatedBoundingBox="22335,15264 22973,15264 22973,16130 22335,16130"/>
              </emma:interpretation>
              <emma:one-of disjunction-type="recognition" id="oneOf0">
                <emma:interpretation id="interp0" emma:lang="" emma:confidence="1">
                  <emma:literal>h</emma:literal>
                </emma:interpretation>
                <emma:interpretation id="interp1" emma:lang="" emma:confidence="0">
                  <emma:literal>n</emma:literal>
                </emma:interpretation>
                <emma:interpretation id="interp2" emma:lang="" emma:confidence="0">
                  <emma:literal>)</emma:literal>
                </emma:interpretation>
                <emma:interpretation id="interp3" emma:lang="" emma:confidence="0">
                  <emma:literal>"</emma:literal>
                </emma:interpretation>
                <emma:interpretation id="interp4" emma:lang="" emma:confidence="0">
                  <emma:literal>.</emma:literal>
                </emma:interpretation>
              </emma:one-of>
            </emma:emma>
          </inkml:annotationXML>
          <inkml:trace contextRef="#ctx0" brushRef="#br0">0 142 806 0,'9'-16'36'0,"-4"8"7"0,-1-5-35 0,1 1-8 15,4 0 0-15,-4 4 0 0,4-4 96 0,0 4 16 16,-5-4 4-16,5 4 1 0,1-1-44 0,-6 1-9 16,-4 8-1-16,9-4-1 0,-4-4-19 0,-1 4-4 15,-4 4-1-15,0 0 0 0,0 0-14 0,0 0-4 16,0 0 0-16,0 0 0 0,0 0-20 0,0 0 8 15,0 0-8-15,0 0 0 0,0 0 8 0,0 0-8 16,0 0 8-16,9 4-8 0,1 8 29 0,-1 1 2 16,-9 3 0-16,4-4 0 0,1 4 2 0,-1 4 1 0,1 5 0 15,-5 3 0-15,0 12 7 0,0-3 2 0,0 3 0 16,-5 1 0-16,1 3-15 0,4 1-4 0,0-5 0 0,0 5 0 16,-5-5-16-16,5 1-8 0,0-5 8 0,5 1-8 15,-1-5 0-15,-4-4 8 0,0 1-8 0,0-5 0 16,5-4 0-16,-1-4 8 0,-4-4-8 0,0 1 0 15,0-13 8-15,0 0-8 0,0 0 0 0,0 0 8 16,0 0 3-16,0 0 0 0,5-9 0 0,-1-3 0 16,-4 0 13-16,0-8 4 0,10 0 0 0,-1-5 0 15,-5 1-9-15,1-8-2 0,4 3 0 0,5-3 0 16,-1 0-9-16,1-1-8 0,4 1 9 0,5 4-9 16,-5 3 0-16,5-3 0 0,-5 8 0 0,0 4 0 15,0 3 0-15,1 1 0 0,-6 4 0 0,1 4 0 16,4 8 12-16,-4 4-3 0,0 4-1 0,-1 5 0 0,1 3-8 15,0 4 8-15,-1 0-8 0,1 5 8 0,-1 3-8 16,-3 0 0-16,-1 1 0 0,4 7 8 0,1-3-8 0,-5-1 12 16,0 1-12-16,0-1 12 15,-4 0-129-15,-1 1-26 0,6-5-5 0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2:59.2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C4A7A85-EC51-4DDB-83BF-17F513CE028D}" emma:medium="tactile" emma:mode="ink">
          <msink:context xmlns:msink="http://schemas.microsoft.com/ink/2010/main" type="writingRegion" rotatedBoundingBox="1305,1015 30362,-2246 32384,15768 3327,19030"/>
        </emma:interpretation>
      </emma:emma>
    </inkml:annotationXML>
    <inkml:traceGroup>
      <inkml:annotationXML>
        <emma:emma xmlns:emma="http://www.w3.org/2003/04/emma" version="1.0">
          <emma:interpretation id="{FE12082F-953A-4D1D-B966-8697848A01CC}" emma:medium="tactile" emma:mode="ink">
            <msink:context xmlns:msink="http://schemas.microsoft.com/ink/2010/main" type="paragraph" rotatedBoundingBox="2685,456 14499,-40 14584,1975 2770,24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265943-37DD-4471-8AEE-3062E511AA92}" emma:medium="tactile" emma:mode="ink">
              <msink:context xmlns:msink="http://schemas.microsoft.com/ink/2010/main" type="line" rotatedBoundingBox="2685,456 14499,-40 14584,1975 2770,2471"/>
            </emma:interpretation>
          </emma:emma>
        </inkml:annotationXML>
        <inkml:traceGroup>
          <inkml:annotationXML>
            <emma:emma xmlns:emma="http://www.w3.org/2003/04/emma" version="1.0">
              <emma:interpretation id="{5554403E-F93F-4F87-915E-F0A8F7E4BD73}" emma:medium="tactile" emma:mode="ink">
                <msink:context xmlns:msink="http://schemas.microsoft.com/ink/2010/main" type="inkWord" rotatedBoundingBox="2701,818 6121,674 6190,2327 2770,247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80 908 842 0,'0'0'37'0,"0"0"8"0,0 0-36 0,0 0-9 0,0 0 0 0,0 0 0 16,0 0 66-16,0 0 11 0,0 0 3 0,0 0 0 15,0 0-57-15,0 0-11 0,0 0-3 0,0 0 0 16,0 0-9-16,0 12 8 0,0-12-8 0,0 0 8 15,0 0 3-15,0 0 0 0,5 8 0 0,-5-8 0 16,0 0 32-16,0 0 6 0,0 0 2 0,0 0 0 16,0 0 9-16,0 0 1 0,9 9 1 0,-9-9 0 15,0 0-3-15,9 4-1 0,4-4 0 0,6 0 0 16,3 0-35-16,1 0-7 0,9-4-2 0,-9 0 0 16,9 4-14-16,4 0 0 0,1 0 8 0,4 0-8 15,4-5 8-15,1 1-8 0,4 4 11 0,-5-4-11 16,5 4-75-16,0-4-21 0,51 4-5 0,-29 0-1 15</inkml:trace>
          <inkml:trace contextRef="#ctx0" brushRef="#br0" timeOffset="-510.9955">444 212 345 0,'-9'8'31'0,"0"-4"-31"16,-5 0 0-16,1 4 0 0,4 1 128 0,-5 3 20 15,5-12 4-15,-9 8 1 0,4 4-76 0,0-8-15 16,5 4-3-16,0 0-1 0,0 0-20 0,4 4-4 15,5-12-1-15,0 0 0 0,0 0-11 0,0 0-2 16,0 0-1-16,0 0 0 0,14 0 2 0,4 0 1 0,1 0 0 16,8-8 0-16,-4 0 3 0,-1-4 1 0,10 0 0 0,0 0 0 15,5 4 2-15,4-8 0 0,-5 3 0 0,5 5 0 16,0 0-28-16,0 4-14 0,0 0 2 0,0 4 0 31,0 4-32-31,-5 0-7 0,-8 0-1 0,3 0 0 16,-3 0-35-16,-5 8-7 0,-5-7-2 0,-5 3-401 0</inkml:trace>
          <inkml:trace contextRef="#ctx0" brushRef="#br0" timeOffset="-788.1358">7 131 864 0,'0'0'38'0,"-4"-4"8"0,-1-8-37 0,1 4-9 0,-1 0 0 0,5-4 0 16,-5 0 73-16,5-1 13 0,0 5 2 0,5-4 1 16,4-4-32-16,0 0-6 0,5-4-2 0,4 7 0 15,0-7-19-15,1 8-4 0,3 4-1 0,1-12 0 16,0 12 4-16,0 0 1 0,-1-1 0 0,1 5 0 15,0-4-22-15,4 4-8 0,0 0 0 0,-4 4 0 16,9 0 0-16,0-4 0 0,0 4 0 0,4 0 0 16,5 0 0-16,0-12 9 0,0 8 1 0,0 0 0 15,-4-12-10-15,8 12 0 0,1-8-12 0,-1 3 12 16,-4-3-52-16,5 8-4 16,-5 0 0-16,-5-8-374 0,1 8-75 0</inkml:trace>
          <inkml:trace contextRef="#ctx0" brushRef="#br0" timeOffset="-1083.4317">-2 107 691 0,'0'0'61'0,"5"-16"-49"0,-5 4-12 0,4-5 0 16,-4 5 127-16,5 0 22 0,-5 4 5 0,4-4 1 16,-4 0-36-16,0 12-7 0,0-8-2 0,0 8 0 0,0 0-39 15,0 0-8-15,0 0-2 0,0 0 0 16,0 0-37-16,5 12-8 0,-5 8-2 0,0 4 0 0,4 13-14 0,-4 3 0 16,5 1 0-16,0 7 0 0,-5 1 0 0,4-1 0 15,1 1 0-15,-1 0 9 0,1 3-9 0,-1-11 0 16,1 7 0-16,-1-7-11 0,-4-5 19 0,0 5 4 15,0-5 1-15,-4 0 0 0,-1 1-13 0,5-1 0 16,-9 1 0-16,5-13 0 16,-5 4-130-16,4-3-26 0</inkml:trace>
          <inkml:trace contextRef="#ctx0" brushRef="#br0" timeOffset="854.5239">1860 431 1134 0,'-13'-16'50'0,"8"11"10"0,0 1-48 0,1-4-12 15,-5 0 0-15,4-4 0 0,-4 4 99 0,5 0 17 16,-1 0 3-16,-4-4 1 0,0 8-56 0,-5-9-10 0,5 5-2 0,0-4-1 16,0 4-24-16,0 8-5 0,-5-8-1 0,5 4 0 15,-5 0-21-15,5 4 0 0,-4-4 0 0,13 4 0 16,0 0 0-16,-10 8 0 0,-3 4 0 0,-1-8 0 16,5 12 0-16,-5-3-12 0,1 3 2 0,-6 4 0 15,1 4 10-15,5 1 0 0,-10 7 0 0,9 0 0 16,-4 1 0-16,4 3 0 0,-4 5-11 0,4-1 11 15,5 0 0-15,5 5 0 0,-5-5 8 0,9-3-8 16,0 7 0-16,0-15 0 0,0-5 0 0,4-4 0 16,1-8 0-16,4 1 0 0,-9-13 0 0,9 4 0 15,5-4 12-15,-1 0-12 0,1-9 12 0,-5 1-12 16,5-8 0-16,4 0 0 0,0-4 0 0,0-4 0 16,-4-1 10-16,0 1-10 0,4 0 8 0,0-1-8 15,-4-15 8-15,-1 8-8 0,-3-5 0 0,-1-3 8 16,4-1-8-16,-4-3 8 0,-9 3-8 0,5-3 8 0,4 3-8 15,0 5 0-15,-4 3 0 0,4 13 0 0,-5 0 11 16,1 0 0-16,-1 8 0 0,-4 12 0 0,0 0 10 0,10 12 3 16,3-4 0-16,-4 12 0 0,0 0-14 0,1 13-2 15,-1-5-8-15,-5 4 12 0,5 5-2 0,-4 3-1 16,-1-3 0-16,6-1 0 0,-1 0-9 0,0 1 0 16,0-1 0-16,0 1 0 15,0-5-49-15,0-8-6 0,0 5-1 0</inkml:trace>
          <inkml:trace contextRef="#ctx0" brushRef="#br0" timeOffset="1200.4748">2634 62 1364 0,'0'-24'60'0,"5"4"13"0,-1 4-58 0,-4 0-15 0,0-5 0 0,0 13 0 16,0-8 79-16,0 4 13 0,-4 0 2 0,-1 4 1 16,-4 0-39-16,5 4-8 0,-6-1-2 0,6 5 0 15,-5 5-36-15,-5 7-10 0,5 0 0 0,-5 8 0 16,-4 0 0-16,0 5-18 0,-5 7 3 0,5-4 1 16,9 13 14-16,-5-13 0 0,1 8 0 0,-1 1 0 0,14-5-9 0,0 5 1 15,0-9 0-15,0 4 0 16,-5-7 8-16,10 3 0 0,-1-4 0 0,1-3 0 0,0-1 0 0,-5 4 0 15,4-4 0-15,-4 1 0 0,0-5 13 0,0 4 5 16,-9 0 1-16,4-12 0 0,5 8 21 0,-4 1 4 16,-5-13 0-16,0 12 1 0,0 0-45 0,-5 0 0 15,0-4 0-15,-4 13 0 16,4-5-79-16,-8 8-12 0,-6 5-2 0,-4-9-707 16</inkml:trace>
          <inkml:trace contextRef="#ctx0" brushRef="#br0" timeOffset="1817.5297">2798 75 939 0,'0'0'41'0,"0"0"10"15,0 0-41-15,0 0-10 0,0 0 0 0,0 0 0 16,0 0 46-16,0 0 7 0,0 0 2 0,0 0 0 16,0 0-19-16,0 0-4 0,0 0-1 0,5 12 0 15,-1 8-6-15,1 0-1 0,-5 0 0 0,4 1 0 16,-4 7-24-16,5 0-17 0,-1 5 2 0,1-13 1 0,4 8 22 15,-4-8 5-15,-5 5 1 0,9-5 0 0,-5-4-6 16,5 4-8-16,0-11 11 0,5 3-11 0,-9-12 11 0,8 4-11 16,6-4 10-16,-6-4-10 0,10-8 47 0,-5 3 3 15,0-11 1-15,1 4 0 0,-1-4-14 0,0-5-2 16,-4-3-1-16,4 0 0 0,0 0 14 0,0-5 4 16,-4 5 0-16,4-5 0 0,-4 13-30 0,4-12-6 15,-4 12 0-15,-1-1-1 0,-3 9-2 0,-1 0 0 16,4 4 0-16,1 4 0 0,-5 8-13 0,5 0 9 15,4 8-9-15,-4 4 8 0,-1 17-8 0,5-5 0 16,1 13 0-16,-6-1 0 0,1 9 0 0,0 3 18 16,-5-7-3-16,-5 7-1 0,5 1-2 0,-9 0 0 0,0 3 0 0,-9 5 0 15,-4-4 5-15,-1 3 1 0,-4-3 0 0,-5 0 0 16,-4-1 10-16,-5 1 3 0,0-5 0 16,-4 1 0-16,-1 0-13 0,1-5-2 0,-5-3-1 0,9-9 0 15,4 1-7-15,-3-17 0 0,-1 0-8 0,4-8 12 16,10-4 0-16,0-8 0 0,-5 0 0 0,10-8 0 15,-1-4 16-15,5-4 2 0,-5-4 1 0,10-5 0 16,4-3-14-16,9-4-2 0,9 3-1 0,5-11 0 16,9-5-14-16,4 1 0 0,10-5 0 0,-1 5 0 15,1-1-90-15,4 13-14 16,-5 0-4-16,1-1-905 0</inkml:trace>
        </inkml:traceGroup>
        <inkml:traceGroup>
          <inkml:annotationXML>
            <emma:emma xmlns:emma="http://www.w3.org/2003/04/emma" version="1.0">
              <emma:interpretation id="{3672F9F0-D8E0-4B36-9C15-3D03CD6E6266}" emma:medium="tactile" emma:mode="ink">
                <msink:context xmlns:msink="http://schemas.microsoft.com/ink/2010/main" type="inkWord" rotatedBoundingBox="7662,247 8947,193 9012,1750 7727,180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32.9183">4970 91 748 0,'0'0'67'0,"0"0"-54"16,0-4-13-16,9-8 0 0,-5 3 157 0,10 1 29 15,0 4 6-15,9-4 0 0,-1 0-96 0,10-4-20 16,9 4-4-16,5-8-1 0,4 4-37 0,0-1-7 15,9-7-2-15,-4 0 0 0,8 0-15 0,-8 8-10 16,0-5 12-16,-1 5-12 0,1-4 10 0,-5 4-10 16,0 4 8-16,-9 0-8 15,-5 4-104-15,-4-8-25 0,0 8-6 0,-4 4-1 0</inkml:trace>
          <inkml:trace contextRef="#ctx0" brushRef="#br0" timeOffset="2762.23">5648-593 806 0,'0'0'36'0,"0"-16"7"0,-4 4-35 0,4-5-8 0,0 1 0 0,0 0 0 16,0 0 140-16,4 0 27 0,5-1 5 0,-4 5 0 0,8-4-72 15,1 0-16-15,-5 8-2 0,5-4-1 0,-5 4-36 0,-4 8-7 16,-5 0-2-16,0 0 0 0,9 0-14 0,0 8-3 16,-9 12-1-16,0 12 0 0,-5-3 17 15,-4 15 3-15,0 13 1 0,-5 7 0 0,-4 9-14 0,4 0-2 16,-4 4-1-16,-4 8 0 0,-1 12-7 0,5-8-2 16,-1-4 0-16,1 4 0 0,4-8-13 0,-4-4 11 15,5-4-11-15,-6-4 10 0,1-9-22 0,0 5-4 16,0-4 0-16,0 0-1 15,-1-5-163-15,1-7-32 0</inkml:trace>
          <inkml:trace contextRef="#ctx0" brushRef="#br0" timeOffset="3087.6071">5962 236 1555 0,'-4'-12'138'0,"-1"4"-110"0,-4-4-28 0,9 4 0 15,-4 4 76-15,4 4 11 0,0 0 1 0,0 0 1 16,0 0-37-16,0 0-8 0,4 12-2 0,1 4 0 16,4 9-34-16,-5-1-8 0,-4 4 0 0,9 5 0 15,-9 3-12-15,5 4-5 0,0-7-1 0,-1 3 0 16,1 1 7-16,4-1 2 0,-5 0 0 0,5-3 0 16,0-9-15-16,1 0-2 0,-1-3-1 15,0-9 0-15,4 0 11 0,-3-4 1 0,-1 0 1 0,4-16 0 16,1 0 14-16,-5-8 0 0,9 0 0 0,-4-5 0 15,4-3 0-15,0 0 0 0,1-9 0 0,-6 1 10 16,1 0 2-16,0-1 1 0,-5-7 0 0,0-1 0 0,-5 5 11 16,-4-1 1-16,-4-3 1 0,-1 12 0 0,1-9 6 15,-5 9 2-15,-1 4 0 0,1 7 0 0,0 1-10 0,-4 8-1 16,-1 0-1-16,0 4 0 16,1 4-98-16,-6 4-20 0,1 4-4 0</inkml:trace>
        </inkml:traceGroup>
        <inkml:traceGroup>
          <inkml:annotationXML>
            <emma:emma xmlns:emma="http://www.w3.org/2003/04/emma" version="1.0">
              <emma:interpretation id="{35659A1E-E02A-49ED-B7F4-3A434D99E1F3}" emma:medium="tactile" emma:mode="ink">
                <msink:context xmlns:msink="http://schemas.microsoft.com/ink/2010/main" type="inkWord" rotatedBoundingBox="11088,203 14503,60 14560,1405 11144,154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60.2471">9664-731 1195 0,'18'-32'52'0,"-9"24"12"15,5-12-51-15,-1 3-13 0,-3 1 0 0,-1 4 0 16,-5 0 104-16,5 4 19 0,-4 4 3 0,-5 4 1 0,0 0-55 0,0 0-10 16,0 0-2-16,4 8-1 0,-4 4-35 0,0 4-6 15,0 4-2-15,-4 13 0 0,-1-1 9 0,1 17 2 16,-5 3 0-16,4 9 0 0,-4 4-27 0,-5 4 8 15,1 3-8-15,-6 5 0 0,6 4 15 0,-5-8-3 16,-5 8 0-16,0 4 0 0,0-4-2 0,0-8-1 16,1-8 0-16,-1-5 0 0,0-11-1 0,0-9-8 15,5-7 12-15,-5-5-4 0,1-4 0 0,8-12 0 16,0 1 0-16,5-13 0 0,0 0 16 0,5-13 4 16,4-3 0-16,0-4 0 0,9-8-16 0,4-13-4 15,6-3 0-15,3-1 0 0,6-7-8 0,-1-1 0 16,5 0-12-16,0 1 12 0,0 3-10 0,-1 9 10 15,1-1 0-15,-9 13-9 0,0 4 9 0,-5 7 0 16,0 5 10-16,1 8-10 0,-6 8 8 0,1 8-8 16,-5 5 0-16,0 3 0 0,0 12 0 0,-4-7 8 15,-1 11-8-15,1-4 0 0,-5 9 0 0,4-1 11 0,1 1-11 0,-5-1 10 32,9-3-40-32,-4-1-8 0,-1-4-2 0,1-7-942 0</inkml:trace>
          <inkml:trace contextRef="#ctx0" brushRef="#br0" timeOffset="6304.635">10260-63 1497 0,'-4'-20'66'0,"-1"12"14"16,5 0-64-16,-4-1-16 0,8 5 0 0,-4 4 0 16,0 0 118-16,0 0 20 0,0 0 4 0,0 9 1 0,0 7-106 0,5 8-21 15,-5 4-4-15,-5 13 0 0,5-5-12 0,0 9 0 16,-4-5 0-16,-1 5 8 0,5-5-8 0,-5-3 0 15,10-5 9-15,0-4-9 0,-5 1 0 0,4-13 8 16,5 4-8-16,0-8 0 0,0 0 0 0,1-4 0 16,3-4 0-16,1 1-12 0,4-10-8 0,0 1-3 15,0-4 0-15,1 0 0 0,-1-4-1 0,5-4 0 16,-5 0 0-16,0-5 0 0,0-7 11 0,-4 0 1 16,0 0 1-16,-5-1 0 0,-5-3 11 0,-4 3 0 15,0-3 10-15,-4 4-10 0,-5-1 18 0,-1 5-2 16,-3-8-1-16,4 8 0 0,-9 3 28 0,4 5 5 15,0 8 2-15,1-8 0 0,-1 8-21 0,0 4-4 16,1 4-1-16,-1 4 0 0,0 0-24 0,1 8-19 16,-1 4 3-16,0 4 1 15,5 5-146-15,-4 3-30 0,-19 20-5 0,13-3-2 0</inkml:trace>
          <inkml:trace contextRef="#ctx0" brushRef="#br0" timeOffset="5491.7121">8922-164 691 0,'0'0'61'0,"4"-8"-49"0,1 0-12 0,-1 0 0 15,-4-5 146-15,0 5 26 0,0-4 6 0,0 4 1 16,0 0-86-16,0 8-17 0,0 0-3 0,0 0-1 15,0-4-54-15,0 4-18 0,-9-4 10 0,0 0-10 16,0 4 0-16,-9 4 0 0,4 0 0 0,-4 0 0 16,-5 4 0-16,-4 8 0 0,4-12 0 0,0 12 0 15,-4-3 13-15,0 3-2 0,4-4-1 0,0 8 0 16,0-12 2-16,5 4 0 0,5 1 0 0,-1-1 0 16,0 0-12-16,5 0 0 0,0-8 0 0,9 4 8 0,-5 0-8 15,5-8 0-15,0 0 0 0,10 12-11 0,-1 1 1 0,9 3 0 16,-4-8 0-16,13 4 0 0,-4-4 10 0,4 4 8 15,0-4-8-15,-4 8 11 0,4 1-11 0,-8-1 0 16,-1-4 0-16,-5 0-11 0,1 8 41 0,-5-3 8 16,-9 3 2-16,0-4 0 0,-4 0-15 0,-6 4-2 15,-3-3-1-15,-1 3 0 0,-4-4 16 0,-5 4 3 16,-4-4 1-16,0 5 0 0,-5-5-24 0,0 4-5 16,5 0-1-16,-1 1 0 0,1-5-12 0,0 0 0 15,4 4 0-15,0-8 0 16,-4 4-104-16,8 1-24 0,1-5-5 0</inkml:trace>
          <inkml:trace contextRef="#ctx0" brushRef="#br0" timeOffset="6758.9635">10925-225 1771 0,'14'-28'78'0,"-5"20"17"16,0-9-76-16,0 1-19 0,5 8 0 0,-1-12 0 16,-4 12 72-16,0 0 10 0,-9 8 2 0,0 0 1 0,10 8-54 0,-1 4-11 15,0 8-3-15,-5 5 0 0,-4 7-8 0,0 8-1 16,-4 9-8-16,-5-5 12 0,0 1 2 0,-1 4 0 15,6 3 0-15,-1-11 0 0,1-1-14 0,4-3 11 16,0-5-11-16,4-8 10 0,1 0-10 0,-5-3 8 16,4-13-8-16,1 4 8 0,-5-12-8 0,9 4 10 15,-9-4-10-15,14 0 10 0,-1-4-2 0,1-12-8 16,4 0 12-16,-4-5-4 0,4-3-8 0,0-4 10 16,1 3-10-16,-1-3 10 0,5 0-10 0,-5 3 0 15,-5 9 0-15,6 4 0 0,-6-4 0 0,1 12 0 16,-5 4 0-16,0 0 0 0,-4 4 0 0,4 12 0 15,-5-12 0-15,1 16 0 0,-1-3 22 0,1 3-1 16,4 8 0-16,-4-8 0 0,4 1 3 0,-5-1 1 16,1-12 0-16,-1 4 0 0,6-4-5 0,-1 0-2 15,0-8 0-15,4 0 0 0,6-4 25 0,-1-4 5 0,5-4 0 16,4 0 1-16,-4-4-29 0,4 0-7 16,5-9-1-16,-5 1 0 0,0 4-12 0,1-13 0 0,-5 9 0 15,-1 0 0-15,-3 0-12 0,3-1-4 0,-3 5-2 0,-6-12 0 31,1 15-89-31,-1-11-17 0,-3 8-4 0,-6 0-942 0</inkml:trace>
        </inkml:traceGroup>
      </inkml:traceGroup>
    </inkml:traceGroup>
    <inkml:traceGroup>
      <inkml:annotationXML>
        <emma:emma xmlns:emma="http://www.w3.org/2003/04/emma" version="1.0">
          <emma:interpretation id="{74F77334-996F-4A3B-8377-978D68FC6084}" emma:medium="tactile" emma:mode="ink">
            <msink:context xmlns:msink="http://schemas.microsoft.com/ink/2010/main" type="paragraph" rotatedBoundingBox="4266,3287 24073,1064 24343,3467 4536,56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82D4273-0749-4806-B140-8BED1ED7ABCD}" emma:medium="tactile" emma:mode="ink">
              <msink:context xmlns:msink="http://schemas.microsoft.com/ink/2010/main" type="line" rotatedBoundingBox="4266,3287 24073,1064 24343,3467 4536,5691"/>
            </emma:interpretation>
          </emma:emma>
        </inkml:annotationXML>
        <inkml:traceGroup>
          <inkml:annotationXML>
            <emma:emma xmlns:emma="http://www.w3.org/2003/04/emma" version="1.0">
              <emma:interpretation id="{140FF8FD-030B-45CF-A9D9-7458E0810BF6}" emma:medium="tactile" emma:mode="ink">
                <msink:context xmlns:msink="http://schemas.microsoft.com/ink/2010/main" type="inkWord" rotatedBoundingBox="4345,3986 7865,3590 8000,4794 4480,518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133.1917">4046 3166 882 0,'4'-28'39'0,"1"16"8"0,-1 0-38 0,1 0-9 16,-1-9 0-16,1 5 0 0,-1 0 87 0,1 0 15 15,-5 0 3-15,0 0 1 0,0 3-21 0,0 5-4 16,-5-4-1-16,-4 0 0 0,9 8-4 0,-4-8-2 15,-5 8 0-15,0 0 0 0,4 0-22 0,0 0-5 16,5 4-1-16,-4 4 0 0,-5-4-29 0,-5 0-5 16,10 8-2-16,-10-4 0 0,5 8-10 0,-5-4 0 15,1 4 0-15,-1 0 0 0,-9 5 0 0,5-1 0 16,0 8 0-16,-5 4 0 0,0 5 0 0,0-1 15 16,1 5-3-16,-1 7 0 0,5-4-12 0,-5 5 9 15,5-5-9-15,-1 5 8 0,6-5-8 0,-1-3 8 16,5-1-8-16,4-3 8 0,1-9-8 0,4-4 0 15,0 0 0-15,0-7 0 0,0-13 0 0,0 0 0 0,9-4 0 16,5-1-11-16,-5-3 11 0,4-8 0 0,6-4 8 0,-1-4-8 16,0-1 11-16,9-11-3 0,-8 0 0 0,8-1 0 15,-4-3 8-15,-1-1 0 0,-3-3 1 0,-1-1 0 16,0 1-2-16,-4-1-1 0,-1 1 0 0,1 7 0 16,-5 5-6-16,0 8-8 0,0 7 11 0,-4 1-11 15,-1 12 16-15,-4 4-4 0,0 0-1 0,10 8 0 16,-1 12-11-16,0 5 0 0,-5 7 0 0,5 5 0 15,1 3 0-15,-1 0 0 0,0 1 8 0,0 3-8 16,0-7 0-16,5-5 0 0,-5 5 8 0,0-9-8 16,-5 0 0-16,6-3 0 0,-1-5 9 0,0 0-9 0,-5-8 8 15,5 0-8-15,0-8 8 0,1 4-8 0,-1-8 9 16,4-4-9-16,-8 0 12 0,9-4-12 0,4 0 15 0,-5-4-4 16,6-8-1-16,-1-8 0 0,5-5-10 0,-5 1 0 15,0-13-12-15,0 5 12 0,0-1 0 0,5 1 0 16,0-5 0-16,4 5 0 0,1-5 12 0,-6 9 6 15,6-5 2-15,-1 13 0 0,-9 16 5 0,5-8 2 16,0 12 0-16,-5 8 0 0,0 4-5 0,-4 12-1 16,4-4 0-16,-4 12 0 0,-1 1-2 0,1 3-1 15,0 0 0-15,-1 5 0 0,-4-1-6 0,5 4 0 16,0 1-1-16,-1-1 0 0,1-3-11 0,4-5 0 16,1 4 0-16,-6-7 0 0,5-1 8 0,5-4-8 15,-5 0 0-15,5-3 8 16,0 3-42-16,0-4-9 0,-5-4-1 0,5 0-1 15,-10 0-85-15,6 1-17 0,-6-5-3 0,1 0-1 0</inkml:trace>
          <inkml:trace contextRef="#ctx0" brushRef="#br0" timeOffset="10392.7596">5084 2770 2026 0,'4'-8'44'0,"1"-4"10"0,4-5 2 0,-5-3 1 16,1 4-45-16,4-4-12 0,0 8 0 0,0 4 0 16,-9 8 18-16,0 0 2 0,0 0 0 0,0 0 0 0,9 16-6 0,-9 8-1 15,-9 8 0-15,0 9 0 0,-5 11 20 0,-8 5 4 16,-1 4 1-16,-9 8 0 0,-9-1-21 0,5-3-4 16,-5 0-1-16,4 4 0 0,-4-5-4 0,0 1-8 15,5-4 11-15,-5 0-11 0,5-9 0 0,4 1 0 16,-5-5 0-16,10-3-9 15,4-9-105-15,-4 1-21 0,4-5-4 0,0-8-467 16,5 1-94-16</inkml:trace>
          <inkml:trace contextRef="#ctx0" brushRef="#br0" timeOffset="9426.5413">1705 3531 806 0,'-18'-25'72'0,"14"13"-58"16,-1-4-14-16,1-4 0 0,4 0 72 0,-5-1 11 15,0 1 2-15,5-4 1 0,-4 0 15 0,4 3 3 16,0-3 1-16,-5 0 0 0,1 4-35 0,4-1-7 15,9 1-2-15,-5 0 0 0,1 0-15 0,4-1-3 16,5 1-1-16,4 0 0 0,-9 4-12 0,9-9-2 16,-9 5-1-16,10 0 0 0,-1 4-17 0,0 4-10 15,0-1 12-15,10 1-12 0,-6 8 0 0,6 4 0 16,-1 4 0-16,5 4 0 0,-9 5-20 0,4-1 3 16,0 8 0-16,5 4 0 0,-5 5 17 0,1-1 0 15,-6 4 11-15,1 5-11 0,-5 7 0 0,-8-3 0 16,-6 7 0-16,1 9 0 0,-10 8 8 0,1-1-8 15,-1-3 0-15,-9 0 0 0,5 0 10 0,-9 15-10 0,0-7 8 16,0-8-8-16,4-8 20 0,5-13 0 0,-5-8-1 16,5-3 0-16,0-9-19 0,4-4 0 0,-4-4-8 0,9-12 8 15,0 0 18-15,0 0 10 0,-9-4 1 0,5-4 1 16,-1-8-2-16,5-4-1 0,-4-9 0 0,4-7 0 16,0 0-11-16,4-9-3 0,5-8 0 0,5-3 0 15,-5-9-3-15,5-4-1 0,4-4 0 0,9 0 0 16,-4 5-9-16,4-1 0 0,5 4 0 0,5 4 0 15,4-3 0-15,-1 3 0 0,1 8 0 0,0 5 0 16,0 3 0-16,-4 9-9 0,4 8 9 0,-9 11-13 16,0 5 5-16,-1 12 8 0,1 8-13 0,0 9 5 0,-5 15 0 15,1 4 0-15,-5 9 0 0,-5 3 0 0,0 5 16 0,0 4 3 16,-9-1 1-16,0 9 0 0,5-4-12 16,-9-1-14-16,-1-7 3 0,-4-4 1 0,0-9 10 0,0 1 16 15,-4-13-4-15,-1-4-1 0,1-4-11 0,-1-3 0 16,0-9 0-16,5-8 0 0,-4 8 20 0,-5-4 8 15,0-4 1-15,0-4 1 0,-5-8-6 0,0 0-2 16,5-5 0-16,0-3 0 0,4-8-12 0,-4-9-2 16,5-3-8-16,-1-5 12 0,5-7-12 0,5-5 0 15,4-4 0-15,0 1 0 0,5-1 0 0,4-4-16 16,5 5 3-16,4 3 1 0,-4 4 2 0,9 9 1 16,-5 11 0-16,0 5 0 0,1 4 9 0,-6 12-13 15,1 4 5-15,0 3 8 0,0 10-12 0,-1 7 12 16,1 0-10-16,0 8 10 0,4 4 0 0,1 5 0 15,-10-1 0-15,5 0 0 0,-1 5 0 0,-4 3-9 0,1-4 9 16,-6 9 0-16,1-5 0 0,0 5 0 0,-1 3 0 0,-8 1 8 31,4-9-110-31,0 1-22 0,0-1-4 0,-4 1-786 0</inkml:trace>
        </inkml:traceGroup>
        <inkml:traceGroup>
          <inkml:annotationXML>
            <emma:emma xmlns:emma="http://www.w3.org/2003/04/emma" version="1.0">
              <emma:interpretation id="{030C4289-47D3-4955-9B3A-E06B4367F3CA}" emma:medium="tactile" emma:mode="ink">
                <msink:context xmlns:msink="http://schemas.microsoft.com/ink/2010/main" type="inkWord" rotatedBoundingBox="8796,2875 11446,2578 11699,4833 9049,513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952.1549">6340 2337 1267 0,'-18'-45'56'0,"9"25"12"0,4-4-55 0,-4-9-13 15,5 1 0-15,-5 0 0 0,4-1 107 0,5 5 18 16,-5 0 4-16,5 7 1 0,0 9-52 0,5 4-10 16,-5 8-3-16,0 0 0 0,0 0-39 0,0 0-8 15,14 4-2-15,4 4 0 0,-4 13 16 0,4 3 4 16,5 12 0-16,-1 9 0 0,1 20 0 0,-5-5 1 15,-4 9 0-15,0 16 0 0,-5 4 4 0,-5 8 1 16,1 21 0-16,-5 3 0 0,-5 0-16 0,1 5-3 16,-10 3-1-16,0-7 0 0,-4-5-14 0,0-8-8 15,4-12 8-15,1-3-8 16,-1-5-72-16,5-21-20 0,0 1-3 0,-5-8-598 0,5 0-120 0</inkml:trace>
          <inkml:trace contextRef="#ctx0" brushRef="#br0" timeOffset="11359.734">6827 2527 1987 0,'9'-49'88'0,"-4"25"18"0,4-8-85 16,9-1-21-16,5 1 0 0,4-4 0 0,5 3 16 0,9 1 0 15,0 4-1-15,0 3 0 0,0 1-15 0,0 12 9 16,-4 4-9-16,-1 8 8 0,-4 4-8 0,0 12-11 16,-5 8 3-16,-4 13 0 0,-5 3 8 0,-4 9 0 15,-1 7 0-15,-4 9 0 0,-4 8 0 0,0 4 11 16,-5 0-3-16,4 4 0 0,1 4 16 0,4-4 2 16,0-4 1-16,5-9 0 0,4-11 2 0,0-4 1 15,-4-9 0-15,4-3 0 0,0-9-5 0,0-12-1 16,0-4 0-16,-4-8 0 0,0-3 13 0,4-10 3 15,-4-3 0-15,4-8 0 0,0-4 9 0,0-4 3 16,10-9 0-16,-6-7 0 0,1-1-9 0,0-3-2 16,0-13 0-16,-5-4 0 0,5 5-1 0,-1-9 0 15,-3 0 0-15,8-3 0 0,5 3-18 0,4-4-4 0,-4 8-1 16,5 1 0-16,-6-1-17 0,1 8 0 0,0-7 0 0,0 7 0 16,-5 4-15-16,-8 1-6 0,-1 7-2 0,-5 9 0 31,-4 4-173-31,-4 7-36 0,-10 5-6 0</inkml:trace>
          <inkml:trace contextRef="#ctx0" brushRef="#br0" timeOffset="11719.3525">7747 1871 979 0,'-9'-28'43'0,"9"16"9"0,4-8-41 0,1-5-11 16,4 1 0-16,0 4 0 0,0 0 201 0,0 8 39 15,5-5 7-15,0 5 1 0,4 4-113 0,-4 8-23 16,-5 4-5-16,4 8-1 0,6 5-74 0,-1 11-14 0,-5 4-3 15,1 13-1-15,-5 3 3 0,0 9 1 16,0 12 0-16,-9 12 0 0,5 8 34 0,-10 8 8 16,1 4 0-16,-5 12 1 0,-5 1-15 0,0 3-3 15,5 4-1-15,0-3 0 0,-4-9-42 0,3-4 0 0,1-4 0 0,5-12 0 32,-5-4-28-32,0-4-2 0,0-8 0 0,-1-8 0 15,6-4-144-15,-5-9-29 0,0-11-5 0</inkml:trace>
          <inkml:trace contextRef="#ctx0" brushRef="#br0" timeOffset="12127.1924">8512 3138 1612 0,'0'-8'144'0,"4"-4"-116"16,-4 4-28-16,10 0 0 0,8-8 59 0,0-1 5 15,0 5 2-15,10 0 0 0,3-4-14 0,6 4-2 16,-1-4-1-16,-4 3 0 0,0 5-33 0,0 0-6 15,-9 4-2-15,-5 4 0 0,-5 4-8 0,-13-4 0 16,14 8 0-16,-14 4-11 0,0 5 11 0,-9 3 9 16,0 0-1-16,-9 0-8 0,-5 13 48 0,-4-9 4 15,-1 8 0-15,1-3 0 0,0 3 9 0,-1 0 3 16,1-7 0-16,0 3 0 0,13 4-38 0,5-7-7 0,0-1-2 16,4-4 0-16,1 5-9 0,4-9-8 0,4 4 9 0,1-4-9 15,9-4 8-15,4-4-8 0,9 0 0 16,0 1 9-1,10-9-106-15,-1-5-22 0,5-3-4 0</inkml:trace>
        </inkml:traceGroup>
        <inkml:traceGroup>
          <inkml:annotationXML>
            <emma:emma xmlns:emma="http://www.w3.org/2003/04/emma" version="1.0">
              <emma:interpretation id="{2FB8872F-8FC7-46AC-9609-CC0B0EADF780}" emma:medium="tactile" emma:mode="ink">
                <msink:context xmlns:msink="http://schemas.microsoft.com/ink/2010/main" type="inkWord" rotatedBoundingBox="12211,2395 16093,1959 16363,4363 12480,479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373.797">9782 1596 2246 0,'0'0'49'0,"0"0"11"0,-4 12 1 0,-6 5 3 0,1 7-52 0,0 4-12 16,-9 5 0-16,4 11 0 0,-4 5 56 0,0 15 9 15,0 1 2-15,4 12 0 0,0 4-31 0,5 0-7 16,0 4-1-16,5 0 0 0,-1-8-20 0,10 8-8 16,-1 0 0-16,5 0 9 0,5-4-9 0,-5 0 0 15,5-9 9-15,4-3-9 16,0-4-152-16,0-4-36 0,19 48-6 0,-10-40-2 0</inkml:trace>
          <inkml:trace contextRef="#ctx0" brushRef="#br0" timeOffset="12627.3209">10301 2450 2091 0,'9'-12'46'0,"0"-8"10"0,0 0 1 0,5-5 2 0,0-3-47 0,4 4-12 0,0-5 0 0,0 5 0 16,5 4 60-16,-5 4 11 0,5-1 1 0,-5 5 1 16,5 12-31-16,0 0-6 0,0 12-2 0,4 9 0 15,-4 3-18-15,0 8-3 0,-1 5-1 0,1 7 0 16,4 1 7-16,-4 7 1 0,-5 5 0 0,10 0 0 16,-10-1-20-16,0 5 8 0,0 0-8 0,5-5 0 15,-5 1 0-15,-4-4 0 0,0-5 0 0,-1-3 0 16,1-5-106-16,-5 1-28 0,0-17-6 0,-4 4-876 15</inkml:trace>
          <inkml:trace contextRef="#ctx0" brushRef="#br0" timeOffset="12835.0949">11075 1997 2257 0,'0'0'49'0,"-4"12"11"0,-1 0 1 0,-4 8 3 0,0 13-51 0,-5 7-13 16,1 5 0-16,-6 7 0 0,-3 5 36 0,-6 4 4 16,1 3 0-16,-5 1 1 0,-4 4-14 0,4 4-3 15,-5-8-1-15,5 3 0 0,-9 1-23 0,5-8 0 16,4 0 0-16,5-9 0 16,-5 1-191-16,5-13-42 0,-33 29-9 0,24-28-2 0</inkml:trace>
          <inkml:trace contextRef="#ctx0" brushRef="#br0" timeOffset="13092.6203">11799 1511 2419 0,'14'-4'215'15,"-5"0"-172"-15,4 4-35 0,10 8-8 16,5 12 0-16,-1 5-14 0,5 11 3 0,0 5 1 0,-5-1 38 0,-4 9 7 15,-1 7 1-15,1 5 1 0,-9 4-12 0,-5 4-2 16,-4 12-1-16,-5-1 0 0,-5 10 25 0,-9-1 5 16,1 8 0-16,-6 4 1 0,-8-4-36 0,0 8-7 15,-5-8-2-15,-4 0 0 0,-5-3-8 0,0-5 0 16,0-4 0-16,-5-5 0 16,-4 1-104-16,0-4-12 0,-9-4-4 0,9-8-1006 0</inkml:trace>
          <inkml:trace contextRef="#ctx0" brushRef="#br0" timeOffset="13439.1593">13306 969 1954 0,'5'-8'43'0,"-5"8"9"0,0 0 1 0,0 0 3 0,9 12-45 0,4 8-11 0,1 13 0 0,0 7 0 15,-5 5 69-15,4 11 12 0,1 9 3 0,-9 20 0 0,-1 12-10 16,1 4-2-16,-10 9 0 0,-4 3 0 15,0 0-12-15,-5 5-4 0,1-1 0 0,-10 12 0 16,9-15-38-16,-4 3-8 0,0-4-2 0,0 9 0 16,-5-9-8-16,9-12 0 0,-4-4 0 0,0-3 0 15,-5-5-108-15,5-4-23 0,-5-5-5 0,5-3-948 16</inkml:trace>
        </inkml:traceGroup>
        <inkml:traceGroup>
          <inkml:annotationXML>
            <emma:emma xmlns:emma="http://www.w3.org/2003/04/emma" version="1.0">
              <emma:interpretation id="{E7FBF285-B62D-416F-A58C-9626A4F1BB6B}" emma:medium="tactile" emma:mode="ink">
                <msink:context xmlns:msink="http://schemas.microsoft.com/ink/2010/main" type="inkWord" rotatedBoundingBox="18050,3500 19124,3379 19190,3962 18116,4082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3152.0848">15500 2810 1623 0,'0'0'72'0,"0"0"15"0,0 0-70 0,0-8-17 15,0 8 0-15,0 0 0 0,0 0 47 0,10-12 5 16,3 8 2-16,1-4 0 0,0 4-13 0,-1 0-2 16,5 0-1-16,1 0 0 0,-1 8-5 0,5 0-1 15,-1 4 0-15,1-4 0 0,4 4-12 0,1 4-4 16,4 0 0-16,0 9 0 0,4-1-25 0,-4 0-6 15,4-4-1-15,5 5 0 16,0-1-141-16,5 0-29 0,31 4-6 0,-4-12 0 0</inkml:trace>
          <inkml:trace contextRef="#ctx0" brushRef="#br0" timeOffset="22919.6299">15400 2584 1440 0,'-9'-21'128'0,"5"13"-103"16,-5-4-25-16,-1 0 0 0,-3 4 59 0,4-4 6 16,0 4 2-16,-1 8 0 0,6-8 7 0,4 8 2 15,0 0 0-15,0 0 0 0,0 0-48 0,0 0-10 0,0 0-2 0,0 0 0 16,14 0-6-16,8 8-2 0,6-8 0 0,8 0 0 16,10 0 4-16,4 0 0 0,9 0 0 0,9 0 0 15,-4 0-2-15,0 0 0 0,4-8 0 0,-4 4 0 16,-1 0-10-16,-3-5 8 0,-10 1-8 0,4 4 8 15,-4-4-8-15,-9 0 0 0,-9 4-12 0,0-4 12 16,0 4-27-16,0 0 3 0,-14 0 0 0,0 0-588 16,-4 4-118-16</inkml:trace>
        </inkml:traceGroup>
        <inkml:traceGroup>
          <inkml:annotationXML>
            <emma:emma xmlns:emma="http://www.w3.org/2003/04/emma" version="1.0">
              <emma:interpretation id="{5AF881F9-2144-44FC-9DD6-BE4F7A6556B8}" emma:medium="tactile" emma:mode="ink">
                <msink:context xmlns:msink="http://schemas.microsoft.com/ink/2010/main" type="inkWord" rotatedBoundingBox="20610,1865 24119,1471 24279,2896 20770,329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3806.1408">17941 1240 1908 0,'-9'-8'42'0,"4"0"9"0,1 4 1 0,4 4 1 0,0-8-42 0,0 8-11 0,0-8 0 0,4 4 0 15,5 0 35-15,5 4 5 16,-10 0 0-16,10-9 1 0,4 5-29 0,-4 4-12 0,9 0 8 0,0-4-8 16,4 4 12-16,5-4-4 0,4 4 0 0,1 0 0 15,-1 0 0-15,10 0 0 0,-6 0 0 0,6 0 0 16,-5 4 8-16,-5 0 0 0,5 9 1 0,-9-5 0 15,0 0-17-15,-9 4 0 0,-5-4 0 0,0 4 0 16,-9 0-10-16,-4 4-6 0,-5 5 0 0,-5-1-1 16,-4 4 17-16,-9 5 0 0,-5 3 0 0,-4 4 9 15,-9 5 19-15,-1-1 3 0,-8 1 1 0,-5 7 0 16,4-7-32-16,1-5 0 0,4-3 0 0,9-1 0 16,0-4 0-16,9-3 0 0,0-1 0 0,5-4 0 15,9-4 12-15,0-4-3 0,0 1-1 0,4 7 0 16,5-12-8-16,0 8 8 0,5-4-8 0,-1-4 8 15,5 4-8-15,5 1 0 0,4-5 0 0,0 0 0 16,10-4 0-16,-1 0 0 0,0-4 0 0,5 0 0 16,5 0-28-16,-1 4-5 0,5-4-1 0,5 4-626 15,-10-4-126-15</inkml:trace>
          <inkml:trace contextRef="#ctx0" brushRef="#br0" timeOffset="24643.8274">19206 1277 345 0,'0'0'15'0,"0"-17"4"15,0 1-19-15,-4-4 0 0,4 0 0 0,0 3 0 16,4 5 224-16,-4-8 40 0,5 4 9 0,4 0 2 0,-4 0-159 0,4 3-32 15,-5 5-7-15,5 0-1 0,1 4-19 0,-1 0-4 16,-9 4-1-16,0 0 0 0,9 0 10 0,4 8 2 16,-3 0 0-16,3 4 0 0,1 5-16 0,4 7-4 15,0 4 0-15,5 5 0 0,0-1-12 0,-5 8-4 16,9 13 0-16,-4-8 0 0,-5 7-11 0,1 1-2 16,-1-5-1-16,-5 9 0 0,-3-4-3 0,3-5-1 15,-4 1 0-15,0-1 0 0,-4-3 18 0,4-5 3 16,0 1 1-16,0-9 0 0,0 1-11 0,0-5-1 15,1-4-1-15,3-4 0 0,1-3-19 0,-5-1 0 16,0-4 8-16,-4-4-8 0,8-4 14 0,-13-4-1 16,0 0 0-16,0 0 0 0,9 0-2 0,-4-4-1 15,4 0 0-15,-4-4 0 0,-1-8 8 0,-4 4 2 16,5-13 0-16,-5 5 0 0,-5-4-20 0,5-5 0 16,0-3 0-16,0-8 0 0,0-1 0 0,0-3 0 15,0-9 0-15,0-8-9 0,9 1 9 0,-4-1 0 16,-5-4 0-16,0 8 8 0,9-3-21 0,-5 7-4 0,1-4-1 0,4 5 0 15,-4-1 18-15,-1 5 0 0,1-1 0 16,-1 5 0-16,-4-5 0 0,5 9 0 0,-5-1 0 0,4 9 0 16,1 3 0-16,0 1 0 0,-5 4 0 0,0 8 0 15,0 3 0-15,0-3 0 0,0 8 0 0,-5-4 0 16,10 4 0-16,-5 4 0 0,0 4 0 0,-5-12 0 16,5 4-55-16,0 0-7 15,0 8-2-15,0 0 0 0,0-4 64 0,5-1 24 0,4 1 0 0,0 0-1 16,0 0-23-16,5 0 0 0,-1 4-12 0,1 0 4 0,0-4 8 15,-1 0 0-15,1 4-9 0,0 4 9 0,-1-4 0 16,5 0 0-16,1 0 0 0,-1 0 0 0,5 0 0 16,-1 0 0-16,6-4 0 0,4 4-11 0,-1-4 11 0,6 0 0 15,4 0 0-15,4 0 0 0,10-4 0 0,4 4 0 16,5-8 0-16,9 4 0 0,-5 0 0 0,-4-1 0 16,4-3 0-16,0 4 8 0,5 4-8 0,-5-8 0 15,-4 4 0-15,0-4 0 16,-5 4-23-16,-4 0-2 0,-10-5-1 0,-4 5 0 15,-9 4-37-15,0-4-7 0,-5 8-2 0,1 0-588 16,-10 0-117-16</inkml:trace>
          <inkml:trace contextRef="#ctx0" brushRef="#br0" timeOffset="25180.4061">20531 1256 1728 0,'0'0'76'0,"0"-8"16"0,9 0-73 0,1 4-19 15,-1-4 0-15,4 0 0 0,1 0 66 0,4-4 10 16,0 8 1-16,5-9 1 0,0 5-30 0,-5 8-5 16,5-12-2-16,4 12 0 0,-4-4-25 0,-5 8-6 15,5 0-1-15,0 4 0 0,-5-4-9 0,5 4 0 16,-10 1 0-16,6 7 0 0,-1-4 53 0,-5 8 9 16,1 0 2-16,-9 1 0 0,4-1-52 0,-5 0-12 15,-4 0 0-15,-4 5 0 0,-5-1-13 0,0-4-6 16,-5 0-1-16,-4 1 0 0,-1-1 20 0,1 0 0 15,-4-12 11-15,3 4-11 0,1 0 10 0,9-3-10 16,0-1 8-16,0 0-8 0,9-8 13 0,0 0-2 16,0 0-1-16,0 0 0 15,0 8-42-15,4 4-9 0,-4-12-2 0,9 4 0 0,1 0 28 0,3 4 6 16,1-4 1-16,0 8 0 0,-1-4 8 0,1 5 0 16,-1-5 0-16,1 4 0 0,-5-4 22 0,-4 4 0 15,4-4 0-15,-5 8 0 0,6-4 6 0,-6 1 0 0,-4-1 1 16,-4 4 0-16,4 0 6 0,-5 0 1 0,-4-4 0 0,0 1 0 15,0-5-8-15,0 4-2 0,-1-4 0 0,-3 4 0 16,-1 0-26-16,1 0 0 0,-1 0-14 0,0 5 5 31,-4-1-112-31,-5 4-23 0,5 0-4 0,-9 1-539 0,4-5-108 0</inkml:trace>
        </inkml:traceGroup>
      </inkml:traceGroup>
    </inkml:traceGroup>
    <inkml:traceGroup>
      <inkml:annotationXML>
        <emma:emma xmlns:emma="http://www.w3.org/2003/04/emma" version="1.0">
          <emma:interpretation id="{B8C22DAD-3186-4415-9304-2EC530033D1C}" emma:medium="tactile" emma:mode="ink">
            <msink:context xmlns:msink="http://schemas.microsoft.com/ink/2010/main" type="paragraph" rotatedBoundingBox="1957,6438 9772,5804 9890,7261 2075,78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ED4457-4309-432E-8CB6-33AC40E7903F}" emma:medium="tactile" emma:mode="ink">
              <msink:context xmlns:msink="http://schemas.microsoft.com/ink/2010/main" type="inkBullet" rotatedBoundingBox="5192,6424 5923,6365 5987,7146 5256,7206"/>
            </emma:interpretation>
            <emma:one-of disjunction-type="recognition" id="oneOf8">
              <emma:interpretation id="interp8" emma:lang="" emma:confidence="0">
                <emma:literal>X</emma:literal>
              </emma:interpretation>
              <emma:interpretation id="interp9" emma:lang="" emma:confidence="0">
                <emma:literal>x</emma:literal>
              </emma:interpretation>
              <emma:interpretation id="interp10" emma:lang="" emma:confidence="0">
                <emma:literal>Y</emma:literal>
              </emma:interpretation>
              <emma:interpretation id="interp11" emma:lang="" emma:confidence="0">
                <emma:literal>y</emma:literal>
              </emma:interpretation>
              <emma:interpretation id="interp12" emma:lang="" emma:confidence="0">
                <emma:literal>+</emma:literal>
              </emma:interpretation>
            </emma:one-of>
          </emma:emma>
        </inkml:annotationXML>
        <inkml:trace contextRef="#ctx0" brushRef="#br0" timeOffset="15520.1704">2520 6007 1580 0,'0'0'35'0,"0"0"7"0,0 0 2 0,-4-8 0 15,-1 0-36-15,5 0-8 0,5-4 0 0,-1 4 0 0,1-8 58 0,-1 0 10 16,6-5 1-16,-1 1 1 0,-5 4-24 0,5-4-5 16,0-1-1-16,1-3 0 0,3 4-20 0,1 0-5 15,-10 3-1-15,10-3 0 0,-9 4-14 0,8 0 9 16,-4 0-9-16,1 4 8 0,-6-1-8 0,5 1 0 15,-4 4 9-15,4 0-9 0,0 4 0 0,0 0 8 16,0 4-8-16,0 0 0 0,0 0 0 0,5 8 9 16,0-8-9-16,-1 12 0 0,6-4 12 0,-6 4-4 15,5 1 0-15,-4-1-8 0,4 4 17 0,0 0-3 16,1 4-1-16,-1 1 0 0,0-1 2 0,0 0 0 16,1 0 0-16,-1 5 0 0,5-1 1 0,-5 0 1 15,0 4 0-15,0-7 0 0,5-5-17 0,-5 0 0 16,0 0 8-16,1-4-8 0,-6 5 0 0,1-5 0 15,0-4-8-15,-5 4 8 16,0-4-143-16,0 0-22 0,-9-8-5 0</inkml:trace>
        <inkml:trace contextRef="#ctx0" brushRef="#br0" timeOffset="15774.7967">3199 5400 1339 0,'-14'-16'59'0,"10"12"13"0,4-4-58 0,-10 8-14 0,1-4 0 0,0 0 0 0,9 4 64 0,-4 4 11 16,-5 0 1-16,-1 8 1 16,-3 4-17-16,-1 5-3 0,-4 3-1 0,4 8 0 0,-9 5-32 0,5 3-6 15,0 9-2-15,-5 7 0 0,-4-3 3 0,0 0 0 16,-1 3 0-16,6 1 0 0,-1-4 1 0,9-13 1 15,1 0 0-15,-6 1 0 16,6 3-42-16,-1 1-9 0,0-5-2 0</inkml:trace>
      </inkml:traceGroup>
      <inkml:traceGroup>
        <inkml:annotationXML>
          <emma:emma xmlns:emma="http://www.w3.org/2003/04/emma" version="1.0">
            <emma:interpretation id="{4469B38E-37CF-4C25-A31D-5BABBB9F6CF3}" emma:medium="tactile" emma:mode="ink">
              <msink:context xmlns:msink="http://schemas.microsoft.com/ink/2010/main" type="line" rotatedBoundingBox="1957,6438 9772,5804 9890,7261 2075,7895"/>
            </emma:interpretation>
          </emma:emma>
        </inkml:annotationXML>
        <inkml:traceGroup>
          <inkml:annotationXML>
            <emma:emma xmlns:emma="http://www.w3.org/2003/04/emma" version="1.0">
              <emma:interpretation id="{6E322213-080B-4A3B-B6E2-3C770EAAEE56}" emma:medium="tactile" emma:mode="ink">
                <msink:context xmlns:msink="http://schemas.microsoft.com/ink/2010/main" type="inkWord" rotatedBoundingBox="6935,6242 7605,6188 7652,6760 6982,6814"/>
              </emma:interpretation>
              <emma:one-of disjunction-type="recognition" id="oneOf9">
                <emma:interpretation id="interp13" emma:lang="" emma:confidence="1">
                  <emma:literal>O</emma:literal>
                </emma:interpretation>
                <emma:interpretation id="interp14" emma:lang="" emma:confidence="0">
                  <emma:literal>o</emma:literal>
                </emma:interpretation>
                <emma:interpretation id="interp15" emma:lang="" emma:confidence="0">
                  <emma:literal>0</emma:literal>
                </emma:interpretation>
                <emma:interpretation id="interp16" emma:lang="" emma:confidence="0">
                  <emma:literal>°</emma:literal>
                </emma:interpretation>
                <emma:interpretation id="interp17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16641.5492">4756 5218 1209 0,'0'0'53'0,"0"0"12"0,0 0-52 0,0 0-13 0,0 0 0 0,4-8 0 15,-4 0 144-15,0 8 25 0,0-8 6 0,0 8 1 16,0 0-68-16,0 0-14 0,0 0-2 0,-4 0-1 16,-5 0-56-16,-5 4-11 0,5 8-3 0,-5 0 0 15,-4 5-21-15,0-1 0 0,-9 12-10 0,4-8 10 0,-5 0 0 0,-3 5 0 16,-1 3 12-16,0 0-3 0,5 1-9 16,-1-5 0-16,1-8 0 0,0 0 0 0,-1 5 0 15,6-5 0-15,-1 0-12 0,5 0 12 0,-1-4 0 0,6-4 0 16,-1-4 0-16,5 5 0 0,0-5 0 0,9-4 0 15,0 0 0-15,0 0 0 0,0 0 12 0,0 0 1 16,0 0 0-16,0 0 0 0,0 0-13 0,0 0 11 16,13 0-11-16,6 4 10 0,-6-4-10 0,6 4 0 15,-1-4 0-15,9 8 0 0,-4-4 0 0,4 0 0 16,0 4 0-16,1 0 0 0,4 0 0 0,0 0 0 16,-1 0 0-16,6 0 0 0,-10 5-9 0,5-1-7 15,0 0-2-15,0-4 0 16,-5 0-34-16,0 0-8 0,-4 0 0 0,4-4-1 15,-8 4-15-15,-1-4-2 0,0-4-1 0,0 5 0 16,1-5-31-16,-6-5-6 0,-4 5-2 0</inkml:trace>
        </inkml:traceGroup>
        <inkml:traceGroup>
          <inkml:annotationXML>
            <emma:emma xmlns:emma="http://www.w3.org/2003/04/emma" version="1.0">
              <emma:interpretation id="{35F287ED-D294-448C-B8B9-E32BCCE9E197}" emma:medium="tactile" emma:mode="ink">
                <msink:context xmlns:msink="http://schemas.microsoft.com/ink/2010/main" type="inkWord" rotatedBoundingBox="6935,6064 9774,5833 9876,7085 7037,7315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6859.3522">4282 5931 1324 0,'0'0'59'0,"0"0"12"16,-4-5-57-16,4 5-14 0,0-8 0 0,0 8 0 15,0 0 172-15,9-4 31 0,9 0 6 0,0 4 2 0,1 0-158 0,8 0-31 16,0 0-6-16,10 4-2 0,-6 4-14 0,6-4 0 16,-1 5 0-16,5-1 0 15,0 0-32-15,-4 0-12 0,-1 0-2 0,5-4-858 16</inkml:trace>
          <inkml:trace contextRef="#ctx0" brushRef="#br0" timeOffset="17249.5328">5389 5352 1594 0,'-19'-29'71'0,"19"13"14"0,-4-4-68 0,4-4-17 0,4 4 0 0,6-9 0 15,-1 1 48-15,4 0 7 0,6-1 1 0,3 1 0 16,1 4 6-16,4-1 2 0,1 13 0 0,4 4 0 16,-5 8-23-16,5 4-4 0,0 8-1 0,-1 4 0 15,1 9 4-15,5 7 0 0,-5 5 0 0,9-1 0 16,-5 4-17-16,5 5-3 0,-5-1-1 0,1 1 0 16,4 0-19-16,-5-5 0 0,5 0 0 0,-4 1 0 15,-5-1 0-15,4-3 0 0,-4-9 0 0,0-4-9 16,0 1-118-16,-1-5-23 0,-3-8-5 0,-5-4-1 0</inkml:trace>
          <inkml:trace contextRef="#ctx0" brushRef="#br0" timeOffset="17436.6725">6486 4874 1962 0,'-37'16'87'0,"19"-3"17"0,-9 11-83 0,0 8-21 15,-5 13 0-15,-5 3 0 0,-8 13 63 0,-1 4 8 16,-4 8 1-16,0 4 1 0,-5-1-37 0,-4-3-8 16,0 4-2-16,9 0 0 0,4-8-26 0,6-4-11 0,-1-9 1 15,4 1 0 1,1-4-162-16,4-5-33 0</inkml:trace>
          <inkml:trace contextRef="#ctx0" brushRef="#br0" timeOffset="17797.5128">6864 5667 1638 0,'0'0'72'0,"0"0"16"0,13-4-71 0,1-4-17 16,0 0 0-16,-1 4 0 0,-3 0 51 0,3-4 6 15,-4 8 2-15,-9 0 0 0,0 0-26 16,9-4-5-16,-9 4 0 0,0 0-1 0,0 0 12 0,0 0 2 16,5 12 1-16,-1 0 0 0,-4 0 7 0,-4 5 2 15,-1 3 0-15,1 4 0 0,-1 0-31 0,-4 5-5 16,0-5-2-16,0 8 0 0,4-3-13 0,1-1 8 16,-5 0-8-16,4-3 0 0,-4 3 12 0,5-8-3 15,-1 0-1-15,5-3 0 0,0 3-8 0,0-8 0 16,0 0 0-16,0 0 0 0,5-4 8 0,-5-8-8 15,4 9 8-15,-4-9-8 0,14-5 0 0,-1 5 0 16,6-8 0-16,8 0 0 0,0-4-17 0,5-4 1 16,5 0 0-16,4-4-679 15,-1-5-135-15</inkml:trace>
        </inkml:traceGroup>
        <inkml:traceGroup>
          <inkml:annotationXML>
            <emma:emma xmlns:emma="http://www.w3.org/2003/04/emma" version="1.0">
              <emma:interpretation id="{1ABA7CFA-ABFD-4EF8-98AF-4910E756EC58}" emma:medium="tactile" emma:mode="ink">
                <msink:context xmlns:msink="http://schemas.microsoft.com/ink/2010/main" type="inkWord" rotatedBoundingBox="1957,6438 5014,6190 5132,7647 2075,7895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8941.2977">1473 6133 932 0,'0'0'41'0,"0"0"9"0,-9 0-40 0,-5 0-10 15,-4 4 0-15,5 0 0 0,-1 0 116 0,5 4 20 16,-5-4 5-16,10 0 1 0,4-4-55 0,0 0-11 15,0 0-3-15,0 0 0 0,4 8-45 0,5 4-10 16,5-3-2-16,9-1 0 0,4-4 0 0,0-4-1 16,5 0 0-16,5 0 0 0,-1 0-15 0,5 4 0 15,5-4 0-15,-1 0 0 16,-9 0-102-16,5-4-23 0,0 4-5 0</inkml:trace>
          <inkml:trace contextRef="#ctx0" brushRef="#br0" timeOffset="18692.8807">2297 5348 691 0,'0'0'30'0,"0"-8"7"0,0-4-29 0,0 3-8 16,-9-3 0-16,5 8 0 0,-1-4 162 0,5 8 31 15,-9-4 7-15,0 0 0 0,-5 4-116 0,1 4-24 16,-1 4-5-16,0 0-1 0,-4 8-43 0,-5 1-11 15,0 7 0-15,-4 4 0 0,4-3 0 0,1 7 0 16,-10 0 0-16,4 5 8 0,1-1 8 0,0 5 2 16,-5-5 0-16,5 0 0 0,4 1 1 0,0-9 0 15,-4 5 0-15,-1-5 0 0,1 0-6 0,0 1-1 16,4-9 0-16,0 0 0 0,-4 0-12 0,9-4 0 16,9 1 0-16,0-9 0 0,4 0 27 0,-9-4-1 15,10-4 0-15,4 0 0 0,0 0 9 0,0 0 1 0,13 0 1 16,6 0 0-16,13 0-37 0,-1-4 0 0,6 0-12 0,4 0 4 15,0 0 8-15,4 0 9 0,1-4-1 0,-5 4-8 16,0 4 0-16,0-5 0 0,4 1 0 0,-8 4 0 16,-10 4-175-16,5 1-41 15,23 7-9-15,-24 0-2 0</inkml:trace>
          <inkml:trace contextRef="#ctx0" brushRef="#br0" timeOffset="19735.9167">-644 5732 1587 0,'-14'-8'35'0,"1"0"7"0,-5-4 2 0,-1 0 0 0,6 0-35 0,4-1-9 15,0 5 0-15,4 0 0 0,0-4 48 0,5 4 8 16,0-4 2-16,5 0 0 0,9 0-40 0,-1 4-8 15,10-5-2-15,0 5 0 0,13 4-8 0,-4 4-11 16,5 0 3-16,-1 12 0 0,5 5 8 0,0 3 0 16,4 12 0-16,-4 5 0 0,-4-1 19 0,4 5 5 15,-9 3 2-15,-5 1 0 0,0-1 10 0,-4 1 1 16,-5-1 1-16,-4-7 0 16,0-1-24-16,-5 0-5 0,4-3-1 0,-4-1 0 0,5 5-8 0,4-9-16 15,-4-4 4-15,9 4-590 0,-5-3-118 16</inkml:trace>
          <inkml:trace contextRef="#ctx0" brushRef="#br0" timeOffset="19960.3965">7 5400 1324 0,'-4'-8'118'15,"-1"0"-94"-15,1 4-24 0,-1-4 0 16,5 8 116-16,0 0 18 0,0 0 4 0,-5 12 1 15,-4 12-61-15,5 9-12 0,-10 7-2 0,0 17-1 0,-4 0-47 0,-9 11-16 16,0 5 9-16,-5 8-9 16,-5 0 8-16,10-16-8 15,-9 8 0-15,-5 4 8 0,-5 0-8 0,5 3 0 0,0-7 0 0,5 4 0 16,-5-8-41-16,-5 24-11 0,5-4-1 16,5-8-530-16,8-12-105 0</inkml:trace>
          <inkml:trace contextRef="#ctx0" brushRef="#br0" timeOffset="20370.2526">781 6440 979 0,'0'0'87'0,"0"0"-70"0,0 0-17 0,0 0 0 16,-9 0 185-16,0-4 34 0,9 4 6 0,-9 0 2 15,0 0-105-15,0 4-21 0,0-4-4 0,4 9-1 16,5-9-52-16,-5 8-12 0,5 4-1 0,0 0-1 16,0 4-30-16,5 0 0 0,0 9 0 0,-1-1 0 15,1 0-46-15,4 0-12 0,0-3-2 16,5 3-1-16,-5 0 9 0,4-4 3 0,1 1 0 0,0-5 0 15,-5-8 33-15,0 0 8 0,0 0 8 0,0 0-13 16,-9-8 23-16,0 0 5 0,5 0 1 0,-5 0 0 16,9-8 28-16,-5-4 7 0,1-4 1 0,-1 0 0 15,1-5-2-15,-5 1 0 0,0-4 0 0,0 0 0 0,0-5-34 16,-9 5-6-16,4 0-2 0,-8-5 0 0,3 9 4 16,-3 0 1-16,-1 8 0 0,1 4 0 0,-1-4-13 0,0 7 0 15,1 5 0-15,3 5 0 16,1 3-87-16,5 4-23 0,-5 8-5 0</inkml:trace>
        </inkml:traceGroup>
      </inkml:traceGroup>
    </inkml:traceGroup>
    <inkml:traceGroup>
      <inkml:annotationXML>
        <emma:emma xmlns:emma="http://www.w3.org/2003/04/emma" version="1.0">
          <emma:interpretation id="{4424B6AC-F735-4A73-B264-4FE1FF7EB12E}" emma:medium="tactile" emma:mode="ink">
            <msink:context xmlns:msink="http://schemas.microsoft.com/ink/2010/main" type="paragraph" rotatedBoundingBox="3252,9917 5537,9820 5603,11376 3318,11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1D33AB-0299-48CD-89E1-20E7B6BDFCF7}" emma:medium="tactile" emma:mode="ink">
              <msink:context xmlns:msink="http://schemas.microsoft.com/ink/2010/main" type="line" rotatedBoundingBox="3252,9917 5537,9820 5603,11376 3318,11474"/>
            </emma:interpretation>
          </emma:emma>
        </inkml:annotationXML>
        <inkml:traceGroup>
          <inkml:annotationXML>
            <emma:emma xmlns:emma="http://www.w3.org/2003/04/emma" version="1.0">
              <emma:interpretation id="{023D6B46-0B3A-4440-BEBF-3BF4E15C55AC}" emma:medium="tactile" emma:mode="ink">
                <msink:context xmlns:msink="http://schemas.microsoft.com/ink/2010/main" type="inkWord" rotatedBoundingBox="3252,9917 3842,9892 3908,11449 3318,11474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2785.3165">1118 8974 1440 0,'0'0'128'0,"-9"-4"-103"0,4 0-25 0,-4 0 0 16,9 4 48-16,0 0 4 0,-4-4 0 0,4 4 1 15,-5-8-22-15,5 4-5 0,-9-9-1 0,5 5 0 16,-1 0-3-16,0 4-1 0,-4-4 0 0,0 4 0 16,-4 0-10-16,-1 4-3 0,-4-4 0 0,0 4 0 15,-1 4-8-15,-3 0 0 0,-6 0 0 0,1 12 0 16,-5 0 0-16,0 5-11 0,5 3 11 0,0 4-8 16,-1-3 8-16,1 3 8 0,4 0-8 0,0 1 11 15,5-1-11-15,5-4 0 0,-1 4 0 0,0-3 8 0,5 3-8 16,9-4 0-16,0 1 0 0,5-1 0 0,4-4 0 0,9 0 0 15,5 1 0-15,-1 3 0 0,10-4 0 0,9-4 0 16,-4 1 0-16,8 3 0 0,-4 4 0 0,5 0 0 16,-10 5 0-16,5-1 0 0,-9 4 0 0,0 5 0 15,-9-1 0-15,-5 5 0 0,-4 3 13 0,-1 5 7 16,-8-5 2-16,-5 1 0 0,0-1 21 0,-9 1 4 16,-5-5 1-16,0 5 0 0,-8-1-10 0,-6-3-2 15,1-5 0-15,0 1 0 0,-10-5 0 0,5 0 0 0,0-3 0 16,1-1 0-16,-6-4-12 0,5-3-4 15,5-5 0-15,0-4 0 0,-1-4-20 0,10 0 9 0,-9-4-9 16,4 0 0 0,9-4-111-16,-4 0-29 0,0-4-5 0</inkml:trace>
        </inkml:traceGroup>
        <inkml:traceGroup>
          <inkml:annotationXML>
            <emma:emma xmlns:emma="http://www.w3.org/2003/04/emma" version="1.0">
              <emma:interpretation id="{5F399349-CB66-4AA5-B072-F952DDCA6FE0}" emma:medium="tactile" emma:mode="ink">
                <msink:context xmlns:msink="http://schemas.microsoft.com/ink/2010/main" type="inkWord" rotatedBoundingBox="4781,10201 5552,10168 5588,11033 4818,11065"/>
              </emma:interpretation>
              <emma:one-of disjunction-type="recognition" id="oneOf13">
                <emma:interpretation id="interp21" emma:lang="" emma:confidence="1">
                  <emma:literal>O</emma:literal>
                </emma:interpretation>
                <emma:interpretation id="interp22" emma:lang="" emma:confidence="0">
                  <emma:literal>0</emma:literal>
                </emma:interpretation>
                <emma:interpretation id="interp23" emma:lang="" emma:confidence="0">
                  <emma:literal>o</emma:literal>
                </emma:interpretation>
                <emma:interpretation id="interp24" emma:lang="" emma:confidence="0">
                  <emma:literal>°</emma:literal>
                </emma:interpretation>
                <emma:interpretation id="interp2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3358.8929">2402 9233 1094 0,'0'0'97'0,"-14"-8"-77"16,1 4-20-16,-6 0 0 0,-8 0 158 0,4 0 28 15,5 0 6-15,18 4 0 0,0 0-78 0,-9 0-16 16,-9 0-3-16,9 4-1 0,-5 0-52 0,14-4-10 16,0 0-3-16,0 0 0 0,0 0-29 0,0 12 0 15,-9-4-11-15,4 4 11 0,10 0-19 0,-5 4 4 16,-9-4 1-16,-5 5 0 0,10-1 14 0,-5 4 0 15,4 4 0-15,-9 5 0 0,1 3 14 0,-1 4 6 0,0 9 0 16,1 4 1-16,-5 3 7 0,4-3 2 0,9-1 0 16,5-3 0-16,-4-1-10 0,8-3-1 0,1-5-1 0,9 1 0 15,4-5-10-15,0-4-8 0,0-3 12 0,5-5-12 16,18-4 19-16,-9-4-3 0,-5-4-1 0,5-4 0 16,4-4-15-16,1-8-13 0,4-4 2 0,0-4 1 15,-9-4 10-15,4-9 0 0,5 1 8 0,-5-4-8 16,-4-9 13-16,0-3-1 0,0-1-1 0,-5-7 0 15,1-5 6-15,-6 4 2 0,-8 1 0 0,0 3 0 16,-1 1 5-16,-3 3 2 0,-15 0 0 0,-4 9 0 16,0 4 6-16,-9-1 0 0,-5 5 1 0,-5 8 0 15,-8 0-15-15,0 7-3 0,-1 5-1 0,-8 0 0 16,-15 8-14-16,10 4 0 0,5 4 0 0,4 4-10 16,0 5-81-16,4-1-16 0,6 4-3 15,3 4-1030-15</inkml:trace>
        </inkml:traceGroup>
      </inkml:traceGroup>
    </inkml:traceGroup>
    <inkml:traceGroup>
      <inkml:annotationXML>
        <emma:emma xmlns:emma="http://www.w3.org/2003/04/emma" version="1.0">
          <emma:interpretation id="{4E82E7CE-7558-430D-B6C2-ECEA758C29B0}" emma:medium="tactile" emma:mode="ink">
            <msink:context xmlns:msink="http://schemas.microsoft.com/ink/2010/main" type="paragraph" rotatedBoundingBox="3160,11780 30760,7865 31229,11170 3628,150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304182-3E4F-4AC2-AB06-87C8C2F03B23}" emma:medium="tactile" emma:mode="ink">
              <msink:context xmlns:msink="http://schemas.microsoft.com/ink/2010/main" type="line" rotatedBoundingBox="3160,11780 30760,7865 31229,11170 3628,15085"/>
            </emma:interpretation>
          </emma:emma>
        </inkml:annotationXML>
        <inkml:traceGroup>
          <inkml:annotationXML>
            <emma:emma xmlns:emma="http://www.w3.org/2003/04/emma" version="1.0">
              <emma:interpretation id="{0A4D09D8-A4E5-484E-A5D7-94E81517E41D}" emma:medium="tactile" emma:mode="ink">
                <msink:context xmlns:msink="http://schemas.microsoft.com/ink/2010/main" type="inkWord" rotatedBoundingBox="3312,12857 7446,12271 7593,13310 3460,13896"/>
              </emma:interpretation>
              <emma:one-of disjunction-type="recognition" id="oneOf14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6716.6207">3381 11786 2188 0,'-9'-24'195'0,"4"12"-156"0,-4-4-31 0,5 0-8 15,-1-5 36-15,0 1 7 0,1 4 1 0,4 0 0 16,0 0-31-16,0 8-5 0,0-5-8 0,0 5 11 15,0 0-11-15,0 8 0 0,0-12 0 0,0 12 8 16,0 0-8-16,0 0 0 0,0 0 0 0,0 0 8 16,-5 4-8-16,-4 0 0 0,5 4 0 0,-10 8 0 15,0 5 24-15,1 3 4 0,4 4 0 0,-10 5 0 16,-3 3-20-16,-1 9-8 0,5-5 8 0,-1 9-8 16,-3-1 10-16,-1 1-10 0,0 3 12 0,5-7-12 15,13-1 8-15,-4-3-8 0,-14-5 0 0,14-3 0 16,14-5 0-16,-10-8 0 0,-4-4 0 0,5-3 0 15,4-1 0-15,0-12 0 0,0 0 0 0,0 0-9 0,0 0 9 16,4-12 0-16,14-1-9 0,1-7 9 0,-10 0 0 16,9-4 10-16,5-9-1 0,4 1 0 0,-4 0-9 0,0-5 0 15,-1 1 0-15,-3-5 0 0,3 5 0 0,-3-5 8 16,-1 1 0-16,-5 8 0 0,6-1 0 0,-10 5 0 16,0 8 0-16,0 3 0 0,0 5 3 0,0 4 0 15,-9 8 0-15,5 0 0 0,4 8-11 0,0 8 0 16,0 5 0-16,-4 7 0 0,4 0 0 0,0 9 0 15,0-5 0-15,0 5 0 0,0-1 0 0,0 0 0 16,5-3 0-16,-5-1 0 0,5-4 0 0,-5 1-12 16,0-9 2-16,5-4 1 0,-5 0 9 0,4-3 0 0,1-5-9 15,0-4 9-15,-5 0 0 0,9-12 8 16,-4 0 0-16,4-5 0 0,0 1 18 0,0-8 3 0,0 0 1 16,5-9 0-16,0-3-4 0,4-4-1 0,1-1 0 0,-1-3 0 15,5-5 12-15,0 5 3 0,-5-1 0 0,0 9 0 16,1 4-18-16,-1 3-3 0,-4 5-1 0,-1 4 0 15,1 8-6-15,0 4 0 0,4 0-1 0,1 8 0 16,-1 4-11-16,0 0 0 0,5 8 0 0,0 0 0 16,4 5 0-16,-4 3 0 0,5 0-9 0,-5 0 9 15,-1 5-20-15,-3-5 2 0,4 0 1 0,-5 1 0 32,0-5-112-32,-4 0-23 0,0 0-4 0,-5-4 0 0,0 1-52 0,-9-1-9 15,5-4-3-15</inkml:trace>
          <inkml:trace contextRef="#ctx0" brushRef="#br0" timeOffset="36988.8525">4742 11434 2296 0,'-23'8'102'0,"10"1"21"0,-1-1-99 0,-4 4-24 16,0 4 0-16,-5 0 0 0,0 8 72 0,5 5 10 16,0 3 2-16,-5 9 0 0,5-1-33 0,0 1-7 15,-10 7 0-15,5 1-1 0,-4-5-25 0,0 5-5 16,4-5-1-16,0 1 0 0,-4-5-12 0,0-3 0 0,-1-1 0 16,6 1-10-1,-1-9-38-15,5-4-8 0,-1-4-2 0,6-3 0 16,-1-5-178-16,0 0-35 0</inkml:trace>
          <inkml:trace contextRef="#ctx0" brushRef="#br0" timeOffset="36075.3328">640 12175 1429 0,'0'0'63'0,"0"-8"13"0,-4-4-60 0,-1 0-16 0,0-1 0 0,1-3 0 15,4 4 81-15,0 0 14 0,0-4 2 0,4 0 1 16,1-1-33-16,0 1-6 0,4-4-2 0,4 4 0 16,-4-4-17-16,10-5-4 0,-1 5-1 0,5-4 0 15,-1 4-15-15,1 3-2 0,0 1-1 0,9 0 0 16,-5 4-9-16,0 4-8 0,1 4 12 0,4 4-12 0,-10 4 0 0,10 8 0 15,-9 8 0-15,4 4 0 16,-9 13 0-16,5 3 0 0,-5 13 8 0,1 4-8 0,-6 7 20 16,-4 5 0-16,1 4 0 0,-1 4 0 0,-5-4-10 15,5-9-2-15,0-7 0 0,0 0 0 0,1-13-8 16,-1-3 0-16,0-9 9 0,0 1-9 0,-5-9 0 0,1-4 8 16,4-4-8-16,-9-8 0 0,0 4 8 0,0-12-8 15,0 0 10-15,0 0-10 0,0 0 13 0,0 0-3 16,0 0-1-16,0-16 0 0,-4-4 8 0,4-4 2 15,-5-5 0-15,5-3 0 0,0-8-6 0,0-9-1 16,0-4 0-16,5-3 0 0,-1-5-12 0,5 0 8 16,5-3-8-16,0 3 0 0,-1 0 0 0,5 5 0 15,5 3 0-15,5 4 0 0,-10 9 0 0,9 3 0 0,5 9 0 16,0 8 0-16,-5 4 0 0,5 12 0 0,0 4 0 16,4 12 0-16,5 8-9 0,-4 8 9 0,-10 5 0 0,0 7-9 15,5 5 9-15,-5 3 0 0,-8 5 0 0,-6 4 0 16,-4 3 0-16,1-3 0 0,3 0 8 0,-4-9-8 15,0 1 0-15,-4-13 0 0,-10-8 0 0,5 1-8 16,10-9 8-16,-10-4 0 0,-10-4 0 0,6 0-8 16,4-12 8-16,0 0 0 0,-9 0 0 0,0-4 8 15,9 4 0-15,-5-12 1 0,1-4 0 0,-6-12 0 16,1-1 5-16,5-11 1 0,4-5 0 0,0-7 0 16,4-5-15-16,5-4 8 0,10 1-8 0,-6-1 0 15,1 4 0-15,4 1 0 0,10 3 0 0,-1 5 0 16,-4-1 0-16,-1 9 0 0,1 7 0 0,9 5 0 0,4 12 0 15,1 4 0-15,-10 12 0 0,-4 4 0 16,0 8 0-16,-1 12 8 0,10 4-8 0,-4 5 0 0,-15 3 12 0,10 5-4 16,9 3-8-16,-5 1 12 0,1 3-12 0,-1-3 0 15,-4 3 0-15,4-3 0 16,0-5-31-16,-4 1-12 0,0-9-2 0,0 0-1066 16</inkml:trace>
        </inkml:traceGroup>
        <inkml:traceGroup>
          <inkml:annotationXML>
            <emma:emma xmlns:emma="http://www.w3.org/2003/04/emma" version="1.0">
              <emma:interpretation id="{8EC3B79E-DC7D-42AC-BA9B-FE3B9D83A6AF}" emma:medium="tactile" emma:mode="ink">
                <msink:context xmlns:msink="http://schemas.microsoft.com/ink/2010/main" type="inkWord" rotatedBoundingBox="8258,11635 12653,11011 12920,12896 8526,13520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38393.1624">8298 10540 2534 0,'-23'12'112'0,"14"-8"24"0,-5 0-109 0,1 8-27 15,-5 9 0-15,4 3 0 0,-4 8 61 0,-1 9 7 16,6 3 2-16,-1 9 0 0,0 4-30 0,5 3-5 16,0 5-2-16,0 0 0 0,0 0-20 0,0-1-4 15,4-3-1-15,1 0 0 0,-1-1-8 0,5-3 8 16,-4-4-8-16,4-5 8 15,4 1-38-15,1-13-8 0,-1 1-2 0,10-9-809 16,0-4-163-16</inkml:trace>
          <inkml:trace contextRef="#ctx0" brushRef="#br0" timeOffset="38631.765">8598 10957 1209 0,'5'-16'108'0,"-5"-5"-87"0,0 1-21 0,5 0 0 16,-1 0 324-16,10 4 60 0,-1 3 12 0,6 5 2 16,-1 4-282-16,5 4-56 0,-1 4-11 0,6 8-2 15,-1 5-33-15,5 11-6 0,0 8-8 0,-5 5 11 16,5 3 17-16,0 5 3 0,-9 0 1 0,4-1 0 16,0-3-32-16,5 3-13 0,-5-7 1 0,1-1 0 15,-1-8-11-15,5 1-1 0,-5-5-1 0,-4-4 0 16,0-3-117-16,-1-9-23 0,1-4-5 15,-5-4-910-15</inkml:trace>
          <inkml:trace contextRef="#ctx0" brushRef="#br0" timeOffset="38815.907">9450 10580 2610 0,'-5'0'57'0,"-8"0"12"0,3 5 3 0,-3-1 1 0,-1 4-58 0,-4 8-15 16,0 0 0-16,0 12 0 0,-1 13 54 0,1 3 8 15,-9 13 2-15,-1 4 0 0,1 12-44 0,0 3-8 16,-10 1-1-16,1 0-1 16,-5 0-29-16,0-4-5 0,0 0-2 0,-4-8 0 15,-1 3-38-15,0-11-8 0,1-4-2 0,4-13-706 16,9-3-142-16</inkml:trace>
          <inkml:trace contextRef="#ctx0" brushRef="#br0" timeOffset="39039.285">9691 10358 2552 0,'14'12'113'0,"-1"-8"23"0,1 8-108 0,4 4-28 0,10 13 0 0,-1 3 0 16,5 5 82-16,4 3 11 0,1 9 3 0,-6 3 0 15,-3 5-28-15,4 4-6 0,-10-1-1 0,-3 9 0 16,-1 0-38-16,-14 0-8 0,1-5-2 0,0 1 0 15,-10-8-13-15,0-1-13 0,-8-3 2 0,-1-4 1 16,-4-1-85-16,0-7-17 16,-1-5-3-16,-3-4-742 0,3-7-149 0</inkml:trace>
          <inkml:trace contextRef="#ctx0" brushRef="#br0" timeOffset="37572.0484">5584 10750 2008 0,'-13'-32'89'0,"8"20"19"0,1-4-87 0,-5 0-21 16,4-1 0-16,0 5 0 0,1 4 80 0,4 0 11 0,0 8 2 0,0 0 1 16,0 0-53-16,0 0-10 0,9 8-3 0,5 4 0 15,4 9 4-15,-4 3 0 0,4 12 0 0,5 9 0 16,-5 11-10-16,4 5-2 0,-3 4 0 0,-1 8 0 16,-4 0 8-16,-1-1 2 0,1 5 0 0,-5-4 0 15,0 0-8-15,0 0-2 0,-4 4 0 0,8-4 0 16,-8-1-5-16,0 1-2 0,-5-4 0 0,0-4 0 15,0 0-13-15,0-1 9 0,0-3-9 0,0-4 8 16,0-1-22-16,0 1-5 0,0-4-1 0,0-1 0 16,-5-7-104-16,0-5-22 15,5-3-4-15,0-9-946 0</inkml:trace>
          <inkml:trace contextRef="#ctx0" brushRef="#br0" timeOffset="38172.2329">6522 11811 1209 0,'-22'0'53'0,"12"-4"12"0,1 0-52 0,9 4-13 0,0 0 0 0,9-8 0 16,1 4 285-16,8-1 55 0,9-3 10 0,5 8 2 15,9-4-273-15,0 0-55 0,9 0-12 0,0 0-1 16,-4 4-11-16,4-4 10 0,4 4-10 0,1 0 10 31,0 0-181-31,-1 0-36 0</inkml:trace>
          <inkml:trace contextRef="#ctx0" brushRef="#br0" timeOffset="37987.3757">6750 11297 2556 0,'0'0'56'0,"0"0"12"0,0 0 3 0,0 0 0 0,9-4-57 0,0 0-14 0,9-4 0 0,1 4 0 16,3-5 8-16,6-7 0 0,8-4-8 0,-4 0 12 15,9-4 5-15,-5-5 1 0,5-3 0 0,-4-1 0 16,4 1-29-16,-5-4-5 0,-4-1-2 0,0 5 0 16,-9-5 4-16,-5 5 1 0,0 0 0 0,-4 3 0 15,-5 1 13-15,-9 0 8 0,0-1 0 0,0 9-8 16,-9 0 13-16,4 0-4 0,-8-1-1 0,-1 9 0 16,0 0 7-16,1 4 1 0,-10 0 0 0,0 4 0 15,5 0-16-15,0 4 0 0,-1-4 0 0,6 8 0 16,-5 0 0-16,-1 4-10 0,6 4 2 0,-1 0 0 15,0 4 8-15,10 9-8 0,-5 7 8 0,4 9-8 16,5 11 16-16,0 5 3 0,0 12 1 0,0-1 0 16,5 5 22-16,-5 4 5 0,4 0 1 0,1 4 0 15,-5-4 0-15,4 4 1 0,-4 0 0 0,0-4 0 0,0-4-26 16,0-9-6-16,-4-3-1 0,-1-4 0 0,-4-9-8 16,5 1 0-16,-6-5-12 0,6-3 12 15,-5-5-103-15,0-3-13 0,4-9-2 0,-4 0-683 16,0-4-137-16</inkml:trace>
        </inkml:traceGroup>
        <inkml:traceGroup>
          <inkml:annotationXML>
            <emma:emma xmlns:emma="http://www.w3.org/2003/04/emma" version="1.0">
              <emma:interpretation id="{5391F540-8AAC-4CD5-A00A-89FC9C466A8B}" emma:medium="tactile" emma:mode="ink">
                <msink:context xmlns:msink="http://schemas.microsoft.com/ink/2010/main" type="inkWord" rotatedBoundingBox="13860,11057 16591,10669 16844,12453 14113,12840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1218.4642">13766 11111 864 0,'0'0'38'0,"0"-4"8"0,-5-4-37 0,1-1-9 16,-1 5 0-16,5 4 0 0,0 0 269 0,0 0 52 16,0 0 11-16,9-4 1 0,5 0-233 0,0 0-46 15,-1 4-10-15,5 0-1 0,5 0-31 0,0 4-12 16,0 0 11-16,-5-4-11 0,5 4 8 0,0 0-8 16,-10-4 0-16,5 4 0 0,-4 1 0 0,4-1 0 15,-9 0 0-15,0 0 0 0,-9-4 8 0,0 0-8 16,0 12 0-16,0 0 9 0,-9 4 5 0,0 0 1 15,0 0 0-15,-4 5 0 0,-1 3 10 0,0-4 3 16,-4 0 0-16,4 1 0 0,1-1 0 0,4-4 1 0,-1 0 0 0,1 5 0 16,5-9-16-16,4 0-3 15,4 4-1-15,1-8 0 0,9 4-9 0,-1 0-14 0,1-4 3 16,13 1 1 0,1-5-90-16,8-4-17 0,5 0-4 0,4-8-872 0</inkml:trace>
          <inkml:trace contextRef="#ctx0" brushRef="#br0" timeOffset="39284.4446">11257 10929 2700 0,'0'0'120'0,"5"4"24"0,4 8-116 0,5-4-28 0,4 8 0 15,0 0 0-15,5 0 67 0,4 5 7 0,9-5 2 0,1-4 0 16,4 0-52-16,-5-4-11 0,5 4-1 0,5-12-1 31,-1 0-106-31,1-4-21 0,-1-8-4 0,1 0-700 0,4-4-140 16</inkml:trace>
          <inkml:trace contextRef="#ctx0" brushRef="#br0" timeOffset="40153.2463">13019 10030 1497 0,'-4'-8'133'0,"-1"-4"-106"16,5-4-27-16,-4-1 0 0,4 1 120 0,0 0 18 0,0 4 4 0,4 0 1 15,1 0-55-15,-1 4-10 0,-4 8-2 0,0 0-1 16,0 0-15-16,9 0-4 0,5 8 0 0,0 4 0 16,-5 8-39-16,0 8-8 0,4 9-1 0,-3 7-8 15,-1 9 28-15,0 12-2 0,-5 8 0 0,1 7 0 16,-10 1 14-16,5 0 4 0,-9-4 0 0,0 4 0 15,0 0-20-15,0-4-3 0,-5-4-1 0,1-4 0 16,-1-9 16-16,5-3 2 0,-5-8 1 0,1-5 0 16,3-7-29-16,-3-5-10 0,4 0 0 0,-5-11 9 15,-4 3-9-15,4-8 0 0,5 0 9 0,-5-4-9 16,5 0 0-16,-4 1 0 0,4-5-10 0,-1-4 10 16,1 4-8-16,9-8 8 0,-4 0 0 0,4 0 0 15,-9-4 0-15,9 4 0 0,-9-12 8 0,4 0-8 16,0-5 11-16,1-3-11 0,-1-4 12 0,1-5-12 0,-1 1 0 15,5-12 0-15,0-1 0 0,-4-11 0 0,4-5 0 0,4-8-11 16,1-8 0-16,8-4 0 16,1-3-13-16,4-10-4 0,5-3 0 0,0 4 0 15,4 0-11-15,5 8-2 0,0 0-1 0,-5 13 0 16,5 3 7-16,0 4 2 0,0 9 0 0,0 3 0 0,0 5 24 0,-1 3 9 16,1 5 0-16,0 7-9 0,0 5 9 0,0 8 16 15,0 4-4-15,-5 8-1 0,-4 8 20 0,4 4 4 16,-4 4 1-16,4 12 0 0,-4 0-12 0,0 5-1 15,-10 3-1-15,1 5 0 0,0-1-10 0,-5 0-3 16,-5 5 0-16,-8-1 0 0,4-3 10 0,-9-1 1 0,-5 1 1 16,-4-1 0-16,0 0-21 0,-10-3 0 0,1-1 0 0,-9 1 8 31,-5-1-34-31,-5-4-6 0,1-3-2 0,-1-1 0 16,-4-8-102-16,0 0-21 0,-5-4-4 0,5-3-579 0,5-5-116 0</inkml:trace>
        </inkml:traceGroup>
        <inkml:traceGroup>
          <inkml:annotationXML>
            <emma:emma xmlns:emma="http://www.w3.org/2003/04/emma" version="1.0">
              <emma:interpretation id="{D9D16CBC-1F0F-4A7B-A723-7C7CBF99242E}" emma:medium="tactile" emma:mode="ink">
                <msink:context xmlns:msink="http://schemas.microsoft.com/ink/2010/main" type="inkWord" rotatedBoundingBox="17655,11026 19892,10709 20093,12127 17856,12445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2148.2332">16994 9735 2761 0,'23'8'60'0,"-1"12"13"0,-3 8 3 0,-1 5 2 0,5 11-62 0,4 5-16 0,5 3 0 0,-10 9 0 16,-3 8 52-16,3 4 8 0,-3 4 2 0,-6 0 0 15,-8-1-38-15,-5 1-8 0,-5-4-2 0,-4 4 0 16,-4-4-14-16,-15 0-8 0,-13 0 8 0,-4-5-13 15,-1 1-29 1,-8-4-6-16,-10-8 0 0,-4-5-815 0,4-11-162 0</inkml:trace>
          <inkml:trace contextRef="#ctx0" brushRef="#br0" timeOffset="41452.2473">15223 10010 2599 0,'-23'-8'115'0,"14"8"24"0,0-8-111 0,4 8-28 0,-4 0 0 0,0 4 0 16,0 4 32-16,0 8 0 0,0 4 1 0,-5 13 0 0,0-1-33 0,1 8 0 15,4 5 0-15,0 4 0 0,-1 3 0 0,1 1 0 16,0 3 0-16,0-3 0 0,5 0 17 0,-1-1-3 16,0 1-1-16,5-5 0 0,5 1-13 0,0 0 0 15,4-5 0-15,0 9 0 16,9-5-144-16,-4 1-24 0</inkml:trace>
          <inkml:trace contextRef="#ctx0" brushRef="#br0" timeOffset="41909.9872">16552 9803 2592 0,'-9'-4'230'0,"0"0"-184"16,0 4-37-16,-5 4-9 0,-4 9 33 0,0 3 5 16,0 8 1-16,-10 8 0 0,-13 5-26 0,5 7-5 15,-1 9 0-15,-4 12-8 0,-4 4 0 0,-1 7 0 16,-8 5 0-16,4 0 0 0,0 0 0 0,0 0-12 15,-5-8 0-15,5 4 0 16,4-4-26-16,1-4-5 0,-1-9-1 0,5-7-733 16,0-5-147-16</inkml:trace>
          <inkml:trace contextRef="#ctx0" brushRef="#br0" timeOffset="41707.0041">15633 10123 2847 0,'-5'-8'63'0,"10"-8"13"0,4 0 2 0,0 0 2 0,4-1-64 0,6 5-16 0,-1 0 0 0,9 0 0 15,0 4 11-15,1 0-1 0,-1 4 0 0,5 0 0 16,-5 8-10-16,1 4 0 0,3 4 0 0,-3 12 0 15,4 5-12-15,-5 7 0 0,5 8-1 0,-9 5 0 16,4 4 13-16,-4 3 10 0,4 5-2 0,-9 0 0 16,-4-5-8-16,4 1 0 0,5-4 0 0,-5-1 8 15,5-7-8-15,-10-5-14 0,1 1 3 0,0-5 1 32,-1-8-119-32,1-3-24 0,-5-5-5 0</inkml:trace>
        </inkml:traceGroup>
        <inkml:traceGroup>
          <inkml:annotationXML>
            <emma:emma xmlns:emma="http://www.w3.org/2003/04/emma" version="1.0">
              <emma:interpretation id="{58476FF0-23C6-40C2-9346-D3CCE6AE4993}" emma:medium="tactile" emma:mode="ink">
                <msink:context xmlns:msink="http://schemas.microsoft.com/ink/2010/main" type="inkWord" rotatedBoundingBox="20722,9992 21045,9946 21332,11973 21010,12018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42444.2906">18200 8958 2746 0,'0'0'60'0,"0"0"13"0,9 8 3 0,1 12 1 0,-1 4-61 0,4 13-16 0,10 11 0 0,0 9 0 16,0 8 54-16,4 8 8 0,-4 11 2 0,-1 6 0 15,1 7-40-15,-9 4-8 0,0 4-2 0,-10 0 0 16,1 9-14-16,-1-1 0 0,-13-4 8 0,5-4-8 16,-10-7 0-16,0-1 9 0,1-8-9 0,-6 0 8 31,1-4-60-31,-5 0-13 0,1-4-3 0,-6-4-1219 0</inkml:trace>
        </inkml:traceGroup>
        <inkml:traceGroup>
          <inkml:annotationXML>
            <emma:emma xmlns:emma="http://www.w3.org/2003/04/emma" version="1.0">
              <emma:interpretation id="{73D49F2B-9EB3-4F62-8253-A69C09CD1260}" emma:medium="tactile" emma:mode="ink">
                <msink:context xmlns:msink="http://schemas.microsoft.com/ink/2010/main" type="inkWord" rotatedBoundingBox="22506,9443 27950,8671 28362,11577 22918,12349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43707.3218">20085 10601 2296 0,'0'0'51'0,"0"0"10"0,9-4 3 0,10 4 0 0,3 4-52 0,1 0-12 0,9 0 0 0,0 4 0 16,9 4 29-16,4 0 3 0,5 0 1 0,5 0 0 15,4 1-10-15,0-1-3 0,1 0 0 0,-6 0 0 16,1 4-48-16,-1-4-9 0,-3-4-3 0,3 5-672 16,-4-5-136-16</inkml:trace>
          <inkml:trace contextRef="#ctx0" brushRef="#br0" timeOffset="43447.2969">21246 9124 2278 0,'5'-21'101'0,"-5"13"21"0,0-4-98 0,4 4-24 15,-4 8 0-15,0 0 0 0,0 0 23 0,0 0-1 0,0 0 0 0,5 8 0 16,4 0-22-16,-5 4 8 0,1 0-8 0,-5 5 0 15,-5 3 14-15,1 0-2 0,-5 4 0 0,-9 1 0 16,-5 3-20-16,-9 4-5 0,0 1-1 0,-4 3 0 16,-1-3 14-16,-8 7-11 0,4 1 11 0,-5-1-10 15,1 0 10-15,-1 1 0 0,-4-1 0 0,5-3 0 16,-6-1 0-16,6 1 0 0,-1-9 0 0,1 0 0 16,-1 1 0-16,5-5 0 0,5-4 0 0,0-4 0 15,8-3 0-15,1-1 0 0,4-4 0 0,9 0 0 16,-4-4 0-16,5 0 8 0,4 0-8 0,4-4 0 15,5 0 0-15,0 0 9 0,0 0-9 0,0 0 0 16,0 0 16-16,0 0-3 0,0 0-1 0,0 0 0 16,0 0-4-16,9 0 0 0,5-4-8 0,4 4 12 15,-4 4-4-15,8 0-8 0,-3 0 11 0,8 0-11 0,0 0 18 16,-4 0-3-16,9 4-1 0,-5 0 0 0,5 5-14 16,4-5 8-16,1 0-8 0,-1 0 0 0,1 4 0 0,-1 0 0 15,1-4 0-15,-1 4 0 0,0 0 0 0,5-3 11 16,-4-1-11-16,-5 0 10 0,4 0-10 0,1 0 8 15,-1-4-8-15,-4 4 8 0,0 0-8 0,0-4 12 16,-1 0-12-16,6 0 12 0,-14 4-12 0,4-4 0 16,-4 1 0-16,-1 3 0 0,-3-4-16 0,3 4-4 15,-3 0-2-15,-6-4 0 16,-4 4-124-16,5 0-25 0,-14-8-5 0,0 0-752 0</inkml:trace>
          <inkml:trace contextRef="#ctx0" brushRef="#br0" timeOffset="52350.5479">21984 9775 1324 0,'0'0'118'0,"-5"-8"-94"0,-4 4-24 0,0-4 0 16,0 4 99-16,4 0 15 0,5 4 3 0,0 0 1 15,0 0-46-15,0 0-8 0,0 0-3 0,0 0 0 16,0 0-42-16,9-4-9 0,5 4-2 0,0-4 0 15,4 0-8-15,0 4 8 0,5 0-8 0,0-4 8 0,-1 4 1 0,6-4 0 16,-1 4 0-16,9-4 0 0,1-1 18 0,4 1 3 16,0 0 1-16,9 0 0 0,5 0-3 0,-1-4-1 15,10 4 0-15,0-4 0 0,-5 0-1 0,5 0 0 16,4 0 0-16,-4-4 0 0,-1-5-12 0,1 1-2 16,4 4-1-16,1 0 0 0,-6 0-11 0,-3 0 0 15,-1 4-10-15,0-5 10 0,-4 5 0 0,-10 0 0 16,1-4 0-16,-1 4 0 0,-4 4 0 0,-4-4 0 15,4 0 0-15,-10 4 0 0,1 0-19 0,0 0-4 16,-4-4-1-16,-6 4 0 16,-3-1-135-16,-6 5-27 0</inkml:trace>
          <inkml:trace contextRef="#ctx0" brushRef="#br0" timeOffset="51274.8252">21915 8881 633 0,'0'0'28'0,"5"-12"6"0,-5 4-34 0,5-5 0 15,4 1 0-15,-5 0 0 0,5 0 58 0,-4 0 5 16,4 0 1-16,0 0 0 0,0-5-37 0,0 5-7 16,5-4-2-16,-5 0 0 0,5 0-7 0,-5 4-2 15,4-1 0-15,-3 5 0 0,-1-4 20 0,-5 4 4 16,5 0 1-16,-9 8 0 0,0 0 38 0,0 0 8 15,0 0 2-15,0 0 0 0,0 0-14 0,0 0-4 16,0 0 0-16,0 0 0 0,0 0-38 0,0 0-8 0,0 0-2 0,9 8 0 16,1-4 16-16,-1 4 2 0,0 4 1 15,0 0 0-15,0 1-15 0,-4-1-4 0,8 0 0 0,-4 4 0 16,0 4 24-16,5-3 4 0,-5 3 0 16,5 4 1-16,-1 4 0 0,1 1 0 0,0-1 0 0,-1 4 0 15,1 1-16-15,4-1-3 0,-4 1-1 0,0 3 0 16,-1-4-13-16,1 5-4 0,4-5 0 0,-4 0 0 15,9 1-8-15,-5-9 0 0,-5 0 0 0,1 1 0 16,4-5 8-16,-4-4-8 0,-9 0 0 0,8-4 8 16,-8 1-8-16,4-5 10 0,0-4-10 0,-9-4 10 15,0 0-10-15,0 0 8 0,0 0-8 0,0 0 8 16,0 0 4-16,0 0 0 0,0 0 0 0,0 0 0 16,0 0 13-16,0 0 3 0,0 0 1 0,0 0 0 15,0 0-29-15,0 0 0 0,0 0 0 0,0 0 0 16,-5-12 0-16,5 3 12 0,0-3 0 0,5 0 0 0,-10 0-12 15,10-4 0-15,0 0-9 0,-1-5 9 0,1-3 0 16,-1-4 0-16,1 0 0 0,-1-1 0 0,1-3 0 16,-1-5 0-16,-4 1-10 0,0-4 10 0,5 3-15 15,-1-3 2-15,1 3 0 0,0-3 0 0,-1 3-3 0,5 1-1 16,0-1 0-16,0 1 0 0,1 4 5 0,3-1 0 16,-4 5 1-16,5 0 0 0,-5-1 11 0,5 5 0 15,-5 0 0-15,5-1 8 0,-1 5-8 0,1 0 0 16,4 4 0-16,0 0 0 0,0-5 0 0,1 5 0 15,-1 0 0-15,0 4 0 0,5-4 0 0,-5 8-10 16,0-5 10-16,0 1 0 0,1 4-9 0,-1 0 9 16,0-4 0-16,0 0-9 0,-4 8 9 0,4-4-8 0,-4 4 8 15,0-4-8-15,-5-1 8 0,4 5 0 0,1 4 10 16,4 0-10-16,-4-4 15 0,4 4-3 0,0 0-1 16,0 0 0-16,5-4-3 0,-5 4-8 0,10-8 12 0,4 4-4 15,-1-4-8-15,6 4 0 0,4-8 0 0,0 4 0 16,4 0-10-16,1 0-4 0,-1 0-1 0,1-5 0 31,4 1-35-31,0 0-7 0,0 4-2 0,-4 0-599 0,-1 0-120 0</inkml:trace>
          <inkml:trace contextRef="#ctx0" brushRef="#br0" timeOffset="51866.0883">23177 8707 1036 0,'-19'-4'46'0,"19"4"10"0,-9-8-45 0,5 0-11 16,-5 3 0-16,4-3 0 0,5 8 126 0,0 0 23 15,0 0 5-15,0-8 1 0,0-4-105 0,9 4-21 0,0 0-4 0,0 0-1 16,-4 0-24-16,4 4 8 0,9-4-8 0,0 4 0 16,1-5 0-16,-1 9 8 0,0-4-8 0,5 4 0 15,-5 0 0-15,5 0 0 0,0 0 0 0,-5 4 0 16,0 1 28-16,0-1 0 0,-4 4 0 0,0 0 0 16,-1-4-5-16,-4 8-1 0,-4-4 0 0,4 0 0 15,-9-8 16-15,0 12 3 0,0-4 1 0,0 5 0 16,-9-5-27-16,0 4-6 0,0-4-1 0,-5 4 0 15,0-4-8-15,5 0 8 0,0-4-8 0,5 4 8 16,-6-4-8-16,10-4 0 0,0 0 0 0,0 0 0 16,0 0 0-16,0 0 0 0,0 8 0 0,0-8-11 15,10 13 2-15,-6-5 0 0,5 0 0 0,0 4 0 16,-4 4 9-16,4-4 0 0,0 4 0 0,0 1 0 16,0 3 24-16,-4 0 3 0,4 4 1 0,0-3 0 15,0 3 4-15,-4-4 0 0,-5 4 1 0,0 1 0 16,4-5-13-16,-4-4-2 0,5 4-1 0,-5-3 0 15,-5 3-9-15,1-4-8 0,4-8 12 0,-5 4-12 0,1 0 0 16,-1 0-14-16,0 1 1 0,1-5 0 16,-10 4-28-16,5 0-6 0,-4-4-1 0,-6 8 0 15,1 0-32-15,-9 5-6 0,-5-5-2 0</inkml:trace>
          <inkml:trace contextRef="#ctx0" brushRef="#br0" timeOffset="52788.2885">22384 10204 1792 0,'0'0'80'0,"0"0"16"0,-9-4-77 0,9 4-19 15,0 0 0-15,0 0 0 0,0 0 38 0,0 0 4 16,0 0 1-16,0 0 0 0,14 0-17 0,0-4-3 16,-1 4-1-16,5 0 0 0,1 0-22 0,3-4-12 15,1 4 2-15,5-4 0 0,-1 4 10 0,-4-4 12 16,-1 4-2-16,-3 0-1 0,-1 4 0 0,-5-4 0 15,1 0 0-15,-5 0 0 0,-9 0-9 0,0 0 8 16,0 0-8-16,0 0 8 0,0 0 5 0,-4 12 1 16,-1 0 0-16,-9 0 0 0,1-4 2 0,-5 5 1 15,-1 3 0-15,-8 4 0 0,0-4 3 0,-1 4 1 0,1 1 0 16,0 3 0-16,-1-4-7 0,6 0-2 16,-1 1 0-16,5-1 0 0,-1 0 3 0,6-4 0 0,-1 1 0 15,10-1 0-15,-5-4-15 0,9-4 8 0,0-8-8 16,0 8 0-16,0-8 11 0,9 12-11 0,0-8 12 0,4 0-12 15,6-4 0-15,3 0-11 0,6-4 0 0,4 0 0 32,4-8-48-32,5 4-9 0,0-4-3 0,0 0-901 0</inkml:trace>
          <inkml:trace contextRef="#ctx0" brushRef="#br0" timeOffset="53211.5025">23682 10099 288 0,'0'0'25'0,"0"0"-25"0,0 0 0 0,0 0 0 0,-9 0 227 0,0-4 40 15,0 4 8-15,0 0 1 0,4 0-155 0,5 0-31 16,-9 4-6-16,0-4-2 0,0 0-28 0,9 0-6 16,-9 0 0-16,9 0-1 0,-10 4-21 0,10-4-4 15,-4 0-1-15,4 0 0 0,0 0-8 0,0 0-1 16,0 0-1-16,0 0 0 0,0 0-2 0,0 0 0 15,9 0 0-15,9-4 0 0,0 0 6 0,5-4 1 16,0 0 0-16,4 0 0 0,1-5 8 0,3 1 3 16,1 0 0-16,0-4 0 0,5 8-5 0,-6-4-1 15,1 0 0-15,0-1 0 0,-4 1 11 0,-1 4 1 16,-4 0 1-16,-1 4 0 0,1 0-10 0,-9 0-3 16,-1 0 0-16,-3 0 0 0,-10 4 2 0,13 0 0 0,-13 0 0 15,9 8 0-15,-9-8-7 0,9 12-2 0,-4-4 0 16,0 4 0-16,-10 9-2 0,0-1-1 0,-4 8 0 0,0 5 0 15,-9 7-2-15,0 5 0 0,-5 7 0 0,-4 1 0 16,-5 3 0-16,-5 5 0 0,-4-8 0 0,5 3 0 16,0-7-1-16,-5-1 0 0,4-7 0 0,1-1 0 15,8 1-8-15,1-9 0 0,0 1 0 0,4-9 0 32,0 0-37-32,10-8-10 0,-1 1-1 0,5-5-691 0,-5-8-137 0</inkml:trace>
          <inkml:trace contextRef="#ctx0" brushRef="#br0" timeOffset="54086.2583">24615 9245 1573 0,'-18'-16'69'0,"9"12"15"0,4 4-67 0,1-4-17 0,4 4 0 0,0 0 0 16,0 0 31-16,0 0 2 0,0 0 1 0,0 0 0 16,0 0-6-16,0 0 0 0,0 0-1 0,0 0 0 15,0 0-27-15,4 4 0 0,-4-4 0 0,14 4 0 16,4-4 17-16,-4-4-1 0,4 0-1 0,0-4 0 16,10-5 37-16,-1-3 7 0,-4 0 1 0,4-8 1 15,5 0-6-15,-5-5-2 0,1-3 0 0,-1-1 0 16,-4 1-42-16,-1-8-11 0,1 3 0 0,0-3 0 15,-9 3 0-15,4-3 0 0,-5-1 0 0,1 1 0 16,4-5 0-16,-4 5 0 0,4-9 0 0,-4 1 0 16,0-1 0-16,-1 1 10 0,1-5-10 0,-1 4 10 15,-3 1-10-15,3-1 0 0,-8-3 0 0,4 3 8 0,-5 1-8 16,1-1 0-16,4 5 0 0,-4-1 0 0,-5 0 0 16,4 9 0-16,1 0 0 0,-5-1 0 0,4 5 0 15,-4 8 0-15,0 3 0 0,0 5 0 0,0 4 0 0,0 4 0 16,-4-4 9-16,-1 4-9 0,5 8 0 0,0 0 8 15,0 0-8-15,-9 4 0 0,5 0 0 0,-10 4 0 16,5-4 0-16,0 8 0 0,-5 0 0 0,5 0 0 16,0 5 0-16,0-1 0 0,-5-4 0 0,5 4 0 15,0 4 0-15,0 5 0 0,0-1 0 0,0 8 0 16,-5 1 0-16,9 7 0 0,-4 1 0 0,0 7 0 16,0 9 0-16,4 3 0 0,1 5 20 0,-5 0 0 15,4-4 0-15,-4 7 0 0,5-3 10 0,-6 8 2 0,6-4 0 16,-5 8 0-16,0 4-20 0,-5 0-3 0,5-4-1 0,0-5 0 15,-5-3-8-15,1 0 10 0,3-12-10 0,1-1 10 16,0-3-10-16,0-9 0 0,0-3 9 0,4-5-9 16,-4-7 0-16,5-1 0 0,4-8 0 0,-5-8 8 15,1 0-8-15,-1-3-13 0,5-9 3 0,0 0 1 16,0 0 9-16,0 0 0 0,5-17 0 0,-5-7 0 16,9 0 0-16,-5-5 0 0,10 1 8 0,-5 0-8 15,9-5 15-15,-4 5-2 0,4-4 0 0,0 7 0 16,5-3 11-16,0 8 3 0,-9 8 0 0,4 0 0 15,0 4-5-15,-4 3-1 0,-1 10 0 0,1-1 0 16,-5 4-13-16,0 8-8 0,0-4 10 0,0 8-10 16,1 0 0-16,-6 5 0 0,10-1 0 0,-5 0 0 15,0 1-8-15,5-1-8 0,-1 4-2 0,5-8 0 16,1 1-120-16,8-9-24 16,0 0-5-16,5-8-1 0</inkml:trace>
        </inkml:traceGroup>
        <inkml:traceGroup>
          <inkml:annotationXML>
            <emma:emma xmlns:emma="http://www.w3.org/2003/04/emma" version="1.0">
              <emma:interpretation id="{A22A7E9A-FF47-4F0B-8DD7-BED78F88B86E}" emma:medium="tactile" emma:mode="ink">
                <msink:context xmlns:msink="http://schemas.microsoft.com/ink/2010/main" type="inkWord" rotatedBoundingBox="28804,8143 30760,7865 31122,10421 29166,10698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7443.3866">28235 8343 806 0,'0'-25'72'0,"0"25"-58"0,0-16-14 0,0 4 0 16,0 12 79-16,0 0 13 0,-5-8 2 0,5 8 1 16,0 0-9-16,0 0-2 0,-9 0 0 0,-5 4 0 15,-4 4-43-15,0 4-9 0,0 8-1 0,0 9-1 16,-14 3-2-16,-5 9 0 0,-4-1 0 0,-4 9 0 15,-5 3 7-15,-9 5 1 0,-1 8 0 0,-8 3 0 16,-5 5-2-16,0 0 0 0,-9-4 0 0,5 4 0 16,0-9-25-16,8-3-9 0,6 0 0 0,-1-9 9 31,5 1-59-31,4-4-12 0,-4 3-2 0,9-3-1 0</inkml:trace>
          <inkml:trace contextRef="#ctx0" brushRef="#br0" timeOffset="57113.2075">27210 8496 1324 0,'0'0'118'0,"0"-8"-94"0,5-4-24 0,-5 12 0 15,0 0 36-15,0 0 2 0,0 0 1 0,14 4 0 16,-5 4 18-16,4 0 4 0,1 8 1 0,4 5 0 15,5-1-18-15,0 8-3 0,0 5-1 0,4-1 0 16,0 9-17-16,0-1-4 0,5 5-1 0,0-1 0 16,0 5-9-16,0-1-1 0,4 5-8 0,1-9 12 15,-5 1-12-15,4-5 0 0,-4 1 0 0,0-1 0 16,0-7 0-16,0 3-18 0,-5-4 4 0,-4-3 1 16,-1-1-8-16,6 0-2 0,-6-7 0 0,1-1 0 15,0 0-62 1,-5-4-13-16,5-4-2 0,-5 1-1 0</inkml:trace>
          <inkml:trace contextRef="#ctx0" brushRef="#br0" timeOffset="54651.7945">26136 7339 1497 0,'-9'-20'133'0,"4"8"-106"0,-8-5-27 0,8-3 0 15,-4 0 80-15,4 4 12 0,5-1 1 0,0-3 1 16,5 4-24-16,4 4-5 0,5-4-1 0,-1 4 0 15,10-1-37-15,0 9-8 0,4 0-2 0,5 0 0 16,0 4-17-16,0-4 0 0,0 4 0 0,0 0 0 16,4 4 0-16,-9 4 0 0,1 5 0 0,-6-1 0 15,-3 8 0-15,-6 0 0 0,-4 4 0 0,-4 1-9 16,-10-5 9-16,1 4 0 0,-5 5 0 0,-5-5 0 0,-4-4 0 16,0 0 8-16,-5 5-8 0,0-9 11 0,0 0-11 15,1 0 8-15,-1-4-8 0,5 0 8 0,-1-3-8 0,6-1 0 16,-1 0 0-16,5 0 0 0,4 0 0 0,5-8 0 15,0 0 8-15,0 0-8 0,9 4 0 0,5 0-14 16,4 0 3-16,1 0 1 0,-1-8 10 0,5 8 0 16,-1 4 0-16,-3 4 0 0,3 0 33 0,1 1 3 15,4 3 0-15,-8 4 0 0,-1 8-13 0,0 1-3 16,0 3 0-16,-9-4 0 0,0 5 20 0,-4-5 3 16,-5 4 1-16,0 1 0 0,-5-9-29 0,1 4-6 15,-5-7-1-15,0 3 0 0,0 4-8 0,-5-7-11 16,0-1 3-16,1 0-733 0,-6-8-147 15</inkml:trace>
        </inkml:traceGroup>
      </inkml:traceGroup>
    </inkml:traceGroup>
    <inkml:traceGroup>
      <inkml:annotationXML>
        <emma:emma xmlns:emma="http://www.w3.org/2003/04/emma" version="1.0">
          <emma:interpretation id="{57965838-0EE2-4D47-A8EF-2B6C1915D0EA}" emma:medium="tactile" emma:mode="ink">
            <msink:context xmlns:msink="http://schemas.microsoft.com/ink/2010/main" type="paragraph" rotatedBoundingBox="19148,12644 31829,11001 32432,15656 19752,1729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29F44C6-EA85-4EA8-84AE-74EF7F2233BB}" emma:medium="tactile" emma:mode="ink">
              <msink:context xmlns:msink="http://schemas.microsoft.com/ink/2010/main" type="line" rotatedBoundingBox="21306,12365 31829,11001 32273,14431 21751,15795"/>
            </emma:interpretation>
          </emma:emma>
        </inkml:annotationXML>
        <inkml:traceGroup>
          <inkml:annotationXML>
            <emma:emma xmlns:emma="http://www.w3.org/2003/04/emma" version="1.0">
              <emma:interpretation id="{13F3C785-6F79-4243-94FF-7A10C79444C3}" emma:medium="tactile" emma:mode="ink">
                <msink:context xmlns:msink="http://schemas.microsoft.com/ink/2010/main" type="inkWord" rotatedBoundingBox="21434,13349 24809,12912 24914,13722 21539,14160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8702.5963">18751 12588 1843 0,'-4'-12'164'0,"4"4"-132"0,-5-9-32 0,-4 5 0 16,9 0 78-16,-5-4 9 0,5 4 1 0,0 0 1 16,0-5-45-16,5 1-10 0,0 0-2 0,-1 4 0 0,5-4-32 0,0 0 0 15,0-1-15-15,5 9 5 16,-5-8-17 0,5 4-3-16,-5 4-1 0,5 4 0 0,-5 4 12 0,4 0 3 0,1 0 0 0,0 8 0 15,-5-4 16-15,0 8 0 0,9 4 0 0,-4 0 0 16,-1 5 14-16,1 3 0 0,4 8 0 0,-4 5 0 15,0-1 0-15,-1 5 0 0,5 3 0 0,-8 5 0 16,3-9 5-16,-4 5 1 0,0-1 0 0,-4 1 0 16,4-1-20-16,0-3 0 0,-4-5-11 0,-5-3 11 15,4-9 0-15,-4 0 0 0,0-4 10 0,0-3-2 16,-4-1-8-16,4-4 11 0,-5-4-11 0,5-8 12 0,0 0-4 16,0 0 0-16,0 0 0 0,-9-4 0 0,5-8 7 0,-6-4 1 15,1-1 0-15,0-3 0 0,5-8 11 0,-1-5 2 16,1 1 1-16,4-8 0 0,-5-1-22 0,10-3-8 15,4-5 0-15,0 0 9 0,4 1-9 0,1-1-17 16,4-3 4-16,5 3 1 0,0 5 12 0,4 7 0 16,-9 1 0-16,5 3 0 0,0 9 9 0,-5 8 2 15,0 4 0-15,1 8 0 0,-6 4-11 0,1 8-16 16,0 4 4-16,-1 8 1 0,1 0 11 0,0 9 0 16,-1-1-9-16,1 9 9 0,-1-1 0 0,-3 0 0 0,3 1 0 15,1-1 0-15,0-3 0 0,4 3 0 0,-5-8 0 16,1 1 0-16,4-5 0 0,-4-4 0 0,0-4 0 0,4-3 0 15,-5-1 0-15,-3 0 13 0,-1-4-1 0,4 0-1 32,-4-4-30-32,1 0-5 0,-10-4-2 0,0 0 0 0,0 0 26 0,0 0 0 0,0-8 0 0,0-8 0 15,-5 4 0-15,0-9 19 0,1 1-3 0,4 0-1 16,-5-8 4-16,5-5 1 0,0 1 0 0,5-5 0 16,4-3-9-16,0 0-2 0,5-5 0 0,4 1 0 15,5 7-9-15,4 1 0 0,5 7 0 0,-5 5 0 16,5 0 9-16,-5 12 0 0,5 4 0 0,-4 8 0 15,-6 4-1-15,6 12 0 0,-6 4 0 0,1 4 0 16,0 5 20-16,-5 3 3 0,-4 0 1 0,0 1 0 16,-1-1-32-16,5 1 0 0,-4-5 0 0,0 4 0 15,4-3-26-15,0-5-11 0,0 4-3 16,1-8 0-16,3 1-102 0,1-5-21 0,0 0-4 16</inkml:trace>
          <inkml:trace contextRef="#ctx0" brushRef="#br0" timeOffset="59413.4212">21023 12454 1530 0,'0'0'68'0,"-4"-12"13"0,4 0-65 0,-10 0-16 0,6 0 0 0,-5 0 0 15,4 3 46-15,1 1 6 0,-1 0 0 0,1 0 1 16,-1 0 1-16,-4 0 0 0,4-4 0 0,1 0 0 15,-5 0-31-15,4-1-7 0,1 1 0 0,-1 4-1 16,5-4-15-16,-5 0 0 0,1 4 8 0,-1 0-8 16,1-4 0-16,-1 3 0 0,1-3 0 0,-5 4 0 15,4 0 0-15,-4 0-8 0,4 4 8 0,-4 0-13 16,0 0 13-16,0 4-9 0,-5 0 9 0,1 4-8 16,-5-4 8-16,4 8 0 0,-4 0 8 0,-1 4-8 15,6 0 32-15,-5 5 3 0,4-5 0 0,0 8 0 16,5 0 7-16,0 4 2 0,-5 5 0 0,10-5 0 15,-1 8-30-15,5-7-6 0,-4-1 0 0,4 4-8 16,4-7 0-16,1 3 0 0,-1-4 0 0,6-4 0 16,-6-4 0-16,10 1-9 0,-5-9-1 0,4 4 0 15,1-12 2-15,0 4 0 0,-1-4 0 0,1-4 0 16,4-1 8-16,1-7 0 0,-1 0 0 0,0-8 0 0,0 0 0 16,0-5 11-16,1-3-3 0,-6-5 0 0,5 5 6 0,-4-8 1 15,-5 3 0-15,0 5 0 0,0 7 1 0,-4 5 0 16,0 4 0-16,-1 4 0 0,1 4 9 0,-5 8 3 15,0 0 0-15,0 0 0 0,-5 12-11 0,1 4-1 16,-1 8-1-16,0 13 0 0,1 3-15 0,-5 1 8 16,4 7-8-16,1-7 0 0,-1-1 8 0,5 1-8 15,0-5 0-15,0-3 0 0,5-5 0 0,4-8 0 16,0 4 0-16,0-7 0 0,5-5-11 0,4-4 2 16,0-4 0-16,0-8 0 0,0 0 9 0,5-4 0 15,0-4-9-15,4-5 9 0,-4 1 0 0,0-4 0 0,4-4 0 16,-9-5 0-16,5-3 20 0,0 0-2 0,-5-5 0 15,0-3 0-15,1-5-5 0,3 1-1 0,-3-1 0 0,-1 5 0 16,5-1-3-16,-1 9-1 0,1 3 0 0,0 9 0 16,-5 0 18-16,5 8 3 0,-5 8 1 0,0 4 0 15,-4 4-6-15,4 4-2 0,0 4 0 0,-4 4 0 16,4 5-14-16,-4 3-8 0,-1 4 8 0,6 0-8 16,-6 5 0-16,6 3 0 0,-6 1 0 0,1-1 0 15,4 1 0-15,-4-5 0 0,-5 0 0 0,0-3 0 16,5-5 0-16,-1 0-16 0,5-8 2 0,-4 1 1 15,9-1-38 1,-5-4-7-16,0 0-2 0,5-4 0 0,-5 0-132 0,1-4-28 0,-1 4-4 16,0 0-393-16,-9-4-79 0</inkml:trace>
          <inkml:trace contextRef="#ctx0" brushRef="#br0" timeOffset="59682.7026">22102 12066 1900 0,'-14'-12'169'0,"5"8"-135"16,-4-1-34-16,4 1 0 0,-5 4 86 0,0 9 10 16,1-5 3-16,-1 8 0 0,0 0-64 0,-4 4-13 0,4 4-2 0,-4 5-1 15,0 3-19-15,0 0 0 0,0 1 0 0,-5 3 0 16,-5 4-12-16,6 1 1 0,-10-1 0 0,5 1 0 15,-10-1-1-15,-4 0 0 0,5-3 0 0,-5-1 0 32,0-3-21-32,0-5-5 0,0 0-1 0,4-4 0 15,6 1-112-15,-1-5-22 0,-23 4-5 0,28-8-1 0</inkml:trace>
        </inkml:traceGroup>
        <inkml:traceGroup>
          <inkml:annotationXML>
            <emma:emma xmlns:emma="http://www.w3.org/2003/04/emma" version="1.0">
              <emma:interpretation id="{E4EEA005-44ED-4C0C-89ED-6A4EC3C7DCF5}" emma:medium="tactile" emma:mode="ink">
                <msink:context xmlns:msink="http://schemas.microsoft.com/ink/2010/main" type="inkWord" rotatedBoundingBox="25814,12409 27549,12184 27844,14460 26109,14685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0644.4328">23409 11661 1497 0,'-9'-12'133'0,"9"4"-106"0,-5 0-27 0,5-4 0 15,-4-1 48-15,4 5 4 16,0 0 0-16,0 0 1 0,0 4 14 0,-5-8 2 0,0 4 1 0,5-4 0 15,0 4-34-15,0 0-6 0,0-1-2 0,0 1 0 16,0 0-19-16,0 0-9 0,0 4 8 0,-4-4-8 16,4 8 0-16,0 0 0 0,0 0 0 0,0-8 0 15,0 8 0-15,0 0 0 0,0 0 0 0,0 0 0 16,-5-4 0-16,5 4 0 0,0 0 0 0,0 0 0 16,0 0 0-16,0 0 0 0,0 0 0 0,0 0 0 15,0 0 12-15,0 0 1 0,5 8 0 0,-1 4 0 16,1 0 35-16,0 8 6 0,-1 5 2 0,5 3 0 15,-4 13-3-15,-1 7 0 0,1 9 0 0,-1 8 0 16,1-5-1-16,4 13-1 0,-4-4 0 0,4 8 0 16,0 0-19-16,0 4-4 0,-5 4-1 0,6-4 0 15,-1-5-19-15,-5-3-8 0,5 0 8 0,0-4-8 16,1-4 0-16,-6 3 0 0,1-3 0 0,-1 0 0 16,5-4-12-16,-4-1-5 0,4-3-1 0,-4-4 0 15,-5-5-34-15,0 1-8 16,0-1 0-16,-5 1-1 0,-4-5-35 0,-5-3-8 15,1-1 0-15,-6-3-1 0,1-1-116 0,0-7-23 0,-32 23-5 16,13-24-1-16</inkml:trace>
          <inkml:trace contextRef="#ctx0" brushRef="#br0" timeOffset="62002.4285">24429 11928 1256 0,'0'0'56'0,"0"0"11"0,-5-4-54 0,5 4-13 0,0 0 0 0,0 0 0 15,0 0 57-15,0 0 9 0,9-4 2 0,5-4 0 16,4 4-8-16,-4-4 0 0,8 0-1 0,-3 0 0 16,3 0 5-16,1-1 2 0,0-3 0 0,4 0 0 0,1 0-23 0,-6-4-5 15,1 0-1-15,0-5 0 0,4 5-24 0,-9-4-5 16,1 0 0-16,-1-5-8 0,-5-3 9 0,1 0-9 15,0 4 0-15,-5-5 9 0,0 1-9 0,-4 4 0 16,-5-9 0-16,0 9 8 0,0-4-8 0,-5 3 0 16,0 1 0-16,1 0 8 0,-5-1-8 0,-5 1 0 15,0 4 0-15,1 0 0 0,-1 4 0 0,1 3 8 16,-6-7-8-16,6 12 0 0,-1-4 0 0,0 4 0 16,1 0 0-16,-1 4 0 0,-4 4 0 0,4 4 0 15,0 0 0-15,-4 4 0 0,5 4 0 0,-1 0 0 16,-4 4-9-16,4 5 9 0,0 3 0 0,1 0 9 15,4 0-1-15,0 5 0 0,4-1-8 0,0 4 0 16,5 9 0-16,0 16 0 0,5 11 0 0,-5 13 0 16,0 4 0-16,5 8 8 0,-5 0 19 0,4 5 3 15,-4-1 1-15,0-4 0 0,5-4-31 0,-5-8 0 0,0-8 0 16,0-5 0-16,0-7 0 0,0-4 0 0,-5-5 0 0,1 1 0 16,8-13 0-16,-4 1 0 0,-4-5 0 0,4-7-10 31,0-9-53-31,0-4-10 0,-5 0-3 0,5-8 0 15,0-8-147-15,0 0-29 0</inkml:trace>
          <inkml:trace contextRef="#ctx0" brushRef="#br0" timeOffset="62179.5961">24064 12580 1209 0,'0'0'53'0,"14"-8"12"0,0 0-52 0,4-5-13 15,5 5 0-15,-1 0 0 0,6 0 142 0,-1 0 26 16,5 4 4-16,0-4 2 0,0 8-106 0,0-8-20 16,4 4-5-16,-4 0-1 15,-5 0-119-15,5 4-24 0</inkml:trace>
        </inkml:traceGroup>
        <inkml:traceGroup>
          <inkml:annotationXML>
            <emma:emma xmlns:emma="http://www.w3.org/2003/04/emma" version="1.0">
              <emma:interpretation id="{146B9615-A150-4381-9F16-8561CC28647B}" emma:medium="tactile" emma:mode="ink">
                <msink:context xmlns:msink="http://schemas.microsoft.com/ink/2010/main" type="inkWord" rotatedBoundingBox="28161,11476 31829,11001 32273,14431 28605,14906"/>
              </emma:interpretation>
              <emma:one-of disjunction-type="recognition" id="oneOf23">
                <emma:interpretation id="interp35" emma:lang="" emma:confidence="0">
                  <emma:literal>"I</emma:literal>
                </emma:interpretation>
                <emma:interpretation id="interp36" emma:lang="" emma:confidence="0">
                  <emma:literal>"</emma:literal>
                </emma:interpretation>
                <emma:interpretation id="interp37" emma:lang="" emma:confidence="0">
                  <emma:literal>"l</emma:literal>
                </emma:interpretation>
                <emma:interpretation id="interp38" emma:lang="" emma:confidence="0">
                  <emma:literal>1)/</emma:literal>
                </emma:interpretation>
                <emma:interpretation id="interp39" emma:lang="" emma:confidence="0">
                  <emma:literal>is/</emma:literal>
                </emma:interpretation>
              </emma:one-of>
            </emma:emma>
          </inkml:annotationXML>
          <inkml:trace contextRef="#ctx0" brushRef="#br0" timeOffset="66104.0482">27515 11540 345 0,'0'0'15'0,"0"0"4"16,0 0-19-16,0 0 0 0,0 0 0 0,0 0 0 0,5 16 326 0,-5 0 62 15,-5 8 12-15,5 5 2 0,5 7-264 0,-10-4-53 16,1 9-10-16,4 3-3 0,-9 1-7 0,4-1-1 16,-8 5-1-16,-6 4 0 0,-3-1-39 0,3 9-7 15,10 0-1-15,-9 3-1 0,-9-3-24 0,4 4-5 16,0 0-1-16,0-9 0 16,-4-3-142-16,0-5-29 0,-1-3-6 0,1-9 0 0</inkml:trace>
          <inkml:trace contextRef="#ctx0" brushRef="#br0" timeOffset="66391.5271">27948 11540 1785 0,'0'0'79'0,"14"-4"17"16,-10-5-77-16,14 5-19 0,1 0 0 0,-1 4 0 16,0 8 25-16,9 1 2 0,10-1 0 0,-1 4 0 15,-4 4 10-15,4 4 3 0,1 9 0 0,-5 7 0 16,-5 0-5-16,-4 9-1 0,0 3 0 0,-10 5 0 0,-4 0-3 16,-4 3-1-16,-10 5 0 0,1 4 0 0,-10 4 1 0,-9-5 0 15,-4 9 0-15,0-8 0 0,-10 0-15 0,1-5-4 16,-1 1 0-16,6-4 0 15,-10-1-44-15,4-11-10 0,5-1-2 0,0-3-644 16,-4-9-128-16</inkml:trace>
          <inkml:trace contextRef="#ctx0" brushRef="#br0" timeOffset="67031.3099">29141 11224 864 0,'4'-28'38'0,"5"11"8"0,-4 1-37 0,0 0-9 15,4 0 0-15,-5-4 0 0,5 8 112 0,0 3 21 16,1-3 4-16,-1 4 1 0,-9 8-87 0,9 0-18 15,0-4-3-15,-9 4-1 0,0 0 22 0,0 0 4 16,4 8 1-16,1 8 0 0,-1 5 1 0,1 11 1 0,-10 4 0 0,5 13 0 16,-4 4 4-16,-1 11 1 0,-4 9 0 0,0 12 0 15,-4 8-11-15,-6 0-3 0,1 4 0 16,0 5 0-16,0 7-11 0,-5 4-2 0,0 5-1 0,0-9 0 16,5 0-15-16,5-4-2 0,-6-8-1 0,10 1 0 15,-4-5-17-15,8-4 10 0,-4-8-10 0,4-4 8 16,1-9-8-16,-1-3 0 0,-4-4 0 0,5-9 0 31,4-3-37-31,-5-9 0 0,0-7 0 0,1-9 0 0,4-8-73 16,-5-4-14-16,5-12-4 0</inkml:trace>
          <inkml:trace contextRef="#ctx0" brushRef="#br0" timeOffset="65601.7805">26696 11766 115 0,'0'0'10'0,"0"0"-10"0,0-8 0 0,-5 0 0 16,5 8 191-16,0-12 36 0,-9 4 7 0,9-4 2 15,0 12-116-15,-4-8-24 0,4 8-4 0,0 0 0 16,-5-4-32-16,5 4-7 0,-9-9-1 0,9 9 0 15,-14 0-12-15,1 9-4 0,-1 3 0 0,-4 4 0 16,0 8 22-16,-1 4 4 0,-8 5 1 0,4 7 0 16,1 5-1-16,-6 7 0 0,-4 9 0 0,5 4 0 0,-5 4-24 0,5 8-5 15,0-1-1-15,-1-3 0 0,5-4-7 0,5-4-1 16,5 0-1-16,8-9 0 16,1 1-43-16,4-4-9 0,0-5-2 0,9 1 0 15,0-9-153-15,4-3-30 0</inkml:trace>
          <inkml:trace contextRef="#ctx0" brushRef="#br0" timeOffset="65849.6571">26978 12041 1612 0,'0'0'144'0,"0"0"-116"0,0-4-28 0,0 4 0 16,0 0 0-16,0 0 0 0,9-4 0 0,9 0 0 15,-4 4 34-15,9 0 4 0,0 0 1 0,4 0 0 16,5-4-6-16,4 4-1 0,-4-4 0 0,9 0 0 16,0 4-20-16,0 0-4 0,5-8 0 0,-5 4-8 15,0 0 0-15,0 0-22 0,-5-4 3 0,-4 4 1 32,0-4-19-32,0 0-4 0,-10 0-1 0,-3 3 0 15,-1-3-58-15,-5 4-11 0</inkml:trace>
          <inkml:trace contextRef="#ctx0" brushRef="#br0" timeOffset="62559.1067">25740 10475 1267 0,'-5'-4'112'0,"5"-4"-89"0,-4-4-23 0,-1 4 0 16,1 0 42-16,4 8 4 0,0 0 1 0,0 0 0 15,-5 0 18-15,-4 4 4 0,0 0 1 0,0 8 0 0,-5 4-29 0,-4 4-5 16,4 9-2-16,-4 7 0 0,0 5-14 15,0 3-2-15,-5 9-1 0,5 8 0 0,-1-1-17 0,10 5 0 16,0 0 0-16,9-5 0 0,0 1 12 0,5-8-12 16,4-1 12-16,4-3-12 15,1-5-72-15,4-3-20 0</inkml:trace>
          <inkml:trace contextRef="#ctx0" brushRef="#br0" timeOffset="64258.0312">26063 10601 730 0,'0'0'32'0,"0"0"8"0,-9 0-32 16,-5 4-8-16,5 0 0 0,0-4 0 0,9 0 33 0,0 0 6 16,0 0 1-16,0 0 0 0,0 0 12 0,0 0 4 15,0 0 0-15,0 0 0 0,0 0-12 0,0 0-3 16,5-8 0-16,-1 4 0 0,-4 4 15 0,9-8 2 15,-4-1 1-15,4 5 0 0,-9 4-19 0,9-4-3 16,0-4-1-16,5 4 0 0,4-4-24 0,-4 4-4 16,4 0-8-16,0 0-463 15,0 4-98-15</inkml:trace>
          <inkml:trace contextRef="#ctx0" brushRef="#br0" timeOffset="62953.9148">26232 10593 1324 0,'18'-33'59'0,"-5"21"12"0,-4-4-57 0,1 0-14 16,3 0 0-16,1 3 0 15,-5 1 85-15,0 0 15 0,0 4 2 0,0 4 1 16,0-4-31-16,-9 8-5 0,0 0-2 0,0 0 0 15,0 12-30-15,-4 8-7 0,-5 1 0 0,-5 7-1 16,5 0-27-16,-5 0 0 0,-4 5-12 0,0-1 12 16,-5-3 0-16,5 3 0 0,0-4 9 0,0 1-1 15,-1-1-8-15,1-8 0 0,9 0 0 0,-5-3 0 16,5-5 0-16,5 0 0 0,4-12-8 0,0 0 8 16,0 0 0-16,0 0 14 0,0 0-2 0,9 4 0 15,4-4-12-15,6 0 0 0,3 0 0 0,-3-4 0 16,-1 4 0-16,5-4 8 0,-1-4-8 0,-3 8 9 15,-1-4-9-15,0 4 8 0,-9 4-8 0,5 4 8 16,-5 0-8-16,-5 8 0 0,-4-4 0 0,0 4 0 16,0 5 0-16,0-5 10 0,-9 4-1 0,0 0 0 0,0-3-1 15,0 3 0-15,-5 0 0 0,-4-4 0 16,4 4-82-16,-4-7-17 0,0 3-3 16</inkml:trace>
          <inkml:trace contextRef="#ctx0" brushRef="#br0" timeOffset="63342.0273">26655 10366 1555 0,'14'-8'138'0,"-1"4"-110"0,-4 4-28 0,5 4 0 16,-5 8 78-16,5 8 10 0,-5 9 3 0,-5 3 0 15,1 8-12-15,-5 5-3 0,0-1 0 0,0 5 0 16,-5 0-18-16,-4-1-4 0,5 1-1 0,-5-1 0 16,4 1-32-16,-4-1-6 0,0-3-2 0,-5 4 0 15,1-5-13-15,-1-3-15 0,-4-5 3 0,0 0 1 16,-5-7-158-16,5 3-32 0,-5-4-7 0</inkml:trace>
        </inkml:traceGroup>
      </inkml:traceGroup>
      <inkml:traceGroup>
        <inkml:annotationXML>
          <emma:emma xmlns:emma="http://www.w3.org/2003/04/emma" version="1.0">
            <emma:interpretation id="{17B2B42A-847D-4057-9AE0-41D808E5BFA0}" emma:medium="tactile" emma:mode="ink">
              <msink:context xmlns:msink="http://schemas.microsoft.com/ink/2010/main" type="line" rotatedBoundingBox="19592,15422 26191,15150 26246,16463 19646,16736"/>
            </emma:interpretation>
          </emma:emma>
        </inkml:annotationXML>
        <inkml:traceGroup>
          <inkml:annotationXML>
            <emma:emma xmlns:emma="http://www.w3.org/2003/04/emma" version="1.0">
              <emma:interpretation id="{47FB7407-C440-4449-922A-A5094EC380E7}" emma:medium="tactile" emma:mode="ink">
                <msink:context xmlns:msink="http://schemas.microsoft.com/ink/2010/main" type="inkWord" rotatedBoundingBox="19592,15422 20558,15382 20610,16628 19643,16668"/>
              </emma:interpretation>
              <emma:one-of disjunction-type="recognition" id="oneOf24">
                <emma:interpretation id="interp40" emma:lang="" emma:confidence="0">
                  <emma:literal>%</emma:literal>
                </emma:interpretation>
                <emma:interpretation id="interp41" emma:lang="" emma:confidence="0">
                  <emma:literal>¥</emma:literal>
                </emma:interpretation>
                <emma:interpretation id="interp42" emma:lang="" emma:confidence="0">
                  <emma:literal>Y</emma:literal>
                </emma:interpretation>
                <emma:interpretation id="interp43" emma:lang="" emma:confidence="0">
                  <emma:literal>F</emma:literal>
                </emma:interpretation>
                <emma:interpretation id="interp44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73076.0205">17754 14381 1785 0,'0'0'159'0,"-9"12"-127"16,-14 8-32-16,-4 8 0 0,-5 5 17 0,-4 7-2 15,8 5-1-15,-8-1 0 0,-10 5 11 0,1-1 3 16,8 1 0-16,1 3 0 0,-5-3-17 0,-4 4-3 16,-1-5-8-16,5 5 12 0,5-5-12 0,-5 1 0 0,-5 0 8 0,1-9-8 15,13 0 0-15,0-3-8 0,0-1 8 16,0-7-585-16,5-1-110 16</inkml:trace>
          <inkml:trace contextRef="#ctx0" brushRef="#br0" timeOffset="72860.7741">17021 14810 115 0,'0'0'10'0,"-4"-9"-10"0,-10-3 0 0,9 0 0 16,10 0 233-16,-5-4 45 0,-9 0 9 0,4-1 1 15,14 1-137-15,-4 0-28 0,-5-4-6 0,0 4-1 16,0-1-20-16,4 1-5 0,10 4-1 0,-9 0 0 15,-1 4-44-15,-4 8-9 0,18 0-1 0,1 4-1 16,-6 8-18-16,1 4-3 0,4 5-1 0,0 3 0 16,10 8 0-16,-10 1 0 0,-4 3 0 0,-1 9 0 15,5 3-13-15,1 1 0 0,-10 3 0 0,4-3 0 16,1-1-11-16,0-7-8 0,-1-1-1 0,-3-3-1 16,-6-9-39-16,5 0-7 15,9-3-1-15,-9-5-1 0,1-8-139 0,3 0-28 16</inkml:trace>
          <inkml:trace contextRef="#ctx0" brushRef="#br0" timeOffset="73464.1233">17791 15514 1558 0,'0'0'69'0,"0"0"15"0,-5-8-68 0,0 4-16 16,-4 0 0-16,9 4 0 0,0 0 91 0,-9-4 14 16,0 4 3-16,9 0 1 0,0 0-54 0,0 0-11 15,-4 12-3-15,-1 4 0 0,10-4-33 0,-5 0-8 16,0 0 0-16,0 0 0 0,0 1 0 0,0-1 0 16,9 0 0-16,-5-4 0 0,-4-8 0 0,9 8 0 15,5-8 0-15,-5 4 0 0,-9-4 8 0,9 0-8 16,0-4 0-16,5 0 8 0,0-4-8 0,-5 0 0 15,-9 8 0-15,9-12 8 0,0-5-8 0,0 5 10 16,-9-4-10-16,0 0 10 0,0 0-2 0,0 0-8 0,-4 3 12 16,-6 1-4-16,-3-4 8 0,4 8 0 15,4-4 1-15,-9 8 0 0,-4-4 3 0,0 4 1 16,9 4 0-16,-5 4 0 0,1 0-21 0,-6 4-20 0,-3 4 4 16,3 0-992-16</inkml:trace>
        </inkml:traceGroup>
        <inkml:traceGroup>
          <inkml:annotationXML>
            <emma:emma xmlns:emma="http://www.w3.org/2003/04/emma" version="1.0">
              <emma:interpretation id="{EE6CEA8F-E9B8-4525-A446-876E9D5B7FAF}" emma:medium="tactile" emma:mode="ink">
                <msink:context xmlns:msink="http://schemas.microsoft.com/ink/2010/main" type="inkWord" rotatedBoundingBox="21252,15396 26193,15192 26246,16463 21304,16667"/>
              </emma:interpretation>
              <emma:one-of disjunction-type="recognition" id="oneOf25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70158.4979">21328 14927 864 0,'0'0'38'0,"0"0"8"0,0 0-37 0,0 0-9 0,-9 0 0 0,9 0 0 16,0 0 223-16,0 0 42 0,0 0 9 0,0 0 2 16,0 0-180-16,5 12-36 0,4 0-8 0,4-4 0 15,1-4-28-15,9 4-6 0,0-4-1 0,-1 5 0 16,1-9-26-16,9 4-6 0,0-4-1 0,0 0 0 15,0 0-119 1,4-4-24-16,-4 4-5 0,9 0 0 0,0 0-48 0,0-4-8 0,-9-5-3 0,4 5-199 16</inkml:trace>
          <inkml:trace contextRef="#ctx0" brushRef="#br0" timeOffset="70730.1947">23081 14429 1555 0,'-14'4'138'16,"1"8"-110"-16,-6-4-28 0,1 5 0 16,-5 3 76-16,-4 0 9 0,0 8 3 0,-1-4 0 0,-3 9-25 0,-6-1-5 15,-4 4-1-15,-4 1 0 0,-1-5-34 0,-4 9-7 16,-5-5-2-16,5 4 0 0,0 1-14 0,-4-1 0 16,13-3 0-16,-5 3-10 15,5-8-38-15,9 1-8 0,10-1-2 0,3-8-534 16,1 1-106-16</inkml:trace>
          <inkml:trace contextRef="#ctx0" brushRef="#br0" timeOffset="70405.8397">22330 14401 1389 0,'-9'-37'61'0,"4"21"14"0,1 0-60 0,-1-4-15 16,0 0 0-16,5 3 0 0,0-3 96 0,5 8 17 16,0 8 3-16,8 0 1 0,1 4-54 0,4 4-11 15,-4 0-3-15,4 8 0 0,0 4 3 0,5 9 1 16,-5 3 0-16,0 0 0 0,1 5-15 0,-6 7-3 16,1 1-1-16,-5 3 0 0,5 1-2 0,-5 3 0 15,4-7 0-15,-4 3 0 0,1 1-9 0,3-1-3 0,1 1 0 16,0-5 0-16,-1-3-33 0,5-1-7 0,1-8-2 15,-1 1 0 1,0-5-87-16,0-4-18 0,0-4-3 0,5-3-505 0,-5-5-101 0</inkml:trace>
          <inkml:trace contextRef="#ctx0" brushRef="#br0" timeOffset="70972.708">23391 15008 1681 0,'0'0'36'0,"0"-4"8"0,0 0 2 0,4-4 2 0,-4 8-38 0,0 0-10 0,0 0 0 0,0 0 0 16,0 0 88-16,0 0 15 0,0 0 3 0,0 0 1 16,0 0-53-16,0 0-10 0,14 4-3 0,-5 0 0 15,0 4-23-15,0 0-5 0,0 0-1 0,-4 0 0 16,-1 0-12-16,-4 4 0 0,0 1 0 0,-9 3-10 15,0 4 10-15,-5-4 0 0,-4 4 0 0,-5 1 0 16,1 3 0-16,-10 0 0 0,4 0 8 0,-3 1-8 16,3-1 26-16,-4 0 1 0,10-3 0 0,3 3 0 15,10-4-8-15,5-4-2 0,8 0 0 0,5 1 0 16,5-1-17-16,13-8 0 0,1 0 0 0,8 0 0 16,10-4-35-16,4 0-7 0,0-8-2 0,0 0-644 15,0 0-128-15</inkml:trace>
          <inkml:trace contextRef="#ctx0" brushRef="#br0" timeOffset="68627.7132">20044 14627 1630 0,'0'0'36'0,"-4"-8"7"0,4-8 1 0,0 4 3 0,0-4-38 0,9 0-9 0,-5-1 0 0,5 5 0 15,5-4 27-15,0 4 3 0,4 4 1 0,0 0 0 16,0 8 8-16,1 4 1 0,-1 4 1 0,0 8 0 16,0 8-8-16,0 5-1 0,5 3-1 0,-9 5 0 15,4 3-2-15,-9 5 0 0,0-1 0 0,-4 5 0 16,4-5 9-16,-5 1 2 0,-4-5 0 0,0 1 0 16,10-1-40-16,-1-4 0 0,0-3 0 0,4-5 0 15,6 1-8-15,-6-9-4 0,6-4 0 0,-6 0 0 16,5-8-28-16,1 0-7 15,-1-4-1-15,-5-4-881 0</inkml:trace>
          <inkml:trace contextRef="#ctx0" brushRef="#br0" timeOffset="68899.9209">20581 14462 1785 0,'5'-25'159'0,"-5"17"-127"15,0-4-32-15,5 0 0 0,-1 0 8 0,-4 12-8 16,0 0 0-16,9-8 9 0,-4 0 9 0,-5 8 2 16,0 0 0-16,0 0 0 0,0 0 0 0,0 0 0 15,0 0 0-15,-5 12 0 0,-8 4 25 0,-1 8 6 16,-9 4 1-16,-4 9 0 0,4-5-13 0,-9 9-3 16,-4-5 0-16,-5 9 0 0,4-5-24 0,-4 5-4 0,5-5-8 0,0 1 11 15,4-1-11-15,0 1 0 16,4-5 0-16,1-4 0 0,4 1 0 0,5-1-12 0,5-4 0 0,-1 1 1 31,0-5-117-31,5-4-24 0,5 1-5 0,-1-1-682 0</inkml:trace>
          <inkml:trace contextRef="#ctx0" brushRef="#br0" timeOffset="69898.6831">21660 14417 864 0,'0'0'76'0,"0"0"-60"0,0 0-16 0,0 0 0 16,-4-8 72-16,4 8 12 0,-5-4 3 0,5 4 0 15,0 0-35-15,0 0-8 0,0 0 0 0,0 0-1 16,-9 0-27-16,0 4-4 0,-5 0-2 0,1 4 0 16,-1 0 18-16,1 0 4 0,-6 4 1 15,1 1 0-15,-5-1-2 0,5 4-1 0,0-4 0 0,-5 0 0 16,5 0-5-16,-5 0-1 0,5 1 0 0,-5-1 0 16,5 0 13-16,-5-4 3 0,5 4 0 0,0-4 0 15,4 4-29-15,0-4-11 0,-4 0 8 0,5 1-8 16,-6-5 0-16,10 0 0 0,0 0 0 0,0 0 0 15,5 0 0-15,4-4 8 0,0 0-8 0,0 0 8 16,0 0-8-16,0 0 0 0,0 0 0 0,0 0 8 16,0 0-8-16,0 0 0 0,0 0 0 0,0 0 0 15,0 0 0-15,13 4 10 0,-4-4-10 0,5 4 10 0,9 0 1 16,-5-4 0-16,5 4 0 0,-1 4 0 0,6 0 14 16,-1 4 3-16,0-4 1 0,1 5 0 0,-1-1-29 15,0 4 0-15,1-4 0 0,-1 4 0 0,-4 0 0 16,0 1 0-16,-1-5 0 0,1 4 0 15,0 0-38-15,-5 0-7 0,5-8-2 0,-5 5-521 16,5-1-104-16</inkml:trace>
          <inkml:trace contextRef="#ctx0" brushRef="#br0" timeOffset="71995.1305">18665 15016 1364 0,'-14'0'30'0,"5"-4"6"0,0 4 2 0,-5 0 0 0,1 4-30 0,-1 0-8 0,0-4 0 16,5 4 0-16,0 0 56 0,4 0 9 15,1 4 3-15,4-8 0 0,0 0-39 0,0 0-7 0,0 0-2 0,9 4 0 16,9 4 16-16,5-8 4 0,9 4 0 16,0-8 0-16,0 4-25 0,13-4-5 0,1 0-1 0,4 4 0 15,0-4-21-15,0 4-4 0,5 0 0 0,-5 0-524 16,-5 4-105-16</inkml:trace>
          <inkml:trace contextRef="#ctx0" brushRef="#br0" timeOffset="71744.1872">19375 14409 990 0,'0'0'44'0,"0"0"8"0,9-12-41 0,0 0-11 16,-4-1 0-16,-5 13 0 0,9-4 98 0,0-4 18 16,-9 8 3-16,0 0 1 0,0 0-42 0,0 0-8 0,0 0-2 0,0 0 0 15,0 0-25-15,-14 8-6 0,1 5-1 0,-6-1 0 16,-3 8-22-16,-6 0-5 0,-4 0-1 0,-4 1 0 16,4-1-8-16,-4 4 0 0,-1-4 0 0,10 1 0 15,-5-1 0-15,5-4 0 0,4 0 0 0,0-4-11 16,1 1 11-16,8-5 0 0,0 0 8 0,5 0-8 15,0 0 12-15,9-8-3 0,0 0 0 0,0 0 0 16,0 0 0-16,0 0 0 0,9 8 0 0,0 4 0 16,5-4 6-16,0 0 1 0,4-4 0 0,0 4 0 15,9-3 4-15,5-1 2 0,0 0 0 0,0 0 0 16,4 4-39-16,-4-4-8 0,-5 0-2 0,1 0 0 16,-1 0-91-16,-4 0-18 0,0 0-4 0,-5 4-577 15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8:19.18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44 1522 0,'0'0'33'0,"14"-4"7"0,-5-4 2 0,-4 0 2 0,13 0-36 16,-18 0-8-16,13 4 0 0,-3 0 0 0,-10 4 47 0,0 0 7 15,0 0 2-15,4 0 0 0,-4 0-16 0,0 0-4 16,5 8 0-16,8 8 0 0,-13 4-22 0,0 1-5 16,0-1-1-16,-4 0 0 0,4 4-8 0,-9-3 0 15,4 3 0-15,1-4-562 16,-6 4-105-16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3:27.81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1BD329D-FC36-4166-96A4-3F0457829DC1}" emma:medium="tactile" emma:mode="ink">
          <msink:context xmlns:msink="http://schemas.microsoft.com/ink/2010/main" type="writingRegion" rotatedBoundingBox="28409,2463 21763,6090 20500,3775 27146,148"/>
        </emma:interpretation>
      </emma:emma>
    </inkml:annotationXML>
    <inkml:traceGroup>
      <inkml:annotationXML>
        <emma:emma xmlns:emma="http://www.w3.org/2003/04/emma" version="1.0">
          <emma:interpretation id="{4BD0B860-CD48-4C69-B020-ED5241492043}" emma:medium="tactile" emma:mode="ink">
            <msink:context xmlns:msink="http://schemas.microsoft.com/ink/2010/main" type="paragraph" rotatedBoundingBox="28409,2463 21763,6090 20500,3775 27146,1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B3B55C-5095-445E-8EE3-458D7B090036}" emma:medium="tactile" emma:mode="ink">
              <msink:context xmlns:msink="http://schemas.microsoft.com/ink/2010/main" type="line" rotatedBoundingBox="28409,2463 21763,6090 20500,3775 27146,148"/>
            </emma:interpretation>
          </emma:emma>
        </inkml:annotationXML>
        <inkml:traceGroup>
          <inkml:annotationXML>
            <emma:emma xmlns:emma="http://www.w3.org/2003/04/emma" version="1.0">
              <emma:interpretation id="{C0A41444-073F-4A59-8915-3C75A61DEC08}" emma:medium="tactile" emma:mode="ink">
                <msink:context xmlns:msink="http://schemas.microsoft.com/ink/2010/main" type="inkWord" rotatedBoundingBox="28409,2463 25419,4095 24471,2356 27461,725"/>
              </emma:interpretation>
              <emma:one-of disjunction-type="recognition" id="oneOf0">
                <emma:interpretation id="interp0" emma:lang="" emma:confidence="0">
                  <emma:literal>Is</emma:literal>
                </emma:interpretation>
                <emma:interpretation id="interp1" emma:lang="" emma:confidence="0">
                  <emma:literal>f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I,</emma:literal>
                </emma:interpretation>
                <emma:interpretation id="interp4" emma:lang="" emma:confidence="0">
                  <emma:literal>s.</emma:literal>
                </emma:interpretation>
              </emma:one-of>
            </emma:emma>
          </inkml:annotationXML>
          <inkml:trace contextRef="#ctx0" brushRef="#br0">5241-1490 633 0,'13'-8'56'0,"-4"-4"-44"0,-9 0-12 0,0-4 0 15,0 0 102-15,-4 3 18 0,-1-3 4 0,1 0 1 16,-1 4-12-16,1-8-2 0,-1 8-1 0,5 3 0 15,-4-7-38-15,4 0-7 0,0 4-1 0,0 4-1 16,0 8-11-16,0 0-3 0,0 0 0 0,0 0 0 16,0 0-4-16,0 0-1 0,0 0 0 0,0 0 0 15,0 0 6-15,-5 12 1 0,0 4 0 0,1 12 0 16,4 9-24-16,-9 3-5 0,0 5-1 0,0 7 0 16,4 1-4-16,-4 8-1 0,-5 8 0 0,1 7 0 15,-1 5 16-15,0 0 4 0,-4 4 0 0,0 4 0 16,0-4-23-16,-1 0-4 0,1 0-1 0,0 8 0 0,-5-4-8 15,5 0 8-15,-5 1-8 0,1-5 8 0,-1-5 0 0,0-7 0 16,-4 0 0-16,8-8 0 0,1-13-8 0,5-19 0 16,3-1 0-16,1-3 0 0,0-5 0 0,5-4 10 15,-1-8-2-15,5-4-8 0,0-8 19 0,0 0-3 16,0 0-1-16,5-20 0 0,4 4 6 0,4-8 2 16,6-9 0-16,3-3 0 0,6-5-23 0,-1-3 0 15,0-5 0-15,5 5 0 0,5-9 0 0,-1 5 0 16,-4-1 0-16,4 9 0 0,-4 7 0 0,0 1 0 15,-9 12 0-15,4 3 0 0,-9 9 0 0,5 8 0 16,-5 4 0-16,1 13 0 0,-10-5 0 0,4 12 8 16,1 8-8-16,-5 5 11 0,0 7-11 0,0-7 10 15,0 7-10-15,5 5 10 0,4-13-10 0,1 5 0 16,-6-5-10-16,1 0 10 16,-5-11-56-16,5 3-4 0,4-4-2 0,5-3-710 0,-5-5-143 0</inkml:trace>
          <inkml:trace contextRef="#ctx0" brushRef="#br0" timeOffset="625.1061">6552-2412 1645 0,'4'-17'36'0,"6"1"7"0,-6 0 1 0,1-4 4 0,4 0-39 0,0 3-9 16,0 5 0-16,0-8 0 0,5-4 64 0,4 8 10 16,0 7 2-16,5-7 1 0,4 4-35 0,1 0-7 15,3 0-2-15,6 4 0 0,-5 8 7 0,0-8 0 16,4 8 1-16,-4 8 0 0,0-4-17 0,-5 4-3 16,-4 8-1-16,0 0 0 0,-10 9-1 0,-4-1-1 0,0 0 0 0,-4 8 0 15,-14 1-18-15,0-1 8 0,-5-8-8 0,-4 5 0 16,-5-5 12-16,0 4-12 0,-8-15 12 0,3 3-12 15,-4 0 0-15,10-4 0 0,-1 0 0 0,9-4 0 16,0-4 0-16,5 4 0 0,9-8 0 0,0 0 0 16,0 0-10-16,14 0 10 0,0 5-10 0,4-1 10 15,0-4-20-15,5 0 1 0,0 4 1 0,-1 4 0 16,1 0 18-16,0 4-12 0,-5 0 12 0,0 4-10 16,1 4-4-16,-10 5-1 0,0-1 0 0,-5 8 0 15,1 1 63-15,-10-1 13 0,1 5 3 0,-5-1 0 16,0-4-52-16,-5 9-12 0,-4-17 0 0,4 9 0 15,-9-1 28-15,5-4 2 0,0 5 1 0,0-13 0 0,-5 8-31 16,5-4 0-16,-5 1-11 0,-4-1 11 16,-5 4-208-16,4-11-35 0,-26 23-6 0,13-16-2 0</inkml:trace>
        </inkml:traceGroup>
        <inkml:traceGroup>
          <inkml:annotationXML>
            <emma:emma xmlns:emma="http://www.w3.org/2003/04/emma" version="1.0">
              <emma:interpretation id="{556E08D9-F14F-4E0D-98B7-77136ABEDEFE}" emma:medium="tactile" emma:mode="ink">
                <msink:context xmlns:msink="http://schemas.microsoft.com/ink/2010/main" type="inkWord" rotatedBoundingBox="24638,4166 21613,5816 20500,3774 23524,2124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136.2959">2327 1048 1792 0,'0'0'40'0,"4"-8"8"0,6 0 1 0,-1-5 1 0,0 1-40 0,0-4-10 0,0 0 0 0,0 0 0 15,5 8 112-15,-5-5 20 0,0-3 4 0,0 4 0 16,-4 0-57-16,4 4-12 0,-5-8-3 0,1 4 0 15,-1 3-41-15,-4 9-9 0,-4-12-2 0,-1 4 0 16,1-4-12-16,-1 4 0 0,-9 4 0 0,1-4 0 16,-10 4 0-16,5-4-10 0,-9 8 2 0,-1 0 0 15,1 0 8-15,-5 4 0 0,-4 4 0 0,-1 0 0 16,-4 4 0-16,0 0-8 0,0 8 8 0,5 1-8 0,-5 3 8 16,4 4 0-16,-4 1 0 0,10 7-8 0,-1 9 8 15,0-1 8-15,5-3-8 0,4-1 11 0,0 1-11 0,9-1 0 16,1-4 0-16,4 1 0 0,-1-13 0 0,10 4 0 15,-4-7 0-15,4-5 0 0,4-4 0 0,-4-4 0 16,0-8 0-16,14 4 0 0,-5-8 0 0,5 0 0 16,-5-8 0-16,14-4 0 0,-5 0 0 0,9-9 0 15,1-3-10-15,3-4 10 0,1-5 0 0,0 1 0 16,5-5 0-16,-1 1 10 0,5-1-10 0,-5 1 0 16,1-1 0-16,-5 5 0 0,0 12 14 0,-5-1-2 15,-4 13-1-15,-5 4 0 0,-4 0 23 0,-14 8 5 16,0 0 1-16,4 12 0 0,-4 4-32 0,-4 13-8 15,-6-1 0-15,-8 12 0 0,0 1 10 0,-9 12 1 16,-5-5 0-16,0 9 0 0,0-5-3 0,-4 9-8 16,4-4 12-16,0 3-4 0,-4 1-8 0,8-4-11 15,5-1 3-15,1 1 0 16,3 4-96-16,6-13-18 0,4 1-4 0,-5-9-1 16,5-7-94-16,0-5-19 0</inkml:trace>
          <inkml:trace contextRef="#ctx0" brushRef="#br0" timeOffset="-1746.5142">141 352 990 0,'-13'-12'44'0,"4"3"8"0,4 5-41 0,-4 0-11 16,5 0 0-16,-6 0 0 0,1-4 88 0,0 4 16 16,9 4 4-16,-9-4 0 0,-9 0-23 0,9 0-4 15,9 4-1-15,0 0 0 0,-14 0-21 0,0-4-5 16,14 4-1-16,0 0 0 0,-9-4-25 0,9 4-4 15,0 0-2-15,0 0 0 0,0 0 2 0,0 0 1 16,14 0 0-16,9 0 0 0,0 4 3 0,8-4 0 0,1 0 0 0,9 0 0 16,5 0 5-16,4 0 2 0,9 0 0 15,18-4 0-15,5 4-9 0,5 0-2 0,4-4 0 16,14-4 0-16,-10 4-12 0,10 0-2 0,4-4-1 0,5-1 0 16,-5 5 3-16,-4-4 1 0,0 0 0 0,4 4 0 15,-4 0 3-15,-1 0 0 0,1 4 0 0,4-4 0 16,-4 0-16-16,0 0-15 0,9 0 3 0,4 0 1 15,-4 0 11-15,-9 0-10 0,-5-8 10 0,5 3-10 16,-5 1 10-16,-9 0 14 0,0-4-3 0,-5 0-1 16,-8 0-10-16,-5 0-14 0,-10 0 3 0,-4-1 1 15,-4-3-3-15,-14 0-1 0,0 8 0 0,-14-8 0 16,-4 12-9-16,-5-8-1 0,-4 4-1 0,-9 3 0 16,-5 5-103-16,0 0-20 0,0 0-4 0,-10 5-708 15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4:13.9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2B6E560-A099-41EE-9937-6834167B816C}" emma:medium="tactile" emma:mode="ink">
          <msink:context xmlns:msink="http://schemas.microsoft.com/ink/2010/main" type="writingRegion" rotatedBoundingBox="1827,14762 8777,13993 8930,15374 1980,16143"/>
        </emma:interpretation>
      </emma:emma>
    </inkml:annotationXML>
    <inkml:traceGroup>
      <inkml:annotationXML>
        <emma:emma xmlns:emma="http://www.w3.org/2003/04/emma" version="1.0">
          <emma:interpretation id="{B200A346-B245-4086-BBC4-781829BB96F3}" emma:medium="tactile" emma:mode="ink">
            <msink:context xmlns:msink="http://schemas.microsoft.com/ink/2010/main" type="paragraph" rotatedBoundingBox="1827,14762 8777,13993 8930,15374 1980,161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C0877F-5C62-45C1-ACC9-B9DA5AED5232}" emma:medium="tactile" emma:mode="ink">
              <msink:context xmlns:msink="http://schemas.microsoft.com/ink/2010/main" type="line" rotatedBoundingBox="1827,14762 8777,13993 8930,15374 1980,16143"/>
            </emma:interpretation>
          </emma:emma>
        </inkml:annotationXML>
        <inkml:traceGroup>
          <inkml:annotationXML>
            <emma:emma xmlns:emma="http://www.w3.org/2003/04/emma" version="1.0">
              <emma:interpretation id="{14AA5A8A-B934-48C0-879A-DD6F606E89F9}" emma:medium="tactile" emma:mode="ink">
                <msink:context xmlns:msink="http://schemas.microsoft.com/ink/2010/main" type="inkWord" rotatedBoundingBox="1827,14762 3031,14629 3157,15775 1954,159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2466 13765 1450 0,'0'0'32'0,"-14"-4"6"0,-9 0 2 0,1 0 1 0,3 0-33 0,6 0-8 16,-1-4 0-16,0 4 0 0,-4-4 42 0,9 0 6 16,4-4 2-16,1 0 0 0,-10-1-29 0,10 1-5 15,8 0-2-15,-4 0 0 0,-9-4-14 0,9 4 0 16,14-4 0-16,-5 3 0 0,-9 1 18 0,9-4 1 0,0 4 0 16,5 0 0-16,-1 4 0 0,1 4 0 0,0 4 0 0,4 0 0 15,14 4-19-15,-9 0 10 0,-5 8-10 0,5 0 8 16,-5 8 10-16,0 0 2 0,9 1 0 15,-8 7 0-15,-1 0 9 0,5 5 3 0,-1-1 0 0,1 5 0 16,0-5-13-16,0 0-3 0,-5 1 0 0,9-5 0 16,5-4-3-16,-5 1-1 0,-4-5 0 0,9 0 0 15,13-4-12-15,-8-4 11 0,-5 1-11 0,4-1 10 16,1 0-27-16,-1-8-6 0,-9 4-1 0,5-4-902 16</inkml:trace>
          <inkml:trace contextRef="#ctx0" brushRef="#br0" timeOffset="223.6541">2957 13523 1382 0,'0'0'61'0,"0"0"13"0,-18-8-59 0,5-1-15 16,-1 5 0-16,0 0 0 0,-4 4 37 0,0 4 5 15,4 0 1-15,5 0 0 0,9-4 16 0,0 13 3 16,-14-1 1-16,5 8 0 0,0 4-14 0,5 5-2 15,-5-1-1-15,-1 8 0 0,-3-3-10 0,-1 7-1 16,10 1-1-16,-6-1 0 0,-8-3-12 0,5-1-2 16,3 0-1-16,1 1 0 0,0-5-19 0,0 5 0 15,-4-5 0-15,8 0-629 16,0-3-123-16</inkml:trace>
        </inkml:traceGroup>
        <inkml:traceGroup>
          <inkml:annotationXML>
            <emma:emma xmlns:emma="http://www.w3.org/2003/04/emma" version="1.0">
              <emma:interpretation id="{38A6CDB6-AF65-4092-9FF8-AEEB8C6BFD85}" emma:medium="tactile" emma:mode="ink">
                <msink:context xmlns:msink="http://schemas.microsoft.com/ink/2010/main" type="inkWord" rotatedBoundingBox="3310,15620 3556,15593 3594,15940 3349,15967"/>
              </emma:interpretation>
              <emma:one-of disjunction-type="recognition" id="oneOf1">
                <emma:interpretation id="interp1" emma:lang="" emma:confidence="0">
                  <emma:literal>O</emma:literal>
                </emma:interpretation>
                <emma:interpretation id="interp2" emma:lang="" emma:confidence="0">
                  <emma:literal>o</emma:literal>
                </emma:interpretation>
                <emma:interpretation id="interp3" emma:lang="" emma:confidence="0">
                  <emma:literal>0</emma:literal>
                </emma:interpretation>
                <emma:interpretation id="interp4" emma:lang="" emma:confidence="0">
                  <emma:literal>°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4131.3593">786 14627 1555 0,'-9'4'138'0,"-5"-4"-110"0,-4 0-28 0,0 5 0 15,-1-1 69-15,1 0 9 0,4 0 2 0,5 0 0 16,-9 4-29-16,9-4-6 0,-5 0-1 0,10 0 0 15,-5 8-15-15,4-4-3 0,-4 8-1 0,9 1 0 16,0 3-17-16,0-4-8 0,5 8 0 0,-1-3 8 16,5-1-8-16,5 0 0 0,0-4 0 0,-1 4 8 15,-4-3-8-15,5-1 0 0,4-8 0 0,-4 0 0 16,0 4 10-16,-1-8-10 0,1-4 12 0,-5 0-12 16,5-4 16-16,-5-4-4 0,0-4-1 0,-5-4 0 15,6 0 25-15,-6-5 4 0,5-3 2 0,-4 0 0 16,-1-1-5-16,1 1-1 0,-5 0 0 0,0 0 0 15,0-1-12-15,0 5-2 0,0 0-1 0,-5 0 0 0,-4 3-4 16,-4 5-1-16,3 4 0 0,6 4 0 0,-10 0-16 16,1 4 0-16,3 4-11 0,1 0 11 15,-4 8-120-15,4 0-16 0,-5 5-4 0</inkml:trace>
        </inkml:traceGroup>
        <inkml:traceGroup>
          <inkml:annotationXML>
            <emma:emma xmlns:emma="http://www.w3.org/2003/04/emma" version="1.0">
              <emma:interpretation id="{D2CB5B39-D1DE-40AA-B448-48A57C4F26CE}" emma:medium="tactile" emma:mode="ink">
                <msink:context xmlns:msink="http://schemas.microsoft.com/ink/2010/main" type="inkWord" rotatedBoundingBox="4043,14644 8791,14119 8930,15374 4182,15899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59.4538">4810 13628 1623 0,'-27'-16'72'0,"18"8"15"0,0-5-70 0,-5 1-17 0,5 0 0 0,0 0 0 16,4 4 68-16,-4-4 9 0,9 4 3 0,5-9 0 15,4 5-55-15,0-4-10 0,5 0-3 0,4 4 0 16,0 0-12-16,0 0 0 0,10 3 0 0,-5 5 0 15,4 0 0-15,0 0 11 0,0 4-3 0,5 8-8 16,5 1 34-16,-5 3 0 0,-5 0 0 0,5 8 0 16,-5 4 8-16,5 9 2 0,-5-1 0 0,1 4 0 15,-1 1-26-15,0 3-5 0,5-3-1 0,-5 3 0 16,1-3-12-16,4-1 8 0,0-8-8 0,-5 1 0 16,0-1-24-16,0-4-12 0,-4 1-1 15,-5-5-625-15,1 0-125 0</inkml:trace>
          <inkml:trace contextRef="#ctx0" brushRef="#br0" timeOffset="1538.7913">5357 13256 2152 0,'0'0'48'0,"-9"0"9"0,-5 4 3 0,5 0 0 0,-5 4-48 0,5 4-12 0,-5 0 0 0,1 8 0 16,-1 0 18-16,-4 5 2 0,4 11 0 0,-4 5 0 15,-5 3-4-15,1 9-1 0,-6 3 0 0,-4 5 0 16,1 4-7-16,-1 4-8 0,0-5 11 0,0-3-11 16,0 0 0-16,5-4 0 0,-5-5 0 0,9-3-9 31,0-1-149-31,5-3-30 0</inkml:trace>
          <inkml:trace contextRef="#ctx0" brushRef="#br0" timeOffset="1861.1215">6044 14049 1785 0,'-27'4'79'0,"18"-4"17"0,-5 4-77 0,5 0-19 16,0 0 0-16,0-4 0 0,4 4 72 0,5-4 10 16,0 0 2-16,0 0 1 0,0 0-56 0,0 0-11 15,14-4-2-15,9 0-1 0,-5-4-15 0,5 4 0 16,-5 0 0-16,0 0 0 0,-4 0-9 0,-1 4 9 16,-3 0-13-16,-10 0 5 0,0 0 8 0,13 8 0 15,-13-8 8-15,5 8-8 0,-5 4 32 0,-5 0 3 16,-4 4 0-16,-5 4 0 0,1 1 14 0,-5-1 3 0,-5 8 1 15,0-3 0-15,0 3-5 0,5-8 0 0,4 4-1 16,1-3 0-16,8-5-15 0,1 4-2 0,4-8-1 0,9 0 0 31,0 0-49-31,9-7-9 0,5 3-3 0,0-8 0 16,4 0 5-16,5-8 1 0,0-5 0 0,4 1-730 0,5 0-145 0</inkml:trace>
          <inkml:trace contextRef="#ctx0" brushRef="#br0" timeOffset="3347.2452">-785 14425 1267 0,'-27'-36'56'0,"22"19"12"0,-4 1-55 0,0-8-13 16,4-4 0-16,10-1 0 0,4 1 140 0,5-4 24 16,4-1 6-16,9 5 1 0,5-4-128 0,0-1-26 15,4 5-5-15,1 4 0 0,-1 3-4 0,1 1 0 16,-5 8 0-16,4 8 0 0,-4 4-8 0,-5 8 0 16,5 4 0-16,4 4-11 0,-13 13 11 0,5-1 0 15,-1 12 0-15,0 5-8 0,0 4 29 0,1-1 7 16,4 5 0-16,-5-1 1 0,5-3-6 0,0-5-2 15,0-3 0-15,-1-1 0 0,6-3-11 0,-1-5-2 16,1 5-8-16,-5-9 12 0,-1 0-22 0,-3-3-5 16,-1-5-1-16,-9-4 0 15,1-4-134-15,-1 0-27 0</inkml:trace>
          <inkml:trace contextRef="#ctx0" brushRef="#br0" timeOffset="3567.675">303 13624 2250 0,'-36'24'100'0,"22"-8"20"0,0 0-96 0,1 9-24 0,-1 15 0 0,-9 5 0 16,1 3 0-16,-1 9 0 0,5-8 0 0,-5 7 8 0,0-3 3 0,0 7 1 15,-4-3 0-15,4 4 0 0,-4 4-3 0,-5-5 0 16,5 5 0-16,-5-4 0 0,0-5-20 0,0 1-4 15,0-8-1-15,5-1 0 16,0-3-38-16,4-5-8 0,5 1-2 0,-1-5-881 16</inkml:trace>
          <inkml:trace contextRef="#ctx0" brushRef="#br0" timeOffset="2655.5307">1960 13680 979 0,'-4'-12'87'0,"-1"4"-70"0,-4 0-17 0,5-4 0 16,4 4 97-16,0 0 16 0,-5 0 3 0,1 0 1 15,4 4-36-15,4-5-7 0,-8 5-2 0,4 4 0 16,0 0-25-16,0 0-6 0,0 0-1 0,-5 9 0 0,-4-1-28 16,0 4-12-16,0 0 8 0,-5 4-8 15,-4 4 0-15,-5 5 0 0,-4-1 0 0,4 0 0 0,0 4 0 0,-4-3-16 16,-10 3 3-16,10-4 0 0,0-3 13 0,-5-1 0 15,0 0 0-15,0-4 10 0,5 0-10 0,0-3-17 16,4-1 4-16,-5 4 1 0,10-8 21 16,0 0 5-16,4 0 1 0,1 0 0 0,-1-4 1 0,0 0 1 15,14-4 0-15,0 0 0 0,0 0 8 0,0 9 2 16,0-9 0-16,5 16 0 0,9-8 7 0,-1 4 2 16,1 0 0-16,9 0 0 0,9 0-13 0,-5-4-3 15,-4 1 0-15,9-1 0 0,4 0-10 0,0-4-2 16,1 0-8-16,-5 0 12 0,-5 0-12 0,9-4 0 15,10 4 8-15,-5-4-8 0,-9-4-18 0,4 4-6 0,10-4-2 0,-1 4 0 32,-4 0-119-32,5-4-24 0,-5 4-5 0,4-4-1 0</inkml:trace>
          <inkml:trace contextRef="#ctx0" brushRef="#br0" timeOffset="2845.332">1737 14437 1209 0,'0'0'108'0,"-4"-8"-87"0,-14 0-21 0,8 0 0 0,10 8 71 0,-9-4 9 15,0 0 3-15,0 4 0 0,-5 0 5 0,14 0 2 16,0 0 0-16,-4 4 0 0,-10 4-38 0,14-8-7 15,14 8-1-15,0 8-1 0,-1-4-33 0,10 5-10 16,4-5 0-16,5 4 0 0,5-4 0 0,-1 0 0 16,0 4 0-16,5-3 0 15,5-5-100-15,-5 0-26 0,-9 0-6 0</inkml:trace>
          <inkml:trace contextRef="#ctx0" brushRef="#br0" timeOffset="655.0399">4209 13324 1450 0,'-27'8'64'0,"18"-4"14"0,-5 5-62 0,-4-1-16 16,5 4 0-16,-6 0 0 0,-3-4 44 16,3 4 7-16,1 0 1 0,0-4 0 0,0 5-17 0,-1-1-3 15,-3 0-1-15,4 0 0 0,-5-4-15 0,5 4-2 16,-5 0-1-16,5 0 0 0,-5 1-1 0,-5-5-1 16,6 4 0-16,-1 0 0 0,0-4 10 0,5 0 3 15,-5 0 0-15,5 0 0 0,4 5-4 0,-4-5 0 16,4 4 0-16,5-8 0 0,0 4-8 0,9-8-3 15,-9 4 0-15,5 4 0 0,-1 0-9 0,5 4 0 16,0-12 0-16,5 8 0 0,-1 5 0 0,10-5 8 16,-5 0-8-16,9 4 8 0,-4 0 4 0,4-4 0 15,5 4 0-15,4 0 0 0,5 5-4 0,9 3-8 16,-5-8 12-16,5 4-4 0,-4 4-8 0,4-3 0 0,0-5 0 16,0 0 0-1,0 0-25-15,-5 0-7 0,5 0-2 0,-5 0 0 16,1-4-118-16,-5-3-23 0,0 3-5 0,0-4 0 0</inkml:trace>
          <inkml:trace contextRef="#ctx0" brushRef="#br0" timeOffset="945.4307">3804 14150 1429 0,'0'0'63'0,"0"0"13"0,0 0-60 0,0 0-16 16,0 0 0-16,0 0 0 0,0 0 64 0,0 0 11 16,0 0 1-16,14 4 1 0,4 0-29 0,0 4-7 15,1-4-1-15,3 0 0 0,6 4-20 0,-6 4-4 16,6-8 0-16,4 5-1 0,-1-1-15 0,1-4 0 15,9 4 0-15,0-4 0 16,0 0-48-16,5 0-7 0,4-4-1 0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4:29.1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D4531AF-02D5-4288-AE45-FE0ED1121FE2}" emma:medium="tactile" emma:mode="ink">
          <msink:context xmlns:msink="http://schemas.microsoft.com/ink/2010/main" type="writingRegion" rotatedBoundingBox="1219,492 24712,-820 25171,7401 1679,8713"/>
        </emma:interpretation>
      </emma:emma>
    </inkml:annotationXML>
    <inkml:traceGroup>
      <inkml:annotationXML>
        <emma:emma xmlns:emma="http://www.w3.org/2003/04/emma" version="1.0">
          <emma:interpretation id="{29C1E938-ECC6-4E75-AB05-E308AD7A380C}" emma:medium="tactile" emma:mode="ink">
            <msink:context xmlns:msink="http://schemas.microsoft.com/ink/2010/main" type="paragraph" rotatedBoundingBox="1243,374 13486,134 13512,1460 1269,17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94E188-A41E-4DA2-BB6C-EB6B4A34FB17}" emma:medium="tactile" emma:mode="ink">
              <msink:context xmlns:msink="http://schemas.microsoft.com/ink/2010/main" type="line" rotatedBoundingBox="1243,374 13486,134 13512,1460 1269,1700"/>
            </emma:interpretation>
          </emma:emma>
        </inkml:annotationXML>
        <inkml:traceGroup>
          <inkml:annotationXML>
            <emma:emma xmlns:emma="http://www.w3.org/2003/04/emma" version="1.0">
              <emma:interpretation id="{9FF93F6E-E53F-4A93-B423-5A1FBF082E61}" emma:medium="tactile" emma:mode="ink">
                <msink:context xmlns:msink="http://schemas.microsoft.com/ink/2010/main" type="inkWord" rotatedBoundingBox="1245,460 4260,401 4285,1641 1269,170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-5269-88 871 0,'0'0'38'0,"0"0"9"0,0-8-38 0,-5 4-9 0,5-12 0 0,-4 4 0 16,-1-1 120-16,1 1 21 0,-5 4 5 0,9-4 1 16,-9 4-31-16,-1-4-5 0,1 4-2 0,0-4 0 15,-4 4-36-15,3-1-7 0,1 1-2 0,0 4 0 16,-9 0-31-16,4 0-6 0,1 4-2 0,4 0 0 16,-5 4-25-16,5 0 8 0,-14 8-8 0,5-12 0 15,0 13 0-15,-1-5 0 0,-3 0 0 0,-1 4 0 16,-4 0-16-16,-1 4 4 0,-4-12 0 0,10 12 1 15,-19-7 11-15,9 11-8 0,-5-4 8 0,-4 4-8 0,5 5 8 0,0-5 0 16,-5 4 0-16,4 0 0 0,1 1 0 0,-1 3 0 16,5 0 0-16,5 5 0 0,0-5 10 0,-1 0 1 15,10 9 0-15,0-5 0 0,4 5 11 0,5-1 2 16,0 0 1-16,5 1 0 0,-1-1-4 0,5 5-1 16,0-5 0-16,5 1 0 0,4-1-7 0,4-8-1 15,-3 5-1-15,3-1 0 0,10-4-2 0,-5 1 0 16,5-1 0-16,9-4 0 0,4 1-9 0,-4 7 0 15,4-12-10-15,1 8 10 16,8-3-122-16,-8-1-18 0,4-4-4 0,4-4-454 16,-8 1-90-16</inkml:trace>
          <inkml:trace contextRef="#ctx0" brushRef="#br0" timeOffset="519.5347">-4955 402 1209 0,'-4'-4'108'0,"4"-12"-87"0,-5 7-21 0,5-3 0 16,-5 0 103-16,5 0 16 0,-4 4 3 0,8-4 1 16,1 4-53-16,-5-4-10 0,0 3-3 0,5 1 0 15,-5 8-42-15,4-8-15 0,1 4 9 0,-5-8-9 16,0 12 0-16,0 0 0 0,4-8 8 0,-4 8-8 16,0 0 0-16,0 0 0 0,0 0 0 0,0 0 0 15,0 0 0-15,-4 12 0 0,-5 0-10 0,4 4 10 16,0-7-11-16,-4 3 11 0,0 0-12 0,9 0 12 15,-9 4-9-15,0-12 9 0,0 8 0 0,0-8-9 0,4 4 9 0,-4 1 0 16,-5-5 0-16,5 4 0 0,-4-8 10 16,4 4-2-16,-5 4-8 0,5 0 12 0,-5 0 10 15,1 4 2-15,-6 8 0 0,6-7 0 0,-1 15 5 0,0-4 2 16,1 9 0-16,4 3 0 0,4 0-6 0,5-11-1 16,-14 7 0-16,14 0 0 0,0-7 7 0,0-1 1 15,0-4 0-15,5 0 0 0,4-3-32 0,-9-5 0 16,5 0 0-16,4-8 0 0,4 0 0 0,-4-8 0 15,10 0-11-15,3-8 11 0,-3 0 0 0,8-5 0 16,5-3 0-16,-9 0 0 0,4-4 0 0,0-1 8 16,-4-7-8-16,4 4 0 0,1-1 0 0,-15-3 0 15,10 4 0-15,-5-5 0 0,0 5 0 0,-4 0 0 16,-5 7 0-16,0-7 0 0,-4 16 0 0,-1-8 0 16,1 8 0-16,-5-1 0 0,0 13 0 0,0 0 15 15,0 0-3-15,0 0 0 0,0 0-4 0,0 0 0 16,0 0-8-16,-5 13 12 0,5-1-12 0,0 8 0 0,0 0 0 15,5 0 0-15,0-7 0 0,-1 7 0 0,5-4 0 0,0 0 0 16,0 8 0-16,1-11 0 0,3 7 0 16,-4 0 0-1,0 0-104-15,5 1-20 0,0-1-4 0,-5 4-768 0</inkml:trace>
          <inkml:trace contextRef="#ctx0" brushRef="#br0" timeOffset="1499.9191">-4918 438 403 0,'0'0'36'0,"0"0"-36"0,0 0 0 0,0 0 0 16,0 0 84-16,0 0 9 0,0 0 3 0,0 0 0 16,0 0-40-16,9 0-8 0,-9 0-2 0,0 0 0 15,0 0 6-15,13-12 2 0,-13 12 0 0,9-8 0 16,0-4-37-16,1 4-7 0,-1 0-2 0,-9 8 0 15,9-8-8-15,0-1 10 0,-5 5-10 0,-4 4 10 16,5-4 1-16,4-4 0 0,0 0 0 0,-4 8 0 16,-5 0 3-16,0 0 1 0,9-12 0 0,-9 12 0 15,0 0-7-15,0 0-8 0,0 0 11 0,0 0-11 16,0 0 13-16,0 0-4 0,0 0-1 0,-9 0 0 0,4-4 21 0,5 4 4 16,-9 0 1-16,0 0 0 0,0 0 10 0,0-4 1 15,9 4 1-15,-5 4 0 0,-4-4-29 0,0 0-5 16,0 4-2-16,0-4 0 0,0 0-10 0,0 12 8 15,0-12-8-15,-5 8 8 0,5 0-8 0,-5 4 0 16,0-3 0-16,5 3-490 16,0 8-90-16</inkml:trace>
          <inkml:trace contextRef="#ctx0" brushRef="#br0" timeOffset="2186.0214">-4049 74 1292 0,'0'0'28'0,"0"0"7"0,0 0 1 0,0 0 0 0,0 0-36 0,0 0 0 16,-4-4 0-16,-1-4 0 0,0 4 69 0,5 4 7 15,-4-8 2-15,-1 8 0 0,1-12-14 0,-1 7-2 16,-4 5-1-16,0-4 0 0,4 4-41 0,-4 4-9 0,-4 1-2 15,-1 7 0-15,5-8-9 0,-9 4-11 0,4 4 3 16,-9 4 0-16,5 0 8 0,-5 5 0 0,1-5 0 0,-6 8 0 31,-4-4-30-31,5 9-1 0,0-5 0 0,-5 4 0 0,5-8 31 0,4 1 13 0,5-1-1 0,8-8 0 16,-12 0-12-16,17 4-10 0,5 1 2 0,9-1 0 16,0 0 8-16,0-8 0 0,5 4 0 0,9-4-8 15,0 4 8-15,4-8 0 0,0 5 0 0,-4-1-8 16,4-4 8-16,1 0 16 0,-6 8-4 0,-3-12-1 15,-1 0 24-15,-4 4 5 0,-1 4 0 0,-4-4 1 16,-9-4 12-16,0 0 3 0,0 12 0 0,0 0 0 16,0 1-4-16,0 3 0 0,-9-12 0 0,5 12 0 15,-1-8-35-15,-9 8-7 0,5 0-2 0,-4-8 0 16,-6 5-8-16,1 3-14 0,0-4 3 0,-5 8 1 16,1-8-134-16,-6 5-28 0,5-1-4 15,-4 0-2-15</inkml:trace>
          <inkml:trace contextRef="#ctx0" brushRef="#br0" timeOffset="2705.3343">-3685 418 1364 0,'0'0'30'0,"0"0"6"0,0 0 2 0,0 0 0 0,0 0-30 0,0 0-8 0,0 0 0 0,0 0 0 16,0 0 52-16,0 0 10 0,9 4 2 0,5 4 0 15,-5 0-7-15,5 0-1 0,0 4 0 0,4-12 0 16,0 0-31-16,5 4-6 0,-5 1-2 0,0-5 0 15,0-5-9-15,1 5-8 0,3-4 9 0,-3 4-9 16,-6-12 9-16,5 4-9 0,1-4 8 0,-1 4-8 16,-5-4 10-16,1 4-10 0,0-8 12 0,4-1-12 15,0 5 13-15,-9-4-4 0,5 0-1 0,0 4 0 16,-5-9-8-16,0 1 0 0,0 4 0 0,-4 0 8 16,-5 0-8-16,0-1 8 0,0-3-8 0,0 4 8 0,-10 0-8 15,1 4 12-15,0 0-12 0,-4 3 12 0,-6 1-4 0,1 4-8 16,0 4 12-16,0 4-4 0,-5 4-8 0,0 1 10 15,-4 3-10-15,4 0 10 0,0 4 3 0,1 0 1 16,-6 4 0-16,5 5 0 0,1 3-6 0,-6-4 0 16,6 5-8-16,3-1 12 0,1 0 3 0,5 5 0 15,3-5 0-15,1 8 0 0,9 1-7 0,0-9 0 16,5 1-8-16,4 3 12 0,0-4-12 0,9 5 9 16,-4-17-9-16,9 8 8 0,-1-4-8 0,1-3 0 15,0 3 0-15,4-8-11 16,1 0-137-16,4-4-28 0</inkml:trace>
        </inkml:traceGroup>
        <inkml:traceGroup>
          <inkml:annotationXML>
            <emma:emma xmlns:emma="http://www.w3.org/2003/04/emma" version="1.0">
              <emma:interpretation id="{4DFC4044-DBBA-481B-ABE8-9369932F4778}" emma:medium="tactile" emma:mode="ink">
                <msink:context xmlns:msink="http://schemas.microsoft.com/ink/2010/main" type="inkWord" rotatedBoundingBox="4880,303 6676,267 6700,1492 4904,152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828.3237">-2606-201 460 0,'0'0'20'0,"0"0"5"0,0 0-25 0,-4 4 0 15,4-4 0-15,-9 4 0 0,4-4 146 0,5 0 24 16,0 0 5-16,0 0 1 0,0 0-126 0,0 0-25 16,0 0-5-16,0 0 0 0,0 0-6 0,0 0-1 15,0 0 0-15,0 0 0 0,5-8 30 0,-5 0 5 16,0 0 2-16,4-1 0 0,5 5-2 0,-4-8-1 16,-5 4 0-16,4 0 0 0,-4 8-11 0,5-4-1 15,-5 4-1-15,0 0 0 0,0 0-2 0,0 0 0 16,0 0 0-16,0 0 0 0,0 0-19 0,0 0-4 15,14-8-1-15,-1 8 0 0,1 0-8 0,0 0 0 16,-1 0 0-16,1 0 0 0,4-8 0 0,5 8 13 16,-9-4-1-16,8 4-1 0,6-4 5 0,-6 0 2 15,6-4 0-15,-1 4 0 0,5 0 6 0,0 0 0 16,0-9 1-16,4 5 0 0,1 8-7 0,4-12-2 16,-1 12 0-16,6 0 0 0,0-4-4 0,4 8 0 15,-5 0-1-15,5 4 0 0,5-8-11 0,-5 0 10 0,0 8-10 16,5-4 10-16,-5 5-10 0,-5-9 0 0,5 8 0 0,-4-8 8 15,-1 0-8-15,1 0 0 0,-5-8 0 0,0 8 0 16,4-13 14-16,-4 9-2 0,-4 0-1 0,-5-8 0 16,9 4 7-16,-9-4 2 0,4 8 0 0,-4 0 0 15,-5 0-20-15,0 4 0 0,-8-4 8 0,-1 8-8 16,0-4-36-16,-4 8-12 0,-5-4-1 16,-9-4-1-16,9 12-18 0,-9-12-3 0,0 0-1 0,-5 12 0 15,-4 0 2-15,0 5 0 0,-4-9 0 0,-1 4 0 16</inkml:trace>
          <inkml:trace contextRef="#ctx0" brushRef="#br0" timeOffset="3762.443">-1864-120 691 0,'0'-12'61'0,"0"3"-49"0,5-11-12 0,-5 0 0 16,0 4 58-16,5-4 9 0,4 7 1 0,-5-7 1 15,-4 4-4-15,9 0-1 0,0 0 0 0,1 4 0 16,-6-1-4-16,5 5-2 0,-4-4 0 0,4 4 0 16,-5 0 3-16,-4 8 1 0,0 0 0 0,0 0 0 15,0 0-2-15,5 8 0 0,4 4 0 0,-4 4 0 16,-5 9-27-16,0 3-5 0,0 4-2 0,4 5 0 0,1 3 14 16,-5 1 4-16,0-1 0 0,0-7 0 15,9 7-26-15,-5-4-5 0,-8 1-1 0,-1-1 0 0,5 5-12 16,0-5 0-16,5 5 0 0,-5-5 0 0,4 1 0 15,-4-1 9-15,5-4-9 0,-5 5 8 0,-5-5-8 16,5 5 0-16,0-5 0 0,5 0 0 16,-5-3-51-16,-5-1-12 0,1 0-2 0,-1 5-815 15</inkml:trace>
          <inkml:trace contextRef="#ctx0" brushRef="#br0" timeOffset="4087.4491">-1422-290 460 0,'9'-33'20'0,"0"25"5"0,0-8-25 0,1 0 0 0,-1 4 0 0,0 0 0 15,0 4 129-15,-5 3 21 0,1-7 4 0,-1 8 1 16,-4 4-31-16,0 0-7 0,0 0-1 0,0 0 0 15,0 0-29-15,0 0-7 0,0 16 0 0,0 5-1 16,0-5-24-16,0 8-5 0,0 5-1 0,0-1 0 16,5 4-5-16,0 5 0 0,-5-1-1 0,4 9 0 15,1-1-6-15,-1 1-1 0,-4-1 0 0,5 5 0 16,-5-1-3-16,4 5-1 0,1-1 0 0,-1 1 0 16,-4 0-18-16,0-5-4 0,0 5-1 0,0-5 0 15,0-3-9-15,0-1 0 0,0-3 0 0,0-9 0 16,-4 1-145-16,-1-1-22 0</inkml:trace>
          <inkml:trace contextRef="#ctx0" brushRef="#br0" timeOffset="3433.8708">-2278-141 882 0,'9'-20'39'16,"-9"4"8"-16,0 4-38 0,0 0-9 0,0-8 0 0,5 11 0 15,-5-11 115-15,0 8 21 0,-5 4 4 0,5-8 0 16,5 12-36-16,-5 4-8 0,0-12-2 0,0 12 0 0,0 0-38 16,0 0-7-16,0 0-1 0,0 0-1 0,0 0-34 15,9 4-13-15,0 4 11 0,0 12-11 0,-4-8 12 16,4 16-3-16,0 1-1 0,0 3 0 0,0 5 5 0,0 3 1 15,-4 1 0-15,-5-1 0 0,4 0-2 0,-4 5-1 16,0 4 0-16,-4-1 0 0,-1 5 1 0,1-1 0 16,-5 1 0-16,-1 0 0 0,-8 3-12 0,9-11 10 15,0-1-10-15,4-3 10 0,-4-1-10 0,0-7 0 16,0-1 0-16,5-8 0 16,-1 0-40-16,1-7-1 0,-1 3 0 0,5-16-552 15,0-4-111-15</inkml:trace>
          <inkml:trace contextRef="#ctx0" brushRef="#br0" timeOffset="5658.9698">-2478 831 831 0,'-18'-4'36'0,"18"4"9"0,0 0-36 16,0 0-9-16,0 0 0 0,0 0 0 0,0 0 36 0,0 0 6 16,0 0 1-16,0 0 0 0,0 0-8 0,0 0-2 15,0 0 0-15,0 0 0 0,4-8-12 0,-4 8-2 16,0 0-1-16,5-4 0 0,4-5 34 0,-9 9 8 16,0 0 0-16,0 0 1 0,0 0 0 0,0 0 0 15,0 0 0-15,0 0 0 0,0 0-33 0,0 0-8 16,0 0 0-16,0 0-1 0,9-4 4 0,-9 4 1 15,14 0 0-15,-1 0 0 0,1-4-6 0,-14 4-1 16,0 0 0-16,14-4 0 0,-1 4-5 0,5-4 0 16,-4 0-1-16,4 0 0 0,-4 4 11 0,0 0 2 15,-14 0 1-15,18-4 0 0,-4 4 0 0,4 0 0 16,0 0 0-16,0 0 0 0,-4 0-9 0,4 4-1 16,-4-4-1-16,4 4 0 0,-4-4 0 0,4 0 0 15,5 0 0-15,-5 0 0 0,0 0-2 0,0 0 0 0,0 0 0 16,1 0 0-16,8 0-4 0,0 0 0 0,-4 0-8 15,9 0 12-15,0 0-12 0,4 0 11 0,-4 0-11 16,0 4 10-16,0-4-2 0,4 4-8 0,1-4 12 16,-1 0-4-16,-4 0 0 0,4 4 0 0,-4-4 0 0,-5 0 0 15,5-4-8-15,-4 4 12 0,4 0-12 0,-10 0 12 16,6 0-1-16,-6 0 0 0,1 0 0 0,0-4 0 16,0 0-3-16,4 4 0 0,-4 0 0 0,4-4 0 15,-4 0-8-15,0-8 10 0,4 8-10 0,-4 0 10 16,-5-8-10-16,5 8-9 0,-1-8 9 0,-3 8-13 15,-1-1 13-15,0 1 0 0,-9 4 0 0,0 0 0 16,5-8 0-16,-10 8 0 0,-4 0 0 0,0 0 0 0,0 0-21 0,0 0-2 16,0 0 0-16,10 12 0 15,-10-12-84-15,4 17-17 0,-4-9-3 0,-4 4-761 16</inkml:trace>
        </inkml:traceGroup>
        <inkml:traceGroup>
          <inkml:annotationXML>
            <emma:emma xmlns:emma="http://www.w3.org/2003/04/emma" version="1.0">
              <emma:interpretation id="{0AEE8303-E2AF-49B7-B436-E097B1DD5497}" emma:medium="tactile" emma:mode="ink">
                <msink:context xmlns:msink="http://schemas.microsoft.com/ink/2010/main" type="inkWord" rotatedBoundingBox="7499,691 7562,689 7575,1314 7511,1315"/>
              </emma:interpretation>
            </emma:emma>
          </inkml:annotationXML>
          <inkml:trace contextRef="#ctx0" brushRef="#br0" timeOffset="7990.8997">1 503 1843 0,'0'0'40'0,"0"0"9"0,0 0 2 0,0 0 1 0,0 0-42 0,0 0-10 15,0 0 0-15,0 0 0 0,5 8 27 0,3 0 3 16,-3 0 1-16,-1 4 0 0,5 1-31 0,-5 3 0 15,5-8 0-15,-5 8-10 16,5 0-140-16,0-4-28 0</inkml:trace>
          <inkml:trace contextRef="#ctx0" brushRef="#br0" timeOffset="7794.0853">6 90 460 0,'-5'-20'41'0,"5"12"-33"0,0 0-8 15,0-4 0-15,-4-1 233 0,4 1 45 0,4 4 9 0,-4-4 1 16,0 12-151-16,0 0-30 0,0 0-7 0,0 0 0 16,0 0-77-16,13 4-15 0,-4 4-8 0,0 4 8 31,-5 0-64-31,1 5-12 0,-1-5-2 0,-4 4-1 16,0 4-29-16,0-8-5 0</inkml:trace>
        </inkml:traceGroup>
        <inkml:traceGroup>
          <inkml:annotationXML>
            <emma:emma xmlns:emma="http://www.w3.org/2003/04/emma" version="1.0">
              <emma:interpretation id="{9D7CFF5F-B0AD-4B12-BB4C-EEFA475A88B0}" emma:medium="tactile" emma:mode="ink">
                <msink:context xmlns:msink="http://schemas.microsoft.com/ink/2010/main" type="inkWord" rotatedBoundingBox="9386,462 11674,417 11694,1438 9406,1483"/>
              </emma:interpretation>
            </emma:emma>
          </inkml:annotationXML>
          <inkml:trace contextRef="#ctx0" brushRef="#br0" timeOffset="9318.8917">3345 515 1335 0,'0'0'29'0,"0"0"7"0,0 0 0 0,0 0 2 0,0 0-30 0,0 0-8 0,0 0 0 0,4-8 0 16,1 0 78-16,4 8 14 16,5-12 4-16,-1 8 0 0,6 0-19 0,3-4-3 15,6-1-1-15,4 5 0 0,4-8-19 0,5 4-4 16,5 0-1-16,4 0 0 0,4 4-25 0,1 4-4 0,0 0-2 0,-1 4 0 31,-4 4-43-31,-4 0-9 0,-5 0-2 0,4 4-899 0</inkml:trace>
          <inkml:trace contextRef="#ctx0" brushRef="#br0" timeOffset="9032.7072">3404 42 1872 0,'0'0'41'0,"0"-4"9"0,0-5 2 0,0 9 0 0,0 0-42 0,9 0-10 0,0-8 0 0,0 8 0 16,1 0 31-16,3 0 4 0,5 0 1 0,1 0 0 15,3 8-20-15,6-8-3 0,-1 0-1 0,0 0 0 16,5 0 4-16,0 4 0 0,4 1 0 0,1-5 0 15,-1 12-4-15,-4-12-1 0,9 4 0 0,-9 0 0 16,4 0-11-16,-8 0 8 0,4 0-8 0,-5 0 8 16,0 0-28-16,-4 0-7 15,4 0-1-15,-4-4 0 16,0 4-56-16,-5 4-12 0,0-8-3 0,1 0-716 0</inkml:trace>
          <inkml:trace contextRef="#ctx0" brushRef="#br0" timeOffset="8756.2532">1902 58 403 0,'-9'-20'17'0,"9"11"5"15,-5 1-22-15,5-4 0 0,-5 0 0 0,5-4 0 0,5 4 237 0,0-8 43 0,8 3 9 0,1 5 2 16,0-8-187-16,-1 0-36 15,5 8-8-15,1 3-2 0,-1 9-25 0,5 0-5 16,-5 0 0-16,0 21-1 0,5-9-13 0,-5 16-2 16,5 9-1-16,-10 3 0 0,1 13 15 0,0-1 3 0,-10 13 1 15,1-4 0-15,-1 8-2 0,-8-9-1 0,-1 5 0 16,1-8 0-16,-5-1-3 0,0-3-1 0,-1-13 0 16,1-3 0-16,0-5 17 0,5-3 4 0,-1-9 1 0,1 0 0 15,-1-8-29-15,0-4-7 0,5-8-1 0,0 0 0 16,0 0 0-16,0 0-8 0,0 0 12 0,5-8-4 15,4-8 3-15,5-4 0 0,-1-5 0 0,6-11 0 16,-1-9-11-16,5-3 8 0,-1-5-8 0,6-3 8 16,4-17-8-16,-1 4 0 0,1 0 0 0,5 0 0 15,-5 1 0-15,-1-1 0 0,1 4 0 0,-4 0 0 16,-1 13-8-16,0 11 8 0,-4 5 0 0,-5 12 0 16,0 7 0-16,-4 9-11 0,-5 8 11 0,0 16-8 0,0 1 8 15,-4 15 0-15,0 8 0 0,-1 1 0 0,-4-5 12 16,5 9 4-16,-5 3 0 0,4 5 1 0,-4-4-9 0,5 3-8 15,-5 1 12-15,9 8-12 0,-5-9 0 0,6 5-11 16,-1-5 0-16,4-3-696 16,-4 0-139-16</inkml:trace>
        </inkml:traceGroup>
        <inkml:traceGroup>
          <inkml:annotationXML>
            <emma:emma xmlns:emma="http://www.w3.org/2003/04/emma" version="1.0">
              <emma:interpretation id="{56BFE11A-03D6-4065-9F8D-456ACDDC3699}" emma:medium="tactile" emma:mode="ink">
                <msink:context xmlns:msink="http://schemas.microsoft.com/ink/2010/main" type="inkWord" rotatedBoundingBox="12903,430 13491,418 13512,1453 12923,1465"/>
              </emma:interpretation>
              <emma:one-of disjunction-type="recognition" id="oneOf2">
                <emma:interpretation id="interp2" emma:lang="" emma:confidence="0">
                  <emma:literal>3</emma:literal>
                </emma:interpretation>
                <emma:interpretation id="interp3" emma:lang="" emma:confidence="0">
                  <emma:literal>}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.</emma:literal>
                </emma:interpretation>
                <emma:interpretation id="interp6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9981.2703">5398-120 1785 0,'0'0'159'0,"5"-12"-127"0,4-5-32 0,5 5 0 32,-1 0-27-32,5 4-11 0,1-12-2 0,3 8-1 0,6-1 87 0,-1 1 18 0,9 4 3 0,5-4 1 15,-4 4-26-15,4 4-5 0,0 4-1 0,0 0 0 16,0 0 4-16,-9 0 0 0,-5 8 0 0,0 4 0 15,-4 8-10-15,-5-11-2 0,-9 11 0 0,5-8 0 16,-9 4-4-16,-5 4 0 0,-5 1-1 0,-9 3 0 16,1 4-13-16,-6-8-2 0,1 9-8 0,-14-5 12 15,1 4 0-15,-1 1 0 0,-5-9 0 0,10 0 0 16,0 0-12-16,-1-3-16 0,10-5 3 0,0 0 1 16,0 0 12-16,4-4 0 0,0 0 0 0,5-4 0 15,9-4-12-15,-4 4 1 0,4-4 0 0,0 0 0 16,0 0 0-16,4 12 0 0,-4-12 0 0,14 4 0 15,-5 5 0-15,5-1 0 0,4 0 0 0,-4 0 0 0,-1 4 11 0,5-4 0 16,1 4 0-16,-1 8 0 0,0-11 21 0,0 3 7 16,5 0 0-16,-9 0 1 0,-1 4 14 0,6-8 2 15,-6 4 1-15,1 1 0 0,-5-5-19 0,0 4-4 16,-4-4-1-16,-5-8 0 0,0 8-22 0,0 0 8 16,0 4-8-16,-5 0 0 0,-4 5 30 0,-9-1 2 15,4 0 0-15,-9 0 0 0,-4 8-32 0,-5 5 0 16,0-9 0-16,-4 4 0 15,-1 5-97-15,-4 3-26 0,0 0-5 0,-13 1-600 16,4-1-120-16</inkml:trace>
        </inkml:traceGroup>
      </inkml:traceGroup>
    </inkml:traceGroup>
    <inkml:traceGroup>
      <inkml:annotationXML>
        <emma:emma xmlns:emma="http://www.w3.org/2003/04/emma" version="1.0">
          <emma:interpretation id="{B613E8B5-10D2-40C1-A1AD-97AE4BEFFF66}" emma:medium="tactile" emma:mode="ink">
            <msink:context xmlns:msink="http://schemas.microsoft.com/ink/2010/main" type="paragraph" rotatedBoundingBox="2917,2310 24818,1086 24948,3402 3046,46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C13FEA0-CC1C-4713-908A-F4A8429B2F68}" emma:medium="tactile" emma:mode="ink">
              <msink:context xmlns:msink="http://schemas.microsoft.com/ink/2010/main" type="line" rotatedBoundingBox="2917,2310 24818,1086 24948,3402 3046,4626"/>
            </emma:interpretation>
          </emma:emma>
        </inkml:annotationXML>
        <inkml:traceGroup>
          <inkml:annotationXML>
            <emma:emma xmlns:emma="http://www.w3.org/2003/04/emma" version="1.0">
              <emma:interpretation id="{4B6756EE-2735-4986-A203-3351AB6DECD6}" emma:medium="tactile" emma:mode="ink">
                <msink:context xmlns:msink="http://schemas.microsoft.com/ink/2010/main" type="inkWord" rotatedBoundingBox="2924,2437 7011,2208 7106,3897 3018,4126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152.8631">-3671 2834 1382 0,'0'0'123'0,"-5"-12"-99"0,1 4-24 0,4 8 0 15,0 0 84-15,-5-12 11 0,5 12 2 0,5-4 1 16,-1 0-23-16,10-1-5 0,0-3-1 0,4 4 0 16,0 0-47-16,9 0-10 0,1 0-1 0,4 0-1 15,9 4-66 1,0-4-14-16,4 0-2 0</inkml:trace>
          <inkml:trace contextRef="#ctx0" brushRef="#br0" timeOffset="14963.0744">-3293 2555 1422 0,'0'0'31'0,"0"0"6"0,0 0 2 0,0 0 1 0,0 0-32 0,0 0-8 0,0 0 0 0,0 0 0 16,0 0 31-16,0 0 4 0,0 0 1 0,0 0 0 15,14 8-18-15,-1-4-3 0,1 0-1 0,4-4 0 16,-4 0-5-16,-1 0-1 0,6-4 0 0,3-4 0 15,-22 8-8-15,19-12 0 0,-1 0 0 0,0-9 8 16,-4 9-8-16,-5 0-14 0,0 0 3 0,0-4 1 16,5-1 10-16,-10 5 0 0,-4-4 0 0,0 0-8 15,9 0-26-15,-9-4-5 0,-4-5-1 0,-1 1 0 16,-8 0 31-16,3-5 9 0,-3 5 0 0,-1 0 0 16,-9-9 19-16,1 9 10 0,8-4 3 0,-4 4 0 15,-10-13-12-15,6 9-1 0,-1 8-1 0,0-5 0 0,9 9 15 0,-4 4 3 16,0 4 1-16,4 8 0 0,5-4 2 0,0 8 0 15,0 4 0-15,9 8 0 0,-5 8-19 0,10 5-3 16,-5 3-1-16,5 5 0 0,4 3 4 0,0 5 0 16,0-1 0-16,5 9 0 0,-1-5 8 0,1 5 1 15,4 8 1-15,-4 3 0 0,-5-11 9 0,0 12 1 16,-4-5 1-16,4 1 0 0,-5 4-10 0,1-9-3 16,-1 1 0-16,5 0 0 0,0 3-28 0,-4 5 0 15,0-20 0-15,-5 7-10 16,0-11-101-16,0-1-20 0,-5-3-4 0,0-5-1 0</inkml:trace>
          <inkml:trace contextRef="#ctx0" brushRef="#br0" timeOffset="14292.2793">-4336 2648 1267 0,'0'-20'112'0,"0"12"-89"0,0-5-23 0,0 1 0 16,0 0 42-16,5 0 4 0,-1 0 1 0,1 4 0 15,4 4-11-15,-9 4-1 0,0 0-1 0,5 0 0 16,-5 0-14-16,0 0-4 0,13 4 0 0,-8 8 0 16,4 0 5-16,0 4 1 0,-4 4 0 0,-5 9 0 15,0-1-6-15,0 4 0 0,-5 5-1 0,0 7 0 16,1 1-7-16,-5-1-8 0,0 5 11 0,-5 0-11 15,5-1 8-15,-5-7-8 0,5-1 0 0,-4 1 0 16,-1-9 0-16,0 0 0 0,1-3 8 0,-1-5-8 16,0 0 0-16,5-4 10 0,-5-3-10 0,5 3 8 15,5-8-8-15,-5 4 0 0,0-4 0 0,-1 0 8 16,10-3-8-16,0-9 12 0,0 0-12 0,0 0 12 16,0 0-1-16,0 0 0 0,0 0 0 0,0 0 0 15,0 0 20-15,0-13 4 0,0-3 1 0,0-4 0 0,0 0-16 0,0-9-4 16,5 1 0-16,0-4 0 0,4-1-2 0,0 1-1 15,0-4 0-15,0-5 0 0,5-8-13 0,4 1 9 16,-9-5-9-16,9 1 8 0,-4 3-8 0,4-3 0 16,0-5 0-16,5 4 0 0,-5-7 0 0,0 7 0 15,5-4-8-15,-5 9 8 0,1 3-15 0,-1 9 2 16,0-9 0-16,0 17 0 0,1 0 13 0,-6 7 0 16,1 9 0-16,-1 4 0 0,1 4 0 0,0 4-12 15,-1 8 3-15,1 4 1 0,0 9 8 0,4 3 11 16,-4 8-3-16,-5 5 0 0,4-1-8 0,-3 5 0 15,-1-1 9-15,0 9-9 0,-5-1 24 0,5 1 1 16,-4-1 0-16,-1 1 0 0,1-1 3 0,-5-7 0 16,5-5 0-16,-5 5 0 0,4-5-28 0,1 5 0 15,-1-9 0-15,1 0 0 0,-1-3-13 0,1-1-5 16,-1 4-1-16,-4-3-637 0,0-1-128 0</inkml:trace>
          <inkml:trace contextRef="#ctx0" brushRef="#br0" timeOffset="14495.9488">-4313 2963 691 0,'0'0'30'0,"0"0"7"0,-9-8-29 0,9 8-8 16,-14-4 0-16,14 0 0 0,0 4 200 0,-13-4 40 15,13 4 7-15,0 0 1 0,0 0-131 0,4-8-26 16,5-4-6-16,9 0-1 0,1 4-49 0,8 0-11 15,9-4-1-15,-4 3-1 0,5 5-22 0,4 0 0 16,0 4 0-16,0 4-876 16</inkml:trace>
          <inkml:trace contextRef="#ctx0" brushRef="#br0" timeOffset="15576.3065">-2647 2437 1148 0,'-13'-12'51'0,"13"12"10"0,0 0-49 0,0 0-12 0,0 0 0 0,0 0 0 16,-5-4 108-16,5 4 20 0,0-12 3 0,5 0 1 15,-1 0-51-15,1 4-9 0,8 0-3 0,1 4 0 16,0-5-21-16,4 5-5 0,0 4-1 0,5 4 0 16,4-4-23-16,1 9-5 0,-1-5-1 0,9 4 0 15,-4 0-5-15,9-4-8 0,0 0 11 0,0-4-11 16,-4 0 12-16,4 0-12 0,-5 0 12 0,-4 0-12 16,-5 0 0-16,0 0 0 0,1-8 0 0,-5 8-9 15,-1-8-55-15,-3 4-10 0,-1-4-2 16,0 8-779-16</inkml:trace>
          <inkml:trace contextRef="#ctx0" brushRef="#br0" timeOffset="15315.4064">-2615 2352 1843 0</inkml:trace>
          <inkml:trace contextRef="#ctx0" brushRef="#br0" timeOffset="15818.9205">-2173 1644 921 0,'0'-8'82'0,"4"-4"-66"16,-4 4-16-16,0 8 0 0,0 0 120 0,0 0 20 15,5-8 4-15,-5 8 0 0,0 0-26 0,0 0-6 16,9 12 0-16,-4 8-1 0,-1 8-57 0,5 13-11 0,-4 3-3 16,-1 9 0-16,-4 8 2 0,0 8 0 15,-9-5 0-15,5 21 0 0,-10-8-7 0,5 12-2 16,-9 4 0-16,4 0 0 0,-4-4-33 0,0 0-19 16,-1-4 3-16,6-4 0 15,-1-4-24-15,1-4-5 0,3-4-1 0,1 0-886 0</inkml:trace>
          <inkml:trace contextRef="#ctx0" brushRef="#br0" timeOffset="16434.2787">-1754 2700 1267 0,'0'0'112'0,"0"0"-89"16,0 0-23-16,0 0 0 0,4 13 104 0,1-1 16 15,-1 4 3-15,5-4 1 0,5 4-82 0,-5 4-16 16,5-7-3-16,0 3-1 0,4 0-22 0,-5-8 0 16,1 4 0-16,4-4-12 0,5 0 12 0,-5-4 0 15,1-8 0-15,-1 4 0 0,4 0 0 0,-3-4 0 16,3-4-12-16,-3 0 4 0,3-4-2 0,1-4 0 16,5 8 0-16,-6-17 0 15,1 9-14-15,0-4-2 0,-5-4-1 0,0-1 0 16,-4 5-2-16,0 0-1 0,-5-12 0 0,0 3 0 0,-5 1 30 0,1 0 16 15,-5-1-1-15,0 1-1 0,-5 0-14 0,-4 3 9 16,5-3-9-16,-10 8 8 0,-4 0 25 0,0-1 5 16,-5 1 1-16,5 4 0 0,-1 12 8 0,-3-4 1 15,3 8 1-15,1 0 0 0,0 4-12 0,0 8-2 16,0 4-1-16,-1 0 0 0,1 9-18 0,4-1-4 16,1 8-1-16,-1 5 0 0,10-1-11 0,-5 9 0 15,-1-1 0-15,6-3 8 0,4-1 0 0,0 5 0 16,0-5 0-16,4 5 0 0,6-9 3 0,-1 5 0 0,-5-5 0 0,10 0 0 15,-1 1-11-15,1-5 0 0,0-12 9 0,-1 5-9 16,6-9 0-16,-1 0 9 0,0 0-9 0,5-16 0 16,-5 0 12-16,5 0-4 0,0-12 0 0,-1 4-8 15,6-8 14-15,-1 0-4 0,0-9-1 0,5 1 0 16,0-8-9-16,-5-1 0 0,1-3 9 0,4-5-9 16,4 5 10-16,-4-17-2 0,4 9-8 0,5-1 12 15,-4 1-12-15,-5 7 0 0,-5 1 0 0,5 8 0 16,-10 3 33-16,1 5 11 0,5 4 1 0,-10 4 1 0,5 8-5 15,-5 0-1-15,-5 4 0 0,6 8 0 0,-1 4-19 16,-5 4-4-16,6 4-1 0,-10 5 0 0,0-1 4 0,5 4 1 16,-1 1 0-16,-8 7 0 0,4-12-9 0,0 1-3 15,5 3 0-15,-5-4 0 0,0 0-9 0,5 1 0 16,-1-5 0-16,-4 0 8 16,0-4-36-16,1 5-7 0,-6-1-1 0,5 0-749 15,0 0-150-15</inkml:trace>
        </inkml:traceGroup>
        <inkml:traceGroup>
          <inkml:annotationXML>
            <emma:emma xmlns:emma="http://www.w3.org/2003/04/emma" version="1.0">
              <emma:interpretation id="{02202771-DA43-4530-A742-12E1B573C6DB}" emma:medium="tactile" emma:mode="ink">
                <msink:context xmlns:msink="http://schemas.microsoft.com/ink/2010/main" type="inkWord" rotatedBoundingBox="8386,2004 14701,1651 14831,3968 8516,432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484.2663">2894 2280 345 0,'0'0'15'0,"0"0"4"0,0 0-19 0,0 0 0 16,0 0 0-16,14 0 0 0,-1 0 323 0,6 4 61 15,3 4 12-15,1 0 2 0,9-4-281 0,-5 0-56 16,1 0-11-16,4 4-2 15,-1 0-126-15,1 0-25 0,28 0-5 0,-19 0 0 0</inkml:trace>
          <inkml:trace contextRef="#ctx0" brushRef="#br0" timeOffset="19308.1609">3331 2053 1216 0,'0'0'27'0,"0"0"5"0,0 0 2 0,0 0 0 16,0 0-34-16,0 0 0 0,0 0 0 0,0 0 0 0,9 12 52 0,0-12 4 16,1 0 1-16,-1 0 0 0,4 0-13 0,1 0-4 15,0-12 0-15,-1 0 0 0,1 0-20 0,0 0-5 16,-5-5-1-16,4-3 0 0,-4 4 7 0,-4-4 2 15,0-1 0-15,-1 1 0 0,1 0 6 0,-5-4 2 16,0 3 0-16,0-7 0 0,-5 4-7 0,1-4-2 16,4-1 0-16,-10 1 0 0,6 4-10 0,-5-5-3 15,4 1 0-15,-4 4 0 0,0-1-9 0,5 5 0 16,-1 4 0-16,5 4 0 0,-5 0 0 0,1-1 0 16,-1 5 0-16,1 4 0 0,4 4 0 0,0 0 0 15,-9 0 0-15,0 0 0 0,-1 4-9 0,1 0 9 16,-4 9 0-16,4-1 0 0,-5 8 0 0,0 12 16 15,1 13-2-15,-6-1 0 0,6 5 16 0,-1 12 3 16,0 3 1-16,5 9 0 0,-4-4 18 0,4 0 4 16,-1-4 1-16,1 7 0 0,0-7-27 0,0 0-6 15,0-4 0-15,0 3-1 0,4-3 9 0,-4-4 1 0,0-5 1 0,0-3 0 16,0-5-47-16,0-3-10 0,0-1-1 0,0-3-698 16,-5-9-139-16</inkml:trace>
          <inkml:trace contextRef="#ctx0" brushRef="#br0" timeOffset="19725.2855">3909 1810 1875 0,'0'0'41'0,"0"0"9"0,0 0 2 0,10 4 0 0,8 0-41 0,0 0-11 0,5-4 0 0,0 4 0 16,4 0 52-16,9-4 9 0,-4 4 2 0,9 0 0 15,0-4-35-15,0 4-6 0,5-4-2 0,-1 0 0 31,-4-4-42-31,0 0-9 0,-5 0-1 0,-8 0-592 0,-1 0-119 0</inkml:trace>
          <inkml:trace contextRef="#ctx0" brushRef="#br0" timeOffset="19987.0645">4265 1155 1670 0,'0'-9'148'0,"-5"1"-118"16,0 0-30-16,5 0 0 0,0 8 60 0,0 0 7 16,0 0 1-16,0 0 0 0,0 8-9 0,5 8-2 15,4 5 0-15,-4 7 0 0,-5 4-18 0,4 5-4 16,-4 7-1-16,0 9 0 0,0 0 5 0,-4 3 1 16,-5 13 0-16,-1 8 0 0,1 8-9 0,-4 0-2 15,-1 0 0-15,5 4 0 0,-5 0-17 0,1-4-3 16,-1 4-1-16,5-8 0 15,0 4-31-15,4-12-6 0,-4 0-2 0,5-13 0 16,-6 1-153-16,1-8-30 0</inkml:trace>
          <inkml:trace contextRef="#ctx0" brushRef="#br0" timeOffset="20198.8135">4743 2239 1857 0,'0'0'82'0,"-9"0"18"0,-1 0-80 0,10 0-20 0,0 0 0 0,0 0 0 15,-4 8 89-15,-1 0 15 0,5 0 2 0,0 9 1 16,0-1-65-16,0 0-13 0,9 4-2 0,-4 4-1 0,4 5-26 0,-4-13 0 16,8 4 8-16,-4 0-8 15,0 1-84-15,5-5-20 0,0 0-3 16</inkml:trace>
          <inkml:trace contextRef="#ctx0" brushRef="#br0" timeOffset="20335.0964">4870 1596 2073 0,'-18'-29'184'0,"18"21"-147"0,-5-4-29 0,5 4-8 0,-4 0 23 0,4 8 3 16,0 0 1-16,9 12-658 0,5 0-131 0</inkml:trace>
          <inkml:trace contextRef="#ctx0" brushRef="#br0" timeOffset="17809.8922">1474 2134 172 0,'0'0'16'0,"0"0"-16"0,-5-8 0 0,-4 4 0 0,4-4 265 0,1 4 51 16,-5 0 9-16,0 4 3 0,0 0-201 0,-5 0-40 15,-4 0-8-15,4 0-2 0,-4 4-37 0,-5 8-7 16,-9-4-1-16,5 8-1 0,-5 0-13 0,-4 4-2 15,4 1-1-15,0-1 0 0,5 0-7 0,4 0-8 16,5 5 11-16,4-5-11 0,0 0 0 0,5-4 0 16,5 5 0-16,-1-1 0 0,5-4 0 0,0 4 0 15,9 0 0-15,0 1 0 0,5-1 0 0,-5-8 0 16,9 0-10-16,5 0 10 0,-5 5 0 0,5-13 0 16,0 4 0-16,4 0 0 0,-4-4-19 0,0 8 4 15,-5-4 1-15,0 0 0 0,0 4 31 0,-4 0 7 16,-5 1 0-16,-4-1 1 0,-1 0 22 0,-4 4 4 0,-4 4 1 15,-1-8 0-15,-9 5-4 0,1-1-1 16,-1 0 0-16,-4 4 0 0,-5 4-25 0,-4 1-5 0,-1-5-1 16,1-4 0-16,4 8-16 0,-4 1 0 0,4-5 0 15,0-4 0 1,5 4-64-16,-4-3-20 0,3-9-4 0,6 0-1 16,4-4-115-16,-5 0-24 0</inkml:trace>
          <inkml:trace contextRef="#ctx0" brushRef="#br0" timeOffset="18294.705">2134 1438 1638 0,'0'0'36'0,"4"-12"7"0,-4 4 1 0,0-1 3 0,0 9-38 0,0 0-9 15,0 0 0-15,0 0 0 0,0 0 52 0,0 13 8 16,0-1 1-16,0 12 1 0,-4 4-14 0,-5 9-2 16,4 3-1-16,-8 13 0 0,3-1-17 0,-3 13-4 15,-5 8-1-15,-1 0 0 0,1 8-11 0,0 0-3 16,-9 8 0-16,-1-4 0 0,6 0 19 0,-6 0 3 15,1-12 1-15,0 4 0 0,-1-13-32 0,5 1 0 16,1-8 0-16,-1-5 0 0,0-7 10 0,5-5-1 0,-5-7 0 16,10-5 0-16,-1-8-9 0,5-4 0 0,4-8 0 15,1 1 0-15,-1-5 0 0,5-4 8 0,0 0-8 0,9-13 0 16,-4-7 0-16,4-4 0 0,0-8 0 0,5-1 0 16,4-3 0-16,9-1 0 0,-4 1 0 0,4-5 0 15,5 1 0-15,0 0 8 0,0 3-8 0,0 1 0 16,-5 7 0-16,0 5 0 0,1 8 0 0,-6 0 0 15,-3 12 0-15,-6 0 0 0,6 4 0 0,-6 8 0 16,1 4 0-16,0 4 12 0,-1 4-4 0,5 5 0 16,-4 3-8-16,0 0 0 0,-1 5 0 0,-4-5 8 15,5 0-8-15,0-3-11 0,-1-5 3 0,1 4 0 16,-5-4-133-16,5-4-27 0,-5 9-4 0</inkml:trace>
          <inkml:trace contextRef="#ctx0" brushRef="#br0" timeOffset="18494.2914">2630 2437 2113 0,'0'0'46'0,"-9"4"10"0,0 9 1 0,0-1 3 0,4 4-48 0,-4 4-12 15,9 4 0-15,0 5 0 0,0-1 51 0,0 4 7 16,5-3 2-16,-1-1 0 0,1 0-40 0,-1 1-8 0,1-9-2 0,4 4 0 15,0-3-22-15,-4-1-5 0,4-12-1 0,0 4-672 16,5-4-134 0</inkml:trace>
          <inkml:trace contextRef="#ctx0" brushRef="#br0" timeOffset="18627.5078">2598 1992 2127 0,'0'-12'47'16,"-9"-8"9"-16,5 4 3 0,4-1 1 0,4 5-48 0,5-4-12 0,0 8 0 0,5 4-944 16</inkml:trace>
          <inkml:trace contextRef="#ctx0" brushRef="#br0" timeOffset="20925.2722">5398 2195 403 0,'0'0'36'0,"0"0"-36"16,0 0 0-16,0 0 0 0,0 0 182 0,14-4 30 16,-5-5 5-16,-9 9 2 0,0 0-41 0,14 4-8 15,-1 1-2-15,6 7 0 0,-6 0-76 0,5 0-16 16,-4 4-4-16,0 0 0 0,4 1-39 0,-9-1-8 15,5 4-1-15,-1 0-1 0,-4-8-23 0,1 0 0 16,-6 1 0-16,1 3 0 0,-1-8 0 0,-4 0 0 16,0-8 0-16,0 8 8 0,0-8-8 0,0 12 0 15,0-12 0-15,0 0 0 0,0 0 23 0,0 0 6 16,0 0 2-16,0 0 0 0,0 0-23 0,0 0-8 16,0 0 0-16,0 0 0 0,0 0 0 0,0 0 0 0,9-12 0 0,0 0 0 15,1-8 0-15,-1-5 0 0,0 1 0 0,4-4 0 16,-3-1 14-16,3 5-3 0,1 0-1 0,-1 0 0 15,1-5 19-15,0 9 4 0,4 4 1 0,-4 4 0 16,-1 0-5-16,1 8-1 0,0 4 0 0,-5 0 0 16,9 0-16-16,-9 4-3 0,5 8-1 0,-1 0 0 15,1 4-8-15,0 4 0 0,4 5 9 0,0-1-9 16,-9 0-11-16,5 4-6 0,0-3-2 0,-1-1-727 16,-4 0-146-16</inkml:trace>
          <inkml:trace contextRef="#ctx0" brushRef="#br0" timeOffset="21602.3459">7087 2130 1630 0,'0'0'72'0,"0"0"16"0,-4-4-71 0,-1-4-17 0,1-4 0 0,-1 3 0 16,5 1 116-16,-4 4 19 0,4-8 4 0,-5 4 1 16,0 0-80-16,5 0-16 0,-4 0-4 0,-1 0 0 15,1-4-24-15,-1 8-6 0,-4-5-1 0,5 1 0 16,-1 4-9-16,-4 0 8 0,0 4-8 0,0 4 8 15,-5 0-8-15,5 0 0 0,-9 4 0 0,0 9 0 16,-10 3 9-16,1 4-9 0,0-4 10 0,-5 13-10 16,-5 3 12-16,1 5-4 0,4-1-8 0,0 5 12 15,0-1-12-15,14-3 0 0,0-1 8 0,4 1-8 16,1-9 0-16,8-4 0 0,5-7 0 0,-5-5 0 16,5 0 0-16,5-8 0 0,-5-8 0 0,9 0 0 15,5-4 29-15,8-8 0 0,-3-8 0 0,8-5 0 16,0 1-12-16,1-4-2 0,4-5-1 0,-1-3 0 0,1-5 3 15,0 1 1-15,5-1 0 0,-6 5 0 0,-3-8-10 0,4 3-8 16,-1 5 9-16,1 7-9 0,-4-11 8 0,-1 16-8 0,5 3 0 0,-9 5 0 16,-5 4 0-1,0 8 0-15,-4 0 0 0,-1 12 0 0,1 8 8 0,-5 4-8 16,0 5 11-16,-4 11-11 0,-5 5 13 0,0 11-4 16,-5 1-1-16,-8 8 0 0,3 3 8 0,-8 9 2 15,0 0 0-15,0 0 0 0,0-4-3 0,-1-5-1 16,1 1 0-16,0 0 0 0,0-4-2 0,-5-5 0 15,-4 1 0-15,-1-5 0 0,1 1-12 0,-5-4 11 16,-4-13-11-16,-1-4 10 0,1-3-10 0,0-9 0 16,-5 0-10-16,4-8 10 0,-8-4 20 0,13-3 9 15,0-10 3-15,5-3 0 0,4 0-20 0,5-4-4 16,-1-4-8-16,6 0 12 0,8-4 1 0,5-5 0 0,9-3 0 16,5-8 0-16,9-9-13 0,13 0 0 0,5-3 0 0,9-1 0 15,5-3 0-15,4 3-16 0,-4 5 3 0,-5-1 1 31,0 5-85-31,0 3-17 0,0-3-3 0,-9 7-695 0,0 9-138 0</inkml:trace>
        </inkml:traceGroup>
        <inkml:traceGroup>
          <inkml:annotationXML>
            <emma:emma xmlns:emma="http://www.w3.org/2003/04/emma" version="1.0">
              <emma:interpretation id="{54618C22-3951-418B-9B8A-6954576D939E}" emma:medium="tactile" emma:mode="ink">
                <msink:context xmlns:msink="http://schemas.microsoft.com/ink/2010/main" type="inkWord" rotatedBoundingBox="17658,2277 19203,2190 19248,2992 17703,3078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116.5835">10224 1620 1594 0,'0'0'35'0,"5"-4"7"0,-5-12 2 0,0 12 1 0,-5-13-36 0,5 17-9 16,0 0 0-16,0 0 0 0,0 0 66 0,0 0 11 16,-4 17 3-16,-1 7 0 0,1 12-26 0,-1 1-5 15,0 15-1-15,1 1 0 0,-1 4-25 0,1 3-6 16,-1-11-1-16,1 8 0 0,4-5-16 0,4-7 10 15,-4-1-10-15,9-7 8 0,-4-13 0 0,4 0 0 16,0-12 0-16,0 5 0 0,-4-9-8 0,4 0 0 16,5-8 0-16,-1-8 8 0,1 0 5 0,0-5 1 15,4-3 0-15,0 4 0 0,-4-16-5 0,-1 3-1 16,1-3 0-16,0 0 0 0,-1-1-8 0,1-3 12 16,-5 0-12-16,5-1 12 0,-5 5-12 0,0 4 0 15,0-1 0-15,5 5 8 0,-5 0-8 0,0 8 0 16,-5 8 0-16,-4 4 0 0,10 4-9 0,-6 8 9 15,5 8-12-15,-4 4 12 0,4 5-8 0,-5-9 8 16,1 8 0-16,4-3 0 0,0-1 0 0,0-8 0 16,0 0 0-16,5 5 0 0,-5-13 0 0,5 0 0 15,-5 0 0-15,5-4 0 0,-5-4 12 0,4-4 0 0,-4-4 0 0,5 0 0 16,4 0 18-16,0-5 3 0,1-7 1 0,3 0 0 16,6 0-4-16,-10-13-1 0,5 1 0 0,0 0 0 15,-1-1-20-15,-4 1-9 0,5-1 8 0,0 1-8 16,0 0 12-16,0 3-4 0,-5-7 0 0,9 8 0 15,-9 3-22-15,1 5-5 0,-1 0-1 0,-5 4-726 16,1 4-146-16</inkml:trace>
          <inkml:trace contextRef="#ctx0" brushRef="#br0" timeOffset="25468.0671">11249 2182 1602 0,'0'0'71'0,"0"0"14"0,13 4-68 0,-13-4-17 15,0 0 0-15,9-4 0 0,5 0 89 0,4-4 15 16,0-4 2-16,5 0 1 0,-5-4-37 0,1 4-7 16,13-9-2-16,-10-3 0 0,1 4-21 0,0-8-5 15,9-1-1-15,0 5 0 0,4-4-18 0,-4 3-3 16,-9-7-1-16,-5 4 0 0,0-1 16 0,-4 5 4 15,-1-12 0-15,-4 11 0 0,-9-3-32 0,-4 12 0 16,4-4 0-16,-9 7 0 0,-5 5 12 0,0 4-3 0,-4 4-1 0,0 0 0 16,0 12 4-16,-9 5 1 0,-10-1 0 0,-4 8 0 15,5 9-1-15,4-1-1 0,0 0 0 0,5 5 0 16,-1 3 5-16,6-3 0 0,12-1 1 0,6-4 0 16,-5 1-17-16,9-5 0 0,9 4 8 0,5 1-8 15,-1-5-9-15,10 0-6 0,-5 1-1 0,19-5 0 31,13 0-117-31,-5 1-24 0,1-5-5 0</inkml:trace>
        </inkml:traceGroup>
        <inkml:traceGroup>
          <inkml:annotationXML>
            <emma:emma xmlns:emma="http://www.w3.org/2003/04/emma" version="1.0">
              <emma:interpretation id="{7BD23BE3-62BC-4776-9B1E-934FFE1429DE}" emma:medium="tactile" emma:mode="ink">
                <msink:context xmlns:msink="http://schemas.microsoft.com/ink/2010/main" type="inkWord" rotatedBoundingBox="21417,1375 24824,1184 24911,2740 21504,2930"/>
              </emma:interpretation>
              <emma:one-of disjunction-type="recognition" id="oneOf6">
                <emma:interpretation id="interp10" emma:lang="" emma:confidence="1">
                  <emma:literal>ave</emma:literal>
                </emma:interpretation>
                <emma:interpretation id="interp11" emma:lang="" emma:confidence="0">
                  <emma:literal>a we</emma:literal>
                </emma:interpretation>
                <emma:interpretation id="interp12" emma:lang="" emma:confidence="0">
                  <emma:literal>a v e</emma:literal>
                </emma:interpretation>
                <emma:interpretation id="interp13" emma:lang="" emma:confidence="0">
                  <emma:literal>a ve</emma:literal>
                </emma:interpretation>
                <emma:interpretation id="interp14" emma:lang="" emma:confidence="0">
                  <emma:literal>a V e</emma:literal>
                </emma:interpretation>
              </emma:one-of>
            </emma:emma>
          </inkml:annotationXML>
          <inkml:trace contextRef="#ctx0" brushRef="#br0" timeOffset="26961.4507">15487 1490 1962 0,'0'-16'43'0,"0"8"9"0,5-12 1 0,-5 4 3 0,-5 4-45 0,5-1-11 15,-4 1 0-15,-5 4 0 0,0 0 96 0,-1 8 16 16,-3-8 4-16,-1 8 1 0,-4 8-64 0,0-4-13 16,-1 8-2-16,-3 4-1 0,-1 1-26 0,-4 3-11 15,-5 4 8-15,0 4-8 0,-5 5 0 0,6 3 0 16,-10 1 0-16,9 3 0 0,4-3 0 0,6 3 0 16,-1-3 0-16,9-1 0 0,1-4 0 0,3-3 0 15,10-1 0-15,-4-8 0 0,4-4-14 0,0 1-5 16,0-17-1-16,0 0 0 15,14 0-4-15,-1-9-2 0,1 5 0 0,0-4 0 0,8-12 26 0,-3 0 0 16,-1 0 12-16,0-5-4 0,0 1-8 0,0-12 0 16,1 3-8-16,3-3 8 0,-3-5 0 0,-1 5 0 15,0 0 0-15,0 7 0 0,0 1 0 0,-4 12 0 16,0-1 0-16,-1 13 0 0,-3 0 20 0,3 12 10 16,-4 5 2-16,-4 3 0 0,-1 8-32 0,1 8 0 0,-5 9 0 0,0-1 0 15,0 5-16-15,-5 4 0 0,1 3 0 0,-5 9-708 16,0-9-142-16</inkml:trace>
          <inkml:trace contextRef="#ctx0" brushRef="#br0" timeOffset="27254.7038">15633 1571 576 0,'27'-64'25'0,"-13"35"6"15,0-3-31-15,-1 0 0 0,5-1 0 0,5 9 0 0,-5 4 304 0,5-1 56 16,-5 5 10-16,5 12 2 15,-5 4-206-15,5 0-42 0,-9 8-8 0,4 12-1 16,0 1-51-16,-4 3-9 0,-5 12-3 0,0 5 0 0,0-9-22 0,-4 9-5 16,-1 3-1-16,1 9 0 0,-5-5 7 0,0 1 1 15,4-4 0-15,-4-5 0 0,0-4-32 0,5-7 0 16,-5-5 0-16,5-8 0 0,4 0 12 0,-5 1-3 16,1-13-1-16,4 0 0 0,0-8 13 0,5 0 3 15,4-17 0-15,0 5 0 0,0-8 18 0,5 0 4 16,-5-9 1-16,5 1 0 0,0-5-31 0,0-3-5 15,-1-1-2-15,6-3 0 0,-1 3-9 0,5 1 0 16,0 4 0-16,0-5-11 16,-1 1-125-16,6 7-24 0,-5 1-6 0,0 8-1010 0</inkml:trace>
          <inkml:trace contextRef="#ctx0" brushRef="#br0" timeOffset="27601.4283">16571 1660 1335 0,'0'0'59'0,"18"8"13"0,0 1-58 0,1 3-14 0,-1-4 0 0,9 4 0 16,-4 0 121-16,4-4 22 0,0 0 4 0,5 0 1 15,-4-16-33-15,3 4-7 0,6-4 0 0,-5-4-1 16,4 4-34-16,1-8-6 0,-1 0-2 0,0-1 0 16,-4-3-28-16,5-8-5 0,-5 3-2 0,4-3 0 15,-9 4 3-15,1 0 1 0,-6 3 0 0,1-11 0 16,0 8-42-16,-5-5-9 0,-4 5-2 0,-5-8 0 15,-4 3 43-15,-5 9 8 0,0-4 1 0,0 4 1 0,-5 3-24 16,-9 9-10-16,5 8 8 0,-9 0-8 0,0 0 0 0,-14 8 0 16,-5 9 0-16,-3 7-11 0,-1 4 11 0,-5 5 11 15,-4 7-3-15,4 1 0 0,5 7 2 0,5-7 0 16,4 7 0-16,5 1 0 0,4 3-10 0,9-7 0 16,1 7 0-16,8-11 0 0,5-1 0 0,5-7 0 15,4-5 0-15,4 0 0 0,6 5-14 0,-1-17-5 16,5 8-1-16,4-3 0 15,5-5-131-15,4-4-26 0,1 0-6 0,-1-4-860 0</inkml:trace>
          <inkml:trace contextRef="#ctx0" brushRef="#br0" timeOffset="26610.9506">13939 1094 403 0,'-4'-24'17'0,"4"15"5"0,-5-3-22 0,5 0 0 0,0-8 0 0,0 0 0 16,5-1 135-16,-5-3 22 0,4 4 5 0,1-4 1 16,-1 3-47-16,1 1-10 0,4-12-2 0,0 3 0 15,0 9-22-15,5-4-5 0,-5 0-1 0,0 3 0 16,5 5 0-16,-5 4 0 0,0 0 0 0,5 8 0 0,-5 4-22 15,0 8-5-15,0 8-1 0,5 4 0 0,-5 5-2 0,0 15-1 16,-5 1 0-16,1 23 0 0,-5-3-24 0,-5 12-5 16,1 4 0-16,-5 12-1 0,4-20 3 0,-4 12 1 15,0-4 0-15,-5-1 0 0,5-3-19 0,5 0 0 16,-1-12 0-16,-4 0 0 0,5-9 32 0,-1-11 0 16,0-5 0-16,1-8 0 0,-1-3-32 0,5-5 0 15,-9-4 0-15,9-4 0 0,-4-4 13 0,-1 0-4 16,5-8-1-16,0 0 0 0,0 0-8 0,-4-12 0 15,4 0 0-15,0-8 0 0,0-4 8 0,4 3-8 16,5-15 0-16,-4 4 8 0,4-9-8 0,0 1 0 16,5-5-10-16,-1 5 10 0,10-1-11 0,-5 5 11 15,10 3-12-15,-6 5 12 0,6 0 0 0,-6 7 0 16,1 5 0-16,4 8 9 0,-4 4-9 0,5 8 0 16,-10 12 0-16,9-4 0 0,-4 5 16 0,0 7-3 0,-1 8 0 15,1 13 0-15,0-5-13 0,0-3 0 0,-5 7 0 16,5 5 0-1,-1-9-23-15,-3 5-7 0,3-9-2 0,1 1 0 16,0-5-160-16,0-12-32 0,-1-4-6 0,6-3-624 0</inkml:trace>
        </inkml:traceGroup>
      </inkml:traceGroup>
    </inkml:traceGroup>
    <inkml:traceGroup>
      <inkml:annotationXML>
        <emma:emma xmlns:emma="http://www.w3.org/2003/04/emma" version="1.0">
          <emma:interpretation id="{453D8731-EDC6-4874-AD93-CD2A1C2CF1FC}" emma:medium="tactile" emma:mode="ink">
            <msink:context xmlns:msink="http://schemas.microsoft.com/ink/2010/main" type="paragraph" rotatedBoundingBox="3336,5833 16356,4592 16636,7528 3615,87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8DC4A02-D371-4B86-85B7-F17433CA5917}" emma:medium="tactile" emma:mode="ink">
              <msink:context xmlns:msink="http://schemas.microsoft.com/ink/2010/main" type="line" rotatedBoundingBox="3336,5833 16356,4592 16636,7528 3615,8769"/>
            </emma:interpretation>
          </emma:emma>
        </inkml:annotationXML>
        <inkml:traceGroup>
          <inkml:annotationXML>
            <emma:emma xmlns:emma="http://www.w3.org/2003/04/emma" version="1.0">
              <emma:interpretation id="{8BD27A19-8776-40B8-9B2E-490344261EAF}" emma:medium="tactile" emma:mode="ink">
                <msink:context xmlns:msink="http://schemas.microsoft.com/ink/2010/main" type="inkWord" rotatedBoundingBox="3336,5833 5228,5653 5498,8490 3606,8671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0764.9327">-4031 6136 748 0,'0'0'67'0,"-4"-4"-54"0,-5 0-13 0,0 0 0 15,-1-4 124-15,1 0 21 0,5-4 5 0,-1 0 1 16,5 0-31-16,-4-9-7 0,8 1-1 0,1-4 0 16,4-9-55-16,0 1-11 0,5-4-2 0,-1-1-1 15,6 1-23-15,3-5-4 0,-3 9 0 0,3 0-1 16,1-1-15-16,-5 5 8 0,0 4-8 0,5 3 0 0,0 5 0 0,0 4 0 16,0 0 0-16,-1 4 0 0,-8 0 0 0,9 8 0 15,-5 4 8-15,0 4-8 0,0 4 0 0,5 4-10 16,-5 8 2-16,1 9 0 0,-1 7 8 0,0 5 0 15,0 11 0-15,-4 5-8 0,-1-4 8 0,1 8 0 16,0-5 0-16,-5-3 0 0,5-4 0 0,-5-1 0 16,4-7 8-16,-4-5-8 0,-4 1 35 0,4-1 2 15,0-8 1-15,5-3 0 0,-5-5-2 0,0-4 0 16,9-4 0-16,0 1 0 0,5-17-3 0,0 0-1 16,4-12 0-16,5-5 0 0,9-7-6 0,5-8-2 15,-1-5 0-15,10-3 0 0,4-9-24 0,0 1 8 16,0-13-8-16,5-4 0 0,-9-4 0 0,9-3 0 15,-1-5 0-15,-8 8 0 0,-5 4 15 0,-4 4-3 16,-6-3 0-16,1 7 0 16,-4 4-45-16,-5 5-10 0,-5-1-1 0,-9 1-1 15,1-1-144-15,-10 9-29 0,0-1-6 0</inkml:trace>
          <inkml:trace contextRef="#ctx0" brushRef="#br0" timeOffset="31115.9731">-2792 5129 900 0,'-14'-17'40'0,"9"5"8"0,1 0-39 0,-5 0-9 15,0 0 0-15,0 0 0 0,0 0 134 0,4 3 25 16,0 1 5-16,1 0 0 0,4 8-25 0,0 0-6 16,0 0-1-16,-5 8 0 0,1 13-65 0,-1 7-14 15,5 16-2-15,-4 13-1 0,4 12 0 0,-5 12 0 16,-4 12 0-16,-5 8 0 0,1 12 3 0,-10 5 1 16,-4 11 0-16,-1 13 0 0,-4-4-23 0,5-1-5 15,-5 1-1-15,5 3 0 0,0-19-17 0,4-9-8 16,5-8 8-16,4 1-8 0,0-13-8 0,5-8-8 15,0-8 0-15,5-1-1 16,-1-7-107-16,-4-8-20 0,9-13-5 0</inkml:trace>
          <inkml:trace contextRef="#ctx0" brushRef="#br0" timeOffset="31891.1098">-2387 6861 403 0,'0'0'17'0,"-9"-8"5"0,0-5-22 15,-5 5 0-15,0-4 0 0,10 0 0 0,-10 0 304 0,10 4 56 0,-6-4 11 0,6 4 2 16,4-5-214-16,4 5-43 0,1-4-9 0,4 0-2 16,5 4-53-16,-1 0-12 0,6 0-1 0,-1 0-1 15,9 4-14-15,1 0-4 0,-1 4 0 0,0 4 0 16,0 4-12-16,-4 4-8 0,5 0 10 0,-6 0-10 16,-3 8 0-16,-1 1 8 0,-5 7-8 0,1 0 0 15,-5 1 0-15,0 3 0 0,-9 0 8 0,-4 1-8 16,-1-1 0-16,1 1 0 0,-10-1-9 0,5 0 9 0,-5 1-8 15,1-5 8-15,-6-8 0 0,1-4-9 0,0-7 9 16,4-1 0-16,1-8 0 0,-1 0 0 0,0 4 0 0,5-4 0 16,5 4 0-16,-5-8 0 0,9-4 0 0,0-5 0 15,0 13 0-15,0 0-8 0,9-8 8 0,-9 8 0 16,13-8 0-16,-4 8 0 0,10 8 0 0,-6 0 16 16,-4 13-4-16,5-1-1 0,0 0 10 0,-10 4 3 15,5 5 0-15,-4 3 0 0,-1 0-5 0,-4 1-1 16,0-1 0-16,0 1 0 0,0-5-9 0,0 4-1 15,-4 1-8-15,-1 3 12 0,1-3-12 0,-1-5 0 16,-4 0 8-16,5-4-8 16,-1-3-27-16,-4 3-8 0,0 0-1 0,0-4-1 15,4-3-165-15,-9-1-33 0</inkml:trace>
        </inkml:traceGroup>
        <inkml:traceGroup>
          <inkml:annotationXML>
            <emma:emma xmlns:emma="http://www.w3.org/2003/04/emma" version="1.0">
              <emma:interpretation id="{8CE26947-4BEC-4BA2-9C70-C76C6FC35B60}" emma:medium="tactile" emma:mode="ink">
                <msink:context xmlns:msink="http://schemas.microsoft.com/ink/2010/main" type="inkWord" rotatedBoundingBox="6554,5908 9045,5671 9265,7983 6774,8220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2300.7065">-543 5392 1036 0,'-23'-37'46'0,"14"21"10"0,-9-8-45 0,4-1-11 16,0-3 0-16,1 8 0 0,-5 0 172 0,4 4 33 15,5 3 7-15,0 9 0 0,0 8-101 0,4 4-21 16,0 13-4-16,-4 7-1 0,5 17-41 0,-1 3-8 15,-4 13-1-15,5 8-1 0,-6 3 5 0,1 5 1 16,0 4 0-16,-4 8 0 0,-6-4 0 0,6 0 1 16,-1-4 0-16,5 8 0 0,0-8-20 0,4 0-4 15,5-8-1-15,9 8 0 0,1-8-16 0,8 4-9 16,0-9 1-16,5 5 0 16,4-12-162-16,5 0-32 0</inkml:trace>
          <inkml:trace contextRef="#ctx0" brushRef="#br0" timeOffset="32585.4716">-106 5934 1900 0,'-14'-49'169'0,"10"29"-135"0,-1-12-34 0,5-5 0 15,5-3 25-15,-1 8-1 0,1-5-1 0,8 5 0 16,1-1 17-16,4 1 4 0,0 4 1 0,5 3 0 0,0 5-13 0,0 4-4 15,4 8 0-15,-4 0 0 0,0 12-1 0,4 4-1 16,5 4 0-16,0 12 0 0,-5 9 12 0,0 3 2 16,1 5 1-16,-6 11 0 0,6-3-17 0,-1 11-3 15,0 9-1-15,1 0 0 0,4-4-7 0,-1-4-1 16,1-1-1-16,0 1 0 0,5-4-11 0,-6-5 0 16,6-3 9-16,4 3-9 0,-5-7-11 0,1-5-6 15,-5-3-2-15,-1-5 0 16,-3-4-133-16,4-3-26 0,-10-9-6 0</inkml:trace>
          <inkml:trace contextRef="#ctx0" brushRef="#br0" timeOffset="32816.2953">914 5477 2260 0,'-32'-4'100'0,"18"4"21"0,-4 0-97 0,4 8-24 0,-4 0 0 0,0 8 0 16,0 4 65-16,-5 9 8 0,5 7 2 0,-5 13 0 16,0 7-50-16,-4 13-9 0,0 8-3 0,-5 8 0 15,-5 0-13-15,10-12 8 16,-5 8-8-16,0 8 0 0,0 8 0 0,-4 0 0 0,-1-4-11 0,1 4 11 16,4 0-84-16,-9 21-10 0,0-5-2 0,9-4-605 15,5-20-122-15</inkml:trace>
          <inkml:trace contextRef="#ctx0" brushRef="#br0" timeOffset="33100.6633">1246 5137 2066 0,'9'0'45'0,"5"-4"10"0,-5 8 1 0,9 4 3 0,5 4-47 0,0 12-12 16,9 9 0-16,-5 7 0 0,0 5 79 0,5 7 13 15,0 5 4-15,-5 8 0 0,5 12-9 0,-9 7-2 16,0 6 0-16,-5 11 0 0,-5 0-45 0,-3 8-10 16,-6 0-2-16,-8 9 0 0,-6-9-12 0,-8-4-4 15,5-4 0-15,-10 5 0 0,0-13-12 0,-4 0-10 0,4-4 2 0,-9 4 0 31,0-16-71-31,0-4-13 0,1-5-4 0,-10-7-1067 0</inkml:trace>
        </inkml:traceGroup>
        <inkml:traceGroup>
          <inkml:annotationXML>
            <emma:emma xmlns:emma="http://www.w3.org/2003/04/emma" version="1.0">
              <emma:interpretation id="{504D488E-B4FD-46E6-A474-CE6DDC1FB6C0}" emma:medium="tactile" emma:mode="ink">
                <msink:context xmlns:msink="http://schemas.microsoft.com/ink/2010/main" type="inkWord" rotatedBoundingBox="10157,5193 16357,4602 16636,7528 10436,8119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6640.0842">8294 5954 403 0,'0'0'36'0,"0"0"-36"16,-5-8 0-16,1 0 0 0,-1 4 232 0,1-4 39 15,-1 4 8-15,5 4 1 0,-9-8-88 0,9 0-17 16,-5 0-4-16,5 8-1 0,0 0-62 0,0 0-13 16,-4-5-3-16,4 5 0 0,0 0-35 0,0 0-7 15,0 0-2-15,0 0 0 0,0 0-38 0,0 0-10 0,9 0 0 0,0-4 0 16,0 4 0-16,0 4 0 0,-4 1 0 0,8-1 0 16,-8-4 10-16,4 0 0 0,5 0 0 0,-5 0 0 15,5 0 7-15,-1 0 2 0,-4 0 0 0,10 0 0 16,-1 0-6-16,5 0-1 0,-1-4 0 15,10 4 0-15,5-5-4 0,-1 1-8 0,0 0 11 0,10 0-11 16,4 0 11-16,5 8-11 0,-1 0 10 0,-4-4-10 16,0 4-39-16,-4 0-13 15,0 1-4-15,-6 3-1096 0</inkml:trace>
          <inkml:trace contextRef="#ctx0" brushRef="#br0" timeOffset="34546.669">5681 4675 1148 0,'-10'-12'51'0,"10"12"10"0,-4-8-49 0,-1 0-12 15,1-4 0-15,-1 4 0 0,-4 0 91 16,5 4 15-16,-1 0 3 0,-4 0 1 0,4 4-15 0,-4 0-3 16,5 4-1-16,-5 8 0 0,-1 4-35 0,-3 12-6 15,-1 9-2-15,-4 7 0 0,0 13 0 0,-5 8 0 16,-4 20 0-16,-1 12 0 0,1 8 13 0,-5 4 3 15,0 5 0-15,0 11 0 0,5 9 7 0,4-1 1 16,1-3 1-16,3-5 0 0,6-8-49 0,4 1-9 16,4-5-3-16,5 8 0 0,5-19-3 0,4-5-1 15,13-4 0-15,6 0 0 16,4-16-47-16,-1-4-9 0,10-9-3 0,5-11-743 16,-5-17-149-16</inkml:trace>
          <inkml:trace contextRef="#ctx0" brushRef="#br0" timeOffset="35296.5624">6104 5719 1843 0,'0'-16'40'0,"-9"0"9"0,0-4 2 0,9 0 1 0,-5-1-42 16,5-3-10-16,5 8 0 0,-1-8 0 0,5 3 76 0,5 5 12 16,0 0 4-16,8 4 0 0,-3 0-50 0,3 8-10 15,6-4-1-15,4 12-1 0,-1 0 17 0,6 8 3 16,4 4 1-16,0 4 0 0,0 9-8 0,0 3-2 15,0 4 0-15,4 9 0 0,-4 8-3 0,-4 3-1 16,-1 1 0-16,-4 4 0 0,-5-5-28 0,1 1-9 16,-6-9 0-16,1-3 0 0,0 4 0 0,0-9 0 15,-1 0 0-15,6-3 0 16,-10-5-62-16,9-3-19 0,-4-9-4 0,0 0-679 16,0-4-136-16</inkml:trace>
          <inkml:trace contextRef="#ctx0" brushRef="#br0" timeOffset="35523.3524">7037 5262 1728 0,'-27'4'153'0,"18"0"-122"0,-5 4-31 0,-4 4 0 15,-5 5 91-15,0 3 12 0,-4 8 2 0,-5 5 1 16,-4 7 9-16,-5 1 1 0,-5 7 1 0,1 5 0 15,4 3-46-15,0 5-10 0,-5 0-1 0,10 4-1 16,-5-5-38-16,4 5-7 0,1 0-2 0,4-5 0 16,0-3-23-16,5-4-5 0,4-1 0 0,5 1-1 15,0-4-151-15,0-5-29 0,-1 1-7 0</inkml:trace>
          <inkml:trace contextRef="#ctx0" brushRef="#br0" timeOffset="36126.9">7702 4218 1324 0,'0'-12'118'0,"5"0"-94"15,-1-4-24-15,5-5 0 0,5 5 91 0,4-4 13 16,5 0 4-16,9-1 0 0,0 1-18 0,-1 0-3 15,-3 0-1-15,8 8 0 0,-4-1-42 0,0 9-9 16,0 0-2-16,-5 8 0 0,0 5-23 0,-8 7-10 16,-10 0 8-16,-5 4-8 0,-4 4 11 0,-9 5-3 15,-9 7-8-15,-5 5 12 0,-4-1 8 0,-5 5 0 16,-4-1 1-16,-1-3 0 0,-8-1 3 0,8 1 1 16,1-9 0-16,8 4 0 0,1-3 7 0,4-9 0 15,10 0 1-15,4-3 0 0,0 3-18 0,9-4-4 16,4-8-1-16,5 4 0 0,5-3-10 0,9-1 0 15,4-4 9-15,5 0-9 0,9 4 0 0,4-4 0 16,5-4 0-16,5 0 0 16,0 4-142-16,-1 0-26 0,-4 0-6 0</inkml:trace>
          <inkml:trace contextRef="#ctx0" brushRef="#br0" timeOffset="33837.1366">2944 5958 576 0,'-27'-4'51'0,"18"4"-41"0,-9-4-10 0,-1 0 0 0,1 0 132 0,5 4 25 16,-1-8 5-16,0 4 1 0,1 4-67 0,3-4-12 16,6 0-4-16,4 4 0 0,0 0-14 0,4-8-3 15,-4 0-1-15,0 8 0 0,14-4-9 0,4 4-1 16,1 0-1-16,3 0 0 0,10 0 0 0,5 4 0 15,4-8 0-15,9 8 0 0,0 0-18 0,4 0-3 16,1-4-1-16,9 4 0 0,-5-4-17 0,0 0-4 16,0-4-8-16,-9-4 12 0,5 4-12 0,-5 0 0 15,0-1 8-15,0-3-8 0,-4 0 0 0,-1-4 0 16,1 4 8-16,-1 0-8 0,-4 0 0 0,-4 0-16 16,-1 0 3-16,-4 4 1 0,-5-8-2 0,1 3 0 15,-1 1 0-15,-9 0 0 16,5 0-50-16,-5 0-9 0,0 0-3 0,-8 0-777 0</inkml:trace>
          <inkml:trace contextRef="#ctx0" brushRef="#br0" timeOffset="34097.3343">2917 6298 1818 0,'0'0'40'0,"0"0"8"0,0 0 1 0,0 0 3 0,0 0-42 0,0 0-10 15,9 4 0-15,5 0 0 0,-1 0 77 0,10 0 14 16,-5-4 2-16,5 4 1 0,4-4-25 0,10 4-5 16,-1 1 0-16,10-5-1 0,8 0-27 0,1 0-6 15,4 0-1-15,0 4 0 0,5-4-29 0,4 0 0 16,5 0 0-16,5 4-739 15,4 0-141-15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5:17.07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D0A6ACD-8C52-4870-91D6-64925FBCBE16}" emma:medium="tactile" emma:mode="ink">
          <msink:context xmlns:msink="http://schemas.microsoft.com/ink/2010/main" type="inkDrawing" rotatedBoundingBox="14429,8891 14583,15463 14378,15468 14224,8896" semanticType="verticalRange" shapeName="Other">
            <msink:sourceLink direction="with" ref="{A8694C0A-96F0-4EEC-A33F-B7809DE691C8}"/>
            <msink:sourceLink direction="with" ref="{FB0B46D6-6505-463B-B0C4-5F0CD63CAE02}"/>
            <msink:sourceLink direction="with" ref="{590A777E-FB0C-4A87-BF9A-FEF11F5B9AF2}"/>
          </msink:context>
        </emma:interpretation>
      </emma:emma>
    </inkml:annotationXML>
    <inkml:trace contextRef="#ctx0" brushRef="#br0">16 0 1785 0,'0'0'159'16,"0"0"-127"-16,0 0-32 0,0 0 0 16,0 0 36-16,0 0 2 0,0 0 0 0,0 0 0 15,0 0-13-15,0 0-2 0,0 0-1 0,0 12 0 16,0-12 2-16,0 8 1 0,-4 5 0 0,4-1 0 0,0 0-5 0,0 0-2 16,0 4 0-16,-5 4 0 0,5 5 8 0,-5 3 2 15,5-4 0-15,0 5 0 0,0 7-14 0,-4 1-2 16,4-1-1-16,0 4 0 0,0 9 0 0,0-4 0 15,0-1 0-15,0 5 0 0,0 3 2 0,0-3 1 16,0 3 0-16,0 5 0 0,4 0 5 0,-4 7 1 16,-4 1 0-16,8 4 0 0,-4 4 2 0,5 4 1 15,0-4 0-15,-1 8 0 0,5 8-2 0,-4 0 0 16,-1 4 0-16,10 4 0 0,0 4-9 0,-1 0-3 16,1-4 0-16,0 8 0 0,4 1-1 0,0-1-8 15,-4-4 12-15,-1-4-4 0,-4 0-8 0,1-4 12 16,-6 5-12-16,5-1 12 0,-9 4-12 0,5 0 10 15,-1-4-10-15,-4 0 10 0,0-4 5 0,0 5 1 16,0 3 0-16,0-8 0 0,0 4-4 0,-4-8-1 16,4-4 0-16,-5-4 0 0,5 0-11 0,-4 4 0 0,-1-4 0 0,1 4 8 15,-1-4-8-15,-4 0 0 0,4-5 9 0,5-3-9 16,0 0 8-16,0 4-8 0,0-4 10 0,0 4-10 16,0-8 18-16,5 3-2 0,-1-7-1 0,1-4 0 15,0-4-2-15,-5-5 0 0,4 1 0 0,-4-5 0 16,-4 1-1-16,4 4-1 0,0-5 0 0,0 1 0 15,-5 3 1-15,0 5 0 0,1-4 0 0,4-5 0 16,0 1-12-16,-5-5 10 0,5-3-10 0,0-5 10 16,0-4-10-16,0-3 0 0,0-5 9 0,0-4-9 15,0-4 0-15,0 1 9 0,0-9-9 0,5 4 0 16,-5-8 8-16,0-4-8 0,0 0 0 0,0 0 0 16,0 8 0-16,0 0 0 0,0-8 0 0,-5 8 0 0,5 0 12 15,0 4-12-15,-4-3 12 0,-1-1-12 0,1 8 16 0,4-4-4 16,0 8-1-16,-5 4 0 0,1-3-11 0,4 3 0 15,-5 4 0-15,5 1 8 0,-5-5-8 0,5 4 0 16,0-3 0-16,0-5 0 0,0 0 8 0,0-4 0 16,0 0 0-16,0-3 0 15,0-13-48-15,0 0-9 0,0 0-3 0,0 0 0 16,0 0-12-16,0 0-2 0,0 0-1 0,-9-5 0 16,0-3-50-16,0-4-11 0,5 4-1 0,-6-4-1 15,6 0-56-15,-1 0-11 0,1 4-3 0,4 8-612 0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5:18.05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E76024B-CD3D-43B3-87EB-35590645E328}" emma:medium="tactile" emma:mode="ink">
          <msink:context xmlns:msink="http://schemas.microsoft.com/ink/2010/main" type="inkDrawing" rotatedBoundingBox="7891,10737 21677,9442 22067,13590 8281,14886" hotPoints="19923,11998 14626,15187 8816,13075 14112,9887" semanticType="enclosure" shapeName="Ellipse">
            <msink:sourceLink direction="with" ref="{27415058-D27D-4FBB-84EB-A40001C6D501}"/>
            <msink:sourceLink direction="with" ref="{A115288F-35BF-40E7-995C-FE933103A5F6}"/>
          </msink:context>
        </emma:interpretation>
      </emma:emma>
    </inkml:annotationXML>
    <inkml:trace contextRef="#ctx0" brushRef="#br0">-4 546 2120 0,'-5'-8'47'0,"5"8"9"0,-4 0 3 0,4 0 0 0,0 0-47 0,0 0-12 0,0 0 0 0,0 0 0 16,13 0 13-16,5 0 1 0,10 0 0 0,-1 0 0 0,10 4-14 0,3 0 0 15,11-4 0-15,-1-4 0 16,4 0 9-16,10 0-1 0,4 4 0 0,5-4 0 15,0 0-8-15,0 4 8 0,0 4-8 0,0 0 8 16,8 0 13-16,-3 0 3 0,-1 0 0 0,1 5 0 16,-1-1 8-16,5 0 3 0,0 0 0 0,4 0 0 15,1-4-14-15,9 0-2 0,4 0-1 0,4 0 0 16,-3 0-18-16,3-4 8 0,6-8-8 0,3 4 0 16,1-4 8-16,5 0-8 0,-1 0 0 0,0 0 0 15,5 4 0-15,0-5 0 0,0 5 0 0,0 0-9 16,-5 0 9-16,1 0 0 0,-1 4 0 0,1 4 0 15,-1-4 0-15,-4 0 9 0,-5 4-1 0,-4 0-8 0,-1 0 12 16,6 1-4-16,-1-1 0 0,5-4-8 0,-5 4 17 16,0 0-3-16,1 0-1 0,3 0 0 0,1-4-13 0,5 0 0 15,-1 0 0-15,5 0 0 0,-5-4 8 0,5 0-8 16,9 0 0-16,-4 0 9 0,-1-9-9 0,1 5 0 16,-1 0 0-16,1 0 0 0,-1 0 0 0,1 0 0 15,-5 0 0-15,-1 4 0 0,6 0 0 0,-5 4 0 16,0-8 0-16,-5 4 8 0,-4 4-8 0,0 0 0 15,0 0 0-15,4-4 0 0,5 4 0 0,-5-4 0 16,-4 4 0-16,5-5 0 0,3 1 0 0,1-4 0 16,0 4 0-16,-4-8 0 0,-1 4 0 0,5 0 8 15,0 0-8-15,0-4 0 0,0 0 0 0,-5-1 8 0,1 1-8 16,-1 0 0-16,9 4 9 0,-4-4-9 0,-4 0 10 0,-1 4-10 16,0-4 19-16,5-1-3 0,0 5 0 0,-4 0 0 15,-10 0-2-15,0 0-1 0,10-4 0 0,-1 4 0 16,0-4-3-16,5-5-1 0,0 5 0 0,0-4 0 15,-5 0-9-15,10 4 0 0,13-4 0 0,-9-1 0 16,0 1-8-16,0 0 8 0,5 0 0 0,-10-4 0 16,-4 8-16-16,-4-1 0 0,-15 5 1 0,-4 0 0 15,-4 0-1-15,-5 0-1 0,-9 8 0 0,-9-4 0 16,-14 4-77-16,-4 4-15 16,-14 0-3-16,-5 0-607 0,-9 0-121 0</inkml:trace>
    <inkml:trace contextRef="#ctx0" brushRef="#br0" timeOffset="6917.8828">187 575 655 0,'4'-12'28'0,"-4"12"8"0,0-4-36 15,0-5 0-15,5 1 0 0,-5 0 0 0,5 0 61 0,-5 0 6 16,0 0 1-16,4 0 0 0,-4 0-28 0,0 4-6 16,5-4-1-16,-5 8 0 0,0-4 0 0,0 4 0 15,0-8 0-15,0 8 0 0,0 0 3 0,0 0 1 16,-5-5 0-16,5 5 0 0,0 0-9 0,0 0-3 15,0 0 0-15,0 0 0 0,0 0 0 0,0 0 0 16,0 0 0-16,0 0 0 0,-4-4 11 0,4 4 1 16,0 0 1-16,0 0 0 0,0 0-6 0,0 0 0 15,0 0-1-15,0 0 0 0,0 9 0 0,-5-1 0 16,5-8 0-16,0 12 0 0,0-4-11 0,0 4-3 16,0-12 0-16,0 12 0 0,0 0-9 0,5 0-8 15,-5 1 9-15,4-1-9 0,-4 0 0 0,5 4 0 16,-5 0 0-16,4 4 0 0,1 1 0 0,4 3 0 15,0 0 0-15,0 5 0 0,5-1 0 0,-1 0 0 0,1 1 0 16,0-1 0-16,-1-4 20 0,1 5-1 0,4-5-1 16,-4 0 0-16,0 0 6 0,-1 1 0 0,1-9 1 15,4 4 0-15,-9 0 0 0,5-4 0 0,-5 1 0 0,0-5 0 16,0-4 7-16,5 4 2 0,-5-4 0 0,0 4 0 16,0-4-34-16,0 5 0 0,0-1-10 0,0 0 10 15,1-4 0-15,3 4 0 0,1 4 0 0,0-4 0 16,4 5 11-16,-5 3-3 0,6-4-8 0,-1 4 12 15,5 4-12-15,-10-3 11 0,5-1-11 0,-4 4 10 16,4-8-10-16,-4 5 10 0,0-5-10 0,-1 4 10 16,1-4-10-16,0 0 10 0,-5 1-10 0,4-1 10 15,1 0-10-15,0 0 0 0,-1-4 9 0,1 5-9 16,0-1 0-16,-1-4 0 0,6 4 0 0,-6 4 0 16,1-4 0-16,-5 1 0 0,5-1 0 0,-5 4 0 0,4 0 8 15,-3 1-8-15,-1-1 10 0,4 0-10 0,1-4 15 0,-5 0-3 16,0 1-1-16,5 3 0 0,-1-4-2 0,-3 0 0 15,3-4 0-15,-4 0 0 0,5 1-9 0,-5-1 10 16,5-4-10-16,-5 0 10 0,0 0-10 0,0 0 12 16,5 0-12-16,-5 0 12 0,0 0 1 0,5 1 1 15,-1-1 0-15,1 4 0 0,4 0-6 0,-4 4 0 16,-5-4-8-16,9 4 12 0,-4 1-12 0,-1-5 8 16,-3 4-8-16,3 0 0 0,-4-4 0 0,0 4 8 15,5-7-8-15,-9 3 0 0,4-4 0 0,0 4 8 16,0-4-8-16,0 0 0 0,-9-8 8 0,9 12-8 15,5-4 0-15,-5 0 0 0,0 1 0 0,-9-9 8 16,9 4-8-16,0 4 0 0,0 0 0 0,0-4 8 0,-9-4-8 16,10 12 0-16,-6-4 0 0,5-4 8 0,-9-4-8 0,9 12 0 15,0-4 0-15,1 0 8 0,-1 1-8 0,0-1 0 16,-9-8 0-16,4 4 0 0,5 4 0 0,0 0 0 16,-9-8 8-16,10 4-8 0,-10-4 0 0,0 0 9 15,4 8-9-15,-4-8 0 0,9 4 0 0,0 0 8 16,0 0-8-16,-9-4 0 0,0 0 0 0,5 4 0 15,4 0 0-15,-9-4 0 0,5 4 8 0,-5-4-8 16,9 4 0-16,0 0 0 0,-5 4 9 0,-4-8-9 16,0 0 0-16,0 0 8 0,10 9-8 0,-1-5 0 15,0 4 0-15,0-4 0 0,0 0 0 0,0 0 8 16,0 0-8-16,-4 0 9 0,4 4-9 0,0-8 10 16,5 4 3-16,-1-4 1 0,-8 4 0 0,8-4 0 0,-3 4-14 15,-1-4 0-15,4 0 0 0,-4 0 0 0,1 0 0 0,-1 0 0 16,0 4 0-16,0-4 0 0,0 4 8 0,-9-4-8 15,9 0 11-15,0 0-11 0,5 0 8 0,-5 0-8 16,0 0 0-16,5 0 0 0,-5-4 0 0,4 4 0 16,-13 0 0-16,14 0 0 0,-5 0 0 0,5-4 0 15,0 4 0-15,-1-4 0 0,1-4 0 0,0 8 0 16,-1-8 0-16,1 4 0 0,-5 0 10 0,0 0-10 16,5 0 8-16,-1 0-8 0,-13 4 0 0,14 0 0 15,-5-4 0-15,5 0 0 0,-1 0 0 0,1 4 0 16,0-5 0-16,-1 1 0 0,-3 0 0 0,3 0 0 0,1 0 0 15,0 0 0-15,-1 0 0 0,1-4 0 0,-1 0 9 16,6 0-9-16,-6 0 0 0,6 0 9 0,-6 0-9 0,5 4 0 16,-4-4 8-16,4-1-8 0,1 1 0 0,-1 4 0 15,0-4 0-15,0 4 10 0,0-4-10 0,-4 4 8 16,4 0-8-16,0 0 0 0,-4-4 0 0,4 4 8 16,-4-4-8-16,0 0 0 0,-1 4 0 0,-4-1 8 15,5-3-8-15,-5 0 0 0,5 4 0 0,-1-4 0 16,1 0 8-16,-5 0-8 0,5 0 0 0,0-4 8 15,-5 4-8-15,4-5 0 0,1 1 0 0,0 0 8 16,-1 0 0-16,1 0 0 0,-5 4 0 0,5-4 0 16,-1-5-8-16,1 9 12 0,-5-4-12 0,0 4 12 15,5-4-12-15,-5 4 8 0,0-4-8 0,5 4 8 16,-5 0-8-16,5 0 0 0,-5-1 0 0,4 1 0 0,1 0 0 16,-5-4 0-16,5 4 0 0,-5 0 0 0,4 0 0 0,-3 0 0 15,-1 4 0-15,0-4 0 0,0-1 0 0,0-3 0 16,0 4 8-16,0-4-8 0,-4 4 0 0,4-4 0 15,0 0 0-15,-4 0 0 0,-1 3 8 0,5-3-8 16,0-4 0-16,0 4 8 0,-9 0-8 0,10-4 8 16,-1-5-8-16,0 5 8 0,0 0-8 0,0-4 0 15,5 0 9-15,-5 3-9 0,4-3 0 0,1 0 0 16,-5 0 0-16,0-1 0 0,5-3 0 0,0 0 0 16,-5 4 0-16,0-1 0 0,4-3 0 0,1 0 0 15,-5-4 0-15,0-1 0 0,5 5 0 0,-5 0 0 16,0-5 0-16,5-3 0 0,-5 0 0 0,0 3 14 15,5 1-3-15,-1 4-1 0,-4-5-10 0,1 1 0 16,3 0 0-16,1 3 0 0,-5 1 0 0,0 0 0 0,0 0 0 16,5-5 0-16,-5 5 0 0,5 0 0 0,-1-1 0 0,-4 1 0 15,5 0 0-15,-5 0-9 0,0-1 0 0,0 5 0 16,0-8 9-16,-4 3 0 0,4 1 0 0,-4 0 0 16,-1 0 0-16,5-1 0 0,-4 1 0 0,-1-4 8 15,1 3-8-15,4 1 9 0,-4 0-9 0,4 0 10 16,-5-5-10-16,5 5 0 0,-4-4 0 0,4 3 0 15,-4 1 0-15,8 0 0 0,-4-5 0 0,1 9 0 16,-1-8-9-16,4 4 9 0,-4-1 0 0,5 1 0 16,-5 0 0-16,0-1 0 0,0 5 0 0,0 0 0 15,-4-4 0-15,4-1 0 0,0 5 0 0,-4-4 0 16,8 4 0-16,-3-1 0 0,-1-3 0 0,0 0 0 16,4 0 0-16,1-1 0 0,-5-3 0 0,9 0 0 15,1-1 0-15,-1 1 0 0,0 0 0 0,5-5 0 0,0 5 0 16,-5-4 0-16,5-1 0 0,-1 5 0 0,-4-5 0 15,1 5 0-15,-1 0-8 0,-4 0 8 0,4-1 0 0,-5 1 0 16,1 0 12-16,4-5-3 0,-4 1-9 0,4 3-11 16,0-3 3-16,1 4 0 0,-1-5 8 0,5 1 11 15,-1 4-3-15,-3-1 0 0,3 1-8 0,6 0 0 16,-6-1 0-16,1 1 0 0,4 0 0 0,1-1-14 16,-5-3 5-16,4 8 1 0,0-1 8 0,1 1 12 15,-1-4-2-15,0 8-1 0,-4 3-9 0,0-3-16 16,-5 8 4-16,0-4 1 0,0 4 11 0,1 0 0 15,-1-5 0-15,-5 5 0 0,1 0 0 0,0 0 0 16,-1 0 0-16,1 0 0 0,4 4 0 0,0-5 0 0,5-3 0 0,-5 0 0 16,5 4 0-16,0-4 0 0,4 0 0 15,1-1 0-15,-1-3 0 0,0 4 0 0,1 0 0 0,3 0 8 16,-3-1-8-16,4 5 9 0,-10-4-9 0,6 0 10 16,-1 4-10-16,5-5-11 0,-9 5 3 0,-1 0 0 15,6 0 8-15,-6 4 0 0,-3-4 0 0,3 0 0 16,-3 4 0-16,-1-5 0 0,0 5 0 0,-4 0 0 15,4 4 0-15,-4-4 0 0,4 0 0 0,0 0 0 16,0 0 0-16,5 0 0 0,0 0 0 0,0 0 0 16,-1 4 0-16,1-5 0 0,0 5 0 0,0-4 0 15,4 4 0-15,-4 0 0 0,-1 0 0 0,-3-4 0 16,-1 4 0-16,5 0-8 0,-5 0 8 0,5 4 0 16,-1-4 0-16,1 4 0 0,4-4 0 0,1 0 0 15,-5 4 0-15,4-4 0 0,0 4 0 0,-4 0 0 0,4-4 0 16,-4 0 0-16,4 0 0 0,1 4 0 0,-1-4 0 15,-4-1 0-15,4 1 0 0,-4 0 0 0,4 4 0 0,0-4 0 16,5 4 0-16,-4 0 0 0,-1-4 0 0,5 4 0 16,-5-4 0-16,0 4-8 0,1 0 8 0,-1-4 0 15,0 4 0-15,1 0 0 0,-6 0 0 0,1 0 0 16,5 0 0-16,-6 0 0 0,6 0 0 0,-6 4 0 16,1-4 0-16,0 4 0 0,0 0 0 0,-5-4 0 15,5 4 0-15,-5 4 0 0,5-3 0 0,-5-1 0 16,0 0 0-16,0 4 0 0,0-4 0 0,1 0 0 15,-1 4 0-15,-4 0 0 0,-1-4 0 0,5 4 0 16,-4 0 0-16,4-4 0 0,1 4 0 0,-6 0 0 16,5 1 0-16,1-1 0 0,-1 0 0 0,-5 0 0 0,1 0 8 15,4 0-8-15,5 0 0 0,-5 4 0 0,-4 0 0 16,4-3 0-16,0 3 0 0,-4-4 0 0,0 4 0 0,4 0-8 16,0 0 8-16,-4 0 9 0,-1 0-1 0,1 1-8 15,-5-1 11-15,5 0-11 0,-5 0 10 0,0 0-10 16,5 0 8-16,-5 0-8 0,0 1 0 0,0-1 9 15,0 0-9-15,0-4 0 0,5 4 0 0,-10 0 0 16,10 4 0-16,-9-3-14 0,4-1 3 0,-5 4 1 16,5-4 10-16,1 4 0 0,-6-4 0 0,5 1 0 15,-4 3 0-15,4-4 0 0,-5 0 0 0,6 0 0 16,-6-4 0-16,1 4 0 0,4 0 0 0,-5 1 0 16,5-5 0-16,-4 4 0 0,4-4 0 0,-4 0 0 15,4 0 0-15,-5 0 8 0,5 0-8 0,0-4 0 16,1 4 0-16,-1 1 0 0,0-1 0 0,-5 0 8 0,5-4-8 0,1 4 0 15,-1 0 0-15,4 0 0 0,-8 4 0 0,9-4 8 16,-5 4-8-16,0-3 0 0,4 3 8 0,1 0-8 16,-5-4 8-16,9 4-8 0,-4 0 0 0,0-4 8 15,-1 4-8-15,1-3 0 0,-5 3 0 0,5-4 0 16,-5 0 0-16,0 4 8 0,0 0-8 0,0-4 0 16,0 0 0-16,0 4 0 0,1 1 0 0,-1-5 0 15,4 0 0-15,-4 0 0 0,1 0 0 0,-1 4 9 16,4-4-9-16,-4 4 0 0,0-4 9 0,1 5-9 15,-1-5 0-15,0 0 9 0,-5 4-9 0,5-4 8 16,-4 4-8-16,4-4 8 0,0 8-8 0,0-7 0 16,0-1 0-16,1 4 0 0,-6 0 9 0,5-4 0 0,0 4 0 15,0 0 0-15,-4 0-9 0,4 1 0 0,-4-1 0 16,4 0 8-16,-5 0-8 0,5 0 0 0,-4 0 0 0,4 4 0 16,0-3 0-16,-4-1 0 0,4 4 8 0,-5 0-8 15,5-8 0-15,-4 8 0 0,4-3 0 0,0-1 8 16,0 4-8-16,-4-4-14 0,4 0 3 0,0 4 1 15,0-4 10-15,0 1 11 0,0 3-3 0,1-4 0 16,-6 0-8-16,5-4 0 0,0 4 0 0,0 5 8 16,1-5-8-16,-6 0 8 0,5 4-8 0,0-4 8 15,-4 0-8-15,-1 4 12 0,1-3-12 0,-1-5 12 16,1 4 1-16,0 0 1 0,-1 0 0 0,-4 0 0 16,5-4-14-16,-1 4-13 0,1-3 2 0,-1 3 1 15,-4-4 10-15,5 4 0 0,-1 0 0 0,1-4 0 0,-5-8 0 16,9 8 0-16,-4 4 0 0,-1-3 0 0,1 3 0 0,4-4 0 15,-5 4 0-15,1-4 0 0,0 4 0 0,-1 0 0 16,5 4 0-16,-4-3 0 0,-1-1 0 0,5 0 0 16,1 0 0-16,-6 0 0 0,5 4 11 0,-4 1-3 15,8-5 0-15,-8 4 0 0,-1-4-8 0,6 4-9 16,-1 0 9-16,0 1-13 0,0 3 13 0,0 0 8 16,0-4 0-16,0 0-8 0,0 1 0 0,-4 3 0 15,4 0-10-15,-4 0 10 0,8 1 0 0,-4-1 0 16,0 0 12-16,1 0-4 0,-6 0-8 0,10-3 0 15,-10 3 0-15,5 0 0 0,0-8 0 0,1 9 0 16,-1-5 0-16,0 0 0 0,-5-4 0 0,5 0 0 16,1 8 0-16,-6-7 0 0,5 3 0 0,0 0-11 0,0 0 11 15,-4 0-8-15,4 5 8 0,0-5 0 0,0 4 0 0,-4 0 0 16,4 0 0-16,0 1 0 0,-4-1 0 0,-1-4 0 16,1 4 0-16,4 1 0 0,-5-5 0 0,6 0 0 15,-6 0 0-15,5 0 0 0,-4 1 0 0,4-5 0 16,0 4 0-16,0 0 0 0,-4-4 0 0,4 4 0 15,0 1 0-15,0-5 8 0,0 0-8 0,0 4 8 16,0-4-8-16,0 0 0 0,5 4 0 0,-5-7 0 16,0 3 0-16,0-4 0 0,0 4 0 0,1 0 0 15,-1 0 0-15,0 0 0 0,4 1 0 0,1-5 0 16,-9 4 0-16,8 4 0 0,-4-4 0 0,0 4 0 16,5-4 0-16,-5 5 0 0,5-5 0 0,0 0 0 15,-5 0 0-15,0 4 0 0,0-4 0 0,0 5 0 16,-4-5 0-16,4 0 0 0,0 0 0 0,0 0 0 15,0 0 0-15,5 0 0 0,-1 1 0 0,-4-5 0 0,0 4 0 16,5-4 0-16,0 4 0 0,-1-4 8 0,1 0-8 0,0 0 0 16,-5 0 0-16,0 0 0 0,5 1 0 0,-1-1 8 15,-4 4-8-15,5-4 0 0,0 4 0 0,-1-4 0 16,1 0 0-16,0 4 8 0,-1 0-8 0,1-3 0 16,0 3 0-16,-1 0 0 0,-4 0 0 0,5 0 0 15,0 0 0-15,-1-4 0 0,1 5 0 0,0-5 0 16,-1 0 0-16,1 0 0 0,0-4 0 0,-1 4 0 15,6 0 0-15,-6-4 0 0,1 4 0 0,4-4 8 16,-4 4-8-16,9-4 0 0,-5 4 0 0,4-3 0 16,1-1 0-16,0 4 8 0,4 0-8 0,1 0 0 15,-6 0 0-15,6 0 0 0,-6 0 0 0,6-4 0 0,-5 4 0 16,-1-4 0-16,1 0 0 0,-5 0 0 0,5 0 0 0,-5 0 0 16,1-4 0-16,-1 0 8 0,4 0-8 15,-3 0 0-15,-6 0 0 0,6-4 0 0,3 0 0 0,1 0 0 16,0 4 0-16,0 0 0 0,-5-4 0 0,9 4 0 15,-4-4 0-15,4 0 0 0,-9 0 0 0,10 0 0 16,-1 4 0-16,5-4 0 0,-14 0 0 0,5 4 8 16,-9 0-8-16,8-4 0 0,1 0 0 0,-5-4 0 15,-4 4 0-15,4 0 0 0,5 0 0 0,0-4 8 16,-5 4-8-16,0 0 8 0,5-1-8 0,0-3 8 16,-1 0-8-16,-3 0 0 0,3 0 0 0,-3 0-8 15,3-4 8-15,-3 4 0 0,-6 0 8 0,1 0-8 16,4-5 0-16,0 5 0 0,-4-4 0 0,4 0-8 0,-9 4 8 0,5-4 0 15,4 0 0-15,-4 0 0 0,-5-1 0 0,5 1 8 16,4-4-8-16,-5 4 0 0,1 0 0 0,-5-4 0 16,14 3 0-16,-5-3 8 0,5 0-8 0,-5 4 0 15,-4-4 0-15,9 4 0 0,4 4 0 0,-9-5 0 16,0 1 0-16,1 0 0 0,3 4 0 0,1 0 0 16,-5 0 0-16,5-4 0 0,-9 4 0 0,4-5 0 15,0 5 0-15,0-4 0 0,-4 4 0 0,0-4 0 16,4 0 0-16,-4-4 0 0,-1-1 0 0,5 5 0 15,-4-8 0-15,0 4 0 0,-1 0 0 0,1 0 0 16,-5-1 8-16,5 1-8 0,-1 4 0 0,-3-4 8 16,-6 0-8-16,5-1 0 0,-4 1 9 0,4 4-9 0,0-4 12 15,0 4-12-15,-4-4 8 0,-1 3-8 0,10-3 0 0,-5 4 0 16,-4 0 0-16,4 0 0 0,0-4 0 0,-5 4 0 16,5-1 0-16,5-7 0 0,-9 4 0 0,4 0 0 15,9-4 0-15,-9-5 0 0,-4 1 0 0,-1 0 0 16,10-1 0-16,-5 1 0 0,-5-4 0 0,6 4 0 15,-6-1 8-15,5 1-8 0,5 0 0 0,-10 3 0 16,-4 1 0-16,10 0 10 0,3 0-10 0,-4-1 8 16,-4 1-8-16,-1 0 10 0,10-4-10 0,0 3 10 15,-1 1-10-15,-4 0 0 0,1 0 0 0,-1 4 8 16,4-1-8-16,1-3 0 0,-9 4 0 0,-1 0 0 16,5 0-10-16,0-1-1 0,-4 1 0 0,4 0 0 15,-4-4-13-15,-1 0-2 16,10 3-1-16,-5-3 0 0,-5 0-80 0,6 4-16 0,3 0-3 15,-4-5-1171-15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6:27.0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B464117-DCDB-4985-A025-D4D63C75A2A8}" emma:medium="tactile" emma:mode="ink">
          <msink:context xmlns:msink="http://schemas.microsoft.com/ink/2010/main" type="writingRegion" rotatedBoundingBox="19459,14534 21658,12681 22677,13891 20478,15743">
            <msink:destinationLink direction="with" ref="{3E6EF89A-C275-4E56-B40B-1184920F342D}"/>
          </msink:context>
        </emma:interpretation>
      </emma:emma>
    </inkml:annotationXML>
    <inkml:traceGroup>
      <inkml:annotationXML>
        <emma:emma xmlns:emma="http://www.w3.org/2003/04/emma" version="1.0">
          <emma:interpretation id="{76E075FD-8781-4115-9AEA-51F0A657A41B}" emma:medium="tactile" emma:mode="ink">
            <msink:context xmlns:msink="http://schemas.microsoft.com/ink/2010/main" type="paragraph" rotatedBoundingBox="19459,14534 21658,12681 22677,13891 20478,15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B2F702-737D-4E9D-90C9-30458BFF3DEB}" emma:medium="tactile" emma:mode="ink">
              <msink:context xmlns:msink="http://schemas.microsoft.com/ink/2010/main" type="line" rotatedBoundingBox="19459,14534 21658,12681 22677,13891 20478,15743"/>
            </emma:interpretation>
          </emma:emma>
        </inkml:annotationXML>
        <inkml:traceGroup>
          <inkml:annotationXML>
            <emma:emma xmlns:emma="http://www.w3.org/2003/04/emma" version="1.0">
              <emma:interpretation id="{BB895D8B-4D35-4314-9C55-09D1A94E95CA}" emma:medium="tactile" emma:mode="ink">
                <msink:context xmlns:msink="http://schemas.microsoft.com/ink/2010/main" type="inkWord" rotatedBoundingBox="19459,14534 21658,12681 22677,13891 20478,15743"/>
              </emma:interpretation>
              <emma:one-of disjunction-type="recognition" id="oneOf0">
                <emma:interpretation id="interp0" emma:lang="" emma:confidence="0">
                  <emma:literal>4</emma:literal>
                </emma:interpretation>
                <emma:interpretation id="interp1" emma:lang="" emma:confidence="0">
                  <emma:literal>X</emma:literal>
                </emma:interpretation>
                <emma:interpretation id="interp2" emma:lang="" emma:confidence="0">
                  <emma:literal>D</emma:literal>
                </emma:interpretation>
                <emma:interpretation id="interp3" emma:lang="" emma:confidence="0">
                  <emma:literal>)</emma:literal>
                </emma:interpretation>
                <emma:interpretation id="interp4" emma:lang="" emma:confidence="0">
                  <emma:literal>$</emma:literal>
                </emma:interpretation>
              </emma:one-of>
            </emma:emma>
          </inkml:annotationXML>
          <inkml:trace contextRef="#ctx0" brushRef="#br0">14231 12450 1328 0,'4'-21'59'0,"1"17"12"0,-1-4-57 0,1 0-14 0,-1 0 0 0,1 0 0 16,0 0 64-16,-1 4 9 0,5-4 3 0,-9 8 0 15,0 0-18-15,0 0-3 0,0 0-1 0,0 0 0 16,0 0-37-16,0 12-7 0,-4 4-2 0,4 4 0 16,-5-4-8-16,-4 5 0 0,-5 3 0 0,1 0 0 15,-1 5 0-15,-4-1 0 0,0 0 0 0,4 5 0 16,-4-5 0-16,0 4 10 0,4-7-10 0,-4 3 10 15,4 0 1-15,-4-3 0 0,4-5 0 0,5 0 0 16,-5 0-11-16,1-4 12 0,4-3-12 0,0 3 12 16,-1-4-12-16,6-4 0 0,-1 0 0 0,5-8 8 15,0 12-8-15,0-12 10 0,0 0-10 0,5 8 10 16,4-4 20-16,-4 4 4 0,8-4 1 0,1-4 0 0,0 0-15 16,4 0-4-16,4-4 0 0,1 0 0 0,5 0-3 0,-1-4-1 15,0 4 0-15,5-4 0 0,4 0-12 0,-4 4 9 16,0-4-9-16,0 4 8 0,-5-4-8 0,1 0 0 15,-1 4 0-15,-4 0 0 0,0-5-9 0,-1 5-4 16,1 0-1-16,-5 0 0 16,1-4-11-16,-1 8-3 0,0-4 0 0,-4 0 0 15,-1 0-20-15,1 0-5 0,-5 4-1 0,0-4 0 16,-9 4-107-16,0 0-22 0,0 0-4 0</inkml:trace>
          <inkml:trace contextRef="#ctx0" brushRef="#br0" timeOffset="175.9574">14413 12490 345 0,'9'-20'31'0,"-5"12"-31"0,1-4 0 0,0-1 0 15,4-3 247-15,-5 4 43 0,5 0 9 0,-4 0 1 16,-1 8-159-16,1-4-32 0,-5 8-6 0,0 0-2 16,9 8-29-16,-4 12-5 0,4 8-2 0,-5 5 0 0,1 15-19 15,-5 1-4-15,0 7-1 0,0 1 0 0,0 4-15 0,-5 0-3 16,1-5-1-16,-5 5 0 16,0-4-22-16,-1 3 0 0,-3 1 0 0,-1 0 0 15,-9-5-150 1,5-3-34-16</inkml:trace>
          <inkml:trace contextRef="#ctx0" brushRef="#br0" timeOffset="-1941.9569">12514 13417 1609 0,'0'-4'35'0,"0"-4"7"0,-4-4 2 0,4 3 2 0,9 1-37 0,-9 8-9 0,-5-8 0 0,5 8 0 15,9-8 43-15,-9 8 6 0,0 0 2 0,0 0 0 16,0 0-40-16,0 0-11 0,10 4 0 0,-10-4 0 16,4 8 0-16,10 4 0 0,-1 1 0 0,6-5 0 15,-6 0-12-15,5 0-6 0,1 0-2 0,3 0 0 16,1 0 4-16,5-4 0 0,-10 4 0 0,0-8 0 15,9 4 16-15,-9 0 0 0,-4-4-8 0,-14 0 8 16,14 0 0-16,-5 4 0 0,-9-4 11 0,0 0-11 0,-9 8 45 0,9 1 3 16,0 3 0-16,-9 4 0 0,-10 4 0 0,1 0 0 15,5 1 0-15,-10 3 0 0,0 4-24 16,-4-3-5-16,-1 3-1 0,1-4 0 0,0 0-10 0,4 1-8 16,0-1 12-16,10-4-12 0,-6 0 0 0,6 1 0 15,-1-9 0-15,0 4 0 0,1-4-11 0,4-4-2 16,4 4-1-16,5-4 0 0,-9 1 3 0,14-1 1 0,4 0 0 0,-5 0 0 15,5 4 10-15,0 0 0 16,5 0 0-16,0 0 0 0,4 5 11 0,-4-5-3 16,-1 0 0-16,1 4 0 0,0 4 20 0,-1-4 4 15,-8 5 1-15,4-1 0 0,-5 4 2 0,1-4 0 0,-5 1 0 16,0-1 0-16,0 4-19 0,-5-4-3 0,5 1-1 0,-4-5 0 16,-5 4 0-16,0-4-1 0,4 1 0 0,-9 3 0 31,-4-4-41-31,0 0-8 0,0 0-2 0,-9 5-642 0,-1-1-129 0</inkml:trace>
          <inkml:trace contextRef="#ctx0" brushRef="#br0" timeOffset="-1247.926">13366 12939 288 0,'0'0'25'0,"0"0"-25"0,0 0 0 0,0 0 0 16,4-12 172-16,-4 12 28 0,0 0 7 0,5-8 1 15,-5 8-80-15,4-8-15 0,-4 8-3 0,0 0-1 16,0 0-25-16,0 0-6 0,5-4-1 0,-5 4 0 15,0 0-35-15,0 0-7 0,0 0-2 0,9 8 0 16,-4 4-10-16,-1 4-3 0,1 0 0 0,-5 9 0 16,4-1 20-16,-4 12 3 0,0 5 1 0,0 8 0 15,0 7-14-15,-4 9-2 0,-1 8-1 0,-4 0 0 16,4 3 10-16,-4-3 3 0,0 0 0 0,-4 0 0 16,-1 0-17-16,0 0-3 0,5-4-1 0,0-9 0 15,0-3-19-15,4-9 0 0,1-3 0 0,-5-5 0 16,4-7 0-16,1-9 0 0,-5 0 0 0,4 1 0 15,0-13 0-15,1 0 0 0,-5-4 0 0,4 0 0 16,-4-4 0-16,9-4 0 0,0 0 0 0,-9-8 0 0,4 0 0 16,1-8 8-16,-1 4 0 0,5-9-8 0,0-3 0 15,0-4 0-15,5-9 0 0,4 1 0 0,0 0 0 0,5-5 0 16,-1 5 0-16,1-1 0 0,9 1 0 0,0 7 0 16,-1 9 0-16,1 0 0 0,0 12 20 0,0 4 11 15,4 8 1-15,-4 0 1 0,0 8-13 0,-1 0-4 16,1 13 0-16,-5-1 0 0,-4 8-2 0,4 1-1 15,-4 3 0-15,-1 4 0 0,1-3-13 0,0-1 0 16,-1 1 0-16,-3-5 0 16,3 0-20-16,-4-3-9 0,5-5-3 0,0 0 0 15,-5-7-195-15,0-1-39 0,4 8-8 0,6-16-2 0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6:32.8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2EAE732-6265-49C4-847B-1B8DC360A1CB}" emma:medium="tactile" emma:mode="ink">
          <msink:context xmlns:msink="http://schemas.microsoft.com/ink/2010/main" type="writingRegion" rotatedBoundingBox="23718,14334 32990,10709 34409,14338 25137,17964"/>
        </emma:interpretation>
      </emma:emma>
    </inkml:annotationXML>
    <inkml:traceGroup>
      <inkml:annotationXML>
        <emma:emma xmlns:emma="http://www.w3.org/2003/04/emma" version="1.0">
          <emma:interpretation id="{A862A7E5-A296-475E-B898-CFB4A48F12D3}" emma:medium="tactile" emma:mode="ink">
            <msink:context xmlns:msink="http://schemas.microsoft.com/ink/2010/main" type="paragraph" rotatedBoundingBox="23718,14334 31262,11385 32162,13689 24619,166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683789-FBA9-4154-B0E2-CC7CD6488729}" emma:medium="tactile" emma:mode="ink">
              <msink:context xmlns:msink="http://schemas.microsoft.com/ink/2010/main" type="line" rotatedBoundingBox="23718,14334 31262,11385 32162,13689 24619,16638"/>
            </emma:interpretation>
          </emma:emma>
        </inkml:annotationXML>
        <inkml:traceGroup>
          <inkml:annotationXML>
            <emma:emma xmlns:emma="http://www.w3.org/2003/04/emma" version="1.0">
              <emma:interpretation id="{870ED8D8-0D84-4025-8276-2DEE3EC9C61B}" emma:medium="tactile" emma:mode="ink">
                <msink:context xmlns:msink="http://schemas.microsoft.com/ink/2010/main" type="inkWord" rotatedBoundingBox="23718,14334 28872,12319 29773,14623 24619,1663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16279 13817 230 0,'0'0'10'0,"0"-12"2"0,-4 4-12 0,4-4 0 16,0 4 0-16,-5-4 0 0,5 4 268 0,0 0 50 16,5-4 10-16,4 3 3 0,-9 1-255 0,5 0-52 15,4-4-9-15,0 4-3 0,4-4-12 0,-3 4 0 16,-6-4 0-16,10 4-10 0,-1-5 10 0,1 1-12 16,4-4 12-16,5 4-12 0,-5 4 12 0,5-4 0 15,-5 4 0-15,5-1-8 0,-5 1 25 0,5 0 6 16,-5 4 1-16,0 0 0 0,1 4 8 0,-6 0 1 0,6 4 1 0,-1 4 0 15,0 4-13-15,0 5-2 0,-4 3-1 0,-1 4 0 16,6 5-4-16,-10 7-1 0,0 0 0 16,0 5 0-16,-9 11 1 0,0-3 0 0,-5 4 0 0,1-1 0 15,-5-3-14-15,0-1 0 0,-10 1-12 0,6-9 12 16,-5-3-25-16,-1-5 1 0,1-8 1 0,0 1 0 16,0-5 9-16,0-4 2 0,4-8 0 0,0 0 0 15,1-4 20-15,3 0 5 0,-3-4 1 0,8-8 0 16,-4 0 19-16,5-4 4 0,-6-8 1 0,10 0 0 15,0-5 9-15,5-3 1 0,4-8 1 0,5-5 0 16,-1 5-21-16,1-9-4 0,4 1 0 0,1-5-1 16,3 1-23-16,6-1 9 0,-1 4-9 0,0 5 0 15,-4-4 0-15,9 3 0 0,-5 5 0 0,5 3 0 16,0 5-13-16,0 8 0 0,0-1 0 0,0 9 0 0,4 4 3 16,-4 4 1-16,0 8 0 0,-5 4 0 15,0 4 9-15,-4 5 0 0,0 3 0 0,-5 4 0 0,0 4 0 16,-4 1 0-16,0 3 0 0,-5 5 0 0,-5-5 0 15,1 0 0-15,-1 1 0 0,-4-1 0 0,0 0 0 0,0-3 0 16,0-1 0-16,-4-4 0 0,-1-3 0 0,1-1 0 16,-1 0 0-16,-4-8 0 0,0 0 0 0,0 1 0 15,0-1 0-15,0-4 0 0,0 0 0 0,4-4 0 16,-9 0 0-16,1-4 0 0,-1 0 0 0,5-4 0 16,0-4 0-16,4 0 8 0,-4 0-8 0,0-5 0 15,4 1 0-15,1-4 0 0,8-4 0 0,-4 0 16 16,5-9-4-16,0 1-1 0,8-4-3 0,1-1-8 15,4 1 12-15,5 0-4 0,0-1-8 0,-1 1 0 0,1-1 0 16,0 5 0-16,0 4 0 0,-1 4 0 0,-3 7 0 16,3 5 0-16,-3 4 22 0,-6 4 2 0,6 8 1 0,-1 5 0 15,-5 3 12-15,6 4 3 0,-6 4 0 0,1 5 0 16,0-1-22-16,-1 4-4 0,1 1-1 0,-5-1 0 16,0 4-13-16,-4 1 0 0,4-5 0 0,-5 1 0 31,5-5-45-31,1 0-3 0,-6-3 0 0,1-1 0 15,-1-4-162-15,5 4-33 0</inkml:trace>
          <inkml:trace contextRef="#ctx0" brushRef="#br0" timeOffset="758.571">18037 13826 979 0,'14'-17'87'15,"-1"5"-70"-15,1-8-17 0,0 4 0 0,-1 0 70 0,1 3 10 16,-1-3 3-16,1 8 0 0,-5-4-6 0,0 4-1 15,-4 0 0-15,-1 0 0 0,6 0-21 0,-6-4-5 16,-4 3-1-16,0 9 0 0,0 0-29 0,5-8-7 16,-5 8-1-16,-5-4 0 0,1-4-4 0,-1 4 0 15,-4 0-8-15,4 0 12 16,-8 0-35-16,4 4-7 0,-1-4-2 0,-3 4 0 0,-1 4 21 0,-4-4 11 16,0 4-12-16,0 0 12 0,-5 4-8 0,5 4 8 15,-10 0 0-15,1 5 0 0,0 3 8 0,-1 4 9 16,1 5 2-16,4-1 0 0,-9 0 5 0,5 5 0 15,4 3 1-15,5 0 0 0,-5-3-17 0,10-1-8 0,-1-4 8 16,9-3-8-16,-4-1 0 0,5-8 8 0,4-4-8 16,0 5 0-16,4-9 0 0,-4-8 0 0,0 0-9 15,14 0 9-15,4-4 0 0,0-5 0 0,1-3 8 0,3 0-8 16,-3-4 29-16,8 0 0 0,-4-4 0 0,4-9 0 16,0 1-10-16,1 0-3 0,3-5 0 0,-8-3 0 15,5 3-2-15,-1 1-1 0,-4 0 0 0,-1 3 0 16,-3 5 1-16,-1 0 0 0,0 4 0 0,-4 3 0 15,-1 5-2-15,1 4 0 0,-5 4 0 0,0 0 0 16,-9 4-4-16,9 8-8 0,0 4 11 0,1 4-11 16,-10 5 0-16,4-1 0 0,-4 0-12 0,0 4 3 15,0 1 9-15,0 3 0 0,0-8 0 0,0 1 0 16,0-5 0-16,0 0 0 0,-4-8 0 0,4 4 0 16,0-4 0-16,0-8-10 0,0 0 10 0,0 0-10 15,0 0 10-15,0 0 0 0,9-8 10 0,0 4-10 0,0-4 19 16,0-4-3-16,0 0 0 0,5-4 0 0,4-1 9 15,-4 1 2-15,4 0 0 0,0-4 0 0,0-5-5 0,5 5-1 16,0-4 0-16,0 4 0 0,-1-1-4 0,1 5-1 16,0 4 0-16,4 8 0 0,0 4 1 0,-4 4 0 15,0 4 0-15,0 4 0 0,-5 9-5 0,5 3-2 16,-5 0 0-16,0 5 0 0,0 7-2 0,5 0-8 16,-5 1 12-16,1 3-4 0,-1-3-8 0,-5-1 0 15,1-4 0-15,0 1 0 16,-1-5-46-16,-3-4-5 0,3-3-1 0,1-5 0 15,-10 0-95-15,5-8-19 0,-9-8-4 0,0 0-1 16,0 0-31-16,0 0-6 0</inkml:trace>
          <inkml:trace contextRef="#ctx0" brushRef="#br0" timeOffset="904.1634">18957 13607 1670 0,'-5'-12'148'16,"5"0"-118"-16,0 4-30 0,0 0 0 15,0 8 62-15,0 0 6 0,0-9 2 0,0 9 0 16,0 0-33-16,0 0-6 0,0 0-2 0,-9 13 0 0,0-1-39 0,-5 4-8 16,0 4-2-16,-4 4 0 15,-4 5 11-15,-6 7 9 0,1 5-13 0,-10 3 5 0,-4 9 8 0,-4 3 0 16,-1 1 0-16,-8 0 0 0,4 3-12 0,0-3-1 15,-5-4 0-15,9-5 0 16,-4 1-109-16,5-5-22 0,-1-7-4 0,10-5 0 0</inkml:trace>
          <inkml:trace contextRef="#ctx0" brushRef="#br0" timeOffset="1580.526">19781 12361 1382 0,'9'-13'123'0,"-5"-3"-99"16,5 0-24-16,5-4 0 0,-5 0 30 0,0-1 1 15,5 5 0-15,-5 4 0 0,5 4-3 0,-5 0 0 16,0 0 0-16,5 4 0 0,-1 4-28 0,-4 0 0 15,5 4 0-15,-5 0 0 0,5 4 0 0,-1 0 0 16,1 4 9-16,-5 4-9 0,0 5 8 0,5-5-8 16,-5 4 8-16,0 4-8 0,0 5 18 0,-4 7-2 0,4 4 0 0,-5 1 0 15,1 12 21-15,-5 3 4 0,0 5 1 16,0 12 0-16,-5-4 6 0,-4 11 0 0,9 1 1 0,-4 8 0 16,-5 13-5-16,4 3-2 0,-9 4 0 0,5 0 0 15,0-3-7-15,0 3-2 0,-4-4 0 0,3-4 0 16,1 4-14-16,0-11-3 0,-4-5-1 0,3-8 0 15,1-1-15-15,-4-11 0 0,-1-4 0 0,5-8 0 16,0-9-8-16,0-7-8 0,0-5-2 0,4-12 0 31,0-3-26-31,1-5-4 0,4-4-2 0,-5 0 0 0,1-4-31 0,4-8-7 16,0 0 0-16,0 0-1 0,0 0-87 0,0 0-18 0</inkml:trace>
          <inkml:trace contextRef="#ctx0" brushRef="#br0" timeOffset="2165.7933">21078 13036 1958 0,'9'-20'174'0,"0"12"-139"0,-4-8-35 0,4 4 0 16,5-4 0-16,4-1-12 0,-4 1 0 0,4 4 0 16,5 0 12-16,-1 0 10 0,1 4-2 0,0-4 0 15,-5 3-21-15,5-3-5 0,0 0-1 0,4 0 0 31,-9-8-8-31,5 4-1 0,0-5-1 0,-5-3 0 0,0 0 18 0,0-1 11 0,0-7-12 0,1 0 12 16,-6-1 0-16,1 1 12 0,0-4 0 0,-5-1 0 16,4 1-12-16,-8 3 0 0,4 1 0 0,-4 4 0 15,-1-5 12-15,1 5-3 0,-5 4-1 0,0 3 0 16,-5 5-8-16,5 0-14 0,-4 4 3 0,4 4 1 16,-5 4 10-16,5 4 0 0,0 0 0 0,-4-8 0 15,-1 8 0-15,5 0 0 0,-9 0 0 0,9 0 0 16,0 0 0-16,-14 4 0 0,5 0 0 0,0 0 0 0,0 0 13 15,4 4-1-15,-4 4-1 0,5 4 0 0,-5 0 9 0,4 9 1 16,0-1 1-16,-4 8 0 0,-4 9 6 0,4 3 2 16,0 9 0-16,-5 4 0 0,0 7-8 0,5 5-2 15,-5 4 0-15,1 0 0 0,4 8 26 0,0 4 5 16,-5 4 1-16,5 4 0 0,0 0-19 0,-5 0-3 16,0 0-1-16,1-4 0 0,-1-4-2 0,5 0-1 15,-5-8 0-15,-4 0 0 0,4 0-26 0,-4-4-11 16,0-5 1-16,-5-3 0 0,5-12-11 0,0-5-3 15,4-7 0-15,5-9 0 16,0-3-29-16,0-9-7 0,-5-4 0 0,1-4-1 16,3-4-44-16,-3-8-9 0,-1-4-2 0,0-4-718 0</inkml:trace>
        </inkml:traceGroup>
        <inkml:traceGroup>
          <inkml:annotationXML>
            <emma:emma xmlns:emma="http://www.w3.org/2003/04/emma" version="1.0">
              <emma:interpretation id="{11AA1FFA-8334-4F75-AF21-ADBE54F265DD}" emma:medium="tactile" emma:mode="ink">
                <msink:context xmlns:msink="http://schemas.microsoft.com/ink/2010/main" type="inkWord" rotatedBoundingBox="29452,12178 31291,11459 31729,12580 29891,1329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54.7932">22480 11281 1216 0,'0'0'54'16,"0"0"11"-16,0 0-52 0,0 0-13 0,0 0 0 0,0 0 0 0,0 0 64 0,-4 0 11 15,-5 0 1-15,-5 8 1 0,0 4-44 0,1 4-9 16,-5 1-1-16,-1 11-1 0,1 0-22 0,-5 5 8 16,5 3-8-16,5 5 0 0,-6-1 8 0,6 5-8 15,-1 3 8-15,0 1-8 0,1-1 8 0,4 5-8 16,-1-1 8-16,1 1-8 0,5 0 8 0,-1-5-8 16,1 1 8-16,4-9-8 15,4-3-16-15,1-1-8 0,-1-8-2 0</inkml:trace>
          <inkml:trace contextRef="#ctx0" brushRef="#br0" timeOffset="3249.5511">22899 11390 1324 0,'0'-24'59'0,"5"12"12"0,-1 0-57 0,1-4-14 15,0-1 0-15,-5 5 0 16,4 0 31-16,1 0 3 0,-5 4 1 0,0 8 0 16,0 0-3-16,0 0 0 0,0 0 0 0,0 0 0 15,0 0-32-15,0 0 0 0,0 8 0 0,-5 8 0 16,-4 4-16-16,0 1-9 0,4-1-3 0,-4 4 0 16,0 4 20-16,0 1 8 0,-5 3-8 0,5-4 8 15,-4-3 0-15,3 3 0 0,-8-4 0 0,9 1 0 16,-5-5 0-16,10-4 11 0,-5 0-11 0,4 0 12 15,5-3-4-15,0-13 0 0,0 0 0 0,0 0 0 16,0 0 2-16,0 0 0 0,14 0 0 0,0 4 0 0,-5-4 3 16,9-4 1-16,0 0 0 0,5-5 0 0,0 1-3 0,4-4-1 15,0 4 0-15,1-4 0 0,3-4 0 0,6 4 0 16,-1-5 0-16,1 1 0 0,4 0-10 0,0 4 0 16,0 0-12-16,0 0 12 0,-9-1-24 0,4 1 4 15,-4 0 0-15,0 8 0 16,-10 0-47-16,1-4-9 0</inkml:trace>
          <inkml:trace contextRef="#ctx0" brushRef="#br0" timeOffset="3545.371">23141 11095 1364 0,'0'0'60'0,"4"-12"13"0,1 4-58 0,-5 8-15 0,9-4 0 0,-9 4 0 15,0 0 41-15,13 0 6 0,-13 0 1 0,10 8 0 16,-1 8-13-16,-5 4-3 0,1 8 0 0,-5 9 0 15,0 7-10-15,-9 9-2 0,0 4-1 0,-1 3 0 0,-8 1-11 0,5 0-8 16,-10 3 12-16,0 5-12 0,-4-4 0 0,-5 4-22 16,-5 0 3-16,1-5-737 15</inkml:trace>
          <inkml:trace contextRef="#ctx0" brushRef="#br0" timeOffset="3910.7275">23714 11103 709 0,'9'-16'31'0,"0"8"7"0,1 0-30 0,-1-1-8 0,0-3 0 0,4 0 0 16,-3 0 92-16,-1 0 18 0,4 0 3 0,-4 4 1 15,1 0-8-15,-1 4-2 0,4-5 0 0,-4 9 0 16,-9 0-44-16,10 13-10 0,-1 3-2 0,0 4 0 16,-5 8-25-16,1 9-6 0,-1 11-1 0,-8 9 0 15,-1 8-16-15,1-1 0 0,-5 9 0 0,-10-8 0 16,6 4 19-16,-10-4 0 0,-4-1 0 0,-1 1 0 15,1 4-19-15,-5-8 0 0,-4 3 0 0,-1-7 0 16,-8-4-123 0,4-5-28-16,-46 37-5 0,19-32-2 0</inkml:trace>
        </inkml:traceGroup>
      </inkml:traceGroup>
    </inkml:traceGroup>
    <inkml:traceGroup>
      <inkml:annotationXML>
        <emma:emma xmlns:emma="http://www.w3.org/2003/04/emma" version="1.0">
          <emma:interpretation id="{2C74812A-CE86-46E8-9B66-D23300B3FA19}" emma:medium="tactile" emma:mode="ink">
            <msink:context xmlns:msink="http://schemas.microsoft.com/ink/2010/main" type="paragraph" rotatedBoundingBox="28072,13549 33612,12249 34160,14584 28620,158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B97366E-C907-47F0-B7D9-814E53C46C63}" emma:medium="tactile" emma:mode="ink">
              <msink:context xmlns:msink="http://schemas.microsoft.com/ink/2010/main" type="inkBullet" rotatedBoundingBox="28206,14121 28924,13953 28980,14192 28263,14360"/>
            </emma:interpretation>
            <emma:one-of disjunction-type="recognition" id="oneOf2">
              <emma:interpretation id="interp2" emma:lang="" emma:confidence="0">
                <emma:literal>-</emma:literal>
              </emma:interpretation>
            </emma:one-of>
          </emma:emma>
        </inkml:annotationXML>
        <inkml:trace contextRef="#ctx0" brushRef="#br0" timeOffset="2345.5733">20755 13668 518 0,'0'-16'46'0,"0"-5"-37"0,-5-3-9 0,5 0 0 16,0 3 188-16,-4-3 35 0,4 4 7 0,-5 0 2 15,5 8-98-15,0-5-19 0,-4 5-4 0,4 4-1 16,4-4-50-16,1 4-9 0,4 0-3 0,5 0 0 16,-1 4-29-16,5 4-7 0,10-4 0 0,4 0-1 15,4 4-11-15,5 0 0 0,5-4 0 0,4 4 0 16,4 0 0-16,1 0 0 0,-5 0 0 0,5 4 0 16,4 0-19-16,-9 0 1 0,0-4 0 0,-4 4-833 15</inkml:trace>
      </inkml:traceGroup>
      <inkml:traceGroup>
        <inkml:annotationXML>
          <emma:emma xmlns:emma="http://www.w3.org/2003/04/emma" version="1.0">
            <emma:interpretation id="{4F69F8B4-3C26-4D12-B520-7A4687C24776}" emma:medium="tactile" emma:mode="ink">
              <msink:context xmlns:msink="http://schemas.microsoft.com/ink/2010/main" type="line" rotatedBoundingBox="30689,12935 33612,12249 34160,14584 31237,15270"/>
            </emma:interpretation>
          </emma:emma>
        </inkml:annotationXML>
        <inkml:traceGroup>
          <inkml:annotationXML>
            <emma:emma xmlns:emma="http://www.w3.org/2003/04/emma" version="1.0">
              <emma:interpretation id="{1214897D-4E68-4998-A113-6ACBE18DF710}" emma:medium="tactile" emma:mode="ink">
                <msink:context xmlns:msink="http://schemas.microsoft.com/ink/2010/main" type="inkWord" rotatedBoundingBox="30689,12935 33612,12249 34160,14584 31237,15270"/>
              </emma:interpretation>
              <emma:one-of disjunction-type="recognition" id="oneOf3"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'</emma:literal>
                </emma:interpretation>
                <emma:interpretation id="interp6" emma:lang="" emma:confidence="0">
                  <emma:literal>/</emma:literal>
                </emma:interpretation>
                <emma:interpretation id="interp7" emma:lang="" emma:confidence="0">
                  <emma:literal>1</emma:literal>
                </emma:interpretation>
              </emma:one-of>
            </emma:emma>
          </inkml:annotationXML>
          <inkml:trace contextRef="#ctx0" brushRef="#br0" timeOffset="4698.4405">24151 12353 986 0,'9'-20'44'0,"-4"12"8"0,4 0-41 0,-4 0-11 16,4-4 0-16,0 0 0 0,0 4 48 0,5-1 7 16,-10 1 1-16,10 4 1 0,-5 0-14 0,0 0-3 15,-9 4-1-15,0 0 0 0,0 0-5 0,5 8-1 16,-5 4 0-16,-5 5 0 0,1 3 7 0,-6 8 2 0,-8 9 0 16,0 3 0-16,-14 9-19 0,0 3-4 15,0 9-1-15,-9 8 0 0,0 0 1 0,0 3 0 16,0 1 0-16,0 0 0 0,5 0-2 0,4 4 0 0,0 0 0 0,0 0 0 15,10 0-17-15,-6-5 0 0,6-3 0 16,3-4 0-16,1-4-12 0,0-9 1 0,4 1 0 0,1-1 0 16,-1 1-1-16,5 0 0 0,4-5 0 0,5 1 0 15,0-1-8-15,9-7-3 0,1-1 0 0,3-11-469 16,1-5-93-16</inkml:trace>
          <inkml:trace contextRef="#ctx0" brushRef="#br0" timeOffset="5141.4856">24124 13025 1785 0,'9'-16'159'0,"0"8"-127"0,0-4-32 0,0 0 0 31,5 4-28-31,0-1-12 0,-1-3-3 0,6 4 0 0,-1 0 71 0,0 4 15 0,0 0 2 0,5 0 1 16,0 4-24-16,0 0-5 0,-1 0-1 0,6 0 0 15,-1 0-16-15,5 0 0 0,-5 4 8 0,5-4-8 16,4 4 0-16,1-4 0 0,4 0 0 0,-5 0 0 16,5 0-16-16,-4 0 0 0,-1-4 0 0,1 0 0 31,-10 4-9-31,0 0-3 0,0-4 0 0,-4 0 0 0,-5 0-118 15,-4 4-24-15,18-12-5 0,-9 4-1 0</inkml:trace>
          <inkml:trace contextRef="#ctx0" brushRef="#br0" timeOffset="5899.4683">24889 12544 345 0,'0'0'15'0,"9"-4"4"0,0-4-19 0,-4-1 0 0,-1 1 0 0,1 0 0 16,4 4 96-16,-9 4 15 0,9-4 3 0,-9 4 1 16,0 0-52-16,9 0-11 0,-9 0-1 0,9 0-1 15,0 0 13-15,0 8 2 0,1 0 1 0,-6 4 0 16,-4 1-2-16,0 7 0 0,0 0 0 0,-4 8 0 16,-1 9-14-16,-9-1-3 0,1 9-1 0,-6-1 0 15,-3 1-18-15,-1 7-3 0,-4 1-1 0,-1 0 0 16,-4 3-24-16,1 1 0 0,3 0 0 0,-4-1 0 0,5 1-12 0,0-4-2 15,-5-1 0-15,5-3-467 16,-1-9-94-16</inkml:trace>
          <inkml:trace contextRef="#ctx0" brushRef="#br0" timeOffset="6294.316">25294 12127 1220 0,'18'-16'54'0,"-18"16"11"0,9-4-52 0,-9 4-13 0,14 4 0 0,4 4 0 16,-4 4 56-16,4 4 8 0,-4 8 1 0,4 5 1 0,0 11-16 0,-4 5-3 16,0 7-1-16,-5 9 0 0,0 8-7 0,0 8-2 15,-5 8 0-15,-8 0 0 0,4-4 15 0,-9 4 2 16,0-5 1-16,0-3 0 0,-10 0-28 0,1-4-6 15,-5 0-1-15,1-4 0 0,-1-9-20 0,-9-3-15 16,5-8 3-16,-5-5 0 16,-5-3-151-16,-4-9-29 0</inkml:trace>
          <inkml:trace contextRef="#ctx0" brushRef="#br0" timeOffset="7061.4964">25972 11609 1209 0,'0'0'26'0,"0"0"6"0,10-8 0 0,-1 0 4 0,-5 0-36 0,5 3 0 0,-9 5 0 16,14 0 0-16,-5 0 51 0,5 0 3 0,-1 5 1 0,6 3 0 15,-6 4-23-15,1 4-5 0,0 4-1 0,-1 4 0 16,-4 5 10-16,0 7 1 0,-4 9 1 0,4 7 0 16,-4 5 5-16,-5 12 1 0,-5 0 0 0,-4 3 0 15,0 9-12-15,-9 4-1 0,0 0-1 0,-1 4 0 16,1 9-15-16,-9 31-3 0,-5-12-1 0,0 1 0 15,9-5-27-15,0-4-4 0,1 1-2 0,-1-13 0 16,0-4-42-16,5-4-9 16,0-4-2-16,-5 0 0 0,5-4 3 0,0 0 0 0,-1-4 0 0,1-5 0 15,5-7-38-15,-1-4-7 0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6:49.24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6FA1288-CB15-47AF-8071-D07C41798586}" emma:medium="tactile" emma:mode="ink">
          <msink:context xmlns:msink="http://schemas.microsoft.com/ink/2010/main" type="writingRegion" rotatedBoundingBox="21810,16161 29037,15236 29268,17039 22041,17965"/>
        </emma:interpretation>
      </emma:emma>
    </inkml:annotationXML>
    <inkml:traceGroup>
      <inkml:annotationXML>
        <emma:emma xmlns:emma="http://www.w3.org/2003/04/emma" version="1.0">
          <emma:interpretation id="{4FB3FDAC-9A62-4BF5-8ECF-804A85E0026B}" emma:medium="tactile" emma:mode="ink">
            <msink:context xmlns:msink="http://schemas.microsoft.com/ink/2010/main" type="paragraph" rotatedBoundingBox="21810,16161 29037,15236 29268,17039 22041,179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74008B-099C-42AC-AA92-E3CBD7222867}" emma:medium="tactile" emma:mode="ink">
              <msink:context xmlns:msink="http://schemas.microsoft.com/ink/2010/main" type="line" rotatedBoundingBox="21810,16161 29037,15236 29268,17039 22041,17965"/>
            </emma:interpretation>
          </emma:emma>
        </inkml:annotationXML>
        <inkml:traceGroup>
          <inkml:annotationXML>
            <emma:emma xmlns:emma="http://www.w3.org/2003/04/emma" version="1.0">
              <emma:interpretation id="{47EC9042-DCF0-4765-A236-9B4D115C48FD}" emma:medium="tactile" emma:mode="ink">
                <msink:context xmlns:msink="http://schemas.microsoft.com/ink/2010/main" type="inkWord" rotatedBoundingBox="21864,16581 22803,16461 22920,17376 21981,1749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14395 16112 1555 0,'-5'-20'138'15,"5"12"-110"-15,-4-4-28 0,4-5 0 0,-5 5 36 0,5 0 3 16,5-4 0-16,-1 4 0 0,5 0-3 0,0 0 0 15,0-1 0-15,0 1 0 0,5 0-27 0,0 4-9 16,-1-4 0-16,1 8 0 0,0-4 0 0,-1 4-9 16,1 0-1-16,4 4 0 0,-4 4 10 0,0 4 0 15,-5 0 0-15,4 8 0 0,1 4 8 0,0 1 3 16,4 7 1-16,-4 4 0 0,4 1 15 0,-5 3 3 16,10-4 1-16,-5 5 0 0,5-1-12 0,0-3-3 15,0-1 0-15,4 0 0 0,0 1-16 0,5-5 0 0,-4-4 0 16,-1 1 0-16,0-5-14 0,5 0 0 0,-5 0 0 0,1-3 0 31,-6-5-52-31,1 0-10 0,0 0-3 0,0-4-452 0,-5 0-90 0</inkml:trace>
          <inkml:trace contextRef="#ctx0" brushRef="#br0" timeOffset="1393.3442">14786 16233 662 0,'0'0'29'0,"0"0"7"0,0 0-36 0,0 0 0 16,0 0 0-16,0 0 0 0,0 0 33 0,0 0 0 16,0 0 0-16,0 0 0 0,0 0-5 0,0 0-2 15,0 0 0-15,0 0 0 0,0 0-18 0,0 0-8 16,0 0 8-16,0 0-8 0,0 0 15 0,5-8-3 16,-5 8 0-16,0 0 0 0,0 0 28 0,4-4 4 15,1-4 2-15,-5 8 0 0,0 0 16 0,0 0 3 16,0-12 1-16,0 12 0 0,0 0-30 0,0 0-7 15,0 0-1-15,0 0 0 0,0-4 8 0,0 4 2 16,0 0 0-16,0 0 0 0,0 0-22 0,0 0-5 0,0 0-1 0,0 0 0 16,0 0-10-16,0 0 0 0,0 0 0 0,-5 8 0 15,-4 4 0-15,0 4 12 0,-5 5-2 0,1 3 0 16,-5 4 26-16,-1 5 4 0,-3-1 2 0,-1 0 0 16,0 5-22-16,0 3-5 0,1-3-1 0,-1-5 0 15,0 5-14-15,5-1 0 0,0-8 0 0,4-3-10 31,5-1-50-31,0-4-9 0,0-4-3 0,-1 0-667 0</inkml:trace>
          <inkml:trace contextRef="#ctx0" brushRef="#br0" timeOffset="2357.9978">14891 16088 1094 0,'-14'-12'97'0,"14"12"-77"16,-4-8-20-16,-1 4 0 0,5 4 20 0,0 0 1 15,0 0 0-15,0 0 0 0,-4 4 6 0,-6 4 1 16,1 8 0-16,0 0 0 0,5 8 8 0,-1 1 1 15,-4 7 1-15,0 0 0 0,0 5-18 0,0-1-3 0,0 1-1 16,0 3 0-16,-5-4-16 0,0 1 0 0,5-1 0 0,-5-3 0 16,1-1 0-16,-5-4 0 0,4 5 0 0,0-1-9 15,-4-8 9-15,4 1 11 0,-4-5-3 0,5 4 0 16,-1-8-8-16,0-3 0 0,5 3 0 0,0-4 8 16,0-8-8-16,9-4 0 0,0 0 0 0,0 0 0 15,0 0 0-15,0 0-11 0,0 0 11 0,0 0-8 31,0 0-24-31,9 0-4 0,5-4 0 0,-5 0-376 0,0 0-76 0</inkml:trace>
          <inkml:trace contextRef="#ctx0" brushRef="#br0" timeOffset="3505.3085">15050 15950 716 0,'0'0'32'0,"0"0"6"0,0 0-30 0,0-8-8 0,0 0 0 0,0 8 0 15,0-12 35-15,0 4 5 0,0 0 2 0,0 8 0 16,0 0-16-16,0-8-3 0,0-1-1 0,0 9 0 15,0-8-12-15,5 0-2 0,-5 8-8 0,0 0 12 16,0 0-12-16,0 0 9 0,0 0-9 0,0 0 8 16,0 0-8-16,0 0 0 0,0 0 0 0,0 0 0 15,9 4 36-15,-9-4 6 0,0 0 1 0,0 12 0 16,0 1 25-16,0 3 4 0,-5 4 2 0,5-4 0 16,-4 4-2-16,-5 1 0 0,0-1 0 0,-1 4 0 15,1-4-45-15,-4 5-10 0,4-5-1 0,-1 4-1 16,1 1-15-16,0-5 0 0,-4 4 0 0,4-4-10 15,-1 1 1-15,-3 3 0 0,-1-4 0 0,0 0 0 16,-4 1-17-16,0-1-3 0,4 0-1 16,-4 0 0-16,-5-4 11 0,5 5 3 0,-5-1 0 0,5 0 0 0,-5-4 24 15,10 0 4-15,-5 5 2 0,4-9 0 0,5 4-14 0,0-4 0 16,0 4 0-16,4-8 0 16,0 1-40-16,1 3-12 0,-1-4-1 0,5-4-1 0</inkml:trace>
          <inkml:trace contextRef="#ctx0" brushRef="#br0" timeOffset="1921.4231">14868 16327 637 0,'0'0'28'0,"0"0"6"0,0-4-34 0,0 4 0 0,0 0 0 0,0 0 0 15,5-13 12-15,-1 9-4 0,1-4 0 0,-5 8-8 16,0 0 0-16,0-8 0 0,0 0 0 0,4 4 0 16,-4-4 0-16,5 0 12 0,-1 0-4 0,1 0-8 15,0 0 29-15,4-5-1 0,-5 1 0 0,5 0 0 0,0 4 12 16,1-4 1-16,-6 4 1 0,1 0 0 0,4-4 31 0,-5 3 7 15,5 1 0-15,-9 8 1 0,0 0-5 0,0 0 0 16,5-4-1-16,-5 4 0 0,0 0-30 0,0 0-5 16,0 0-2-16,0 0 0 0,0 0-38 0,0 0 0 15,0 0 0-15,-5 8 0 0,1 9 0 0,-1-1 0 16,-8-4 0-16,4 4 8 0,-5 4-8 0,-4-3 0 16,4 3-8-16,-4 0 8 0,4-4 0 0,-4 4 0 15,4-3 9-15,1-1-9 0,-1 0 16 0,0 0-3 16,1 4-1-16,4-3 0 0,-5-1-2 0,0 0-1 15,5 0 0-15,0-4 0 0,0 0-9 0,0 1 0 16,4-1-10-16,1-4 10 0,-1 0-19 0,1 0 3 16,4-8 0-16,0 4 0 0,0-4-4 0,0 8 0 0,0-8 0 15,0 8 0 1,0-8-19-16,4 8-4 0,-4-8-1 0,5 4-393 0,-5-4-79 0</inkml:trace>
          <inkml:trace contextRef="#ctx0" brushRef="#br0" timeOffset="257.6398">15305 15861 1238 0,'-4'-20'55'0,"4"12"11"16,0-4-53-16,0 0-13 0,-5-1 0 0,5 1 0 0,-4 4 95 0,4 0 16 15,0 8 3-15,0 0 1 0,0 0-48 0,0 0-10 16,0 0-1-16,0 0-1 0,-10 8-44 16,6 8-11-16,-10 5 0 0,5 3 0 0,-5 8 0 0,-8 1-9 15,-1 7 9-15,-4 9-13 0,-5-1 4 0,-5 1 1 16,1 3 0-16,-5 1 0 0,0 0 8 0,-5-5 0 15,5 1 8-15,-4-1-8 16,-5 1-126-16,4 3-30 0</inkml:trace>
          <inkml:trace contextRef="#ctx0" brushRef="#br0" timeOffset="3669.4721">14936 16399 1292 0,'0'0'57'0,"0"0"12"0,0 0-55 0,0 0-14 0,0 0 0 0,0 0 0 16,0 0 68-16,5-8 12 0,9 4 1 0,-5 0 1 16,4 0-46-16,1 4-10 0,0-4-2 0,4 0 0 15,-4 4-8-15,-1 0-3 0,1-4 0 0,0 4 0 16,4 0-4-16,-5 0-1 0,1 4 0 0,0 0 0 15,-1 0 9-15,6 0 2 0,-6 4 0 0,1 0 0 0,0 0 9 0,-1 5 1 16,-4-1 1-16,5 0 0 0,-5 4-30 0,0-4 0 16,-4 4 0-16,-1 1 0 0,1-1-19 0,-5 0 3 15,0 0 1-15,4 0-542 16,-4 1-109-16</inkml:trace>
          <inkml:trace contextRef="#ctx0" brushRef="#br0" timeOffset="2737.6305">15005 16213 403 0,'0'0'36'0,"0"0"-36"0,-9 0 0 0,-1-4 0 15,10 4 56-15,0 0 4 0,-4-4 0 0</inkml:trace>
        </inkml:traceGroup>
        <inkml:traceGroup>
          <inkml:annotationXML>
            <emma:emma xmlns:emma="http://www.w3.org/2003/04/emma" version="1.0">
              <emma:interpretation id="{300B9B7E-C3DB-40D1-91BA-D305ACEFE20F}" emma:medium="tactile" emma:mode="ink">
                <msink:context xmlns:msink="http://schemas.microsoft.com/ink/2010/main" type="inkWord" rotatedBoundingBox="22764,17371 23106,17327 23140,17594 22799,17638"/>
              </emma:interpretation>
              <emma:one-of disjunction-type="recognition" id="oneOf1">
                <emma:interpretation id="interp1" emma:lang="" emma:confidence="0">
                  <emma:literal>o</emma:literal>
                </emma:interpretation>
                <emma:interpretation id="interp2" emma:lang="" emma:confidence="0">
                  <emma:literal>°</emma:literal>
                </emma:interpretation>
                <emma:interpretation id="interp3" emma:lang="" emma:confidence="0">
                  <emma:literal>0</emma:literal>
                </emma:interpretation>
                <emma:interpretation id="interp4" emma:lang="" emma:confidence="0">
                  <emma:literal>O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4650.9345">15401 16687 518 0,'0'0'46'0,"0"0"-37"0,0 0-9 0,0 0 0 16,0 0 142-16,0 0 26 0,-5-4 6 0,5 4 1 15,0 0-68-15,-9-4-14 0,9 4-2 0,0 0-1 16,0 0-53-16,0 0-10 0,-4-8-3 0,4 8 0 15,0 0-24-15,0 0 8 0,0 0-8 0,0 0 0 16,0 0-24-16,0 0-9 16,-5-9-3-16,5 9 0 0,0 0 36 0,0 0 0 0,0 0 0 0,0 0 0 15,0 0 24-15,-5 13-2 0,-4-1 0 0,0 4 0 0,0 0 2 0,-4-4 0 16,3 4 0-16,1-3 0 0,0 7-8 0,0-4-2 16,0 0 0-16,4 0 0 0,5 1-5 15,0-1-1-15,0-4 0 0,5 4 0 0,4-8-8 16,0 4 0-16,0-8 0 0,5 4 0 0,0-3 0 0,-1-1 0 15,1-4 0-15,0 0 0 0,4 0 9 0,0-4 0 16,-4-1 0-16,4 1 0 0,0 0 23 0,0-4 5 16,1 0 1-16,-1-4 0 0,0 0-3 0,0 0-1 15,-4 0 0-15,-5-5 0 0,5 5-14 0,-5 0-4 16,-5-4 0-16,1 4 0 0,-5 0 0 0,0 4-1 16,-5-5 0-16,1 1 0 0,-5 0-6 0,-1 0-1 0,1 0 0 0,-4 4 0 15,-6 4-8-15,1-4 0 0,0 4 0 16,0 0 0-16,0 4 0 0,-5 0-9 0,5 0 9 15,4 0-13-15,-4 4-1 0,4-4 0 0,5 4 0 0,0-4 0 32,0 0-18-32,9 0-3 0,0 0-1 0,0 0 0 15,-9 4-34-15,9-4-7 0,-9 8-2 0,9-8-697 0</inkml:trace>
        </inkml:traceGroup>
        <inkml:traceGroup>
          <inkml:annotationXML>
            <emma:emma xmlns:emma="http://www.w3.org/2003/04/emma" version="1.0">
              <emma:interpretation id="{0318C887-0636-466D-B409-60E29D23A1A9}" emma:medium="tactile" emma:mode="ink">
                <msink:context xmlns:msink="http://schemas.microsoft.com/ink/2010/main" type="inkWord" rotatedBoundingBox="23258,15976 26460,15566 26631,16902 23429,17312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134.4034">15993 16363 1148 0,'0'0'51'0,"0"0"10"0,0 0-49 0,0 0-12 0,0 0 0 0,0 0 0 16,0 0 51-16,0 0 7 0,0 0 2 0,0 0 0 16,0 0-45-16,0 0-15 0,0 0 9 0,13 4-9 15,1-4 16-15,0 4-1 0,4-4-1 0,0 0 0 16,9 0-6-16,-4 0-8 0,-5 0 11 0,10 0-11 15,-1 0 0-15,0 0-16 0,1 8 2 0,-1-4-407 16,5 0-82-16</inkml:trace>
          <inkml:trace contextRef="#ctx0" brushRef="#br0" timeOffset="-5277.5318">17764 15112 403 0,'0'0'17'0,"0"0"5"0,0-8-22 15,0 0 0-15,0 0 0 0,4 0 0 0,1 0 116 16,-5 0 20-16,0 0 3 0,4 0 1 0,1 0-64 0,-1 0-13 16,-4 8-3-16,0-9 0 0,0 9 0 0,0 0-1 15,0 0 0-15,0 0 0 0,-9 0-45 0,-4 4-14 16,4 1 8-16,0 7-8 0,-10 0 10 0,1 4-2 15,0 4 0-15,0 0 0 0,-5 5 8 0,5 7 0 16,-5 5 1-16,5 3 0 0,-1 9 20 0,-3 3 4 16,4 9 1-16,-5 4 0 0,5-5 12 0,-5 9 2 15,5-4 1-15,4 0 0 0,-4 3-35 0,4 5-7 16,-4-12-2-16,9 4 0 0,0-9-13 0,4 1 11 16,5-8-11-16,0-5 10 0,0-7-10 0,0-1 8 15,5-4-8-15,-1-7 8 16,5-5-44-16,5 0-10 0,0-4-2 0,8-4 0 15,1-3-42-15,14-9-9 0,8 0-1 0,5-9-555 0</inkml:trace>
          <inkml:trace contextRef="#ctx0" brushRef="#br0" timeOffset="-4678.8425">18424 16084 1612 0,'0'0'144'0,"0"0"-116"15,0 0-28-15,0 0 0 0,14-4 52 0,-5 4 4 16,4-4 0-16,6 8 1 0,3-4-47 0,10 0-10 16,5 0 0-16,-1 0 0 0,5 4-23 0,4-4-1 15,1-4-1-15,0 0 0 16,-5 0-56-16,4 4-11 0,1-4-3 0</inkml:trace>
          <inkml:trace contextRef="#ctx0" brushRef="#br0" timeOffset="-4973.6677">18975 15501 1177 0,'0'0'52'0,"0"-8"11"0,-5 0-51 0,5 8-12 16,0-4 0-16,0 4 0 0,-9-8 67 0,9 8 10 15,-9 0 3-15,-5 8 0 0,5-4-56 0,-4 4-12 16,-1 0-1-16,-4 0-1 0,0 4-10 0,-1 0 0 15,1 0 0-15,0 5 0 0,-5-5 12 0,-4 0 6 16,-1 0 2-16,6 0 0 0,-6 0-20 0,1 1-19 16,4-1 4-16,-4 0 1 0,0 0 22 0,-1-4 5 15,10 0 1-15,0 0 0 0,4 0-14 0,-4 0 0 16,4 1 0-16,1-1 0 0,-1-4 0 0,5 4 0 16,4 0 0-16,5 0 0 0,-4 0 24 0,4 0 1 15,4 4 1-15,1-4 0 0,9 0 7 0,-1 5 2 0,6-5 0 0,3 4 0 16,6-8-21-16,-1 4-4 0,5-4-1 0,4 0 0 15,1 0-9-15,-6 0-9 0,6-4 9 16,-1 0-13 0,1 0-42-16,-5 0-8 0,4 4-1 0,0-4-1 15,-4 0-33-15,0 0-6 0,37-4-2 0,-29 4 0 0</inkml:trace>
          <inkml:trace contextRef="#ctx0" brushRef="#br0" timeOffset="-438.8542">15897 16428 403 0,'0'0'36'0,"0"0"-36"0,0 0 0 0,0 0 0 16,0 0 62-16,0 0 6 0,0 0 0 0,0 0 1 15,0 0-41-15,0 0-8 0,0 0-1 0,5-8-1 16,4 0-18-16,0 3 10 0,0-3-10 0,0 0 8 16,0 0-8-16,0 4 0 0,0 0 0 0,0 0 0 15,-9 4 0-15,0 0 0 0,0 0 0 0,10 0 0 16,-1-4 8-16,-9 4 0 0,0 0 0 0,0 0 0 0,0 0-8 0,0 0-17 16,0 0 4-16,0 0 1 0,0 0 3 0,0 0 1 15,0 0 0-15,0 0 0 0,0 0 38 0,0 0 8 16,0 0 2-16,0 0 0 0,0 0 3 0,0 0 1 15,0 0 0-15,4-4 0 0,-4 4-8 0,0 0 0 16,0 0-1-16,0 0 0 0,9-4-16 0,-9 4-3 16,0 0-1-16,0 0 0 0,0 0-15 0,0 0 0 15,0 0 8-15,0 0-8 0,0 0 0 0,0 0 0 16,0 0 0-16,0 0 0 0,0 0 0 0,0 0 0 16,0 0 0-16,14 4 0 0,-14-4 0 0,9 4 8 15,-9-4-8-15,0 0 12 0,9 0 21 0,5 4 4 0,-5-4 1 0,5 4 0 16,-1-4 14-16,5 4 2 0,-4-4 1 0,4 4 0 15,1-4-17-15,3 4-3 0,1 0-1 0,0 4 0 16,4-4-34-16,-4 5-12 0,4-5 0 0,1 4 0 31,3 0-36-31,1-4-6 0,-4 4-2 0,4 0-387 0,-5-4-77 0</inkml:trace>
          <inkml:trace contextRef="#ctx0" brushRef="#br0" timeOffset="-2450.6107">16653 15748 1324 0,'0'0'118'0,"0"0"-94"16,0 0-24-16,0 0 0 0,0 0 12 0,0 0-3 16,0 0 0-16,0 0 0 0,0 0-9 0,0 0 8 0,0 0-8 15,0 0 8-15,0 0-8 0,-5 4 0 0,1 8 0 0,-5-4 0 16,0-4 0-16,-1 4 0 0,-3 0 0 0,-1 5 0 16,0-1 0-16,-4 0 13 0,0 0-3 0,-5 4-1 15,-4 0 4-15,4 0 1 0,0 1 0 0,-4-1 0 16,9 0 2-16,-5-4 0 0,5 4 0 0,0-3 0 15,4-5 0-15,5-4 0 0,0 4 0 0,0-8 0 16,9 0-16-16,-9 4 0 0,9-4 0 0,-5 0 0 16,5 0 0-16,0 0 0 0,0 0 0 0,0 0 0 15,0 0 19-15,-9 0 1 0,9 0 0 0,0 0 0 16,0 0-1-16,0 0 0 0,0 0 0 0,0 0 0 16,0 0-11-16,0 0-8 0,0 12 12 0,4-4-12 15,1 4 0-15,0-4 0 0,8 0 0 0,-4 5 0 16,0-5 8-16,5-4-8 0,0 0 0 0,9 0 0 15,-1 0 10-15,1 0-10 0,9-4 8 0,-5 4-8 0,1 0 0 16,-1 0 0-16,0 0 0 0,-4-4 0 0,4 4-26 16,-4-4 2-16,0 0 1 0,0 0 0 15,-5 0-41-15,0 0-8 0,-4 0-1 16,-1 0-1-16,1 0-18 0,-5 4-4 0</inkml:trace>
          <inkml:trace contextRef="#ctx0" brushRef="#br0" timeOffset="-5766.1331">17158 15562 806 0,'0'0'72'0,"0"0"-58"16,0 0-14-16,0 0 0 0,0-8 96 0,0 8 16 16,0 0 3-16,14-4 1 0,-5-1-68 0,9 5-14 15,-4-4-2-15,9 4-1 0,-5-4-31 0,9 4 0 16,-9-4 0-16,10 0 0 0,-1 0 0 0,-4 0 0 16,4 0 0-16,5 0 0 0,-5-4 0 0,5-4 0 15,-9 4 0-15,9-4-10 0,-5 0 10 0,0-1 0 16,5 1 0-16,0 0 0 0,-9 0-16 0,0 4 0 0,-1 4-1 0,-3-4-552 15</inkml:trace>
        </inkml:traceGroup>
        <inkml:traceGroup>
          <inkml:annotationXML>
            <emma:emma xmlns:emma="http://www.w3.org/2003/04/emma" version="1.0">
              <emma:interpretation id="{ED32A298-EAC3-416E-B475-820D01CD0862}" emma:medium="tactile" emma:mode="ink">
                <msink:context xmlns:msink="http://schemas.microsoft.com/ink/2010/main" type="inkWord" rotatedBoundingBox="27525,15853 29091,15653 29268,17039 27703,17240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4070.799">20077 15371 172 0,'0'0'16'0,"0"0"-16"15,0 0 0-15,0 0 0 0,0 0 114 0,0 0 20 16,0 0 4-16,0 0 1 0,0 0-67 0,0 0-12 16,0 0-4-16,0-8 0 0,-5 0-28 0,5 8-7 15,0 0-1-15,0 0 0 0,-5-8 13 0,1 4 3 16,-1-4 0-16,1 4 0 0,4 4 2 0,-5-8 1 0,1 0 0 15,-1 4 0-15,1-4 5 0,4 8 0 0,0-8 1 0,0-5 0 16,0 5-20-16,4-4-4 0,1 4-1 16,4 0 0-16,0-4-4 0,5 4-2 0,-1-4 0 0,1 0 0 15,4-1 6-15,-4 5 2 0,9-4 0 0,-10 4 0 16,5 0 20-16,1 0 4 0,-6 0 1 0,5 4 0 16,1 0 8-16,-6 4 1 0,6 4 1 0,-1 8 0 15,-5-4-7-15,6 12-2 0,-1 9 0 0,5 3 0 16,-5 8-14-16,5 1-3 0,-1 7-1 0,1 5 0 15,0 4-16-15,0-5-3 0,-1 1-1 0,1-5 0 16,-5 1-24-16,5 0-5 0,4-9-1 0,-4-4 0 16,0 1-140-1,0-5-29-15,0-3-6 0</inkml:trace>
          <inkml:trace contextRef="#ctx0" brushRef="#br0" timeOffset="-3820.5399">20942 15266 1220 0,'0'0'27'0,"0"-12"5"0,4-4 2 0,1 0 0 0,-5 4-34 16,4-5 0-16,1 9 0 0,-5 8 0 0,0 0 52 0,0 0 3 16,0 0 1-16,0 0 0 0,0 0-16 0,-9 8-4 15,-5 5 0-15,0 3 0 0,5 4-16 0,-4 0-3 16,-6 13-1-16,1-1 0 0,0 4-8 0,-9 5-8 15,-5-1 12-15,0 5-12 0,0-1 0 0,-9-3 0 0,-9 3 0 0,0-3-12 32,0 3-55-32,0-3-10 0,-5-1-3 0,0-3 0 0</inkml:trace>
          <inkml:trace contextRef="#ctx0" brushRef="#br0" timeOffset="-3348.3888">21415 15679 1537 0,'0'0'68'0,"5"-8"14"0,-1-4-66 0,-4 4-16 16,9 0 0-16,-4 4 0 0,4 0 18 0,0-1 0 15,0 1 0-15,0 4 0 0,5-4-8 0,0 0-2 16,-1 0 0-16,5 4 0 0,-4-4 30 0,0 8 6 16,4 0 0-16,-4 0 1 0,-1 4-33 0,1 1-12 15,0 3 0-15,-5 0 9 0,4 8-9 0,-4 0 8 16,1 1-8-16,-1 3 8 0,-9 0-8 0,4 4 0 15,-8-3 0-15,4 3 8 0,-5 0-8 0,-4-3-11 16,-5 3 3-16,5-4 0 0,-4-3-14 0,-1-5-2 16,0 4-1-16,1-8 0 0,-1 0 13 0,5-4 4 0,0 0 0 15,0-4 0-15,4 1 32 0,5-5 8 0,0 0 0 0,0 0 1 16,0 0-20-16,0 0-4 0,0 0-1 0,9-13 0 16,0 5 1-16,0 0 0 0,5-4 0 0,0 8 0 15,-1 0 31-15,1 8 5 0,-5 0 2 0,5 0 0 16,-1 8 13-16,-8 0 2 0,4 1 1 0,-4 3 0 15,-1 4-48-15,1 0-15 0,-5 0 8 0,0 5-8 16,-9 3 9-16,4-4-1 0,-4 1-8 0,0 3 12 31,-9-4-33-31,-5 0-7 0,0 5-2 0,-9-5-958 0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6:28.7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E6EF89A-C275-4E56-B40B-1184920F342D}" emma:medium="tactile" emma:mode="ink">
          <msink:context xmlns:msink="http://schemas.microsoft.com/ink/2010/main" type="inkDrawing" rotatedBoundingBox="19498,15399 23037,15051 23048,15169 19509,15517" semanticType="underline" shapeName="Other">
            <msink:sourceLink direction="with" ref="{EB464117-DCDB-4985-A025-D4D63C75A2A8}"/>
          </msink:context>
        </emma:interpretation>
      </emma:emma>
    </inkml:annotationXML>
    <inkml:trace contextRef="#ctx0" brushRef="#br0">12027 14821 806 0,'-23'-12'72'0,"19"8"-58"15,4 4-14-15,0 0 0 0,0 0 47 0,0-8 6 16,0 0 2-16,4 4 0 0,1-4-4 0,-5 8-1 15,0-9 0-15,4 1 0 0,6 0-19 0,-10 8-4 0,4-8-1 0,-4 8 0 16,0-8-4-16,0 8-1 16,0 0 0-16,0 0 0 0,0 0 5 0,0 0 1 0,5-8 0 0,-5 8 0 15,0 0-12-15,0 0-3 0,0 0 0 0,9-4 0 16,4 4-12-16,6 0 0 0,-6 0 0 0,6 0 0 16,8 4 8-16,0-4-8 0,-4-4 11 15,0 4-11-15,9 0 32 0,4 0 0 0,0 0 0 0,1-4 0 16,-1 0 16-16,1 4 4 0,8-8 0 0,-4 4 0 15,0-4-4-15,9 4-1 0,9-9 0 0,5 5 0 16,9-4-20-16,4-4-4 0,1 4-1 0,4 0 0 16,0 0-10-16,4-1-1 0,10 1-1 0,-1 0 0 15,6 0 1-15,-1 4 0 0,0 0 0 0,0 0 0 16,0 0-11-16,0 0 12 0,10-1-12 0,-10 5 12 16,5-4-12-16,-5 4 12 0,-9 0-12 0,-5-4 12 15,5 4-12-15,-4-4-12 0,4 4 2 0,-9 0 1 16,-5 0-3-16,-8 0 0 0,-1 0 0 0,-9 0 0 0,-9 0 12 15,0 0-10-15,0 4 10 0,-13-4-10 0,-1 4-5 0,1 0-1 16,-15 0 0-16,1 0 0 16,-5 4-40-16,-9-4-9 0,-9 0-2 15,0 0-770-15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5:08.38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EC25BD6-C21D-4414-8540-F2B8F8741D8B}" emma:medium="tactile" emma:mode="ink">
          <msink:context xmlns:msink="http://schemas.microsoft.com/ink/2010/main" type="writingRegion" rotatedBoundingBox="19899,4819 31885,3849 32464,11000 20478,11971"/>
        </emma:interpretation>
      </emma:emma>
    </inkml:annotationXML>
    <inkml:traceGroup>
      <inkml:annotationXML>
        <emma:emma xmlns:emma="http://www.w3.org/2003/04/emma" version="1.0">
          <emma:interpretation id="{B1F75262-E92C-450A-8FBC-5547D68474C7}" emma:medium="tactile" emma:mode="ink">
            <msink:context xmlns:msink="http://schemas.microsoft.com/ink/2010/main" type="paragraph" rotatedBoundingBox="19899,4819 31885,3849 32114,6675 20128,76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B2385D-BF35-4DB4-AF46-7D84DC2CA038}" emma:medium="tactile" emma:mode="ink">
              <msink:context xmlns:msink="http://schemas.microsoft.com/ink/2010/main" type="inkBullet" rotatedBoundingBox="19919,5070 22768,4839 22965,7270 20116,7500"/>
            </emma:interpretation>
          </emma:emma>
        </inkml:annotationXML>
        <inkml:trace contextRef="#ctx0" brushRef="#br0">13015 4615 576 0,'-9'-37'51'0,"4"21"-41"0,1-8-10 0,4-5 0 16,4 5 206-16,-4 0 39 0,5 4 8 0,0-5 2 15,4 9-114-15,-5 0-22 0,1 0-5 0,-1 8-1 16,-4 8-33-16,0 0-8 0,0 0 0 0,0 0-1 16,5 12-35-16,4 0-6 0,-4 4-2 0,4 8 0 15,-14 5-12-15,1 7-4 0,-1 9 0 0,-4 7 0 16,-5-3 7-16,-4 12 1 0,-14 7 0 0,9 5 0 15,10 4 16-15,-15 4 4 0,-8 8 1 0,0 4 0 16,13 4-9-16,-5-8-1 0,1 0-1 0,0-4 0 0,0-4-14 0,4 4-4 16,14-8 0-16,-10-8 0 0,-3-8-12 15,8-9 9-15,5 1-9 0,0-13 8 0,-5-3-8 0,5-9 8 16,4-4-8-16,1-3 8 0,4-9-8 0,-5 4 10 16,1-8-10-16,4-4 10 0,0-4-10 0,0 0 8 15,0 0-8-15,0 0 8 0,0 0-8 0,0 0 10 16,4-8-10-16,1-4 10 0,-1-4-10 0,6-5 0 15,-1-7-10-15,4-4 10 0,10-5-12 0,0-3 3 16,4-13 1-16,1 5 0 0,3 3 8 0,-8 5 0 16,4-5 0-16,1 9 0 0,4 3 0 0,-5 5 0 15,-9 12 0-15,0 4 8 0,10 0-8 0,-6 12 12 16,1 4-4-16,-5 8 0 0,1 0-8 0,3 0 0 16,1 8 0-16,0 5 8 0,0-1-8 0,-1 4 0 15,1 5 0-15,0-1 0 0,-5 4 0 0,5 1-12 16,-5-5 4-16,0 1 0 15,1-1-181-15,-1-8-36 0</inkml:trace>
        <inkml:trace contextRef="#ctx0" brushRef="#br0" timeOffset="371.8815">13944 4453 1785 0,'0'-37'159'0,"0"21"-127"15,4-4-32-15,1 0 0 0,0-1 15 0,8 5-3 16,-4 0-1-16,10 4 0 0,-6 0 36 0,5 4 7 15,5 0 2-15,0 0 0 0,0-1-16 0,-1 1-4 16,6 4 0-16,-5 0 0 0,-5 12 0 0,0-4 0 16,0 9 0-16,-9 3 0 0,-4 4-21 0,-1 4-5 15,-8 5-1-15,-1 3 0 0,1-4 15 0,-1 5 2 16,-8 3 1-16,3 0 0 0,-3-3 1 0,4-1 0 16,-5-3 0-16,5-1 0 0,0-4-20 0,4-4-8 15,1 1 8-15,4-1-8 0,0-4 8 0,0-8-8 16,9 4 8-16,0-4-8 0,0 5 0 0,5-5 8 15,4-4-8-15,0 4 0 0,0-4 0 0,10 0-11 16,-1 0 1-16,0 0-740 0,1-4-148 16</inkml:trace>
        <inkml:trace contextRef="#ctx0" brushRef="#br0" timeOffset="662.2985">15173 4186 2106 0,'-4'-17'46'0,"4"9"10"0,0 4 1 0,0 4 3 0,0 0-48 0,9 4-12 16,0 9 0-16,4 7 0 0,1 4 52 0,0 12 8 16,-1 5 1-16,1 8 1 0,0 7 5 0,-5 9 1 15,5 4 0-15,-10 12 0 0,1-4-4 0,-1 12 0 16,-8 4 0-16,-1 20 0 0,1-4-9 15,-6 1-3-15,-3-5 0 0,-5 8 0 0,-5 0-24 0,0-3-4 16,-4-1-2-16,4-12 0 0,-4 0-10 0,-5-8-1 16,0 0-1-16,-5-4 0 0,-4-4-26 0,5-4-4 15,-5-4-2-15,0 0 0 16,0-13-205-16,5-7-41 0</inkml:trace>
      </inkml:traceGroup>
      <inkml:traceGroup>
        <inkml:annotationXML>
          <emma:emma xmlns:emma="http://www.w3.org/2003/04/emma" version="1.0">
            <emma:interpretation id="{319D195D-0695-4035-890C-C8533E3CAB6C}" emma:medium="tactile" emma:mode="ink">
              <msink:context xmlns:msink="http://schemas.microsoft.com/ink/2010/main" type="line" rotatedBoundingBox="23541,4524 31885,3849 32114,6675 23770,7351"/>
            </emma:interpretation>
          </emma:emma>
        </inkml:annotationXML>
        <inkml:traceGroup>
          <inkml:annotationXML>
            <emma:emma xmlns:emma="http://www.w3.org/2003/04/emma" version="1.0">
              <emma:interpretation id="{9D604252-6BD4-402F-A72B-6EE89AD1EA6A}" emma:medium="tactile" emma:mode="ink">
                <msink:context xmlns:msink="http://schemas.microsoft.com/ink/2010/main" type="inkWord" rotatedBoundingBox="23552,4665 27181,4372 27359,6565 23730,685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398.3875">16507 4230 1407 0,'0'0'31'0,"0"0"6"0,-4-8 2 0,-6 0 1 0,-3 0-32 15,4 4-8-15,0 0 0 0,-5 0 0 0,5 4 94 0,-5 0 18 16,1 8 3-16,3 8 1 0,-8 4-39 0,5 5-7 16,-6 11-2-16,1 13 0 0,0 7-1 0,-5 9-1 15,5 12 0-15,-5 0 0 0,5-4-6 0,4 8 0 16,1 4-1-16,-1 12 0 0,5-4-19 0,0 0-4 15,4-4-1-15,1 8 0 0,4-4-23 0,4 0-4 16,5 0 0-16,10 0-8 16,-1 0-34-16,5-12-14 0,4-12-2 0,5-4-1 15,9-8-141-15,4-13-29 0,1-8-6 0</inkml:trace>
          <inkml:trace contextRef="#ctx0" brushRef="#br0" timeOffset="1753.3185">17295 4987 1911 0,'-9'-32'84'0,"9"15"19"0,0-3-83 0,0 0-20 0,9-4 0 0,-5-1 0 16,5 5 81-16,5 0 12 0,-5 0 3 0,9 3 0 16,1 1-58-16,-1 4-11 0,5-4-3 0,-1 4 0 15,1 4 13-15,4 8 3 0,-8 0 0 0,8 4 0 0,-4 0-16 0,-1 12-2 16,1 4-1-16,5 9 0 0,-6 3 0 0,6 4 0 16,-6 9 0-16,6 8 0 0,-1 7 7 0,0 1 2 15,-4 8 0-15,4 0 0 0,1 3-21 0,-1-3-9 16,-9 0 8-16,10 4-8 0,-6-8 0 0,1-9 0 15,0-3 0-15,4-1 0 16,-4-7-95-16,0-9-11 0,0-7-2 0,-1-9-1 16,-4-4-115-16,1-12-24 0</inkml:trace>
          <inkml:trace contextRef="#ctx0" brushRef="#br0" timeOffset="1981.9736">18255 4598 2253 0,'0'0'49'0,"0"0"11"0,0 0 1 0,-13 13 3 0,-1 3-51 0,-4 4-13 0,-5 12 0 0,0 5 0 16,-4 3 55-16,-5 9 8 0,0 3 1 0,-13 5 1 16,-1 4-40-16,-4 4-8 0,0-1-1 0,0 9-1 15,-5-4-5-15,-4 0-1 0,5-4 0 0,3 3 0 16,1-7-9-16,5-4 0 0,8-1 0 0,1 1-11 15,4-8-91-15,9-1-18 0,1 1-4 0,8-9-889 16</inkml:trace>
          <inkml:trace contextRef="#ctx0" brushRef="#br0" timeOffset="2530.8471">18774 3850 1681 0,'5'-12'36'0,"0"-1"8"0,-1-3 2 0,5 4 2 0,-4 0-38 0,8 0-10 0,-3 4 0 0,8 0 0 15,-5 0 79-15,6 4 13 0,3 0 4 0,1 4 0 16,4 0-71-16,1 4-13 0,4 4-4 0,-5 4 0 15,-4-4-8-15,-5 8 0 0,-4 4 0 0,-5 1 0 16,-5-1 0-16,-4 4 0 0,-9 0 0 0,-5 1 0 16,-4-1 8-16,-4 0 0 0,-1-4 0 0,-9 5 0 15,0-5 16-15,0-4 4 0,5 0 0 0,0-4 0 16,4 5 9-16,0-5 3 0,9-4 0 0,5 4 0 16,0-4-23-16,9 4-4 0,0-4-1 0,9 0 0 15,0 1-12-15,5-5 0 0,9 4 0 0,0-4 0 0,8 0 0 0,10 0-10 16,5 4 2-16,13-4 0 15,0-4-131-15,5 4-25 0,50 8-6 16,-37 0-701-16</inkml:trace>
          <inkml:trace contextRef="#ctx0" brushRef="#br0" timeOffset="2960.0265">19212 5222 1566 0,'0'0'34'0,"0"0"7"0,-10 0 2 0,6-4 1 0,-1 0-35 0,5 4-9 16,0 0 0-16,0 0 0 0,0 0 74 0,0 0 13 16,0 0 2-16,0 0 1 0,0 0-35 0,9-4-7 15,10 4-2-15,-1-4 0 0,5 4-14 0,8-5-4 16,1 1 0-16,5 0 0 0,-1 4 0 0,1-4 0 16,-1 0 0-16,5 0 0 15,-5 0-49-15,5 0-11 0,-4 0-1 0,4 0-1 16,-5 4-55-16,-4 0-11 0,0-4-3 0,-5 4-743 0</inkml:trace>
          <inkml:trace contextRef="#ctx0" brushRef="#br0" timeOffset="3229.1809">19539 4825 1450 0,'0'-12'32'0,"0"12"6"0,0-8 2 0,5-4 1 0,-5 0-33 0,0 3-8 0,0 9 0 0,0 0 0 15,0 0 114-15,0 0 21 0,0 0 4 0,0 0 1 16,4 13-45-16,-4 7-9 0,0 0-2 0,0 12 0 16,-4 5-41-16,4 3-9 0,-5 5-2 0,-4 7 0 15,5 1 0-15,-5 4 0 0,4 3 0 0,0-3 0 16,-4-4-51-16,5-1-10 0,-1 5-3 0,1-8 0 15,-1-9-147-15,5-4-29 0,-4 1-7 0,8-9-1 0</inkml:trace>
        </inkml:traceGroup>
        <inkml:traceGroup>
          <inkml:annotationXML>
            <emma:emma xmlns:emma="http://www.w3.org/2003/04/emma" version="1.0">
              <emma:interpretation id="{B8D07397-94DF-48A1-94A8-13E157794822}" emma:medium="tactile" emma:mode="ink">
                <msink:context xmlns:msink="http://schemas.microsoft.com/ink/2010/main" type="inkWord" rotatedBoundingBox="28046,4160 31885,3849 32114,6675 28275,6986"/>
              </emma:interpretation>
              <emma:one-of disjunction-type="recognition" id="oneOf1">
                <emma:interpretation id="interp1" emma:lang="" emma:confidence="0">
                  <emma:literal>in,</emma:literal>
                </emma:interpretation>
                <emma:interpretation id="interp2" emma:lang="" emma:confidence="0">
                  <emma:literal>¥2)</emma:literal>
                </emma:interpretation>
                <emma:interpretation id="interp3" emma:lang="" emma:confidence="0">
                  <emma:literal>¥2")</emma:literal>
                </emma:interpretation>
                <emma:interpretation id="interp4" emma:lang="" emma:confidence="0">
                  <emma:literal>¥24)</emma:literal>
                </emma:interpretation>
                <emma:interpretation id="interp5" emma:lang="" emma:confidence="0">
                  <emma:literal>¥2')</emma:literal>
                </emma:interpretation>
              </emma:one-of>
            </emma:emma>
          </inkml:annotationXML>
          <inkml:trace contextRef="#ctx0" brushRef="#br0" timeOffset="3889.7404">20668 5064 1440 0,'0'0'64'0,"0"0"12"0,0 0-60 0,0 0-16 0,0 0 0 0,0 0 0 16,10-8 130-16,3 4 23 0,5-4 5 16,1 4 1-16,3 0-62 0,1-5-12 0,4 5-2 0,10 0-1 15,-1 0-26-15,10-4-4 0,-1 4-2 0,15 0 0 16,-1 0-40-16,4-4-10 0,1 0 0 0,5 0 0 15,-10 4-13-15,0-4-5 0,-4 0-1 0,4 4 0 16,-9-5 5-16,4 5 1 0,-4 0 0 0,1 0 0 31,-10 4-95-31,0-4-20 0,-5 0-3 0,-4 0-1 0</inkml:trace>
          <inkml:trace contextRef="#ctx0" brushRef="#br0" timeOffset="4394.5475">21347 5331 403 0,'-23'24'17'0,"14"-8"5"16,4 5-22-16,-4 3 0 0,0 8 0 0,0 5 0 0,0 7 348 0,-5 5 64 15,5-1 14-15,-9 13 2 0,0-4-266 0,-5 3-54 16,0 1-10-16,5 0-2 0,-5-4-60 0,5-5-12 16,0 1-3-16,4-1 0 15,5-7-92-15,0-1-18 0,-5-3-4 0</inkml:trace>
          <inkml:trace contextRef="#ctx0" brushRef="#br0" timeOffset="4220.2493">21206 5384 1670 0,'0'0'74'0,"4"-9"15"0,-4-3-71 0,0 4-18 15,0-4 0-15,0 12 0 0,0 0 116 0,0 0 19 16,0 0 4-16,0 0 1 0,-9 8-77 0,0 0-15 15,0 8-4-15,-5 5 0 0,-4-1-24 0,4 4-4 16,1 1-2-16,-6 3 0 0,6 8 12 0,-1-3 2 16,1-5 1-16,3 4 0 0,1-3-10 0,5 3-3 15,-1-4 0-15,5-3 0 0,5-9 3 0,-1-4 0 16,1 0 0-16,9 0 0 0,-1-4 8 0,1-4 1 0,9-4 1 16,4 0 0-16,0-4-29 0,5 4 0 0,0 0 0 15,0-4 0-15,0-4-26 0,-5-4 2 0,5 4 0 0,-5-4 0 31,-4 0-112-31,0-4-23 0,-5-5-4 0,0 1-1 0</inkml:trace>
          <inkml:trace contextRef="#ctx0" brushRef="#br0" timeOffset="3604.7095">21210 3704 1267 0,'28'-40'112'0,"-19"19"-89"0,-5-3-23 0,-4-4 0 16,5 3 36-16,-10-3 2 0,1 8 1 0,4 0 0 16,13 4 52-16,-8 3 10 0,-5 1 3 0,0 12 0 15,0 0-44-15,0 0-9 0,-5 8-2 0,1 9 0 16,-1 11 5-16,1 8 1 0,4 9 0 0,-9 11 0 16,4-7-37-16,-4 8-7 0,4 3-2 0,1 5 0 15,-5-4 44-15,4-5 9 0,1 5 2 0,4 4 0 16,-10 0-52-16,6-5-12 0,-1 1 0 0,-4 0 0 15,-4 4-78-15,-1-5-18 0,-4-3-4 0,-5 0-875 16</inkml:trace>
          <inkml:trace contextRef="#ctx0" brushRef="#br0" timeOffset="5046.9164">22735 3684 1202 0,'10'-28'26'0,"-6"15"6"0,-4 1 0 0,5 0 3 0,-1-4-35 0,1 4 0 0,-5 0 0 0,0-1 0 15,0 13 97-15,0 0 13 0,0 0 2 0,0 0 1 0,0 0-64 0,0 17-13 16,4 3-2-16,1 4-1 0,-5 5 25 0,0 3 5 16,4 4 1-16,1 9 0 0,-1-1-16 0,-4 5-2 15,5 4-1-15,0-1 0 0,-5 9-21 0,4 0-4 16,-4 3 0-16,5 9-1 0,17-4 18 0,-8 4 4 16,-5 4 1-16,-9 4 0 0,-9-13-17 0,9 5-3 15,0-4-1-15,-9-8 0 0,-5-5-1 0,-4 1 0 16,4 0 0-16,1-1 0 0,4-3-20 0,-5 0 0 15,0-9 0-15,1 9-12 0,4-9 12 0,0-7 0 16,-1-13 0-16,1-8 0 0,5-4 0 0,-1-8 16 16,5-4-4-16,0 0-1 0,0 0 1 0,5-16 0 15,4-8 0-15,0-4 0 0,0-1-12 0,9-7 0 0,1-5 0 16,3 1 0-16,-4-5-10 0,10-3 10 0,-5 3-13 16,-1 9 5-16,1 3 8 0,0 13 0 0,-5 4 0 0,-4 4 0 15,-1 12-12-15,-13 0 4 0,9 12 0 0,-4 8 0 16,0 9 8-16,-5 7 11 0,-5 4-3 0,0 5 0 15,1 0-8-15,4-9 0 0,0 0 0 0,0 1 8 32,0-5-54-32,0 1-11 0,0-1-3 0,4-8-1001 0</inkml:trace>
          <inkml:trace contextRef="#ctx0" brushRef="#br0" timeOffset="5452.2611">23414 3299 1497 0,'9'-32'133'0,"-5"20"-106"0,6 0 16 0,3 4 3 0,5 4 1 0,5 0 0 16,-5 4-24-16,5 4-5 0,0 0-1 0,0 4 0 15,-5 4 5-15,0 0 1 0,0 0 0 0,-4 0 0 16,-5 4-37-16,0-3-7 0,-4 3-2 0,-1-4 0 15,-8 4 55-15,-1-4 10 0,-4 0 2 0,0 5 1 16,-5-1-21-16,-4-4-4 0,4 4 0 0,-4-4-1 16,5 0 36-16,-1 5 7 0,5-9 2 0,4 8 0 15,1-4-52-15,4 0-12 0,4 0 0 0,1 0 0 16,4 1 0-16,0-5 0 0,9 4 0 0,5 0 0 16,4 0 0-16,-4 0 0 0,9-4 0 0,4 4 0 15,-4 1-100 1,5-5-22-16,4 4-5 0,0-4-1 0</inkml:trace>
          <inkml:trace contextRef="#ctx0" brushRef="#br0" timeOffset="5783.9189">24352 3522 2026 0,'0'0'44'0,"9"8"10"0,0 0 2 0,0 16 1 0,0-3-45 0,0 11-12 0,5 0 0 0,-5 13 0 15,-4 8 81-15,-1 7 15 0,-4 5 2 0,0 4 1 16,-4 8-24-16,-6 4-5 0,1 4-1 0,-4 12 0 15,-6 4-33-15,-3 0-6 0,-6 0-2 0,1 0 0 16,-5 9-11-16,-4-5-2 0,-10 0-1 0,1-4 0 16,-1 5-26-16,-4-5-4 0,0 4-2 0,-9-8 0 31,4 0-170-31,-9-4-33 0,-63 77-7 0,22-56-2 0</inkml:trace>
        </inkml:traceGroup>
      </inkml:traceGroup>
    </inkml:traceGroup>
    <inkml:traceGroup>
      <inkml:annotationXML>
        <emma:emma xmlns:emma="http://www.w3.org/2003/04/emma" version="1.0">
          <emma:interpretation id="{BF258EF1-7C6C-4777-B983-3160220E94D4}" emma:medium="tactile" emma:mode="ink">
            <msink:context xmlns:msink="http://schemas.microsoft.com/ink/2010/main" type="paragraph" rotatedBoundingBox="21557,10124 22085,11728 20901,12117 20374,105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A61541-350F-4BC9-9452-108B5F59C751}" emma:medium="tactile" emma:mode="ink">
              <msink:context xmlns:msink="http://schemas.microsoft.com/ink/2010/main" type="line" rotatedBoundingBox="21557,10124 22085,11728 20901,12117 20374,10513"/>
            </emma:interpretation>
          </emma:emma>
        </inkml:annotationXML>
        <inkml:traceGroup>
          <inkml:annotationXML>
            <emma:emma xmlns:emma="http://www.w3.org/2003/04/emma" version="1.0">
              <emma:interpretation id="{BEC63CAA-352A-41E3-AB7A-8D085A828F8D}" emma:medium="tactile" emma:mode="ink">
                <msink:context xmlns:msink="http://schemas.microsoft.com/ink/2010/main" type="inkWord" rotatedBoundingBox="21557,10124 22085,11728 20901,12117 20374,10513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1125.0177">13953 9592 288 0,'-5'-16'12'0,"5"8"4"0,0 0-16 0,0 0 0 0,-4-4 0 0,4 4 0 15,-5-4 233-15,1-1 44 0,4 5 9 0,-5-4 2 16,1 4-138-16,-1 4-27 0,5 4-6 0,0 0-1 15,0 0-29-15,0 0-7 0,0 0 0 0,0 0-1 16,0 0-54-16,0 0-10 0,0 0-3 0,0 0 0 16,0 0 4-16,0 0 0 0,9-4 0 0,0 0 0 15,-9 4-8-15,0 0 0 0,0 0-8 0,9 8 12 16,-4-4-1-16,4 8-1 0,-9 0 0 0,5 1 0 16,-5 7 8-16,0 4 2 0,-5 4 0 0,1 5 0 15,-1 3 5-15,0 1 2 0,-4 7 0 0,5 9 0 16,-5-5-5-16,0 5-1 0,4-5 0 0,-4 5 0 15,4-8-13-15,5-1-8 0,-4-3 8 0,-1-5-8 0,5 0 0 0,0-7 0 16,5-5 0-16,-5 0 0 0,4-8 0 16,1-3 8-16,-5-1-8 0,0 0 0 0,0-12 0 0,0 0 0 15,0 0 0-15,4 8 8 0,-4-8 6 0,0 0 2 16,0 0 0-16,0 0 0 0,0 0-16 0,0 0 0 16,0 0 0-16,0 0 0 0,0 0 0 0,0 0 9 15,0 0-9-15,0 0 8 0,0 0-8 0,0-12-12 16,0-4 2-16,5 4 1 0,-5-5 9 0,5 5-10 15,4-4 10-15,0-4-10 0,0 0 10 0,5-1 0 16,-5-3-9-16,4 0 9 0,1-1 0 0,-5 5 0 16,5-4 0-16,-1 4 0 0,1 4 0 0,-5-1-9 15,0 5 9-15,5 0 0 0,0 4 0 0,-5 0-8 16,0 4 8-16,0 0 0 0,-9 4 0 0,9 4 0 16,0-4-8-16,5 8 8 0,-5 0 0 0,5 4 0 0,-1 0 0 0,-4 9 0 15,5-5 0-15,-5 0 12 0,5 4-1 0,-1 0-1 16,-4-3-10-16,1 3 0 0,-1 0 0 0,4 0 0 15,-4 5 0-15,1-5 0 0,-6 4 0 0,5 4 0 32,0-3-133-32,5 3-32 0,-5-4-7 0,5 1 0 0</inkml:trace>
          <inkml:trace contextRef="#ctx0" brushRef="#br0" timeOffset="20050.1533">13133 10054 403 0,'0'0'36'0,"0"0"-36"0,0 0 0 0,0 0 0 15,0 0-20-15,0 0-12 0,0 0-1 0,0 0-1 16,0 0 60-16,0 0 12 0,5-4 2 0,-5 4 1 16,5-8 16-16,-5 8 3 0,9-8 1 0,-9 8 0 15,0 0 8-15,4-9 2 0,-4 9 0 0,0 0 0 16,0 0-6-16,0 0-1 0,0-8 0 0,0 8 0 16,0 0-32-16,0 0-6 0,0-8-2 0,0 8 0 0,0 0 23 15,5-8 4-15,-5 0 1 0,0 8 0 0,0-8-7 16,0 8-1-16,4-8 0 0,-4 8 0 0,0 0-14 0,0 0-3 15,9-8-1-15,1 0 0 0,-6 4 9 0,5-4 1 16,-4 4 1-16,-5 4 0 0,13-5-17 0,-3 5-3 16,-1 0-1-16,4 0 0 0,1 5-4 0,4-5 0 15,0 4-1-15,1 4 0 0,3-4-11 0,1 0 0 16,4 0 0-16,1 4 0 0,-5-4 0 0,4 0 0 16,0 4 0-16,-4-4 0 0,-9 4 0 0,-1 0 0 15,1 0 0-15,-10 5 0 0,1-5 0 0,0 4 0 16,-1 0 0-16,-8 4 8 0,-6 0 22 0,-3 0 4 15,-1 1 1-15,0-1 0 0,-4 0-11 0,-4-4-3 16,-1 4 0-16,5 1 0 0,-10-5-8 0,10 4-1 16,-5-4-1-16,10 0 0 0,-6-4-11 0,6-4 8 15,4 4-8-15,-1-4 8 0,6 0-8 0,4-4 0 16,0 0 0-16,0 0 0 0,0 0 0 0,0 0 0 0,0 0-10 0,0 0 10 16,0 0-9-16,0 0 9 0,4 5-8 0,6 3 8 15,-1-4 0-15,0 4-10 0,0 0 10 16,0 4 0-16,0 0 0 0,0 4 0 0,-4 1 0 0,4-1 0 15,-5 0 11-15,6 0-1 0,-6 4 0 0,1 1 0 16,-1-5 14-16,-4 4 4 0,0-4 0 0,0 0 0 16,-4-8-16-16,-1 9-4 0,1-5 0 0,-6 0 0 15,1 4-8-15,0-4 0 0,0 0 0 0,-5-4 0 16,1 5-32-16,-1-5-4 0,0 4-2 16,-4 0-615-16,0 0-123 0</inkml:trace>
          <inkml:trace contextRef="#ctx0" brushRef="#br0" timeOffset="21924.8692">13188 10798 288 0,'0'0'25'0,"0"0"-25"15,0 0 0-15,5-8 0 0,-1 0 212 0,1 0 38 16,4-4 7-16,0 8 2 0,-4-4-131 0,8 0-25 16,1 4-6-16,0 0-1 0,4-4-51 0,4-1-10 15,6 1-3-15,-1-4 0 0,5 4 11 0,4-4 1 16,5 4 1-16,5 0 0 0,-1 0 4 0,10 0 1 0,-5 0 0 15,5 3 0-15,-10 1-30 0,5 0-5 0,-9-4-2 0,5 0 0 16,-1 4-5-16,-8-4 0 0,-1 4-8 16,1-4 12-16,4 8-12 0,-9-4 0 0,-1-4 0 0,-3 8 0 15,-1-4-12-15,0 4-8 0,1 0-1 0,-1-4-1 16,-4 4-150 0,0 0-31-16,13 0-5 0,-13 4-2 0</inkml:trace>
          <inkml:trace contextRef="#ctx0" brushRef="#br0" timeOffset="22264.1667">13958 10916 1638 0,'0'0'36'0,"0"0"7"0,9-4 1 0,0-4 3 0,4 4-38 0,-3-5-9 15,8 5 0-15,5 0 0 0,-1-4 24 0,1 4 2 16,-5-4 1-16,5 8 0 0,0-4-11 0,-5 4-3 16,0 0 0-16,-4 4 0 0,0 0-13 0,-1 0 9 15,-4 0-9-15,-4 4 8 0,-1 5 45 0,-4-1 9 16,0 0 2-16,-4 4 0 0,-10 0-28 0,-4 4-4 16,0-3-2-16,-5 3 0 0,0 0 2 0,0 0 1 15,1 1 0-15,-1-1 0 0,0-4 1 0,10 0 0 16,-1-4 0-16,0 0 0 0,5-3-14 0,5-1-2 0,-1 0-1 15,5-8 0-15,0 0-17 0,9 8 0 0,0-4 0 16,0 0 0-16,5 0-11 0,4-8-2 0,0 0-1 0,5 4 0 31,-5-4-100-31,10 0-20 0,-6 0-4 0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8:19.35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14 0 1897 0,'0'0'41'0,"0"0"9"0,0 0 2 0,0 0 2 0,0 0-43 0,0 0-11 0,-5 16 0 0,-4-4 0 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5:34.7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AFE3FD4-D45B-41E9-AD10-E0A8A9A88941}" emma:medium="tactile" emma:mode="ink">
          <msink:context xmlns:msink="http://schemas.microsoft.com/ink/2010/main" type="writingRegion" rotatedBoundingBox="927,10773 21956,10127 22191,17780 1162,18426"/>
        </emma:interpretation>
      </emma:emma>
    </inkml:annotationXML>
    <inkml:traceGroup>
      <inkml:annotationXML>
        <emma:emma xmlns:emma="http://www.w3.org/2003/04/emma" version="1.0">
          <emma:interpretation id="{49A7E326-E554-4F43-8819-53E93BAA7D86}" emma:medium="tactile" emma:mode="ink">
            <msink:context xmlns:msink="http://schemas.microsoft.com/ink/2010/main" type="paragraph" rotatedBoundingBox="6953,10561 11765,10480 11795,12280 6983,1236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41DE3ED-62E2-4743-9486-0C81F2F4699D}" emma:medium="tactile" emma:mode="ink">
              <msink:context xmlns:msink="http://schemas.microsoft.com/ink/2010/main" type="inkBullet" rotatedBoundingBox="6968,11436 7351,11430 7352,11462 6969,11468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-493 10770 756 0,'0'0'33'0,"0"0"7"0,0 0-32 0,-9 4-8 16,9-4 0-16,-9 0 0 0,0 0 94 0,-1 0 17 16,1 0 3-16,9 0 1 0,0 0-52 0,0 0-11 15,0 0-1-15,0 0-1 0,0 0-26 0,0 0-4 16,0 0-2-16,0 0 0 0,0 0-2 0,0 0 0 16,9-8 0-16,-9 8 0 0,0 0 13 0,10-4 3 15,-1 0 0-15,0 4 0 0,0-4 2 0,5 4 1 16,-1-4 0-16,5 4 0 0,1 0-11 0,3-4-1 15,1 4-1-15,4 0 0 0,1-4-30 0,-1 4-7 16,0 0-1-16,5-4 0 16,-4 4-100-16,3 0-21 0,-3 0-4 0</inkml:trace>
      </inkml:traceGroup>
      <inkml:traceGroup>
        <inkml:annotationXML>
          <emma:emma xmlns:emma="http://www.w3.org/2003/04/emma" version="1.0">
            <emma:interpretation id="{590A777E-FB0C-4A87-BF9A-FEF11F5B9AF2}" emma:medium="tactile" emma:mode="ink">
              <msink:context xmlns:msink="http://schemas.microsoft.com/ink/2010/main" type="line" rotatedBoundingBox="7536,10551 11765,10480 11795,12280 7567,12350">
                <msink:destinationLink direction="with" ref="{BD0A6ACD-8C52-4870-91D6-64925FBCBE1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3EA8FEC-B6BA-49C6-A124-B12A69FDA429}" emma:medium="tactile" emma:mode="ink">
                <msink:context xmlns:msink="http://schemas.microsoft.com/ink/2010/main" type="inkWord" rotatedBoundingBox="7537,10558 8714,10539 8742,12235 7565,1225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80.2071">126 10349 1785 0,'-14'-12'159'0,"10"8"-127"0,-5-4-32 0,0 8 0 0,9 0 32 0,0 0 1 15,-5-8 0-15,5 8 0 0,0 0 1 0,9-4 0 16,0 0 0-16,5 4 0 0,4-4-24 0,0 4-10 16,1 0 8-16,3 4-8 0,1 0 0 0,0 0 0 15,-5 4 0-15,5 0 0 0,-5 0 8 0,-4 4-8 16,4 0 8-16,-4 1-8 0,-5 3 0 0,0 0 0 16,-5 0 0-16,-4 0 0 0,0 0 8 0,0 1-8 15,-9 3 8-15,5-4-8 0,-5 0 18 0,4 0-2 16,-4 5 0-16,-5-5 0 0,1 0-16 0,4-4 0 15,4 0 0-15,-4 0 0 0,-5-3 0 0,10-1 0 16,4-8 0-16,0 0-9 0,0 0 1 0,0 0 0 16,0 0 0-16,0 0 0 0,9 4-7 0,0-4-1 15,5-4 0-15,-1 4 0 0,1 0 16 0,4-4-11 16,-4 4 11-16,4-4-10 0,0 8 10 0,0-4 0 0,-4 4 0 16,0 0-8-16,-1 4 8 0,-8 0 0 0,4 0 0 0,-4 4 0 15,-10 0 16-15,0 4-2 0,1-3 0 0,-1 3 0 16,-4 0 6-16,-4 4 2 0,-6-4 0 0,1 1 0 15,4-1-6-15,1-4 0 0,-5 4-1 0,4-4 0 16,0 0-15-16,-4 1 0 0,4-1-9 0,1 0 9 31,4-4-110-31,0 0-16 0,-1 0-3 0</inkml:trace>
          <inkml:trace contextRef="#ctx0" brushRef="#br0" timeOffset="1150.4249">905 9945 1382 0,'-14'-21'61'0,"9"13"13"16,1-8-59-16,-1 4-15 0,1 0 0 0,-1 0 0 0,5 3 95 0,-4 5 16 15,4 4 3-15,0 0 1 0,0 0-47 0,0 0-8 0,-9 4-3 0,4 9 0 16,0 3-31-16,-4 4-6 0,5 4-2 0,-5 5 0 16,0-1-18-16,-1 8 0 0,1 1 0 0,0-1 0 15,5 5 0-15,4-1 0 0,-5 5 0 0,5-1 0 16,0-3 0-16,0 7 0 0,0-3 0 0,0-1 0 15,0 9 0-15,0-5 0 0,0-7 0 0,0 3 0 16,-4 1 12-16,4-9-4 0,0-3 0 0,-5-1-8 16,0 1 16-16,1-5-4 0,-1-8-1 0,5 0 0 15,-4-4-11-15,-1 1 12 0,1-5-12 0,-1 0 12 16,5-12-12-16,0 0 10 0,0 0-10 0,0 0 10 16,0 0-10-16,0 0 8 0,5-8-8 0,-5 0 8 15,4-4-8-15,-4-5 0 0,9 1 0 0,-4-8 0 16,-1 0 0-16,6-5 0 0,-1-3 0 0,4 4 0 15,1-5 0-15,0 5 0 0,-5 4 0 0,0 3 8 16,5 9 3-16,-5 0 0 0,0 8 0 0,0 0 0 0,0 8 3 16,0 0 1-16,5 4 0 0,-10 4 0 0,5 1-6 0,5 3-1 15,0 0 0-15,4 0 0 0,-4 0-8 0,4 5 0 16,0-5 0-16,0 0 8 0,9 4-20 0,-4-8-4 16,5 4 0-16,-1-3-1 15,0-5-111-15,1 0-21 0,-6-4-5 0</inkml:trace>
          <inkml:trace contextRef="#ctx0" brushRef="#br0" timeOffset="1403.4445">53 11296 1706 0,'0'0'76'0,"0"0"15"16,0 0-73-16,0 0-18 0,9 0 0 0,10 0 0 15,-1-4 32-15,5-4 4 0,8 0 0 0,6 0 0 0,4-4-6 0,9 0-1 16,4-5 0-16,6-3 0 16,-1 0-5-16,9-4-2 0,5-5 0 0,0-3 0 15,9-4-68-15,4 3-14 0,5-3-2 0,-4-1-498 16,-1 1-100-16</inkml:trace>
          <inkml:trace contextRef="#ctx0" brushRef="#br0" timeOffset="1957.253">855 11191 576 0,'0'0'25'0,"-10"0"6"16,1-4-31-16,0 4 0 0,0-4 0 0,9 4 0 0,0 0 284 0,0 0 50 15,0 0 10-15,0 0 3 0,0 0-259 0,0 0-51 16,14 0-10-16,-5-4-3 0,9 0-24 0,0 0 0 16,5 0 0-16,0 0 0 0,0 4 0 0,-1-4 0 15,1 0 0-15,4 4 0 0,-8 4 0 0,3 0 0 16,-3-4 0-16,-6 8 0 0,1 0 0 0,-5 0 10 15,-9-8-2-15,0 12-8 0,0 0 37 0,-5 4 1 16,-8 1 0-16,-1-1 0 0,-9 0-10 0,1 4-3 16,-1 0 0-16,0 5 0 0,-4-5-1 0,-1 4 0 15,10-4 0-15,0-3 0 0,0 3-14 0,4-8-10 16,1 4 12-16,8-4-12 0,0-4 11 0,5 5-11 16,0-13 10-16,10 8-10 0,8 4 0 0,0-4 0 0,5 0-13 15,4-4 4 1,5-4-24-16,0 0-5 0,9 0-1 0,0 0-605 0,0 0-122 0</inkml:trace>
        </inkml:traceGroup>
        <inkml:traceGroup>
          <inkml:annotationXML>
            <emma:emma xmlns:emma="http://www.w3.org/2003/04/emma" version="1.0">
              <emma:interpretation id="{27415058-D27D-4FBB-84EB-A40001C6D501}" emma:medium="tactile" emma:mode="ink">
                <msink:context xmlns:msink="http://schemas.microsoft.com/ink/2010/main" type="inkWord" rotatedBoundingBox="10515,10501 11765,10480 11795,12280 10545,12300">
                  <msink:destinationLink direction="with" ref="{FE76024B-CD3D-43B3-87EB-35590645E328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927.207">3249 10657 172 0,'-13'-4'8'0,"4"4"1"0,4 4-9 0,-9-4 0 16,5 0 0-16,0 0 0 0,0 0 98 0,0 0 18 16,0 0 3-16,4 0 1 0,-4 0-48 0,0 0-8 15,0 0-3-15,0 0 0 0,0 4 17 0,0 0 3 16,-1-4 1-16,1 0 0 0,-4 4 0 0,4 0 0 15,-5 0 0-15,5 0 0 0,-5 0-18 0,10-4-3 16,4 0-1-16,0 0 0 0,0 0-35 0,0 0-7 0,0 0-2 0,9 12 0 16,4-4-16-16,10-4 0 0,-5 0 8 0,10 0-8 15,4-8 0-15,-1 4-12 0,6 0 1 0,-1-4 1 32,1 0-45-32,-1 0-9 0,1-4-1 0,-6 4-607 0</inkml:trace>
          <inkml:trace contextRef="#ctx0" brushRef="#br0" timeOffset="5210.8037">3691 11183 1659 0,'0'0'73'0,"0"0"16"0,0 0-71 0,0 0-18 16,0 0 0-16,0 0 0 16,14 8 46-16,-1 0 6 0,5-4 0 0,1 4 1 15,-1-4-19-15,5 0-4 0,-5 0-1 0,-4 4 0 16,4-4-20-16,-5 1-9 0,-13-5 8 0,9 8-8 15,1 0 18-15,-10 4-2 0,0 0 0 0,0 0 0 16,-10 4-16-16,1-4 0 0,-4 9 0 0,-5-5 0 16,-1 8 33-16,-8-4 10 0,9 1 1 0,-5-1 1 15,0 4-5-15,5-8-2 0,4 5 0 0,-4-5 0 16,4-4-14-16,5 4-2 0,0-8-1 0,0 0 0 16,9-8-21-16,0 0 0 0,0 0 0 0,0 12 8 15,9-3-16-15,5-1-4 0,4-4 0 0,5-4 0 16,13-4-12-16,1 0-2 15,4-5-1-15,4 1-993 0</inkml:trace>
          <inkml:trace contextRef="#ctx0" brushRef="#br0" timeOffset="4818.6864">3755 10912 968 0,'0'0'43'0,"0"0"9"0,0 0-42 0,0 0-10 0,0 0 0 0,0 0 0 16,0-8 57-16,0 8 10 0,0 0 1 0,0 0 1 15,4-8-9-15,-4 8-3 0,9-5 0 0,0 1 0 16,1 0 7-16,-1 0 2 0,0 0 0 0,0 0 0 16,-9 4-21-16,18 0-4 0,-4-4-1 0,4 0 0 15,5 0-18-15,-1-4-4 0,6 4-1 0,4 0 0 16,-5-4-17-16,9 0 0 0,-4 0 8 0,5 4-8 16,-1-9-37-1,-4 9-11-15,-5-4-3 0,5 4 0 0,-9 0-131 0,0 0-26 16</inkml:trace>
          <inkml:trace contextRef="#ctx0" brushRef="#br0" timeOffset="4437.4562">3791 9827 1267 0,'-9'-4'112'0,"0"-4"-89"16,4 4-23-16,1-4 0 0,-5 4 71 0,9 4 9 16,-5-4 3-16,5 4 0 0,0 0-23 0,0 0-4 15,0 0 0-15,0 0-1 0,14 4-32 0,-1 8-7 0,-3 0 0 0,-1 8-1 16,4 1-15-16,1 3 9 16,0 4-9-16,-5 9 8 0,4-1 12 0,-4 0 3 15,1 5 0-15,-1 3 0 0,-5 1-5 0,1-5-1 16,-1 5 0-16,-4-1 0 0,5 1-17 0,-5-5 8 15,0 1-8-15,4-5 0 0,-4-7 16 0,5-1-4 0,-5 0-1 16,5-3 0-16,-5-9-11 0,4 0 0 0,1-4 0 16,-1 0 0-16,-4 0 0 0,0-12 10 0,0 0-1 0,0 0 0 15,0 0 10-15,0 0 1 0,0 0 1 0,0 0 0 16,0 0-3-16,0 0-1 0,5-12 0 0,-5-4 0 16,0 4-7-16,0-8-2 0,0-1 0 0,0 1 0 15,4 0 3-15,1-4 0 0,-1-1 0 0,1 1 0 16,4 0-23-16,0 0-4 0,5-1 0 0,0 5-1 15,-1 0 8-15,1 4 9 0,4-1-13 0,-4 5 5 16,-1 8 8-16,-4 0-10 0,5 4 10 0,-5 8-10 16,0 0 10-16,0 5-8 0,1-1 8 0,-6 4-8 15,5 4 8-15,0 0 0 0,-4-3 10 0,4 7-10 16,-4-4 9-16,4 4-9 0,0 5 8 0,0-1-8 16,-5 0-31-16,5-3-11 15,1-1-2-15,-1 0-572 0,0-4-115 0</inkml:trace>
        </inkml:traceGroup>
      </inkml:traceGroup>
    </inkml:traceGroup>
    <inkml:traceGroup>
      <inkml:annotationXML>
        <emma:emma xmlns:emma="http://www.w3.org/2003/04/emma" version="1.0">
          <emma:interpretation id="{D2217B7C-9147-4ADC-9A6D-E687E2F94F48}" emma:medium="tactile" emma:mode="ink">
            <msink:context xmlns:msink="http://schemas.microsoft.com/ink/2010/main" type="paragraph" rotatedBoundingBox="1073,14138 6583,13851 6644,15011 1133,15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694C0A-96F0-4EEC-A33F-B7809DE691C8}" emma:medium="tactile" emma:mode="ink">
              <msink:context xmlns:msink="http://schemas.microsoft.com/ink/2010/main" type="line" rotatedBoundingBox="1073,14138 6583,13851 6644,15011 1133,15298">
                <msink:destinationLink direction="with" ref="{BD0A6ACD-8C52-4870-91D6-64925FBCBE1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6DCF53D-FEB9-43FB-9665-548B8F593536}" emma:medium="tactile" emma:mode="ink">
                <msink:context xmlns:msink="http://schemas.microsoft.com/ink/2010/main" type="inkWord" rotatedBoundingBox="1090,14465 2982,14367 3022,15148 1131,1524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4069.1471">-5861 13777 403 0,'0'0'17'0,"0"0"5"0,0 0-22 0,0 0 0 15,0 0 0-15,0 0 0 0,0 0 150 0,0 0 26 16,0 0 4-16,0 0 2 0,0 0-119 0,0 0-24 16,0 0-5-16,0 0-1 0,0 0 9 0,0 0 2 0,0 0 0 15,0 0 0-15,0 0-13 0,0 0-3 0,0 0 0 0,0 0 0 16,0 0 10-16,0 0 2 0,0-8 0 0,0 8 0 15,-9-4-21-15,-5 0-4 0,10 0-1 0,-5-4 0 16,0 8-14-16,-1 0 0 0,-3 0 8 0,-1 0-8 16,10 0 8-16,-15 0-8 0,1 0 11 0,0 4-11 15,4 0 16-15,-4 0-4 0,0 0-1 0,-5 8 0 16,5-8-11-16,-5 4 12 0,0 0-12 0,5 0 12 16,0 4 4-16,0-3 2 0,0 3 0 0,-1-4 0 15,1 4-6-15,9-4 0 0,-14 4-1 0,10-4 0 16,-1 8-11-16,0 1 0 0,1-1 0 0,3 4 8 15,1 0 19-15,0 5 3 0,5-1 1 0,-5 4 0 16,4 5 8-16,1-5 1 0,4 4 1 0,-5-3 0 16,0-1-11-16,5-4-2 0,5 0-1 0,-5-3 0 15,0-1-14-15,5 0-2 0,4-4-1 0,0 5 0 16,0-5-10-16,4 4 0 0,-3 0 0 0,3-4 8 0,5 1-17 16,-4-1-4-16,4 0-1 0,5 0 0 15,-5 4-50-15,1-7-11 0,12 3-1 0,-8-8-817 16</inkml:trace>
          <inkml:trace contextRef="#ctx0" brushRef="#br0" timeOffset="24697.8475">-5492 14190 518 0,'0'0'46'0,"0"0"-37"15,4-4-9-15,-4-4 0 16,5 4 59-16,-5 4 9 0,0-13 3 0,0 13 0 16,0 0-20-16,0 0-4 0,0 0-1 0,0 0 0 15,-9-4 20-15,9 4 4 0,-9-4 1 0,9 4 0 16,-9 4 1-16,4 0 1 0,-9 0 0 0,14-4 0 16,0 0-20-16,0 0-4 0,-13 0-1 0,13 0 0 15,0 0-18-15,0 0-4 0,0 0-1 0,-5 0 0 16,-4 0-9-16,9 0-1 0,0 0-1 0,0 0 0 15,-4-8-1-15,-1 0 0 0,5 8 0 0,0-8 0 16,-5 0 11-16,5 0 1 0,-4 4 1 0,4 4 0 16,0 0 5-16,0 0 1 0,-9-4 0 0,4 0 0 15,5 4-17-15,-9 0-3 0,0 4-1 0,9 0 0 0,-9 0-11 0,0 0 0 16,4 4 0-16,1-4 0 0,-1 4 0 0,5 4 0 16,-9-3 0-16,9-1 0 0,-4 4 0 0,-1-4 0 15,5 0-9-15,0 0 9 0,-5 8 0 0,5 0-8 16,0-3 8-16,0 3 0 0,0 0-8 0,0 4 8 15,0-4 0-15,0 5 0 0,5-1-12 0,-5-4 4 16,-5 4 8-16,5-4-13 0,0-7 5 0,0-9 8 16,5 8-13-16,-5-8 5 0,0 0 8 0,0 0 0 15,0 0 0-15,9 0-8 0,0-13 8 0,5 1-8 16,4-4 8-16,-9-4-8 0,5-4 8 0,-1-1 0 16,1-7 0-16,4 0-8 0,1-1 8 0,-6-3 0 15,1 7 0-15,-5-3 0 0,5 4 0 0,-5 8 0 16,0-1 8-16,-9 9-8 0,4 4 25 0,-4 8 1 0,0 0 0 15,0 0 0-15,0 0-4 0,-4 4-1 0,4 8 0 16,-9 4 0-16,0 5-9 0,0-1-1 0,-1 0-1 0,1 0 0 16,5 5 10-16,-1-1 3 0,-4-4 0 0,5 0 0 15,4-3-23-15,4-1-10 0,-4 0 1 0,5 0 0 16,-1-4 9-16,5 0 0 0,0 1 0 0,1-5 8 16,-1 0-17-16,0 4-3 0,4-8-1 0,1 0 0 31,0 0-187-31,4-4-38 0,18-4-7 0,-8-4-2 0</inkml:trace>
          <inkml:trace contextRef="#ctx0" brushRef="#br0" timeOffset="25193.2452">-5019 14085 1238 0,'0'0'55'0,"0"0"11"0,5-9-53 0,-5 9-13 16,0 0 0-16,4-8 0 0,1 4 79 0,-5-4 13 16,5 4 2-16,8 0 1 0,-13-4-18 0,9 4-3 15,-9 4-1-15,0 0 0 0,5 0-27 0,4 4-6 16,-9-4 0-16,14 8-1 0,-5 4-13 0,0 0-2 16,0 5-1-16,5-1 0 0,-5 4-8 0,0 0-2 0,0 0 0 0,-5 1 0 15,6 3-1-15,-6 0-1 16,1-3 0-16,-1-1 0 0,1 0-3 0,-5-4 0 0,0 0 0 15,0-3 0-15,0-1-8 0,0-12 8 0,-5 12-8 16,5-12 8-16,-4 12-8 0,4-12 0 0,0 0 0 0,-9 4 0 16,-1 0 0-16,10-4 8 0,-4 0-8 0,-5-8 0 15,0-4 8-15,0 4-8 0,9-4 0 0,0-5 8 16,-9-3-8-16,18-4 0 0,-9 0 0 0,9-5 8 16,0 5-8-16,4-4 0 0,1 3 0 0,0 1 0 15,-1 0 0-15,6 4 0 0,-6 3 0 0,1 1 0 16,4 0 0-16,-4 4 12 0,0 4 0 0,-1 0 0 15,1 8 2-15,4 0 1 0,-4 0 0 0,4 8 0 16,-4-4-2-16,-5 4 0 0,4-4 0 0,1 4 0 16,-5 4-13-16,5 0 8 0,-5 0-8 0,9 1 0 15,-13 3 0-15,4 0 0 0,0 0 0 0,-5 4 0 16,-4 1-20-16,10-5-9 0,-6 8-3 16,1 0 0-16,-1 1-64 0,5-5-12 0,0 8-4 0,0-3-777 15</inkml:trace>
        </inkml:traceGroup>
        <inkml:traceGroup>
          <inkml:annotationXML>
            <emma:emma xmlns:emma="http://www.w3.org/2003/04/emma" version="1.0">
              <emma:interpretation id="{6193C784-0EFD-4C23-B6C7-0BC35A5DE970}" emma:medium="tactile" emma:mode="ink">
                <msink:context xmlns:msink="http://schemas.microsoft.com/ink/2010/main" type="inkWord" rotatedBoundingBox="3667,14003 6583,13851 6644,15011 3728,1516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5839.0646">-3079 13716 1494 0,'0'0'66'0,"0"0"14"0,-5 0-64 0,5 0-16 15,0 0 0-15,0 0 0 0,-9-4 33 0,0 0 4 16,9 4 1-16,0 0 0 0,0 0-22 0,0 0-5 15,-14 0-1-15,5 0 0 0,9 0-10 0,-4 0 12 16,-19 0-12-16,5 0 12 0,-5 4-12 0,5 0 0 16,0 4-12-16,-10 5 12 0,1-5 0 0,4 4 0 15,0 4 0-15,5-4 0 0,-9 8 0 0,4-4 0 16,5 1 0-16,0-1 12 0,4 4 8 0,5 0 3 16,-5-3 0-16,10-1 0 0,-1-4 2 0,1 4 1 15,-1 4 0-15,5-8 0 0,5 5-14 0,-1-5-2 16,1 0-1-16,4-4 0 0,0-4 0 0,5 0 0 15,-1 0 0-15,-13-4 0 0,0 0-1 0,14 4-8 0,0 0 12 16,-5 4-4-16,-9-8-8 0,9 0 12 0,0 8-12 0,0-4 12 16,0 5 7-16,-9-9 1 0,0 12 1 15,0-4 0-15,5 4 3 0,-10 0 0 0,1 4 0 0,-6 0 0 16,-3 1-10-16,-1 3-2 0,5-4 0 0,-5 4 0 16,-4 1-12-16,0-1 9 0,-9 0-9 0,4 0 8 31,-4 0-40-31,-1 1-9 0,-4-1-2 0,5 0 0 15,-5 0-145-15,0-3-28 0,-22 7-7 0,13-12-1 0</inkml:trace>
          <inkml:trace contextRef="#ctx0" brushRef="#br0" timeOffset="26424.9607">-2633 13291 691 0,'0'0'61'0,"0"0"-49"15,0-8-12-15,-5 0 0 0,-8 0 144 0,8 0 27 16,5 8 5-16,0 0 0 0,5-8-84 0,-5 8-18 0,0 0-3 0,0 0-1 15,4-4-17-15,-4 4-3 0,0 0-1 0,0 0 0 16,0 0-13-16,0 0-2 0,0 0-1 0,0 0 0 16,0 0-14-16,0 0-3 0,0 16-1 0,0 0 0 15,-4 13 2-15,-1-1 1 0,5 8 0 0,0 5 0 16,-4 3 8-16,-1 5 2 0,1 3 0 0,-5 5 0 16,-1-4-13-16,-3 3-3 0,-5 1 0 0,4 0 0 15,5 3-12-15,-5-7 9 0,-9-8-9 0,5-1 8 16,9-8 4-16,-5 5 1 0,1-13 0 0,-1 1 0 15,0-9 6-15,5 0 1 0,0-4 0 0,0-4 0 16,-5 1-12-16,1-5-8 0,13-8 9 0,0 0-9 16,0 0 10-16,0 0-10 0,0 0 10 0,4-8-10 15,10-9 0-15,-9 1 8 0,-5-8-8 0,9-4 0 16,4-1 0-16,-4-7 0 0,1-1 0 0,-1-3-10 16,9 3 10-16,-5 1-13 0,6 4 5 0,-6-1 8 15,1 9-12-15,0 4 12 0,4 0-10 0,-4 11 10 0,-5 5 0 16,4 8 0-16,1 5 13 0,4 3-4 0,-9 8 15 15,0 8 4-15,0 5 0 0,-4 3 0 0,4 0 16 0,-9 5 3 16,-4-1 1-16,4 1 0 0,4-1-19 0,-4-3-3 16,0-5-1-16,0-8 0 0,-9 5-5 0,9-9-2 15,9 0 0-15,-4 0 0 16,-10-7-46-16,5-1-10 0,9-4-2 0,-9-8 0 16,0 0-142-16,0 0-29 0,14 0-5 0,4-8-2 0</inkml:trace>
          <inkml:trace contextRef="#ctx0" brushRef="#br0" timeOffset="26803.6375">-2169 13882 1177 0,'0'0'52'0,"10"-8"11"0,-1 4-51 0,0 0-12 0,-5-4 0 0,5 4 0 16,5-4 96-16,-5 0 16 0,-4 0 3 0,-1-1 1 16,5 5-36-16,0-4-8 0,-4 4 0 0,-5 4-1 15,0 0-39-15,0 0-8 0,0 0-2 0,0 0 0 0,0 0-9 0,-5 12-1 16,5-3-1-16,0 11 0 15,-4 0 21-15,-5 12 4 0,0-3 0 0,0 7 1 16,9-3 2-16,-5 3 0 0,-9-4 0 0,10 5 0 16,4-9-15-16,0 0-2 0,-5 1-1 0,5-9 0 15,-4 0-12-15,8-4-9 0,1-3 12 0,-1 3-12 16,-4-8 8-16,0-8-8 0,14 8 0 0,0-4 0 16,-14-4 0-16,9 0 0 0,4-4 0 0,1 0-9 15,4-4-7-15,-4 0-2 0,-5-4 0 0,5-1 0 0,-1 1 18 16,-3-4 0-16,-10-4 0 0,0 4 0 0,0-9 11 15,4 5 5-15,-4-4 2 0,-4 0 0 0,-6 3 21 16,6 1 4-16,-1-4 1 0,-4 4 0 0,0 3-31 0,0 1-5 16,0 0-8-16,4 4 11 0,-4 0-11 0,0 8 0 15,-5-4 0-15,10 4 8 0,4 4-8 0,0 0 0 16,-14-5 0-16,5 1 0 16,9 4-58-16,0 0-14 0,-9 4-2 0,-5 1-970 0</inkml:trace>
          <inkml:trace contextRef="#ctx0" brushRef="#br0" timeOffset="27321.2973">-1531 13745 2012 0,'-14'0'44'0,"1"0"10"0,-1 0 2 0,0 4 0 0,-4-4-45 0,4 8-11 0,14-8 0 0,0 0 0 16,-9 4 39-16,5 8 5 0,4-4 2 0,4 8 0 15,1 0-38-15,-1 1-8 0,1 7 0 0,4 0 0 16,5 0 16-16,-5 5 6 0,-5-1 2 0,1 4 0 16,4-3-13-16,0-1-3 0,-4-4 0 0,-1-3 0 15,1-5-8-15,4 0 0 0,-5-4 9 0,1-4-9 0,-5-8 0 0,0 0 0 16,14 4 0-16,-14-4 8 0,4-4-8 0,1-4 12 15,4-4-4-15,0-4 0 0,0-4 6 0,0-5 2 16,0-7 0-16,0 0 0 0,5-1-2 0,-5 1 0 16,5 3 0-16,-5 1 0 0,5 8 3 0,-5 4 1 15,-5 4 0-15,5 8 0 0,-9 4-4 0,9 0-1 16,-4 4 0-16,9 8 0 0,-5 4-4 0,0 4-1 16,0 0 0-16,0 5 0 0,-4 3-8 0,4 0 10 15,0-3-10-15,0-1 10 0,0-4-10 0,-4 0 0 16,4-3 0-16,-5-1 8 0,5-8-8 0,-4 0 0 15,4 0 0-15,-9-8 0 0,9 0 0 0,5-4 0 16,-5 0 8-16,4-8-8 0,1 4 23 0,0-4-1 16,-1-5 0-16,1-3 0 0,0 0 14 0,-1 0 4 15,-3-5 0-15,-1 1 0 0,4 0-1 0,-4 0 0 0,1-1 0 16,3-3 0-16,-4 0-39 0,0 3 0 0,5-3-9 16,0 0 9-1,-1-5-49-15,1 5-3 0,0-4 0 0,-1 3 0 16,1-3-171-16,-5 4-34 0</inkml:trace>
        </inkml:traceGroup>
      </inkml:traceGroup>
    </inkml:traceGroup>
    <inkml:traceGroup>
      <inkml:annotationXML>
        <emma:emma xmlns:emma="http://www.w3.org/2003/04/emma" version="1.0">
          <emma:interpretation id="{E4FAABF7-5DE9-4129-AF7F-F62860627C4C}" emma:medium="tactile" emma:mode="ink">
            <msink:context xmlns:msink="http://schemas.microsoft.com/ink/2010/main" type="paragraph" rotatedBoundingBox="2905,15291 22096,14701 22150,16450 2959,170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0B46D6-6505-463B-B0C4-5F0CD63CAE02}" emma:medium="tactile" emma:mode="ink">
              <msink:context xmlns:msink="http://schemas.microsoft.com/ink/2010/main" type="line" rotatedBoundingBox="2905,15291 22096,14701 22150,16450 2959,17040">
                <msink:destinationLink direction="with" ref="{BD0A6ACD-8C52-4870-91D6-64925FBCBE1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F85D844-9C23-41A4-9370-C6127BFE7927}" emma:medium="tactile" emma:mode="ink">
                <msink:context xmlns:msink="http://schemas.microsoft.com/ink/2010/main" type="inkWord" rotatedBoundingBox="2932,16155 22123,15565 22150,16450 2959,1704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4418.0088">12801 15084 1706 0,'0'0'37'0,"0"0"8"15,0 0 2-15,0 0 1 0,9-4-38 0,-9 4-10 0,0 0 0 0,0 0 0 0,9 4 32 0,5 4 5 16,-9 8 1-16,4 1 0 0,-9 3 3 0,9 4 1 15,4 9 0-15,-3-1 0 0,-10 8-25 0,-5 1-5 16,10-1 0-16,-1 5-1 0,-4-1-11 0,0 1 10 16,-9-5-10-16,4 1 10 0,10-9-10 0,-5 5 0 15,-14-5 0-15,5-4 0 16,9 1-48-16,-9-5-14 0,0-4-3 0,-5 4-504 16,1-7-101-16</inkml:trace>
          <inkml:trace contextRef="#ctx0" brushRef="#br0" timeOffset="54818.8762">13270 15295 1843 0,'0'0'40'0,"0"-9"9"0,5-3 2 0,-1 0 1 0,1 0-42 0,4 4-10 0,0-4 0 0,9 4 0 16,0 0 11-16,1 0 0 0,3-5 0 0,1 5 0 16,0 4-11-16,4-4 0 0,1 4 0 0,-6 0 0 15,10 4-12-15,-9 0 3 0,-5 4 0 0,0 0 0 16,-4 0 9-16,0 4-10 0,-1 0 10 0,-8 5-10 16,-1-1 10-16,-4 4 0 0,-4-4 10 0,-1 0-10 15,-4 4 81-15,-4-4 11 0,-1 5 1 0,-4-1 1 16,-5 0-106-16,0 0-20 15,5-4-5-15,-5 5-1 0,0-1 38 0,5 0 10 0,0-4 1 0,4 8 0 0,-4-8-3 16,0 5-8-16,4 3 12 0,-4-4-4 0,4-4-8 0,5 4 0 16,0 1 9-16,0-5-9 0,4 4 8 0,5 0-8 15,0-4 8-15,5 0-8 0,0 1 0 0,8-5 0 16,-4 0 0-16,5 0 8 16,4-4-28-16,5 0-4 0,0 0-2 0,9-4 0 15,9 0-114-15,0 0-24 0,-5-4-4 0,5 0 0 0</inkml:trace>
          <inkml:trace contextRef="#ctx0" brushRef="#br0" timeOffset="55345.3991">14299 15214 1616 0,'0'0'72'0,"0"0"14"0,-5 0-69 0,5 0-17 0,0 0 0 0,0 0 0 15,10 8 43-15,3 4 5 0,1 0 0 0,4 4 1 16,5 4-38-16,0 1-11 0,-1-1 0 0,6 4 0 16,-10 0 0-16,5 1 0 0,-1 3 0 0,-3 0-8 15,-6-3 8-15,1-1 0 0,0 0 0 0,-5-4 0 16,-5 1 0-16,-4-1 0 0,-4-4 0 0,-5 4 0 16,-5-7 0-16,0 3 11 0,-8 0-3 0,-6-4 0 0,1 0-8 15,-5 0 12-15,0-4-12 0,0 5 12 16,5-5-12-16,-5-4 0 0,9 0 0 0,1-4 0 0,3 0 0 0,6-4 8 15,-1 4-8-15,5-4 0 0,0 0 20 0,4-4 0 16,1-1-1-16,4 1 0 0,4-4 9 0,1 4 1 16,-1-12 1-16,6 8 0 0,3-4-17 0,5-5-3 15,1 5-1-15,3-4 0 0,1 0-9 0,4-1 0 16,-4-3 0-16,0 4 0 0,4-4-12 0,-4-1 1 16,0 1 1-16,0 0 0 0,-1 4-1 0,-3-1 0 15,-1-7 0-15,-5 4 0 0,6-1 11 0,-6 1-10 16,-4 4 10-16,1 0-10 0,-1-5 10 0,-5 5 0 15,1 0 0-15,-1 4 8 0,-4-5-8 0,0 1 12 16,-4 8-4-16,4-4 0 0,-5 8-8 0,-4-4 12 16,0 4-4-16,-5-1 0 0,1 5-8 0,-6 4 0 15,-3 0 0-15,-1 0 0 0,-9 4 0 0,5 5 0 0,-10-1 0 0,5 0 0 16,1 4 8-16,3 4 0 0,1 0 0 16,0 0 0-16,4 5 7 0,5-1 1 0,-1-4 1 15,1 4 0-15,5-3-17 0,-1 3 0 0,5-4 0 0,0 0 0 31,0 0-39-31,4 1-11 0,0-5-2 0,5 4-540 0,10-4-107 0</inkml:trace>
          <inkml:trace contextRef="#ctx0" brushRef="#br0" timeOffset="29412.7264">-4559 16011 1177 0,'0'0'52'0,"0"-8"11"0,0-4-51 0,0 4-12 0,0-9 0 0,0 1 0 16,5 0 88-16,4-4 14 0,0-5 3 0,5 1 1 15,4-4-59-15,5-4-12 0,4-1-3 0,5-3 0 16,0-1-4-16,0 5 0 0,4 0-1 0,-4 3 0 16,0 1-16-16,0 4-3 0,-5 3-8 0,0 1 12 15,-9 8-4-15,1 4-8 0,3 0 11 0,-8 8-11 16,4-4 23-16,-4 8-3 0,4 0 0 0,-4 4 0 15,-1 4 9-15,1 4 2 0,-5 4 0 0,5 5 0 16,-5 3-8-16,0 4-2 0,0 5 0 0,0 3 0 16,-4 5-7-16,-5-1-2 0,-5 5 0 0,5 0 0 0,-4-5-4 15,4 1-8-15,-5-5 11 0,5-8-11 0,-9 1 0 16,5-5 0-16,4-4 0 0,-5 1 0 0,0-9 0 0,5 0 0 16,-4-4 0-16,4-4 0 0,0-8 0 0,0 0 0 15,0 0-9-15,0 0 9 0,0 0 0 0,0 0 0 16,-5-8 0-16,1-4 0 0,4-4 0 0,-5-4 0 15,1-5 8-15,4 1-8 0,0-12 8 0,4-1-8 16,1-3 8-16,8-1-8 0,1 1 0 0,4-5 0 16,5 5 0-16,4-5 8 0,5 5-8 0,0-1 0 15,0 5 0-15,-5 8 0 0,5-1 18 0,0 9 2 16,0 4 1-16,0 4 0 0,-5 8-10 0,0 4-3 0,1 8 0 16,-6 0 0-16,6 8-8 0,-10 0 0 15,-4 4 9-15,-1 1-9 0,6 7 11 0,-10 0-3 0,-5 1 0 16,-4 3 0-16,0 0-8 0,-4 5 0 0,-1-5 0 0,-4 1 8 15,-5-1-8-15,5-4-9 0,0 1 9 16,-5-5-13-16,5-4 13 0,0-4 0 0,0-3 0 0,5-5 0 16,4-8 0-16,-5 0 0 0,5 0 0 0,0 0 0 15,-9-4 8-15,4-5-8 0,1-7 9 0,4 0-9 16,0-8 0-16,4-5 8 0,1-3-8 0,-1-8 0 16,6-5 0-16,3 1 0 0,1-1 0 0,0-3 0 15,4-1 0-15,0 0 0 0,5 9 0 0,0 3 0 16,-5 5 0-16,4 4 0 0,1 8 0 0,9-1 0 15,0 9 21-15,0 4 2 0,-5 4 0 0,10 12 0 16,4 4-4-16,-5 9-1 0,-13 3 0 0,4 8 0 16,5 1-18-16,-5 3 8 0,-4 4-8 0,-9 5 0 0,-10-5 0 15,5 5 0-15,0-1 0 0,-9 1-12 16,-9 4-40-16,5-9-8 0,-1 0-2 16,5-3-964-16</inkml:trace>
        </inkml:traceGroup>
        <inkml:traceGroup>
          <inkml:annotationXML>
            <emma:emma xmlns:emma="http://www.w3.org/2003/04/emma" version="1.0">
              <emma:interpretation id="{90BA584D-22D2-4CFA-9083-75A7BBA41D81}" emma:medium="tactile" emma:mode="ink">
                <msink:context xmlns:msink="http://schemas.microsoft.com/ink/2010/main" type="inkWord" rotatedBoundingBox="4758,15448 10385,15275 10431,16775 4804,1694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0125.8646">-2305 15533 979 0,'-5'-8'87'0,"-4"-4"-70"0,0 4-17 0,5-4 0 15,4 4 246-15,-5 0 46 0,-4 4 8 0,9 4 3 16,0 0-238-16,0 0-47 0,-9-8-10 0,4 4-8 16,5 4 9-16,0 0-9 0,-9-5 0 0,-9 5 9 15,0 0-9-15,4 5 0 0,5-1 0 0,-9 4 0 16,-1 4 0-16,1-4 0 0,18-8 0 0,-9 12 0 16,-4-4 0-16,-6 4 12 0,6 0-4 0,4 1 0 15,4-1 2-15,-4 0 0 0,-9 0 0 0,4 4 0 16,5 0-10-16,0 1 10 0,-5-1-10 0,0 0 10 15,1 8-10-15,-1-4 8 0,10 5-8 0,-5-1 8 16,-5-4-8-16,5 0 0 0,9 1 9 0,-5-1-9 16,1-4 10-16,-1 0-2 0,10-4-8 0,4 1 12 15,0-5-12-15,-5 4 9 0,-4-12-9 0,14 0 8 16,9 0-8-16,-10-4 0 0,-8 0-12 0,9-8 12 16,-1-1-23-16,6 1 3 0,-6-8 1 0,-4 0 0 0,0-8 19 15,5-1-8-15,0-3 8 0,-1-1 0 0,-3 1 0 0,-1 0 0 16,9 3 0-16,-5 5 9 0,-8 4 15 0,-5 0 4 15,5 7 0-15,4 5 0 0,9 4 12 0,-18 4 2 16,0 0 1-16,0 12 0 0,9 1-20 0,-4 7-4 16,-10 0-1-16,5 8 0 0,0 1-18 0,0 7 0 15,5-3 0-15,-5-1 0 0,-5 4 0 0,10-7 0 0,4-5 0 0,0 0 0 16,-14 0 0-16,14-11 0 16,0-1 0-16,5-4-9 0,0 0 9 0,-5-4 0 15,-9-4 10-15,18-4-10 0,5-4 12 0,-5 0-3 0,-9-4-1 0,0-1 0 16,9-7-8-16,-4-4 0 0,0 0 0 0,-5-9 0 15,9 1 16-15,-4-4 4 0,4-5 0 0,-4 1 1 16,-1 3 0-16,1 1 0 0,4 7 0 0,-4 5 0 16,-1 12 3-16,1 4 0 0,0 4 0 0,4 4 0 15,9 4-12-15,-8 8-3 0,-1 4 0 0,9 8 0 16,5 1-1-16,0 3 0 0,-14-4 0 0,5 5 0 16,9 3-8-16,0-4 0 0,-10 5 0 0,1-5 8 15,0 0-8-15,0-3 0 0,4 3 0 0,-4-4 0 16,-5-3-48-1,0-1-9-15,5-4-2 0,0 0 0 0,-5-4-35 0,0-4-7 0,0 5-2 0,0-9 0 16,-4 4-21-16,0 0-5 0,-5-4-1 0,5 4 0 16,-5 0-101-16,-5 0-20 0,1 0-4 0</inkml:trace>
          <inkml:trace contextRef="#ctx0" brushRef="#br0" timeOffset="30368.2762">-1203 15230 1324 0,'0'0'59'0,"-9"0"12"0,-1 0-57 0,1 4-14 16,0-4 0-16,0 8 0 0,0-4 180 0,0 4 32 16,4 4 8-16,-4 4 0 0,0 1-110 0,5 3-22 0,-1 0-5 0,0 4-1 15,1-3-37-15,-5 7-7 16,4 4-2-16,-4 1 0 0,0-1-24 0,0 0-12 0,0 1 10 0,0 3-10 15,-5-3 0-15,-4 3-8 0,4 0-1 0,-9 1-745 16,5 7-149-16</inkml:trace>
          <inkml:trace contextRef="#ctx0" brushRef="#br0" timeOffset="38955.2086">-1413 15424 1069 0,'0'0'47'0,"-4"-4"10"0,4-4-45 0,0 8-12 0,-9-8 0 0,4 0 0 16,0 0 68-16,1 0 11 0,4 8 2 0,0 0 1 15,-5-9-56-15,5 9-11 0,0 0-3 0,-4-4 0 16,-1-4-12-16,5 8-10 0,0 0 2 0,0 0 0 15,0 0 8-15,0 0 0 0,0 0 0 0,0 0 0 16,0 0 16-16,-9 8 4 0,0 1 2 0,0 3 0 16,0 4 34-16,-5 4 6 0,0 0 2 0,-8 9 0 15,-10 3-28-15,0 4-4 0,5 9-2 0,-5-1 0 16,-9 5-30-16,4 0-8 0,10-1-1 0,0 1 0 16,-1-1 9-16,6-3 0 0,-6-9 0 0,15 1 0 15,13-13-10-15,0-4 0 0,-5 0 0 0,10-3-506 16,8-1-102-16</inkml:trace>
          <inkml:trace contextRef="#ctx0" brushRef="#br0" timeOffset="37627.2815">112 14704 1440 0,'-9'-12'128'0,"9"3"-103"0,-9 1-25 0,9 0 0 0,0 8 56 0,0 0 5 16,0 0 2-16,0 0 0 0,0 0 2 0,0 0 1 15,0 16 0-15,5 1 0 0,4 7-20 0,-5 4-4 16,6 5-1-16,-6 7 0 0,5 5-9 0,-4 3-3 16,4 9 0-16,0 4 0 0,0 3 1 0,-4 9 0 15,4-4 0-15,-5 8 0 0,1 0 7 0,4-4 2 16,-5-5 0-16,1-3 0 0,0 0-18 0,4-4-3 15,4-5-1-15,1 1 0 0,-5-9-5 0,0 1 0 0,9-4-1 0,-4-9 0 32,-5-4-35-32,0 1-8 0,-4-5 0 0,-1-4-691 0,-4 1-137 0</inkml:trace>
          <inkml:trace contextRef="#ctx0" brushRef="#br0" timeOffset="38202.7102">645 15691 1958 0,'0'0'87'0,"0"0"17"0,0 0-83 0,0 0-21 0,0 0 0 0,14-8 0 16,4 4 64-16,5-4 8 0,9 0 1 0,9 0 1 0,0-4-54 15,9-1-12-15,0-3-8 0,0 0 12 16,9 0-136-16,-9 0-26 0</inkml:trace>
          <inkml:trace contextRef="#ctx0" brushRef="#br0" timeOffset="38168.5316">759 15363 2131 0,'-5'-8'189'16,"-4"0"-151"-16,5 0-30 0,4 8-8 16,0 0 22-16,0 0 3 0,0-8 1 0,4 0 0 0,5 0-26 0,5-4 0 15,4 4 0-15,10-5-11 0,-1 1 2 0,5-4 0 16,4 0 0-16,1-4 0 0,-6-5-13 0,1 5-2 15,0-4-1-15,-5 0 0 16,1-5 7-16,-5 5 2 0,-10-8 0 0,1 7 0 16,0-3 16-16,-10 4 11 0,-4-5-2 0,-4 5 0 0,-1 0 19 0,-4-4 3 15,-5 3 1-15,1 5 0 0,-6 0-6 0,1 0-1 16,0-1 0-16,-5 5 0 0,0 0-9 0,1 4-3 16,3 0 0-16,1-1 0 0,0 9-13 0,4 4 0 15,5 0 0-15,9 0 0 0,-4 9 0 0,4 7 0 16,4 12 0-16,5 4-10 0,0 13 10 0,5-1 0 15,4 9 0-15,1 0 0 0,3 7 23 0,-3 5 3 16,3 0 1-16,-4 4 0 0,-4 4 11 0,4-5 2 16,-9 1 1-16,1 0 0 0,-6-4-9 0,-4-5-1 15,-4 1-1-15,-6 0 0 0,1-5-12 0,0-3-2 0,-4-4-1 16,-1-5 0 0,0-7-112-16,1-9-23 0,4 0-4 0,-5-8-954 0</inkml:trace>
          <inkml:trace contextRef="#ctx0" brushRef="#br0" timeOffset="40650.8636">2056 14793 921 0,'0'0'82'0,"0"0"-66"16,0 0-16-16,-9 0 0 0,-4-4 92 0,4 4 14 15,-5 0 3-15,5 0 1 0,0 0-34 0,0 4-8 16,-5 0 0-16,5 4-1 0,-5 0-16 0,5 4-3 16,0 0-1-16,0 4 0 0,0 1-7 0,4 3-2 15,1 0 0-15,-5 4 0 0,-5 1-11 0,5 3-3 16,0 4 0-16,0 1 0 0,-5 3 8 0,5 9 0 15,-5-1 1-15,0 9 0 0,10-1 3 0,-1 1 0 16,1 4 0-16,-1-1 0 0,10 1-8 0,-1-4-2 16,1-1 0-16,9-3 0 0,-1-1-26 0,5-3-17 15,1-5 2-15,3-3-656 16,1-1-131-16</inkml:trace>
          <inkml:trace contextRef="#ctx0" brushRef="#br0" timeOffset="40930.5221">2321 15185 2008 0,'0'-24'89'0,"0"12"19"0,0-4-87 0,0 4-21 0,0-5 0 0,9 1 0 16,0 0 60-16,4 4 7 0,-4-8 1 0,5 3 1 15,0 5-44-15,-1 0-9 0,6 0-1 0,-6 4-1 16,6 8-2-16,-1 4-1 0,-5 0 0 0,6 8 0 0,3 4-3 0,-3 9 0 15,-1-1 0-15,0 8 0 16,0 1 25-16,0 3 5 0,5 1 1 0,0 3 0 16,0 0-28-16,0 1-11 0,-1-5 8 0,1-3-8 0,0-1 0 15,-5-4 0-15,5-3 0 0,-5-1 0 16,-4-8-33-16,4 0-12 16,-4-4-3-16,-5 1 0 0,0-1-178 0,0-4-36 15</inkml:trace>
        </inkml:traceGroup>
        <inkml:traceGroup>
          <inkml:annotationXML>
            <emma:emma xmlns:emma="http://www.w3.org/2003/04/emma" version="1.0">
              <emma:interpretation id="{65959DB5-1350-46E1-90F8-30950011E01C}" emma:medium="tactile" emma:mode="ink">
                <msink:context xmlns:msink="http://schemas.microsoft.com/ink/2010/main" type="inkWord" rotatedBoundingBox="9896,15076 16576,14871 16628,16576 9949,1678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1149.6328">2899 14902 2188 0,'-32'4'195'0,"14"-4"-156"0,-1 0-31 0,1 8-8 16,-5 4 22-16,5 4 3 0,-5 5 1 0,5 3 0 15,-4 8-6-15,3 1-2 0,1 7 0 0,0 1 0 16,0 11-18-16,-1-3 8 0,1 3-8 0,5-3 0 15,-6 4 12-15,6-5-12 0,-5-3 12 0,4-5-12 16,0-3 0-16,1-5-12 0,3-4 0 0,1-3 0 31,-4-1-100-31,-1 0-20 0,0-4-4 0,10-3-766 0</inkml:trace>
          <inkml:trace contextRef="#ctx0" brushRef="#br0" timeOffset="41356.8546">3245 14789 2361 0,'0'0'210'0,"4"12"-168"15,5 0-34-15,1 12-8 0,3 5 60 0,1 3 11 16,4 4 1-16,-4 5 1 0,4-1-18 0,0 1-4 16,-4 3-1-16,-1 1 0 0,1 3-8 0,-5 5-2 15,-4 0 0-15,-1-1 0 16,-8 1-57-16,-5-5-12 0,0 5-3 0,-5-4 0 15,-4 3-69-15,-1-3-15 0,-3-1-2 0,-6 1-650 16,1-1-129-16</inkml:trace>
          <inkml:trace contextRef="#ctx0" brushRef="#br0" timeOffset="42742.9302">4087 15376 864 0,'-14'0'38'0,"10"-5"8"0,-5 5-37 0,-5-4-9 0,9 0 0 0,-4 0 0 16,9 4 232-16,0 0 44 0,0 0 8 0,0 0 3 15,14-4-215-15,4 0-44 0,0-4-8 0,5 0-1 16,0 0-8-16,4 0-2 0,5 0 0 0,5 0 0 15,-1 0-9-15,5 4-9 0,5-5 9 0,-1 1-13 32,1-4-115-32,-1 4-22 0,10-8-5 0,-10 0-1 0</inkml:trace>
          <inkml:trace contextRef="#ctx0" brushRef="#br0" timeOffset="43311.7288">5202 14768 2307 0,'0'0'51'0,"0"0"10"0,-4 13 3 0,-1 3 0 0,1 4-51 0,-1 8-13 16,10 5 0-16,-5 3 0 0,-5 5 9 0,5-1-1 15,5 9 0-15,-5-1 0 0,4 9-8 0,5-4 12 16,-4-1-12-16,0-3 12 0,-5 3-12 0,9-3 0 15,-5-9 0-15,5 5 0 0,-4-13 33 0,4 1 2 16,0-5 0-16,0-8 0 0,-4 0-35 0,-1-3 0 16,5-5 0-16,-9-12 0 0,0 0 15 0,0 0-4 15,0 0-1-15,0 0 0 0,0 0-1 0,0 0 0 0,0 0 0 16,5-12 0-16,-5-1-1 0,0-3-8 0,0-4 12 0,-5 0-4 16,1-5-8-16,-1 1 0 0,-4-4 0 0,0-4 8 15,0-1-8-15,-5-3 0 0,10-1 0 0,-1-3-11 16,-4-5 2-16,9 1 0 0,9-1 0 0,0 1 0 15,5-5 9-15,0 1-13 0,4-1 5 0,5 0 8 16,-1 1-14-16,1 3 5 0,4 1 1 0,5-1 0 31,-4 5-23-31,4-1-4 0,-5 5-1 0,5 8 0 0,-5-1 20 0,9 9 4 0,-8-4 1 0,4 8 0 16,-5 8 11-16,0 4 0 0,1-1 0 0,-6 10 8 16,-3 3 0-16,-1 4 1 0,-5 4 0 0,-3 4 0 15,-1 4 10-15,-14 5 1 0,1-1 1 0,-10 4 0 16,0 1-5-16,-4 3 0 0,-5 5-1 0,0-1 0 0,-8 1-15 15,-1-1 0-15,0 1 0 0,-5-1 0 16,1-8-194-16,0 5-32 16,-42 28-6-16,19-21-2 0</inkml:trace>
          <inkml:trace contextRef="#ctx0" brushRef="#br0" timeOffset="44316.9266">6969 15197 1882 0,'0'0'41'0,"-5"-4"9"0,-4-8 2 0,5 4 1 0,-1-4-42 0,1 4-11 0,-1-4 0 0,1 4 0 15,4-8 100-15,0 3 19 0,4 1 3 0,1 0 1 16,-1 0-52-16,5 0-11 0,0 0-1 0,1 4-1 15,3-1-27-15,5 5-6 0,1 4-1 0,3 0 0 16,-3 9-1-16,3 3-1 0,1 0 0 0,4 0 0 16,1 8-6-16,-6 4-2 0,6 5 0 0,-5-1 0 15,-1 0-3-15,6 5-1 0,-6-5 0 0,6 5 0 16,-1-1-10-16,0-4-9 0,-4-3 9 0,0-1-13 31,-5-4-75-31,0 0-16 0,-4-4-2 0,0-3-648 0,-1-1-130 0</inkml:trace>
          <inkml:trace contextRef="#ctx0" brushRef="#br0" timeOffset="45588.7607">5548 15461 946 0,'0'0'42'0,"0"-9"9"0,5 1-41 0,-5-4-10 15,5 8 0-15,-1-4 0 0,1-4 22 0,-1 4 2 16,1-8 1-16,-1 8 0 0,1-1 21 0,-1 1 4 0,1 0 1 0,-5 8 0 16,0 0-8-16,5-8-2 15,-1 0 0-15,-4 8 0 0,0 0-24 0,0 0-5 0,5-12 0 16,-1 4-1-16,-4 8-11 0,0 0 0 0,0 0 0 0,5-8 8 16,-5 8 2-16,0 0 0 0,4-8 0 0,1 0 0 15,4-1 5-15,-4 5 1 0,-5 4 0 0,9-8 0 16,-5 0 0-16,-4 8 0 0,9-8 0 0,-9 8 0 15,0 0-16-15,0 0-16 0,0 0 3 0,0 0 1 16,0 0 12-16,0 0 0 0,0 0 0 0,0 0 0 16,0 0 0-16,0 0 0 0,0 0 0 0,0 0 0 15,9 8 0-15,-9-8 0 0,0 0 0 0,0 0 0 16,0 0 12-16,0 0-2 0,0 0 0 0,0 0 0 16,0 0 16-16,0 0 3 0,5 4 1 0,-5-4 0 15,0 0 1-15,14 4 0 0,-5-4 0 0,0 0 0 16,-9 0-14-16,13 0-2 0,-3 0-1 0,3 0 0 15,1 0-5-15,0 0-1 0,-1 0 0 0,-4 4 0 16,0-4-8-16,1 0 0 0,-1 0 9 0,0 4-9 16,4-4 13-16,-3 0-1 0,-1 4-1 0,4-4 0 15,-4 0 6-15,5 0 2 0,-5 0 0 0,5 0 0 0,-5 0-7 16,5 0 0-16,-1 0-1 0,-4 0 0 0,5 0-11 0,0 0 0 16,-10 0 0-16,10 9 0 0,-10-5 0 0,6 4 0 15,-10-8 0-15,0 16 0 16,-10 0-44-16,6 4-8 0,-10-4-2 15,-4 1-512-15,0 7-102 0</inkml:trace>
          <inkml:trace contextRef="#ctx0" brushRef="#br0" timeOffset="44735.5373">8007 14538 2714 0,'0'0'60'0,"5"16"12"0,8 4 2 0,1 5 2 0,-5 7-60 0,14 4-16 0,-5 13 0 0,5-1 0 15,-10 5 29-15,6 0 3 0,-6 3 1 0,-4 1 0 0,0 0-33 16,-9-1 0-16,-9 9 0 0,0-4 0 0,-4 3 0 15,-10 1 0-15,-9 0 0 0,-4 0 0 16,-10-5-172-16,-4 1-42 0,-5 0-8 0</inkml:trace>
          <inkml:trace contextRef="#ctx0" brushRef="#br0" timeOffset="46380.6727">5976 15343 518 0,'0'0'46'0,"0"0"-37"0,0 0-9 0,0 0 0 15,0 0 103-15,0 0 18 0,0 0 4 0,0 0 1 16,0 0-49-16,0 0-9 0,0 0-3 0,0 0 0 15,0 0-42-15,0 0-9 0,0 0-2 0,0 0 0 16,0 0-12-16,0 0-10 0,-9 8 2 0,0-4 0 16,9-4 8-16,0 0-8 0,-9 4 8 0,-5 4-8 15,10-4 8-15,-10 5 8 0,5-1-8 0,-5 0 11 16,-4 0 29-16,5 0 7 0,-1 4 1 0,-4-4 0 0,4-4 9 0,0 4 3 16,-4 0 0-16,5 5 0 0,3-5-24 0,-3-4-4 15,4 4 0-15,0-4-1 0,-5 0-31 0,5-4 0 16,0 8-13-16,0-4 4 15,4-4-16-15,-4 4-3 0,4 0-1 16,5-4 0-16,0 0 17 0,-4 8 3 0,4-8 1 0,0 0 0 16,0 8-36-16,0-8-6 0,0 0-2 15</inkml:trace>
          <inkml:trace contextRef="#ctx0" brushRef="#br0" timeOffset="48135.4251">8904 14291 1785 0,'-5'-8'159'0,"1"-4"-127"16,4-4-32-16,-5 3 0 15,5 1-22-15,0 0-10 0,0 4-3 0,5 0 0 0,-5 0 74 0,0 8 14 16,4-8 3-16,-4 8 1 0,0 0-33 0,0 0-8 15,9-4 0-15,-9 4-1 0,14 4-15 0,-5 0 9 0,0 4-9 0,0 0 8 16,-4 0-8-16,4 4 0 0,-4 4 0 0,4-3 8 16,-5 7-8-16,1 0 8 0,-1 4-8 0,1 1 8 15,0 3 10-15,-1 4 2 0,1 9 0 0,-5-1 0 16,4 9 6-16,1 3 2 0,-1 5 0 0,5 8 0 16,-4-5 12-16,-1 5 4 0,6-4 0 0,-6 4 0 15,5-1-22-15,0 9-4 0,0-4-1 0,-4 8 0 16,4-8-5-16,-4 0 0 0,-5-5-1 0,9-7 0 15,-9 0-11-15,0-5 0 0,0-7 0 0,-5-5 0 32,1-3-20-32,-1-5-7 0,-4-4-1 0,0 1 0 15,0-9-153-15,0 0-31 0,0-8-7 0,-1 0-577 0</inkml:trace>
        </inkml:traceGroup>
        <inkml:traceGroup>
          <inkml:annotationXML>
            <emma:emma xmlns:emma="http://www.w3.org/2003/04/emma" version="1.0">
              <emma:interpretation id="{433222FB-070D-4FEE-A980-72129A568177}" emma:medium="tactile" emma:mode="ink">
                <msink:context xmlns:msink="http://schemas.microsoft.com/ink/2010/main" type="inkWord" rotatedBoundingBox="17719,14892 18656,14864 18688,15922 17752,15951"/>
              </emma:interpretation>
            </emma:emma>
          </inkml:annotationXML>
          <inkml:trace contextRef="#ctx0" brushRef="#br0" timeOffset="48982.8622">10242 15181 2206 0,'0'0'98'0,"0"0"20"16,0 0-94-16,10-8-24 0,-1 8 0 0,4-4 0 16,6 4 32-16,3 0 1 0,10 0 1 0,0 4 0 15,0 0-23-15,4 4-11 0,5-4 10 0,9 0-10 0,0 5 0 0,1-5 0 16,3-4 0-16,1 4 0 15,-1 0-41-15,-3 0-8 16,3 0-2-16,-8 0-612 0,-1 4-122 0</inkml:trace>
          <inkml:trace contextRef="#ctx0" brushRef="#br0" timeOffset="48719.5177">11148 14178 1728 0,'0'0'76'0,"0"0"16"0,0 0-73 0,0-8-19 0,0 8 0 0,0 0 0 16,0 0 47-16,0 0 5 0,0 0 2 0,0 0 0 0,0 0-20 0,0 0-4 15,0 0-1-15,0 0 0 16,0 0-29-16,0 0-12 0,-9 8 1 0,0 8 0 16,-9-4 11-16,0 8-13 0,-5 0 5 0,-9 5 8 15,-4-5-16-15,-1 4 4 0,1 1 0 0,-5-1 1 16,0 4 11-16,5-4 0 0,-5-3 0 0,9-1-8 16,0-8 8-16,5 4 0 0,-1 0 8 0,1-3-8 15,4-1 26-15,0-4 1 0,1 4 0 0,3-4 0 16,1 0-19-16,5 0-8 0,-1 0 8 0,0 0-8 0,10-4 23 15,-5 0-1-15,4 5 0 0,0-1 0 0,5 0-10 16,5 4-1-16,-5 4-1 0,5 0 0 0,4 0-10 0,0 1 8 16,0 3-8-16,5-4 8 0,-1 4-8 0,1-4 0 15,4 5 9-15,0-5-9 0,0 4 8 0,5-4-8 16,5-4 8-16,-1 5-8 0,0-5 0 0,5 0 0 16,-5 0 0-16,1-4 0 0,-1 0 0 0,9 0 0 15,1-4 0-15,-5 4-12 16,0-8-27-16,4 5-5 0,-4-5-2 0,0 0 0 15,0-5-33-15,-10 5-6 0,1 0-2 0,-5-4 0 0</inkml:trace>
        </inkml:traceGroup>
        <inkml:traceGroup>
          <inkml:annotationXML>
            <emma:emma xmlns:emma="http://www.w3.org/2003/04/emma" version="1.0">
              <emma:interpretation id="{6F05CAB4-5EF0-40C4-A244-6C5F23549B77}" emma:medium="tactile" emma:mode="ink">
                <msink:context xmlns:msink="http://schemas.microsoft.com/ink/2010/main" type="inkWord" rotatedBoundingBox="13191,15572 15099,15514 15128,16452 13220,1651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3815.9542">5894 15282 345 0,'0'0'31'0,"0"0"-31"0,0 0 0 0,0 0 0 16,0 0 455-16,0 0 85 0,0 0 16 0,0 0 4 15,0 0-434-15,0 0-87 0,10 4-18 0,-1 1-3 16,-9-5-10-16,9 4-8 0,-9-4 9 0,13 4-9 15,-3 0 15-15,-1 0-3 0,-9-4-1 0,0 0 0 32,0 0-36-32,0 0-7 0,4 12-2 0,-4-12 0 0,-9 12 22 0,-5-4 12 0,10 4-12 0,-10-4 12 15,1 0 0-15,3-4-8 0,1 5 8 0,0-5 0 16,9-4 0-16,0 0 0 0,0 0 0 0,0 0 0 16,0 0 10-16,0 0-10 0,0 0 10 0,0 0-10 15,14 0 11-15,0-4-11 0,4 4 12 0,5-4-12 16,-5 4 28-16,0 0 0 0,5 0-1 0,-5 4 0 15,0 0-15-15,-9 4-2 0,5 4-1 0,-5 0 0 0,-4 4 2 0,-5-4 0 16,0 9 0-16,-5-1 0 0,-4 4-3 16,0 0-8-16,-9-3 12 0,-1 3-4 0,1 0-8 0,0-4 0 15,-5 5 0-15,0-1-11 16,-4-4-48-16,4 4-9 0,1-3-3 0,-1-5 0 16,-4 0-115-16,4-4-23 0,-23 8-5 0,14-3-1 15</inkml:trace>
          <inkml:trace contextRef="#ctx0" brushRef="#br0" timeOffset="44506.5886">7593 14853 2041 0,'0'0'44'0,"-5"-8"10"0,1-4 2 0,-1 4 2 0,-4 8-46 0,9 0-12 16,-9-4 0-16,-5 8 0 0,1 4 65 0,-1 8 11 15,0 1 3-15,1 11 0 0,-6 0-63 0,-3 9-16 16,-10 7 0-16,0 1 0 0,0 7 0 0,-4 5 0 15,-5 4 0-15,0 3 0 0,0 1 0 0,0-4 0 16,-5-4 0-16,10-9 0 16,4-3-17-16,0-5-10 0,0-8-1 0,9-3-645 15,1-5-129-15</inkml:trace>
          <inkml:trace contextRef="#ctx0" brushRef="#br0" timeOffset="43998.1421">6559 15072 1958 0,'-18'-16'174'0,"9"8"-139"0,0 0-35 0,0-5 0 16,4 5 106-16,-4 0 14 0,4 0 4 0,5 8 0 16,-4-4-76-16,4 4-14 0,-5-4-3 0,5 4-1 15,0 0-22-15,0 0-8 0,0 0 0 0,0 0 0 16,-9 0 0-16,0 8 0 0,0 4 0 0,4 9 0 16,-4-5 0-16,5 4 0 0,-1 8 0 0,5 1 0 15,-4 3 0-15,-1 0 12 0,5 1-1 0,0-1-1 16,5 5-10-16,-1-5 10 0,1 4-10 0,-1-7 10 15,1 3-27-15,4-8-6 0,-4 1-1 0,4-1 0 16,4-8-145-16,-4 4-30 16,5-8-5-16,-5 5-691 0</inkml:trace>
        </inkml:traceGroup>
      </inkml:traceGroup>
    </inkml:traceGroup>
    <inkml:traceGroup>
      <inkml:annotationXML>
        <emma:emma xmlns:emma="http://www.w3.org/2003/04/emma" version="1.0">
          <emma:interpretation id="{9BD6B250-F798-4D8E-8E2A-C6053B15926C}" emma:medium="tactile" emma:mode="ink">
            <msink:context xmlns:msink="http://schemas.microsoft.com/ink/2010/main" type="paragraph" rotatedBoundingBox="1123,17439 7379,17053 7442,18073 1186,184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A77913-49A3-4AC2-87C7-F61DD4FD3BDA}" emma:medium="tactile" emma:mode="ink">
              <msink:context xmlns:msink="http://schemas.microsoft.com/ink/2010/main" type="line" rotatedBoundingBox="1123,17439 7379,17053 7442,18073 1186,18460"/>
            </emma:interpretation>
          </emma:emma>
        </inkml:annotationXML>
        <inkml:traceGroup>
          <inkml:annotationXML>
            <emma:emma xmlns:emma="http://www.w3.org/2003/04/emma" version="1.0">
              <emma:interpretation id="{5675354F-DB56-40A2-9453-79FDDCB239BC}" emma:medium="tactile" emma:mode="ink">
                <msink:context xmlns:msink="http://schemas.microsoft.com/ink/2010/main" type="inkWord" rotatedBoundingBox="3922,17267 6668,17097 6724,18007 3979,1817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728.5317">-3489 16881 889 0,'0'0'39'0,"0"0"9"0,0 0-39 0,0-8-9 0,-4 4 0 0,-1-4 0 16,0-4 57-16,5 4 10 0,-13 3 1 0,8-3 1 15,-4 4-7-15,0-4-2 0,0 4 0 0,0 0 0 16,0 0-5-16,9 4-2 0,0 0 0 0,0 0 0 15,-5-4-1-15,5 4-1 0,0 0 0 0,0 0 0 0,0 0-21 0,9 4-4 16,5 0-1-16,0 0 0 16,4 4-2-16,5 0-1 0,-5 5 0 0,5-1 0 15,4 4-7-15,0 0-2 0,-9 0 0 0,5 4 0 16,0 1-3-16,-5-1-1 0,0 4 0 0,-4-4 0 16,-9 5 4-16,4-5 1 0,9 0 0 0,-9 0 0 15,-4-3-2-15,-5 3 0 0,9 0 0 0,4-4 0 0,5-4-12 16,-4 1 0-16,-5-1-9 0,5-4 9 15,13 0-63 1,-9-4-6-16,-18-4-2 0</inkml:trace>
          <inkml:trace contextRef="#ctx0" brushRef="#br0" timeOffset="31988.8014">-3084 16549 1699 0,'0'0'75'0,"0"0"16"0,0 0-73 0,0 0-18 0,0 0 0 0,0 0 0 16,14 8 60-16,-14 0 8 0,-5 4 1 0,1 5 1 15,8 3-32-15,1 4-6 0,-10 9-2 0,-4 3 0 16,-4 4-6-16,-1 5-2 0,-4 4 0 0,0-1 0 16,-14-7-14-16,4 7-8 0,6-7 10 0,-1-1-10 15,-9-8 8-15,0 5-8 0,5-9 0 0,-1 5 0 16,1-9 0-16,4-4 0 0,1-4 0 0,3 0 0 31,6 1-45-31,4-5-9 0,-5-4-2 0,5 0-846 0</inkml:trace>
          <inkml:trace contextRef="#ctx0" brushRef="#br0" timeOffset="32399.8311">-2414 16812 1882 0,'0'0'41'0,"0"0"9"0,0 0 2 0,0 0 1 0,0 0-42 0,0 0-11 16,0 0 0-16,0 0 0 0,-10-4 18 0,10 4 2 15,0 0 0-15,0 0 0 0,0 0 0 0,0 0 0 16,-13 4 0-16,13-4 0 0,0 12-20 0,-9 0 0 15,-10 1 0-15,1-1 0 0,5 4 0 0,-1 0 12 16,-13-4-4-16,4 4-8 0,0 1 30 0,5-5-1 0,0 4 0 16,-1-4 0-16,-8-4 1 0,14 0 0 15,3 0 0-15,1 0 0 0,0-3-7 0,0-1-2 0,9-4 0 16,0 0 0-16,0 0-13 0,0 0-8 0,0 0 10 0,9 4-10 16,9 0 0-16,-4 0 0 0,-5 0 0 0,9 0 0 15,5 4 0-15,-5-4-8 0,1 4 8 0,3-4 0 16,-3 4 0-16,8 0 0 0,5 4 8 0,-5-8-8 15,0 1 0-15,5 3 8 0,9-4-8 0,-4 4 0 16,-5-8 0-16,4 4 0 0,5 0 0 0,-5-4 0 31,1-4-31-31,-10 4-5 0,0-4-2 0,1 4 0 0,4 0-39 16,-10 0-8-16,-8 0-2 0,0 0-812 0</inkml:trace>
          <inkml:trace contextRef="#ctx0" brushRef="#br0" timeOffset="32629.6574">-2592 17346 921 0,'0'0'82'0,"0"0"-66"15,0 0-16-15,0 0 0 0,0 0 216 0,9 8 39 16,0 5 8-16,0-5 1 0,0 4-178 0,5-4-36 15,13-4-7-15,-4 0-2 0,0-4-25 0,13 0-4 16,10-4-2-16,4 4 0 0,-4 0-10 0,-1 0 0 16,1 0 0-16,-1-4-615 15,5 4-115-15</inkml:trace>
          <inkml:trace contextRef="#ctx0" brushRef="#br0" timeOffset="33167.8532">-839 16416 2070 0,'-14'-4'45'0,"-4"4"10"0,4-5 1 0,5 5 3 0,-4 5-47 0,-1 3-12 0,5 0 0 0,4 4 0 15,1 8 24-15,-1 4 4 0,-4 5 0 0,4 7 0 16,-4 9 1-16,0-1 1 0,-4 5 0 0,-1-1 0 16,-4 9-15-16,0-4-3 0,-1-1-1 0,-3 1 0 0,-1-9-11 0,-5 1 12 15,-3-1-12-15,3-7 12 16,-4 3-132 0,5-7-25-16,0-5-6 0,-5 0-737 0</inkml:trace>
        </inkml:traceGroup>
        <inkml:traceGroup>
          <inkml:annotationXML>
            <emma:emma xmlns:emma="http://www.w3.org/2003/04/emma" version="1.0">
              <emma:interpretation id="{673DBCC6-FBF3-473E-8388-9A2F58BE0B0B}" emma:medium="tactile" emma:mode="ink">
                <msink:context xmlns:msink="http://schemas.microsoft.com/ink/2010/main" type="inkWord" rotatedBoundingBox="1125,17482 7382,17096 7442,18073 1186,1846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3732.2154">-338 16978 1774 0,'0'0'79'0,"0"0"16"0,0-4-76 0,0-4-19 0,4 4 0 0,5-8 0 16,0 4 34-16,5 0 3 0,0-5 1 0,-1 5 0 16,6-4 5-16,-1 4 1 0,-9 4 0 0,5-4 0 15,-1 8-4-15,-13 0 0 0,0 0 0 0,0 0 0 16,0 0 0-16,0 0 0 0,0 0 0 0,0 0 0 15,0 0-7-15,5 8-1 0,-5-8-1 0,4 12 0 16,-8-4-23-16,4 4-8 0,0-3 0 0,-5 3 0 31,1-4-27-31,4 0-11 0,-9 0-2 0,9-8-1 16,0 0-18-16,-5 8-3 0,-4 0-1 0,9-8 0 16,0 0 18-16,0 0 3 0,-5 8 1 0,5-8 0 0,0 0 41 0,0 0 16 0,0 0-1 0,5 8 0 15,4-4 9-15,5 0 1 0,-1 0 1 0,1 5 0 16,0-5 4-16,-1 4 1 0,1-4 0 0,0 0 0 15,-1 8-10-15,-4-4-1 0,1 0-1 0,-6 4 0 16,1 0 1-16,-5 1 0 0,0 3 0 0,-9-4 0 16,4 4 13-16,-4 4 3 0,-5-8 1 0,5 9 0 0,-5-5-37 0,-4 4-20 15,0 0 3-15,0 1 0 16,-5-1-159-16,-4 0-31 0</inkml:trace>
          <inkml:trace contextRef="#ctx0" brushRef="#br0" timeOffset="34485.7144">-4167 16743 979 0,'-28'8'43'0,"15"-3"9"0,-1-1-41 0,-4 8-11 0,0-8 0 0,-5 4 0 15,5 0 107-15,-5 0 19 0,9 4 4 0,-13-4 1 16,4 0-62-16,5 0-12 0,0 5-2 0,4-5-1 16,0 4-12-16,1 0-2 0,-5-4-1 0,8 4 0 15,-8-4-39-15,9 4 0 0,0-3-12 0,-5 3 4 16,1 0 8-16,-1-4 0 0,-4 0 8 0,4 0-8 16,1 4 0-16,-6-4 0 0,6-4 0 0,-1 0 8 15,-4 0 4-15,4 5 2 0,1-5 0 0,-1 0 0 16,5-4 9-16,0 4 1 0,0-4 1 0,9 0 0 15,-10 0 3-15,10 0 1 0,0 0 0 0,0 0 0 16,0 0-12-16,0 0-2 0,0 0-1 0,0 0 0 16,0 0-14-16,0 0 0 0,14 8 0 0,0 0 0 15,4-4 12-15,5 4-1 0,-1 0 0 0,-3 0 0 0,3 4-11 16,1-4 10-16,9 5-10 0,5-5 10 0,3 4-10 0,-3-8 0 16,4 4 0-16,0-4 0 0,-5 0-12 0,1 0-4 15,4-4 0-15,-9 4-1 16,-1-4-30-16,1 4-5 0,-4-4-2 0,-6 4 0 15,1 0-36-15,-5 0-7 0,-4 4-2 0,0 1 0 16,-5-1-24-16,0 4-5 0</inkml:trace>
          <inkml:trace contextRef="#ctx0" brushRef="#br0" timeOffset="34743.517">-4568 17290 1497 0,'-14'4'133'0,"-4"0"-106"0,5-4-27 0,-1 8 0 15,0 0 60-15,5 0 6 0,0-4 2 0,4 0 0 16,5-4-29-16,0 0-6 0,0 0-1 0,0 8 0 16,0-8-24-16,10 12-8 0,3-3 0 0,5-1 0 15,5 0 0-15,0 0 0 0,0 0 0 0,9-4 0 16,4 0 0-16,5 0 0 0,-5 4 0 0,5 0 0 15,0-4-16-15,-4 0-4 0,-1 0-1 0,1 0-517 16,-1-4-103-16</inkml:trace>
          <inkml:trace contextRef="#ctx0" brushRef="#br0" timeOffset="35689.6668">-6289 17095 1051 0,'-9'-8'46'0,"0"4"10"0,0 4-44 0,0-4-12 0,4 0 0 0,1 0 0 16,-10 0 97-16,5-4 18 0,0 0 3 0,9 8 1 15,0-4-35-15,0 4-8 0,0 0 0 0,0 0-1 16,0 0-23-16,0 0-5 0,0 0-1 0,0 0 0 15,9-8-30-15,4 8-7 0,-3 0-1 0,3 0 0 16,5 0-8-16,-4 4 10 0,9 4-10 0,-9-4 10 16,4 4-10-16,0 0 0 0,-4 0 0 0,8 4 8 15,-8 5-8-15,4-5 0 0,-4 0 0 0,0 4 8 16,4-4-8-16,0 4 0 0,-4 1 9 0,-1-1-9 0,6 0 9 16,-1 0-9-16,0 4 12 0,5-3-12 0,-1-5 0 0,6 0-14 15,-1 4 1-15,5-8 0 16,0 0-45-16,4-4-9 0,5-4-1 0,-13 0-736 15</inkml:trace>
          <inkml:trace contextRef="#ctx0" brushRef="#br0" timeOffset="35830.0352">-5774 16942 576 0,'-10'-12'51'0,"1"-1"-41"0,-9-3-10 0,5-4 0 16,3-4 161-16,6 3 31 0,-10-3 5 0,10 4 2 15,4 4-76-15,-5 4-15 0,5 4-4 0,0 8 0 16,0 0-32-16,0 0-6 0,0 0-2 0,-9 12 0 16,9 8-20-16,0 8-5 0,-14 9-1 0,5 11 0 15,-9 1 2-15,4 3 1 0,-8 5 0 0,3 4 0 16,-3-1-1-16,-6 1 0 0,1 0 0 0,4 0 0 16,0-5-40-16,10-7 0 0,-10-5 0 0,5-3 0 31,4-5-44-31,5-7-12 0,0-1-1 0,4-4-595 0,-8-4-120 0</inkml:trace>
          <inkml:trace contextRef="#ctx0" brushRef="#br0" timeOffset="36458.3844">-5333 17484 1458 0,'0'0'64'0,"-4"-4"14"0,-1-4-62 0,1 4-16 0,4-4 0 0,-5 0 0 16,0 4 97-16,5-5 17 0,0 1 3 0,0 4 1 15,5 0-59-15,-5 4-12 0,0 0-3 0,0 0 0 16,0 0-28-16,0 0-7 0,9 4-1 0,-9-4 0 16,9 12-8-16,5-3 0 0,-5 11 0 0,5 0 0 15,-14 0 0-15,0 9 0 0,9-5 0 0,-5 4 0 16,5-4 0-16,-4 1 0 0,0-9 0 0,4 4 8 0,0-4-8 0,-5-8 0 16,-4-8 0-16,0 0 8 0,0 0-8 0,0 0 0 15,0 0 0-15,23 0 8 0,0-8-8 0,0-4 0 16,-10-4 9-16,5-8-9 0,1-1 0 15,-1-3 8-15,-4 0-8 0,-1 4 0 0,1-1 0 0,-10 1 0 16,1 0 0-16,-1 3 8 0,-4-3-8 0,0 4 12 16,0 4-4-16,-4 0 0 0,-1 3 15 0,1 1 3 15,4 4 1-15,-14 0 0 0,5 4-1 0,-5 4 0 16,1 4 0-16,-1 4 0 0,-9 4-26 0,5 5 8 16,-5-1-8-16,5 0 0 0,0-4-12 0,-5 8-8 15,5-4-2-15,4 1 0 16,10-1-173-16,-5-4-34 0</inkml:trace>
          <inkml:trace contextRef="#ctx0" brushRef="#br0" timeOffset="32944.3483">-1558 16836 1036 0,'-19'-12'92'0,"10"4"-73"0,-9 0-19 0,4-4 0 15,10 0 235-15,-1 0 43 0,-8 0 9 0,13 3 1 0,4-3-208 0,5 4-43 16,5 0-8-16,0 4-1 0,4-4-10 15,0 4-2-15,9 4 0 0,5 4 0 0,-5 4 3 0,1 4 0 16,-1 4 0-16,5 1 0 0,0 3 3 0,-5-4 1 16,0 4 0-16,1 1 0 0,-5-1 1 0,4 0 0 15,-4 0 0-15,-1-4 0 0,1-3-8 0,0 3-2 16,0-8 0-16,-1 4 0 0,1-4-14 16,5-4 0-16,3 0 0 0,1-4 0 15,5-4-52-15,-1 0-6 0,1 0-2 0,-1-4-996 16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5:06.5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0F7E750-498F-41F7-AAD6-10A9BD86E66E}" emma:medium="tactile" emma:mode="ink">
          <msink:context xmlns:msink="http://schemas.microsoft.com/ink/2010/main" type="writingRegion" rotatedBoundingBox="19596,5211 18450,12490 16767,12225 17912,4946"/>
        </emma:interpretation>
      </emma:emma>
    </inkml:annotationXML>
    <inkml:traceGroup>
      <inkml:annotationXML>
        <emma:emma xmlns:emma="http://www.w3.org/2003/04/emma" version="1.0">
          <emma:interpretation id="{957B67BC-692B-45FB-AC1B-9EEB54EAA35C}" emma:medium="tactile" emma:mode="ink">
            <msink:context xmlns:msink="http://schemas.microsoft.com/ink/2010/main" type="paragraph" rotatedBoundingBox="19596,5211 18450,12490 16767,12225 17912,49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AA3D62-E3B7-4FD3-85B7-4A135AFE0E8D}" emma:medium="tactile" emma:mode="ink">
              <msink:context xmlns:msink="http://schemas.microsoft.com/ink/2010/main" type="line" rotatedBoundingBox="19596,5211 18450,12490 16767,12225 17912,4946"/>
            </emma:interpretation>
          </emma:emma>
        </inkml:annotationXML>
        <inkml:traceGroup>
          <inkml:annotationXML>
            <emma:emma xmlns:emma="http://www.w3.org/2003/04/emma" version="1.0">
              <emma:interpretation id="{3C1B64CA-1A47-4CF2-9CBA-2D108CC48C5F}" emma:medium="tactile" emma:mode="ink">
                <msink:context xmlns:msink="http://schemas.microsoft.com/ink/2010/main" type="inkWord" rotatedBoundingBox="19596,5211 19170,7914 17487,7649 17912,494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11130 4785 946 0,'0'0'42'0,"0"0"9"0,5-4-41 0,-5-5-10 16,0-3 0-16,0 0 0 0,0 0 116 0,0 0 20 15,0-4 5-15,0 0 1 0,0-5-38 0,4 1-8 16,-4 0-2-16,5 0 0 0,-5 3-24 0,0-3-5 16,0 4-1-16,0 0 0 0,0 0-34 0,-5 3-7 15,1 1-2-15,-5 0 0 0,4 4-1 0,-9 4 0 16,1 4 0-16,-5 8 0 0,-5 0 3 0,-9 8 0 15,0 9 0-15,-9 7 0 0,-9 5-15 0,0 3-8 16,0 5 10-16,0-1-10 0,4 5 9 0,5-5-9 16,5 1 8-16,9-1-8 0,-1-3 9 0,10-5-9 15,4-4 10-15,10-7-10 0,-1-1 0 0,5-4 0 16,5-4 0-16,-1-3 0 0,1-5 0 0,9 0-8 0,4-8-1 16,9-4 0-16,0-13 9 0,10-3-8 0,-5 0 8 0,13-12-8 15,1 3 8-15,-1-7 0 0,5-1 10 0,-4-3-10 16,-1-5 12-16,1 1-3 0,-5-5-1 0,0-3 0 15,-5 3 11-15,-4-3 1 0,0 3 1 0,-9 5 0 16,0 7 5-16,-5 9 1 0,-5 3 0 0,1 9 0 16,0 8-5-16,-5 0-1 0,-9 8 0 0,-5 16 0 15,1 13 4-15,-5 7 1 0,-10 9 0 0,1 7 0 16,0 5-7-16,-5 8-2 0,1-1 0 0,-6 9 0 16,5-4-5-16,-4 4-2 0,4 4 0 0,5 4 0 15,0-13-10-15,-5 1-11 0,10-4 3 0,-6-4 0 16,6 3-192-16,-6-11-39 0</inkml:trace>
          <inkml:trace contextRef="#ctx0" brushRef="#br0" timeOffset="329.624">10224 5752 2023 0,'-13'-8'44'0,"8"4"10"0,-4-4 2 0,4 0 0 0,-8 8-44 0,8-5-12 15,5 5 0-15,0 0 0 0,0 0 60 0,0 0 11 16,0 0 1-16,14 5 1 0,-1-5-39 0,1 0-8 0,9 4-2 0,0 0 0 16,4 0 22-16,5-4 4 0,4 0 1 0,5 0 0 15,0-4-5-15,9-4-1 0,9 3 0 0,10-7 0 16,4 0-29-16,4 0-7 0,0-8-1 0,10 8 0 15,-1 0-8-15,-4-5 0 0,0 5 0 0,0-4 0 16,-4 4 0-16,-5 4-11 0,4 0 3 0,-9 0 0 16,-13 0-45-1,-1 3-9-15,1 1-2 0,-9 4 0 0,-10 4-106 16,-4 1-22-16,0 3-4 0,0 0-422 0,-10 0-85 0</inkml:trace>
          <inkml:trace contextRef="#ctx0" brushRef="#br0" timeOffset="784.2586">10898 6432 1854 0,'-5'-12'82'0,"5"12"17"0,-9-8-79 0,5-1-20 0,4 5 0 0,0 4 0 15,0 0 99-15,0 0 16 0,0 0 3 0,0 0 1 16,0 0-83-16,-5 8-16 0,-4 5-3 0,0 3-1 16,0 0 20-16,-5 8 4 0,1 1 1 0,-1 7 0 15,5-8-28-15,0 5-5 0,-5-1-8 0,10 0 11 16,-1-8 1-16,5 5 1 0,0-1 0 0,5-4 0 16,-5-8-3-16,9 5-1 0,4-5 0 0,6 0 0 15,-1-4-9-15,9 0 8 0,0 0-8 0,10-4 8 16,-5-4-8-16,4 0 0 0,1-4 0 0,-1 4 0 15,-4-4-23-15,4 0-6 0,-4-4-2 0,0 4 0 16,-5 0-131-16,5-4-26 0,-9 4-6 0</inkml:trace>
          <inkml:trace contextRef="#ctx0" brushRef="#br0" timeOffset="976.3522">11390 6391 1094 0,'0'0'48'0,"-9"-8"11"0,-5-4-47 0,0 4-12 0,5-4 0 15,-4 8 0-15,3 4 234 0,1 4 45 16,0 0 9-16,5 8 1 0,-5 4-162 0,-1 8-33 16,-3 5-6-16,-1 7-2 0,1 5-38 0,-1 3-7 15,-4 1-1-15,-1-1-1 0,6 1-26 0,-5-1-5 16,4 5 0-16,-4-5-8 0,4-3 0 0,-4-1 0 16,4 5-15-16,1-1 5 15,-1 1-106-15,0-5-20 0,1-3-5 0</inkml:trace>
        </inkml:traceGroup>
        <inkml:traceGroup>
          <inkml:annotationXML>
            <emma:emma xmlns:emma="http://www.w3.org/2003/04/emma" version="1.0">
              <emma:interpretation id="{A115288F-35BF-40E7-995C-FE933103A5F6}" emma:medium="tactile" emma:mode="ink">
                <msink:context xmlns:msink="http://schemas.microsoft.com/ink/2010/main" type="inkWord" rotatedBoundingBox="18171,11297 17995,12418 17208,12294 17384,11173">
                  <msink:destinationLink direction="with" ref="{FE76024B-CD3D-43B3-87EB-35590645E328}"/>
                </msink:context>
              </emma:interpretation>
              <emma:one-of disjunction-type="recognition" id="oneOf1">
                <emma:interpretation id="interp1" emma:lang="" emma:confidence="0">
                  <emma:literal>€</emma:literal>
                </emma:interpretation>
                <emma:interpretation id="interp2" emma:lang="" emma:confidence="0">
                  <emma:literal>¥</emma:literal>
                </emma:interpretation>
                <emma:interpretation id="interp3" emma:lang="" emma:confidence="0">
                  <emma:literal>E</emma:literal>
                </emma:interpretation>
                <emma:interpretation id="interp4" emma:lang="" emma:confidence="0">
                  <emma:literal>4</emma:literal>
                </emma:interpretation>
                <emma:interpretation id="interp5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35243.6453">9869 10527 806 0,'0'0'72'0,"0"0"-58"0,0 0-14 0,5-8 0 15,4 4 47-15,-5-4 6 0,1 0 2 0,-5 8 0 16,4-8 15-16,-4 8 3 0,0 0 1 0,0 0 0 16,5-8-24-16,-5 8-5 0,0 0-1 0,0 0 0 15,0 0-17-15,0 0-4 0,0 0-1 0,0 0 0 16,0 0-14-16,0 0-8 0,0 0 8 0,0 0-8 15,0 0 14-15,0 0-2 0,0 0 0 0,0 0 0 16,0 0-12-16,0 0 0 0,0 0 0 0,0 0 0 16,0 0 17-16,0 0 1 0,0 0 0 0,5 8 0 0,-5-8 20 0,0 12 4 15,0 0 1-15,0 0 0 0,-5 9 8 0,0-5 1 16,1 4 1-16,-1 4 0 0,1 0-5 0,4 9 0 16,-5-1-1-16,1 5 0 0,-1-9-23 0,5 4-4 15,-4 1 0-15,-1-5-1 0,5 0-11 0,-5 1-8 16,5-5 9-16,0 0-9 0,0 1 8 0,0-9-8 15,0 4 0-15,5-8 9 0,-5 0 0 0,0-4 0 16,0-8 0-16,0 0 0 0,0 0-9 0,0 0 0 16,0 0 0-16,0 0 0 0,0 0 8 0,0 0-8 15,0 0 0-15,0 0 8 0,0-8 2 0,5-4 0 16,-5 0 0-16,4 0 0 0,1 0-1 0,-5 0 0 0,4-9 0 16,1 9 0-16,-1-8-9 0,1 4 10 0,4-4-10 0,0-1 10 15,0 5-10-15,0-4 0 0,5 0 0 16,0 3 0-16,-5-3-9 0,4 8 9 0,-4 0-12 0,1 4 12 15,3 0-8-15,-4 0 8 0,0 4 0 0,1 0 0 16,3 8 0-16,-4 0-8 0,0 0 8 0,-4 4 0 16,4 4 0-16,0 4 0 0,-4 0 0 0,4 1 0 15,0 3 11-15,0 4-11 0,5-4 12 0,-1 0-12 16,1 5 8-16,4-1-8 0,5-8 0 0,0 4 0 16,4-3 8-16,-4-1-8 0,4-4 0 0,1 0 0 15,-1 0-74-15,0-4-22 16,0 0-4-16,-4 1-545 0,0-1-110 0</inkml:trace>
          <inkml:trace contextRef="#ctx0" brushRef="#br0" timeOffset="35708.9134">9951 11235 576 0,'0'0'51'0,"0"0"-41"0,0 0-10 0,0 0 0 16,0 0 90-16,0 0 16 0,0 0 3 0,0 0 1 15,-9 0-56-15,9 0-11 0,0 0-3 0,0 0 0 16,0 0-21-16,0 0-5 0,0 0-1 0,0 0 0 16,0 0 31-16,0 0 5 0,-5 5 2 0,5-5 0 15,0 0 13-15,0 0 2 0,0 0 1 0,0 0 0 16,0 0-24-16,0 0-5 0,10-5-1 0,3 1 0 15,1 4-4-15,4-8-1 0,5 4 0 0,4-4 0 16,5 0 0-16,0 0 0 0,4 0 0 0,5-4 0 16,-4 0-20-16,-1-1-4 0,1 5 0 0,-1-4-8 15,0 4 0-15,-4 0 0 0,0 4-15 0,0-4 5 16,-5 4-38-16,5 4-8 0,-9-4-2 16,4 0-483-16,-9 0-97 0</inkml:trace>
          <inkml:trace contextRef="#ctx0" brushRef="#br0" timeOffset="36070.0357">10110 11466 403 0,'0'0'17'0,"0"0"5"0,0 0-22 0,0 0 0 0,10-4 0 0,-6 0 0 15,10 0 260-15,-1 0 47 0,-4 4 9 0,5-4 3 16,0 4-219-16,-1-4-44 0,1 4-9 0,0 0-2 16,-1 4-17-16,-13-4-4 0,10 0-1 0,-10 0 0 15,0 0-23-15,0 0 0 0,0 0 0 0,0 0 0 16,0 0 22-16,0 0 0 0,0 12 0 0,-5-4 0 16,0 4 12-16,-8 0 2 0,-1 1 1 0,0-5 0 15,1 4-3-15,-1 0-1 0,-4 0 0 0,0-4 0 16,0 4 2-16,4-4 0 0,0 5 0 0,5-5 0 15,0 0-18-15,4 0-3 0,5-8-1 0,-4 8 0 16,4-8 7-16,0 0 0 0,0 12 1 0,9-4 0 16,0 0-21-16,9 0 9 0,-4-4-9 0,4 5 0 15,9-5-16-15,5 0-11 16,0-4-1-16,5 0-1004 0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8:41.3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79EED46-224E-44E7-88A9-7FD4B3406C3F}" emma:medium="tactile" emma:mode="ink">
          <msink:context xmlns:msink="http://schemas.microsoft.com/ink/2010/main" type="writingRegion" rotatedBoundingBox="2058,884 29693,-714 30477,12836 2841,14434"/>
        </emma:interpretation>
      </emma:emma>
    </inkml:annotationXML>
    <inkml:traceGroup>
      <inkml:annotationXML>
        <emma:emma xmlns:emma="http://www.w3.org/2003/04/emma" version="1.0">
          <emma:interpretation id="{66ED29A1-7AF0-4F46-9669-D90B47765DE2}" emma:medium="tactile" emma:mode="ink">
            <msink:context xmlns:msink="http://schemas.microsoft.com/ink/2010/main" type="paragraph" rotatedBoundingBox="2106,644 29775,12 29827,2280 2158,29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C9C11B-DD76-4790-AF9A-82DF283CF0AC}" emma:medium="tactile" emma:mode="ink">
              <msink:context xmlns:msink="http://schemas.microsoft.com/ink/2010/main" type="line" rotatedBoundingBox="2106,644 29775,12 29827,2280 2158,2912"/>
            </emma:interpretation>
          </emma:emma>
        </inkml:annotationXML>
        <inkml:traceGroup>
          <inkml:annotationXML>
            <emma:emma xmlns:emma="http://www.w3.org/2003/04/emma" version="1.0">
              <emma:interpretation id="{AC6C34C4-4D23-41F4-8825-DD75ED58B403}" emma:medium="tactile" emma:mode="ink">
                <msink:context xmlns:msink="http://schemas.microsoft.com/ink/2010/main" type="inkWord" rotatedBoundingBox="2111,829 6817,722 6855,2373 2148,248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2255 660 986 0,'5'-20'44'0,"4"8"8"0,4-1-41 0,-3-3-11 0,-6 0 0 0,5 0 0 16,0-4 54-16,0 3 9 0,5 1 1 0,-9 8 1 16,4-8-2-16,-5 0-1 0,5 8 0 0,-4-4 0 15,4 3-6-15,-4 1-2 0,-1 0 0 0,-4 8 0 16,0 0-17-16,0 0-3 0,0 0-1 0,0 0 0 16,5 8-4-16,-5 5-1 0,-5 3 0 0,1-4 0 15,-1 4-6-15,0 4-2 0,1-4 0 0,-5 5 0 16,0-1-5-16,-5 4-2 0,5-4 0 0,-5 1 0 15,5-1 7-15,-4 8 2 0,3-3 0 0,-3 11 0 16,4 4-5-16,4-7-1 0,-4 3 0 0,0 9 0 0,0-9 0 16,4 5 0-16,5-5 0 0,5 0 0 0,-5 1 7 15,9-9 1-15,-5-4 0 0,10 1 0 0,0-5-24 0,-1-8 0 16,6 8-10-16,-1-16 10 0,-5 0 0 0,6 1 0 16,-1-10 12-16,5 1-3 0,-1 0 1 0,1-8 0 15,-5-4 0-15,1-4 0 0,-1-4-2 0,0-5-8 16,5 1 12-16,-10-13-4 0,-3 9-8 0,3-4 12 15,1-5-12-15,-5 1 12 0,0-5-12 0,-4 9 10 16,4-5-10-16,-5 5 10 0,-4-1-10 0,0 5 0 16,-4 0 0-16,-1 11 0 0,1-7 0 0,-5 8 8 15,-5 4-8-15,0-1 0 0,1 9 0 0,-6-4 0 16,1 8 0-16,0 0 0 0,4 4-14 0,-4 4-8 16,0 4-2-16,4 8 0 15,-9 1-170-15,5 3-34 0,-18 28-8 0,13-11 0 0</inkml:trace>
          <inkml:trace contextRef="#ctx0" brushRef="#br0" timeOffset="405.4534">3047 365 1638 0,'0'-5'36'0,"0"5"7"0,0 0 1 0,0 0 3 0,0 0-38 0,0 0-9 16,0 0 0-16,0 0 0 0,19-4 47 0,-19 4 7 16,13 4 2-16,1 1 0 0,4 7-20 0,-4 8-3 15,4-8-1-15,-4 12 0 0,4 1-8 0,-5 11-1 16,6 0-1-16,-6 5 0 0,6 3-8 0,-6 5-2 16,5 4 0-16,-9-5 0 0,5 5-2 0,-5-5-1 15,0 1 0-15,0-1 0 0,-4-3-9 0,-5-5 10 16,0-3-10-16,0 3 10 0,0-15-10 0,-5-5 0 15,5 4 9-15,-4-16-9 0,-1 4 12 0,5-12-3 16,0 0 0-16,-9 0 0 0,9 0 23 0,-9 0 5 16,5-16 1-16,-6 0 0 0,6-4 3 0,-1-9 1 15,5 1 0-15,0-12 0 0,5-5-17 0,-1 1-3 16,6-9-1-16,8 4 0 0,0 5-13 0,0-1-8 16,0 5 10-16,5-5-10 0,9 5 0 0,-9 4 0 15,4 7 0-15,0-3 0 0,5 8-16 0,-4 3 1 0,-6 9 0 0,-3 0 0 31,8 4-135-31,-4 8-27 0,-1 0-6 0,1 0-1 0</inkml:trace>
          <inkml:trace contextRef="#ctx0" brushRef="#br0" timeOffset="853.2147">4258 806 1450 0,'0'0'32'0,"0"0"6"0,0 0 2 0,5 8 1 0,-1 4-33 0,1 0-8 15,0-4 0-15,-5-8 0 0,9 8 63 0,4 0 10 16,1-8 3-16,0 0 0 0,4 0-39 0,5-8-7 15,-1 0-2-15,6-4 0 0,-6-4-11 0,10 4-2 16,-13-9-1-16,8 1 0 0,-9-12 32 0,0 8 6 16,5-1 2-16,-5-3 0 0,0 0-2 0,-4-5 0 15,-5 5 0-15,5 0 0 0,-5-5-41 0,0 1-11 16,-4 3 0-16,-1 5 0 0,-4 0 8 0,0 4 0 16,-4 3 0-16,-1 1 0 0,-4 8-8 0,-5-8 0 15,1 12 0-15,-6 4 0 0,-3 0 0 0,-1 8-11 0,-9 4 3 16,0 0 0-16,0 5 8 0,0 7 0 0,1 0 0 15,3 8-8-15,6-7 8 0,-1 3 16 0,5 4-4 16,4 1-1-16,0-1 5 0,10 9 2 0,4-13 0 0,4 4 0 16,1 5-1-16,4-1 0 0,5 1 0 0,4-9 0 15,0 4 3-15,9 5 0 0,1-1 0 0,-1 1 0 16,5-1-46-16,-5 0-9 16,5 1-1-16,-5-5-1033 0</inkml:trace>
          <inkml:trace contextRef="#ctx0" brushRef="#br0" timeOffset="-523.9999">188 405 921 0,'0'0'40'0,"0"0"10"0,0 0-40 0,0 0-10 16,0 0 0-16,0 0 0 0,0 0 72 0,0 0 12 16,0 0 2-16,0 0 1 0,0 0-41 0,0 0-8 15,0 0-2-15,0 0 0 0,-4 12-19 0,4 0-4 16,0 4-1-16,0-7 0 0,4 3 26 0,1 0 5 0,-5 4 1 16,9 4 0-16,-5 0 5 0,5 9 2 0,-9 3 0 0,0 9 0 15,-9 3-13-15,5 5-2 0,-1-1-1 16,-4 13 0-16,-5-4-16 0,1 3-3 0,-1 5-1 0,-4 4 0 15,4-8-7-15,1 3 0 0,-1-3-8 0,-4-4 12 16,9-5 5-16,0-7 1 0,-1-9 0 0,1 1 0 16,0-1-18-16,0-12 0 0,5-7 0 0,-1 3 0 15,0-4 12-15,5-4 3 0,-4 4 0 0,8-8 0 16,-4 5-15-16,5-13 9 0,-5 8-9 0,0-8 8 16,5 0-8-16,-5 0 8 0,0 0-8 0,9 12 8 15,0-12 4-15,0-8 0 0,0 8 0 0,5-4 0 16,-14-4 16-16,9-5 3 0,4-3 1 0,-8-4 0 0,4-4-20 0,-4-5-4 15,4-7-8-15,0 4 12 0,9-13-1 16,-9 1-1-16,5-9 0 0,-1-4 0 0,6 1-10 0,-6-9 0 16,6 0 9-16,-1-8-9 0,0 5 0 0,0-1 0 15,0 0 0-15,1 4 0 0,-6-4 0 0,5 9 0 16,-4 3-10-16,4 4 10 0,-4-3-8 0,4 7 8 16,0 5 0-16,1 3 0 0,-6 1 0 0,1-1-8 15,0 13 8-15,-1 0 0 0,-4 7 0 0,5 9 0 16,0 0-8-16,-1 8 8 0,1 4 0 0,0 4-8 15,-5 8 8-15,4 8 0 0,-3 5 0 0,8 11 0 16,-5 1 0-16,-3 15 0 0,-6 1 0 0,1 12 0 16,4 7 0-16,-5 5 0 0,1 8 0 0,-1 0 0 15,-4-4 0-15,0 8 0 0,0-4 0 0,0-4 0 16,0-4 12-16,5-4-3 0,-5-12-1 0,0-9 0 16,0-3 0-16,4-1 0 0,-4-3-8 0,5-13 12 15,-5-7-12-15,0-9 12 0,0-16-12 0,0 0 0 0,9 4 0 0,0-8 8 16,0-4 20-16,0-5 3 0,1-7 1 15,3-4 0-15,1-17-18 0,4 1-3 0,-4-13-1 0,4-7 0 16,0-5-10-16,9-4 0 0,-8 0 0 0,8-12 8 16,-4-4-8-16,4 4 0 0,5 9 0 0,0-21 0 15,0 16 0-15,0-8 0 0,-1 4-11 0,1 8 11 16,5-4-13-16,-5 8 2 0,9 13 1 0,-5 7 0 16,-9 0 10-16,1 17 0 0,-6 4 10 0,1 7-10 15,-5 9 0-15,-4 8 0 0,-5 8 0 0,0 8 0 16,0 1 0-16,-4 15 0 0,-5 12 0 0,0 9 0 15,-9 4 0-15,4 7 0 0,-8 17 0 0,3 0 0 16,1 0 0-16,0 4 0 0,0 4 0 0,0 4 0 0,5-8 0 0,-1-4 11 16,0-4-3-16,1-5-8 0,4-7 0 0,0-4 0 15,0-5 0-15,0 9-12 16,0-12-100-16,-5-1-19 0,1-3-4 0,-1-1-833 16</inkml:trace>
        </inkml:traceGroup>
        <inkml:traceGroup>
          <inkml:annotationXML>
            <emma:emma xmlns:emma="http://www.w3.org/2003/04/emma" version="1.0">
              <emma:interpretation id="{29DF6D6F-BC77-4E01-8F90-DD6CAA943F81}" emma:medium="tactile" emma:mode="ink">
                <msink:context xmlns:msink="http://schemas.microsoft.com/ink/2010/main" type="inkWord" rotatedBoundingBox="9184,482 17273,297 17325,2565 9235,275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26.6306">7860 308 576 0,'0'0'25'0,"9"-12"6"0,-5-9-31 0,5-3 0 0,5 0 0 0,0-12 0 16,-1 11 200-16,1-11 35 0,4 7 6 0,-4-3 2 16,0 0-118-16,-1-1-23 0,1 5-5 0,-5 4-1 15,-4-1-68-15,-1 5-13 0,1-8-3 0,-10 8-1 16,1-1 1-16,-6 5 1 0,-3 0 0 0,-1 8 0 15,-4-8 0-15,0 4 0 0,-5 8 0 0,0 0 0 16,0 4-13-16,-4 0 0 0,0 4 8 0,-1 0-8 16,1 8 0-16,0 4 0 0,-5-8 0 0,5 4 0 15,-5 4 0-15,0 5 0 0,0-1-8 0,-4 4 8 16,-1 4 0-16,1 5 0 0,-1-5 0 0,-8 9 0 16,4 7 10-16,-5 5-1 0,5 3 0 0,0 5 0 0,0 4 7 15,9-1 2-15,1 5 0 0,8-4 0 0,5-1-18 16,4 1 0-16,5-12 0 0,9-1 0 0,-5-7 0 0,5-1 0 15,9-7 0-15,5-5 0 0,0-8 0 0,4-4 0 16,0 1 0-16,0-9 0 0,5-4 0 0,0-8 0 16,4-8 0-16,1-5-9 0,-1-3 17 0,5-8 3 15,0-5 1-15,4-7 0 0,0-13-12 0,10 1 8 16,0-13-8-16,4-4 8 0,0-4 0 0,4 0-8 16,5-3 12-16,1-1-4 0,-1 8-8 0,-4 8 10 15,-5-8-10-15,-5 13 10 0,-4 3-10 0,-4 5 0 16,-6-1-12-16,-3 13 12 0,-6 7-9 0,-3-3 9 15,-10 12 0-15,0 3 0 0,0 9 0 0,-9 8 0 16,0 0 0-16,5 12 0 0,-5 13-11 0,0-1 11 0,0 12-10 16,-5-3 10-16,0 7 0 0,-4 5 0 15,5 7 0-15,-1 1 0 0,-4 12 0 0,-5 12 0 0,1 8 0 0,-5 4 0 16,-10 0 16-16,6 12 5 0,-15 8 2 16,-4 0 0-16,-4 13 11 0,-1-5 2 0,-4 5 1 0,0-5 0 15,-5-8-17-15,1 5-4 0,-1-17-1 0,5 0 0 16,0-12-6-16,4-12-1 0,1-13 0 0,4-11 0 15,-5-13 3-15,10-7 0 0,-1-17 0 0,6-4 0 16,-1-8 15-16,9-8 3 0,0-12 1 0,5-9 0 16,4-7-18-16,5-9-3 0,5-11-1 0,13-9 0 15,9-8-8-15,9-8 0 0,10 0 0 0,4 0 8 16,4 4-8-16,1 0 0 0,4 5 0 0,4 7 0 16,1 0-12-16,-5 13 12 0,9 7-10 0,-4 5 10 15,0 11-97-15,-1 9-14 0,-4 4-2 0</inkml:trace>
          <inkml:trace contextRef="#ctx0" brushRef="#br0" timeOffset="3988.0274">8442 785 1792 0,'5'0'40'0,"-5"0"8"0,9 0 1 0,0 0 1 0,0 0-40 0,5 0-10 16,-10 0 0-16,10 0 0 0,4-8 53 0,1 4 9 0,3-4 2 0,-3-4 0 15,8 4-41-15,5-12-8 16,-5-1-2-16,5 1 0 0,0-4-5 0,0 0 0 16,0-9-8-16,-1 5 12 0,-3 0-12 0,4-9 11 0,-5 5-11 0,0-1 10 15,1-7-10-15,-10 12 0 0,0-5 0 0,-4 5 0 16,-5 8 0-16,-5-5 8 0,-4 1-8 0,0 4 8 16,-4 4-8-16,-1 0 12 0,-4 7-12 15,-5-3 12-15,5 8-12 0,-4 4 0 0,-1 4 0 0,-4 8 0 16,0 1 0-16,-5 3 0 0,5 4 0 0,-5 4-11 15,0 1 11-15,-4 7 0 0,4-4 0 0,0 9-8 16,0-1 8-16,5 1 0 0,0 3 0 0,0 0 8 16,9 5 20-16,-5 0 4 0,5-1 0 0,0 5 1 15,4-1-17-15,5 5-3 0,0-9-1 0,9 1 0 16,-4 3-12-16,4-3 11 0,5 3-11 0,-5-3 10 16,9-1-118-16,0-7-23 0,0-9-5 0</inkml:trace>
          <inkml:trace contextRef="#ctx0" brushRef="#br0" timeOffset="4357.6807">9439 316 2113 0,'0'0'46'0,"5"-12"10"0,4 4 1 0,0 8 3 0,5-12-48 0,-5 8-12 16,0-1 0-16,0 14 0 0,0 3 51 0,5 0 7 15,-5 16 2-15,0-4 0 0,0 13-46 0,-4-5-14 16,-1 9 8-16,1-1-8 0,-5 1 11 0,4 3-2 15,-4-3 0-15,0-1 0 0,0 5-9 0,-4-1 0 16,4-3 0-16,0-13 0 0,0 4 0 0,-5-3 8 16,1-9-8-16,4 0 0 0,0-8 0 0,0 4 0 0,0-3 0 0,0-13 0 15,0 0 0-15,0 0 0 0,0 0 0 0,0 0 0 16,4-13 0-16,5-7 0 0,5 0 0 0,4-8 0 16,1-17 0-16,8 5 0 0,5-5 0 0,0-3 0 15,4-5 0-15,0 4 0 0,1-3-8 0,4 7 8 16,0 1 0-16,-5 3 0 0,1 13-9 0,-10 8 9 15,-9 4 25-15,0 12 9 0,-4 4 2 0,0 4 0 16,-5 12-28-16,0 4-8 0,0 8 0 0,-4 5 0 16,-1 7 16-16,1-12-1 0,4 9 0 0,0 7 0 15,-5-3-7-15,6-1-8 0,-6 9 11 0,1-9-11 16,4 9 0-16,-5 0-14 0,-4 3 1 0,5 1-740 16,-1 3-148-16</inkml:trace>
          <inkml:trace contextRef="#ctx0" brushRef="#br0" timeOffset="4727.6227">10673 749 403 0,'-4'0'36'0,"-1"-4"-36"15,1 4 0-15,4 0 0 0,0 0 332 0,0 0 60 16,0 0 12-16,0 0 3 0,0 0-267 0,18 0-52 15,0 0-12-15,0-8-1 0,5 0-23 0,4-4-5 16,1-1-1-16,-6 1 0 0,6-4-30 0,-6-4-7 16,6 0-1-16,-1-1 0 0,-4 1 0 0,0-12-8 0,-1 3 12 0,6 1-4 15,-10-4-8-15,5 3 0 0,-5-3 0 0,0 4 0 16,0-1 0-16,-9 1 0 0,5 8 0 0,-9 0 0 16,-5-1 0-16,0 5 0 0,-5 0 0 0,-4 8 0 15,4-4 0-15,-8 12 0 0,-1 0-14 0,-4 12 5 16,-5-4 1-16,-4 12 0 0,0 13 0 0,-5-1 0 15,4 4 8-15,-4 5 0 0,1-1 0 0,3 9 0 16,10-9 0-16,0 1 0 0,4 7 0 0,10-7 0 16,-1-1 14-16,10 9 5 0,-1-9 1 0,10 1 0 15,-5-1 16-15,9 9 3 0,0-9 1 0,5-3 0 16,4 3-29-16,5-3-11 0,0-1 8 0,5-12-1129 16</inkml:trace>
          <inkml:trace contextRef="#ctx0" brushRef="#br0" timeOffset="7531.3493">11648 215 1209 0,'4'-20'108'0,"-4"11"-87"0,5-7-21 0,-1 4 0 16,-4 4 55-16,5-4 6 0,-5 4 2 0,4 0 0 16,-4 4-6-16,0 4-1 0,0 0 0 0,0 0 0 15,0 0-43-15,5 12-13 0,4 4 0 0,-4 8 8 16,-1 5 5-16,-4 7 2 0,5 4 0 0,-1 9 0 16,1 4 9-16,-5-1 3 0,0 5 0 0,0-9 0 15,-5 5-8-15,1-4-2 0,-1-1 0 0,-4-3 0 16,4-5 6-16,-4-3 1 0,0-9 0 0,0-4 0 15,5 1 0-15,-6-1 1 0,6-8 0 0,-1-4 0 16,5-12-12-16,0 0-2 0,0 0-1 0,0 0 0 16,0 0 5-16,0-12 1 0,5 4 0 0,-1-20 0 15,6 3-3-15,3-3 0 0,-4 0 0 0,5-9 0 16,0 1 3-16,4-1 1 0,0 5 0 0,0-8 0 16,1 3 5-16,-1 1 1 0,0-5 0 0,5 5 0 0,-5 7-12 15,0-3-3-15,-4 0 0 0,4 7 0 0,5 5-8 0,0 0 0 16,-5 8 0-16,9 4 0 15,0-8-124-15,5 3-23 0,0 9-5 0</inkml:trace>
          <inkml:trace contextRef="#ctx0" brushRef="#br0" timeOffset="7950.6393">12822 328 1152 0,'5'-20'102'0,"-1"16"-82"0,1-4-20 0,-1 0 0 16,1 0 104-16,-5-1 17 0,0 5 3 0,5-4 1 15,-5 0-9-15,0 8-1 0,0 0-1 0,0-4 0 16,-5-8-59-16,5 12-12 0,0 0-3 0,-5 0 0 16,-4 4-28-16,-4 4-12 0,-1-8 11 0,-4 8-11 15,-5 8 0-15,0 1 0 0,-4 3 0 0,0 8 0 16,-1 1 0-16,6 7 0 0,-10 0 0 0,9 1 0 15,0-1 0-15,0 1 0 0,5-5 0 0,5 4-10 16,-1-11 10-16,5 3 0 0,4-4 0 0,1-3 0 16,4-5-12-16,0 0 2 0,9-8 1 0,0 4 0 15,0-12 9-15,5-8 0 0,-1 0-9 0,1-4 9 0,4-4 0 16,0-1 0-16,-4-3 0 0,4-8 0 0,0 0 0 16,5-5 12-16,0 1-4 0,-5-5 0 0,0-3 20 0,1 4 3 15,-6-1 1-15,5 1 0 0,1 7-19 0,-6 5-3 16,-4 4-1-16,1 12 0 0,-1-8 2 0,0 7 0 15,-9 9 0-15,0 0 0 0,13 9-11 0,-8 7 0 16,0 8 0-16,-1 4 0 0,-4 5 0 0,5 3 0 16,-10 1 0-16,10 3 0 15,-5 0-45-15,4-3-8 0,-4-1-2 0</inkml:trace>
          <inkml:trace contextRef="#ctx0" brushRef="#br0" timeOffset="8211.1145">13664-368 2145 0,'0'0'47'0,"0"0"9"0,0 0 3 0,0 0 2 0,0 0-49 0,0 0-12 0,0 0 0 0,10 8 0 15,-6 8 24-15,1 0 3 0,-5 17 0 0,-5-1 0 16,-4 9-9-16,4-1-2 0,-8-3 0 0,4 15 0 15,-5-11-4-15,0 7-2 0,1 5 0 0,-1-1 0 16,-4 5-10-16,4 4 0 0,5 4 0 0,0-5 8 16,0 1-8-16,4 4 0 0,1-9 0 0,-5 5 0 15,4-8-20-15,5-1-5 0,-4 1-2 16,-1-13-988-16</inkml:trace>
          <inkml:trace contextRef="#ctx0" brushRef="#br0" timeOffset="8450.2705">14042-299 1954 0,'-9'-12'43'0,"0"0"9"0,5 3 1 0,-5-3 3 0,9 12-45 0,0 0-11 15,0 0 0-15,0 0 0 0,0 0 37 0,0 0 6 16,4 16 1-16,-4 9 0 0,5 3-23 0,-1 9-4 15,1 7-1-15,4 1 0 0,-5 3 10 0,1 9 2 16,-5 12 0-16,0 3 0 0,0-11-12 0,-5 8-3 0,1 0 0 16,-5 4 0-1,0-5-81-15,0 1-17 0,-5-8-3 0,5-4-1 0</inkml:trace>
          <inkml:trace contextRef="#ctx0" brushRef="#br0" timeOffset="8976.2916">14448 421 1915 0,'-5'-20'42'0,"5"20"9"0,0-12 1 0,0 0 2 0,0 12-43 0,0 0-11 15,0 0 0-15,0 0 0 0,9 20 25 0,0-8 3 16,-4 8 1-16,-5 5 0 0,4 7-5 0,-4-4 0 16,5 5-1-16,-5-5 0 0,0 0-9 0,4 5-2 15,1-13 0-15,4 0 0 0,-4-4-4 0,4-4 0 16,0 1-8-16,5-9 12 0,-1-4 8 0,-4 0 0 16,5-8 1-16,4-5 0 0,-4-3 7 0,9-8 2 15,-1 0 0-15,1-5 0 0,0 1-20 0,9-4-10 16,0-1 10-16,9-3-10 0,4 3 9 0,-8 1-9 15,4 4 8-15,-1 3-8 0,-8 5 0 0,-4 4 0 16,-1 8 0-16,-4 8 0 0,0 0-8 0,-5 8 8 16,-5 12-10-16,1 5 10 0,-9 7-8 0,-1 12 8 15,-8 5 0-15,-1 8-9 0,-9 7 9 0,-4 5 11 0,-9 12-3 16,-5-4 0-16,0 8 19 0,-4 0 3 0,-5-4 1 16,4-12 0-16,1-4-31 0,-1-5 0 0,1-3 0 0,0-13 0 15,-1-3 14-15,5-5 0 0,5-7 0 0,0-1 0 16,-1-4-2-16,6-8-1 0,3 1 0 0,1-9 0 15,5-8 2-15,3 0 1 0,1-4 0 0,9 4 0 16,0-12 3-16,0 3 1 0,5-11 0 0,-1 0 0 16,15 0-9-16,-1-5-1 0,5-3-8 0,8 0 12 15,1-5-55 1,5-3-11-16,8-4-2 0,5 3-1 0,0 5-159 0,1 3-32 16,3-7-7-16</inkml:trace>
        </inkml:traceGroup>
        <inkml:traceGroup>
          <inkml:annotationXML>
            <emma:emma xmlns:emma="http://www.w3.org/2003/04/emma" version="1.0">
              <emma:interpretation id="{E4389B08-C9F7-4F0E-9C33-4A90519B349E}" emma:medium="tactile" emma:mode="ink">
                <msink:context xmlns:msink="http://schemas.microsoft.com/ink/2010/main" type="inkWord" rotatedBoundingBox="19170,727 20868,688 20889,1640 19192,167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2545.2533">17220-73 1148 0,'0'0'25'0,"0"0"6"0,0 0 1 0,0 0 0 0,0 0-32 0,5 9 0 15,-5 7 0-15,-5 0 0 0,1 12 57 0,-1 1 6 16,-9 11 1-16,1 9 0 0,-1 3-12 0,1 9-1 16,-10-4-1-16,5 7 0 0,-1-3-10 0,6 0-1 15,-1-5-1-15,0-7 0 0,1-5-9 0,8-7-1 0,5-1-1 0,0-7 0 16,0-5-15-16,5-4-2 0,4-12-1 0,0 4 0 15,5-12-9-15,-1 0 8 0,-4-12-8 0,10 4 8 16,3-4 1-16,1-4 0 0,-5-4 0 0,5-5 0 16,4 1-9-16,1-8 0 0,-6-5 9 0,1-3-9 15,5-9 0-15,-1 5 8 0,5-17-8 0,-10 21 0 16,1-9 0-16,5 0 8 0,-1 9-8 0,-4-1 0 16,-1 9 0-16,-3 8 0 0,-6 8 0 0,1 3 0 15,0 9 33-15,-14 4 3 0,-5 21 0 0,5 11 0 16,9 4-16-16,-9 5-4 0,-9 12 0 0,-5 3 0 15,5-3 4-15,0 3 0 0,-4-7 0 0,-1 4 0 16,-9-5-12-16,9-7-8 0,10-9 9 0,-1 0-9 16,-8-3 22-16,8-9-2 0,5-4 0 0,9-4 0 15,-9-12-20-15,0 0 0 0,9 0 0 0,10-4 0 0,3-4 23 16,6-4 0-16,-10-4 0 0,9-4 0 0,14-5-9 0,-4-3-2 16,-6 0 0-16,6-5 0 0,-5 1 16 0,4-5 4 15,-4-7 0-15,0-1 0 0,0-3-32 0,-5-1-8 16,5-3-1-16,0 3 0 0,-5-3-7 0,0 3 0 15,5 0-1-15,0 9 0 16,-5-1-139-16,1-3-28 0,-10 8-6 0</inkml:trace>
          <inkml:trace contextRef="#ctx0" brushRef="#br0" timeOffset="12894.2103">18313 648 1825 0,'-5'0'40'0,"5"0"8"0,9-4 1 0,1 0 3 0,-10 4-41 0,13-4-11 0,5-8 0 0,1 3 0 16,-1-3 47-16,5 4 7 0,-1-8 2 0,1 0 0 16,0 0-45-16,4-5-11 0,-9 1 0 0,10 0 0 15,-10-8 0-15,9-1 0 0,-8 1 0 0,3 4 0 16,-4-17 0-16,1 9 0 0,-6 3 0 0,-4 1 0 15,1 0 0-15,-6 4 0 0,1-1-11 0,-5 5 11 16,-5 4 13-16,-4 4 8 0,0 4 2 0,0 0 0 0,-9 12 18 16,-1 0 4-16,-3 0 1 0,-1 8 0 15,-9 12-21-15,5 0-4 0,-5 9-1 0,0 3 0 0,5 13 20 0,4-5 3 16,5 1 1-16,4 3 0 0,0-7-29 0,5 3-6 16,14 1-1-16,-1-5 0 0,1-3-8 0,-1-1 8 15,6-3-8-15,8 3 8 16,-5-12-41-16,10 5-9 0,-5-1-2 0,10-4-1036 15</inkml:trace>
        </inkml:traceGroup>
        <inkml:traceGroup>
          <inkml:annotationXML>
            <emma:emma xmlns:emma="http://www.w3.org/2003/04/emma" version="1.0">
              <emma:interpretation id="{AFBF1DC2-46B7-47D1-8138-140A20F3084C}" emma:medium="tactile" emma:mode="ink">
                <msink:context xmlns:msink="http://schemas.microsoft.com/ink/2010/main" type="inkWord" rotatedBoundingBox="23167,402 29781,251 29811,1557 23197,170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3468.2588">21682 49 1267 0,'46'-20'28'0,"-28"7"5"0,-5-3 2 0,-8 0 1 0,-5 4-36 0,-5-4 0 16,10 8 0-16,-10-13 0 0,5 13 58 0,-4-4 5 15,-1 4 1-15,5 0 0 0,0 4-32 0,-4-8-5 16,-5 4-2-16,0 8 0 0,-1-12-10 0,-3 8-3 16,-5 0 0-16,-5 4 0 0,5 4 2 0,-10 0 0 15,-4 8 0-15,1-4 0 0,-1 4 30 0,0 12 7 16,0 1 1-16,-4 7 0 0,-1 4-4 0,-4 9 0 15,0 3 0-15,0 5 0 0,0 4-7 0,0-5-1 16,0 5-1-16,9-4 0 0,10-1-18 0,-1 1-3 0,9-1-1 0,5-7 0 16,9-1-17-16,5-11 10 0,-5-1-10 0,9 1 8 31,9-1-124-31,9-12-24 0,1 0-6 0,-1 1-1 0</inkml:trace>
          <inkml:trace contextRef="#ctx0" brushRef="#br0" timeOffset="13811.552">22014 81 1324 0,'0'0'118'0,"0"0"-94"0,-9 0-24 0,5 0 0 15,-5 4 136-15,0 8 22 0,-1-3 5 0,1 7 1 0,-4 8-71 0,-1-4-13 16,-9 5-4-16,0 3 0 0,-4 0-61 16,4 5-15-16,-4 3 0 0,0-4 0 0,4 5 14 15,0-5 2-15,5 5 1 0,4-5 0 0,5 0-17 0,9-3-19 16,5-13 4-16,-1 4 1 0,10 0 14 0,0 1 0 15,8-5 0-15,1 0 0 0,0-12 0 0,9 12 0 16,0-16 9-16,4 4-9 0,-4-8 15 0,-5-4-3 16,5-4-1-16,0 0 0 0,-5 4-11 0,1-13 0 15,-1 1 0-15,0-12 0 0,-4 3 0 0,4 1 0 16,-8-12 0-16,-1-5 0 0,0 9 11 0,-4-1-3 16,-5 5-8-16,-5 0 12 0,1-1-12 0,-5 9 0 15,0-8 0-15,-5 11 0 0,-4 5 0 0,-4 4 0 16,-6 0 0-16,1 8 0 0,-5 8 0 0,-8 0-10 15,-1 8 2-15,0 4 0 0,0 4-12 0,0 1-3 16,-4-1 0-16,4 8 0 16,4 1-131-16,1 7-26 0,4 0-6 0,1 5-1 0</inkml:trace>
          <inkml:trace contextRef="#ctx0" brushRef="#br0" timeOffset="14202.4985">22738 77 1324 0,'0'0'59'0,"0"0"12"15,9-8-57-15,0 4-14 0,-9 4 0 0,14 0 0 0,-5 4 159 0,0 4 29 16,0 4 5-16,5 5 2 0,-5-1-127 0,0 8-26 16,-4 0-5-16,-1 13-1 0,1 3-36 0,-10-7 0 15,5 3 0-15,-4 4-12 0,-1-11 37 0,-4 3 7 16,5-4 2-16,-5-3 0 0,-1-5-34 0,6-4 0 15,-5-4 0-15,0 0 0 0,0-3 11 0,9-9-2 16,0 0 0-16,0 0 0 0,0 0-9 0,0 0 8 16,0 0-8-16,0 0 8 0,4-9 0 0,5-7 0 15,5 0 0-15,0-4 0 0,4-4-8 0,0-5 8 16,9 1-8-16,10-9 8 0,-5 5-8 0,9 4 0 16,0-9 0-16,0 5 0 0,4 8 14 0,-4-9 7 15,-9 5 2-15,0 12 0 0,-9 8-32 0,-1 4-7 0,-8 0 0 16,0 8-1-16,-14-4 17 0,4 16 12 15,-4 4-1-15,0 4-1 0,-9 5-10 0,5-5 8 16,-6 4-8-16,1 9 8 0,5-9-8 0,-10 4 0 16,5 9 0-16,4-13 8 0,1 5-23 0,-1-5-5 0,5 0 0 0,0-3-1033 15</inkml:trace>
          <inkml:trace contextRef="#ctx0" brushRef="#br0" timeOffset="14806.2082">24436 85 345 0,'0'0'15'0,"10"-8"4"0,-1-4-19 0,0 4 0 16,-5-8 0-16,10 0 0 0,0-1 260 0,-1 5 48 0,-4 0 9 0,1 0 3 15,3-4-192-15,-8 8-37 0,-1-4-8 0,-4 12-2 16,0-9-48-16,0 9-9 0,0 0-3 0,-4 0 0 16,-10 0-21-16,0 0 9 15,-4 0-9-15,0 0 0 0,-9 9 10 0,4 3-10 0,-4 0 8 0,-5 0-8 16,0 12 20-16,0-4 0 0,0 1-1 0,5-1 0 16,-5 0-7-16,0 4-2 0,5 5 0 0,-1-5 0 15,10-4-10-15,0 1 8 0,0-1-8 0,4 0 8 16,5-8-8-16,4 4 0 0,1-4 0 0,-5 9 0 15,9-13 0-15,0 4 8 0,0 0-8 0,4-4 0 16,-4-8 0-16,9 12 0 0,1-4 0 0,3 5 0 16,5-5-8-16,-4 4-8 0,4-4 0 0,5 0-1 15,0 4 29-15,-5 0 5 0,0 4 2 0,1-7 0 16,3 3-7-16,-13 0 0 0,0 4-1 0,-4 0 0 16,-5 0 21-16,-5-3 4 0,-4 3 0 0,0 4 1 15,-9 0 3-15,0 0 1 0,0 1 0 0,-5-1 0 0,-4-8-24 16,4 8-5-16,-5 1 0 0,1-1-1 0,0-4-29 0,4 4-6 15,-4 0 0-15,4-12-1 16,5 9-158-16,4-9-31 0,-4 8-6 16,18-16-579-16</inkml:trace>
          <inkml:trace contextRef="#ctx0" brushRef="#br0" timeOffset="15032.9439">24769 316 1922 0,'0'0'42'0,"0"0"9"0,0 0 1 0,0 0 3 0,4 8-44 0,-4 8-11 0,-4 4 0 0,-1 5 0 16,-4 3 40-16,5 4 7 0,-5-3 1 0,-1 7 0 16,1 1-20-16,0-9-4 0,5 0-1 0,-5 5 0 15,-1-13-23-15,6 8 0 0,-1-8 0 0,1-3 8 31,-1-1-35-31,5-4-6 0,0-12-2 0,0 0-900 0</inkml:trace>
          <inkml:trace contextRef="#ctx0" brushRef="#br0" timeOffset="15147.4034">25247-125 1728 0,'-14'-4'76'0,"10"0"16"0,-10 4-73 0,5 0-19 16,-5 4 0-16,5 4-508 15,0 4-106-15</inkml:trace>
          <inkml:trace contextRef="#ctx0" brushRef="#br0" timeOffset="16122.3735">26126 150 1497 0,'0'0'66'0,"9"-4"14"0,0-12-64 0,0 8-16 0,0-4 0 0,0-1 0 15,-9 5 106-15,5 0 18 0,-1 4 3 0,-4-8 1 16,0 4-52-16,0 8-9 0,-4-8-3 0,-1 0 0 16,5 4 0-16,-4-8 0 0,-6 8 0 0,-3-1 0 15,4 5-45-15,-5 0-10 0,-4 5-1 0,0-1-8 16,-5 8 12-16,-4-4-12 0,-5 8 12 0,9 0-12 15,-9 4 0-15,-4-3 0 0,-5 15 0 0,0-8 0 16,4 13 0-16,1 3 0 0,4-3 0 0,-9 15 0 16,9-3 0-16,5-9-14 0,4 1 1 0,5-9 0 15,4 0 13-15,10-7 8 0,-1-1 0 0,10-4-8 16,-1 0 0-16,5-3-9 0,0-5-1 0,5-4 0 16,0 0 0-16,-1-4 0 0,10-4 0 0,0 0 0 15,4-8 10-15,0 4 0 0,10-12-9 0,-5 0 9 16,0-5 0-16,9-7 0 0,0-8 12 0,4-5-4 0,1-7 3 15,-5-1 0-15,4-4 0 0,-4-7 0 0,5-1-11 0,-5 0 0 16,4 1 0-16,1-9 0 0,-5-4 0 0,4 4 0 16,1 0 12-16,-1 5-4 0,-8 7-8 0,-5 8 0 15,-1 1 0-15,-3 11 0 0,-10 5-14 0,0 12 2 16,-9-1 0-16,-4 5 0 0,-1 12 12 0,-4 4-11 16,0 0 11-16,0 0-10 0,0 0 18 0,-9 0 3 15,-4 0 1-15,13 0 0 0,0 0-28 0,0 0-6 16,-9 8-1-16,4 4 0 0,-9-12 37 0,5 9 7 15,0 7 2-15,5-4 0 16,-1 0-43-16,-4 8-8 0,-5-8-1 0,1 17-1 16,3 11-3-16,-8 9-1 0,-5-9 0 0,1 21 0 0,-6-8 34 0,6 7 0 0,-1 5 0 15,-4 4 0-15,-1 4 20 0,5 0 10 0,1-1 2 16,-1 1 1-16,5-12-25 0,4-4-8 0,-4-5 0 0,4-11 0 16,10 7 0-16,-5-19 10 0,9 3-10 0,0-12 8 15,0-4-8-15,9 1 0 0,0-5 0 0,9-8 0 16,0 4 0-16,0-8 10 0,10-4-10 0,4-4 10 15,4-9-10-15,5 5 0 0,0-4 0 0,0-4 0 16,-9 0 0-16,0-13 0 0,9 5 0 0,0 0 0 16,-5-13 0-16,-4 5 0 0,4-5 8 0,1 1-8 15,-10-1 8-15,0 9-8 0,-8-13 8 0,-1 5-8 16,-5 0 8-16,1 3-8 0,-5 5 8 0,-4 7-8 16,4-7 13-16,-5 8-2 0,1 8-1 0,-5-1 0 15,0 5-10-15,0 0 0 0,-5 0 0 0,5 4 0 16,-4 4 0-16,4 4 0 0,0 0 0 0,0 0 0 15,-14 4-12-15,5 0-5 0,0 4-1 0,0 12 0 0,-5-8 29 16,5 9 5-16,-5 7 2 0,-4 4 0 0,5 5-33 0,-1 3-6 16,-9 1-2-16,5-1 0 0,4-7 37 0,5 3 7 15,5 4 2-15,-1-7 0 0,5-5-35 0,5 0-6 16,8-7-2-16,1-1 0 0,0-12 20 0,8 4 0 16,1-4 8-16,4-4-8 0,5 4 10 0,0-16-10 15,0 4 10-15,0-4-10 0,4-4 11 0,5-4-11 16,5-8 12-16,4-1-12 0,9-3 26 0,0 4-2 15,-9-9 0-15,1 9 0 0,-11 4 0 0,6 0 0 16,-10 7 0-16,-4 1 0 0,-4 8 2 0,-6 4 0 16,-3 8 0-16,-1 0 0 0,-9 5-26 0,5 3 0 15,-10 4-9-15,5 4 9 0,-4 1 0 0,-5 7 20 0,-5-8-2 0,1 9-1 16,-1-1-17-16,-4 0 0 16,-5 5-13-16,1-5 5 15,-6 5-156-15,1-5-30 0,-18 29-6 0,13-13-2 0</inkml:trace>
        </inkml:traceGroup>
      </inkml:traceGroup>
    </inkml:traceGroup>
    <inkml:traceGroup>
      <inkml:annotationXML>
        <emma:emma xmlns:emma="http://www.w3.org/2003/04/emma" version="1.0">
          <emma:interpretation id="{5824C6AB-D86C-4764-86BB-4B6715623B0A}" emma:medium="tactile" emma:mode="ink">
            <msink:context xmlns:msink="http://schemas.microsoft.com/ink/2010/main" type="paragraph" rotatedBoundingBox="4728,3655 24580,2421 24728,4803 4876,60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84F5D10-E9DD-4556-8BD9-5A02DE885C34}" emma:medium="tactile" emma:mode="ink">
              <msink:context xmlns:msink="http://schemas.microsoft.com/ink/2010/main" type="line" rotatedBoundingBox="4728,3655 24580,2421 24728,4803 4876,6036"/>
            </emma:interpretation>
          </emma:emma>
        </inkml:annotationXML>
        <inkml:traceGroup>
          <inkml:annotationXML>
            <emma:emma xmlns:emma="http://www.w3.org/2003/04/emma" version="1.0">
              <emma:interpretation id="{0917E4E1-13C0-403E-A033-CF55392E3B0B}" emma:medium="tactile" emma:mode="ink">
                <msink:context xmlns:msink="http://schemas.microsoft.com/ink/2010/main" type="inkWord" rotatedBoundingBox="4752,4034 8828,3781 8920,5256 4844,551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8484.2162">5337 3748 1789 0,'5'-33'79'0,"-1"21"17"0,1-12-77 0,4 0-19 15,0-1 0-15,0 1 0 0,5 4 33 0,-5-4 3 0,0 3 1 0,0 5 0 16,0 0-21-16,-4 4-4 0,-5 0 0 0,0 12-1 15,0 0-11-15,0 0 0 0,-14 0 0 0,1 4 8 16,-6 4 0-16,1 8-8 0,0 0 12 0,-5 4-4 16,-4 5 8-16,0 3 2 0,-1 4 0 0,1 1 0 15,0 3-9-15,-1 5-1 0,1-1-8 0,4 5 12 16,1-1-12-16,-1-3 0 0,5-1 0 0,-1-3 0 16,15 3 0-16,-5-4 9 0,4 1-9 0,5-1 8 15,5-3 0-15,-1-1 0 0,5-4 0 0,0 1 0 16,1-9-8-16,3-8 0 0,1 0 0 0,0-12 0 15,-1 0 0-15,1-4 15 0,-1-8-3 0,6-8 0 16,-1-8 6-16,0-5 1 0,5-3 0 0,-5-1 0 16,5-7-7-16,-5-5 0 0,0 1-1 0,0-13 0 15,5-8-1-15,-5 4 0 0,-4-3 0 0,4 3 0 0,1 8-10 16,-1 9 0-16,0 7 9 0,-4 9-9 0,-10 7 0 0,5 21 0 16,-4-8 0-16,-5 12 0 0,4 12-11 0,-4 13 11 15,5 3-13-15,-5 17 5 0,0 3 8 0,-5 9 0 16,1-5 0-16,4 5 0 0,-5-4 0 0,5-1 0 15,5-7 0-15,-5-5 0 0,4-7 0 0,10-9 0 16,-5 0 0-16,0-8 0 0,5-3 0 0,4-9 0 16,5-4 0-16,0-4 0 0,-1-5 11 0,-3-7-3 15,-1 0 0-15,5-8 0 0,-5-9 32 0,5 5 5 16,4-8 2-16,-9-1 0 0,5 1-28 0,0-5-6 16,4 1-1-16,0 3 0 0,5 1-4 0,-5 0-8 15,1 3 11-15,-1 9-11 0,0 8 8 0,1 8-8 16,-6 0 0-16,6 16 0 0,-5 0 11 0,4 4-2 15,0 12 0-15,1 0 0 0,-6 1-9 0,6 7 0 0,-6 5 0 0,1-1 8 16,4-4-8-16,-8 5 0 0,-10-5 0 16,4 5 0-16,6-9 0 0,3 0 0 0,-3-3 0 0,-6-5 0 31,5-4-50-31,-4 0-9 0,0 0-1 0,-5-4-672 0,0 1-133 0</inkml:trace>
          <inkml:trace contextRef="#ctx0" brushRef="#br0" timeOffset="18701.2024">6694 3246 1875 0,'-9'-24'41'0,"9"16"9"0,-5-9 2 0,1 5 0 0,4 4-41 16,-5 4-11-16,5 4 0 0,0 0 0 0,0 0 72 0,-9 12 12 15,0 13 2-15,-5 7 1 0,-4 8-53 0,-5 13-10 16,-8 8-3-16,-1 7 0 0,0 1 15 0,0 4 2 15,-4 8 1-15,-1-4 0 0,-4 4-13 0,0 0-2 16,0-8-1-16,5 4 0 0,-1-9-23 0,6 5 0 16,-1-4 0-16,4 0-12 15,6-13-98-15,8-7-20 0,0-4-4 0</inkml:trace>
          <inkml:trace contextRef="#ctx0" brushRef="#br0" timeOffset="17844.7077">2642 3707 1440 0,'0'-8'128'0,"-4"0"-103"0,-1-4-25 0,0 0 0 15,5-4 71-15,0 4 9 0,0-1 1 0,0 5 1 16,0-4-31-16,5 4-7 0,-5-4 0 0,5 0-1 16,4-4-31-16,4-1-12 0,-8 1 8 0,9-4-8 15,8-8 0-15,1 3 8 0,4-3-8 0,1-4 0 16,-6 3 0-16,10 1 0 0,5 4 0 0,-1-5 0 16,-4 5 0-16,0 4 0 0,0 8 0 0,0 4 0 15,-5 0-11-15,0 12 11 0,-4 0-8 0,-5 8 8 16,0 8-9-16,1 4 9 0,-6 13-10 0,-4 3 10 15,1 13 0-15,-6 7 0 0,-4 5 0 0,0 12 0 16,-9 4 0-16,0 4 0 0,0-4 0 0,-5 8 0 16,0-8 12-16,1 0-2 0,-1 0 0 0,0-8 0 15,1-13 12-15,4-3 2 0,0-8 1 0,4-5 0 0,-4-7 4 16,4-9 1-16,-4-4 0 0,5-8 0 0,-5 1-6 16,9-5-2-16,-5-8 0 0,5-4 0 0,0 0 7 0,5-8 2 15,-5-9 0-15,4-3 0 0,5-8-4 0,0-4-1 16,1-13 0-16,3-4 0 0,5-7-15 0,1-5-3 15,-1-4-8-15,5 1 12 0,-5-1-12 0,9 0 0 16,0-12 0-16,1 4 0 0,-1-4 0 0,5 9 0 16,9-5-12-16,4 8 12 0,1 4-14 0,-1 13 4 15,1 3 1-15,4 13 0 0,-4 4 1 0,-5 15 0 16,0 9 0-16,-5 8 0 0,-4 9 0 0,0 11 0 16,-5 4 0-16,-4 17 0 0,0 3 8 0,-10 9-13 15,1 0 5-15,-10 7 8 0,-4-3 0 0,-4 4 0 16,-5-5 0-16,-5 1 0 0,0 0 0 0,-8-4 0 15,-1-5 0-15,-4 5 0 0,-1-9 0 0,6-3 0 0,-1-13 0 16,5-3 8-16,-1-1-8 0,1-8 10 0,4-8-10 16,5-4 10-16,9-8 0 0,0 0 0 0,-9-4 0 0,9-8 0 15,0-12 2-15,0-4 0 0,5-13 0 0,8-3 0 16,1-9-12-16,4 0 0 0,5-11 9 0,4-5-9 16,1-8 0-16,-1-4 0 0,5 0 0 0,4-4 0 15,1 8-20-15,4 0-4 16,0 13-2-16,4 7 0 0,1 8 6 0,-5 17 0 0,-5 12 1 0,1 4 0 15,4 20 19-15,0 8 11 0,-5 4-2 0,-4 12 0 16,-5 13-9-16,0 11 0 0,-4 1 0 0,0 8 0 16,-5 3 0-16,0 1 0 0,-4 0 0 0,0 4 0 0,-1-1 0 0,-3-3 0 15,3-4 0-15,-8 4 0 16,4-5-147-16,-5-3-28 0</inkml:trace>
        </inkml:traceGroup>
        <inkml:traceGroup>
          <inkml:annotationXML>
            <emma:emma xmlns:emma="http://www.w3.org/2003/04/emma" version="1.0">
              <emma:interpretation id="{A53241B6-1ABB-4BE1-A0B0-52A45058280C}" emma:medium="tactile" emma:mode="ink">
                <msink:context xmlns:msink="http://schemas.microsoft.com/ink/2010/main" type="inkWord" rotatedBoundingBox="10375,3304 14877,3024 15012,5187 10510,546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136.3804">9380 3554 1839 0,'0'0'81'0,"0"0"18"15,0 0-79-15,0 0-20 0,0 0 0 0,0 0 0 16,0 0 83-16,9 4 13 0,5-4 2 0,4 0 1 16,5 4-59-16,9-4-11 0,0-4-2 0,9 4-1 0,9 0-26 0,-5-4-11 15,-8-1 1-15,8-3-998 16</inkml:trace>
          <inkml:trace contextRef="#ctx0" brushRef="#br0" timeOffset="19974.4552">9367 3145 1681 0,'0'0'36'0,"4"-8"8"0,1 0 2 0,4 0 2 0,0-1-38 0,5 1-10 0,-1-4 0 0,10-4 0 16,-5 0 79-16,5-4 13 0,0-1 4 0,0-3 0 0,4-4-55 0,0-5-10 15,5 1-3-15,-5 0 0 16,1 7-16-16,-1-3-3 0,5 0-1 0,-5-5 0 0,0 9 0 0,-13-8 0 15,-14 3 0-15,9 1 0 0,0 4-8 0,-4-5 0 16,-5 1 0-16,0 0 0 0,4 3 0 0,1 5-14 16,-5-4 3-16,0 8 1 0,-5 0 10 0,1 7-12 15,-1 1 12-15,-4 4-12 0,0 4 12 0,0 0 0 16,-5 0 0-16,5 4 0 0,-4 4-16 0,-1 9 0 16,-4-1-1-16,9 8 0 0,0 0 17 0,-1 5-10 15,1 7 10-15,5 1-8 0,-1 11 8 0,5 1 16 16,-4 7-4-16,-1 13-1 0,5-8 9 0,0 8 3 15,-4-1 0-15,-1 9 0 0,0 4 11 0,1-4 2 16,4-4 1-16,-5 8 0 0,1 0-3 0,-1-4-1 16,5 4 0-16,5-8 0 0,-5-9-20 0,4 1-4 15,-4-8-1-15,0-1 0 0,0-7-17 0,0-5-4 16,-9 1-1-16,5-9-705 0,-5-3-141 16</inkml:trace>
          <inkml:trace contextRef="#ctx0" brushRef="#br0" timeOffset="20380.8112">10842 2724 2055 0,'0'0'45'0,"0"0"10"0,-5 12 1 0,-4 4 2 0,0 13-46 0,-5 7-12 0,1 8 0 0,-6 5 0 16,6 8 56-16,-1 3 10 0,-4 1 2 0,4 12 0 15,-4-16-13-15,4 7-3 0,5-3 0 0,-4 4 0 16,8 0-32-16,1-1-6 0,4-3-2 0,4-8 0 16,10-1-12-16,-1-3 0 0,6-1 0 0,3-3-753 15,-3-5-144-15</inkml:trace>
          <inkml:trace contextRef="#ctx0" brushRef="#br0" timeOffset="20620.5298">11233 3064 2041 0,'28'-28'44'0,"-15"11"10"0,-4-3 2 0,5 0 2 0,13 0-46 0,1-1-12 16,4 1 0-16,4 4 0 0,-4 0 60 0,0 4 9 15,4 4 3-15,-4 3 0 0,0 5-52 0,-5 9-9 16,-4 3-3-16,0 12 0 0,-1 8 0 0,-3 9-8 16,-1 7 12-16,0 5-4 0,0 4 23 0,-4-1 4 15,0 1 1-15,-1 4 0 0,1-5-36 0,4 1 0 16,-4 0-10-16,4-5 10 0,-4-3-24 0,-1-5 2 16,-4-3 1-16,5-5-695 15,-5-3-140-15</inkml:trace>
          <inkml:trace contextRef="#ctx0" brushRef="#br0" timeOffset="19164.1739">8238 2720 1267 0,'0'0'112'0,"0"-8"-89"15,4-17-23-15,1 9 0 0,-1 0 103 0,-4 0 16 16,5 4 3-16,4 0 1 0,-5-1-9 0,5 5-2 15,-4 0 0-15,-5 8 0 0,14 0-50 0,-5 4-10 16,-5 4-3-16,5 5 0 0,1 11-25 0,-1 8-4 16,0 5-2-16,-5 7 0 0,1 9 14 0,-5 16 2 15,4 7 1-15,-4 9 0 0,-4 5-10 0,-1 3-1 16,1 4-1-16,-1-4 0 0,1 8 11 0,-1-4 2 16,1 0 1-16,-1-4 0 0,5-8-16 0,5 4-3 15,-1-8-1-15,5 4 0 0,-4-4-17 0,4-4 10 16,0-4-10-16,-4 0 8 15,-1-13-69-15,-4-3-15 0,5-8-2 0,-10-9-696 16,1-12-139-16</inkml:trace>
          <inkml:trace contextRef="#ctx0" brushRef="#br0" timeOffset="20840.0923">12085 2712 2142 0,'-28'12'47'0,"15"-4"9"0,-10-4 3 0,5 12 1 0,-1 0-48 0,-3 13-12 0,-1 7 0 0,-4 9 0 16,-5 7 57-16,-5 9 9 0,5 4 2 0,-4 4 0 15,4 3-42-15,0-3-8 0,-4 0-2 0,4-4 0 16,5-1-3-16,-5 1-1 0,5 0 0 0,4-8 0 16,-5-5-156-16,6-3-32 15</inkml:trace>
          <inkml:trace contextRef="#ctx0" brushRef="#br0" timeOffset="21047.762">12522 2546 2070 0,'22'28'92'0,"-8"-16"18"0,4 9-88 0,1 7-22 16,-1 8 0-16,9 5 0 0,-4 3 97 0,4 5 15 16,-4 7 4-16,0 1 0 0,-5 8-42 0,-4 0-8 15,-5-1-2-15,0 5 0 0,-14 0-41 0,1 0-9 16,-5 8-2-16,-5-4 0 0,-9-5-12 0,5 5 0 15,-9 4 0-15,8-8 0 16,1-8-33-16,0-1-10 0,-5-7-1 0,0-9-1139 0</inkml:trace>
        </inkml:traceGroup>
        <inkml:traceGroup>
          <inkml:annotationXML>
            <emma:emma xmlns:emma="http://www.w3.org/2003/04/emma" version="1.0">
              <emma:interpretation id="{E00CC7FD-47F9-4534-B0D3-5362AFE2246E}" emma:medium="tactile" emma:mode="ink">
                <msink:context xmlns:msink="http://schemas.microsoft.com/ink/2010/main" type="inkWord" rotatedBoundingBox="15889,3110 24589,2570 24728,4803 16028,534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1769.8665">15445 2396 2084 0,'9'-28'46'0,"-9"28"10"0,4-12 1 0,-4 12 1 0,0 0-46 0,14 4-12 15,0 4 0-15,4 16 0 0,-9 4 46 0,5 13 7 0,-5 7 2 0,-5 5 0 16,1 4 8-16,-10 3 1 0,1 17 1 0,-5 4 0 16,-5 0-34-16,5 4-7 0,-9 0-2 0,4 4 0 15,5-8 16-15,4-4 3 0,5-4 1 0,-4-8 0 16,4-9-22-16,-5 1-4 0,5-9 0 0,0-3-1 15,0-9-7-15,-4-7-8 0,4-1 11 0,0-12-11 16,0-4 32-16,4-4 0 0,-4-8 0 0,0 0 0 16,0 0-24-16,0-8-8 0,-4-12 0 0,-1-4 0 15,10 0 10-15,-5-9-2 0,0-7 0 0,0-9 0 16,0 1-8-16,9-9 0 0,-5-8-12 0,10-12 12 16,4-4-40-16,5-4-1 0,4-4 0 15,14-4 0-15,5 4-11 0,-1 8-3 16,1 0 0-16,8 0 0 0,1 9 27 0,0 11 4 0,-1 0 2 0,6 5 0 0,-6 7 22 15,-4 4 0-15,0 5-9 0,0 4 9 0,-4 7 0 0,-1 9 0 16,-8 4 0-16,-1 8 0 0,-8 4 0 0,-1 4 0 16,-9 4 0-16,-4 12 9 0,-1 4-9 0,-8 0 0 15,-10 1 0-15,-4 7 0 0,-4 4 12 0,-15 9 0 16,-8 3 0-16,-10 5 0 0,-8-1-12 0,-10 5 0 16,-9 4 0-16,0-1 0 0,5 1-16 0,4-12 2 15,1 3 0-15,-1 5 0 16,5-9-181-16,9 1-36 0,4-9-7 0,5-3-2 0</inkml:trace>
          <inkml:trace contextRef="#ctx0" brushRef="#br0" timeOffset="22185.4021">16669 3173 1036 0,'28'4'92'0,"-28"-4"-73"0,0 0-19 0,4 8 0 15,5 4 221-15,0 1 41 0,1-1 8 0,-6 4 2 16,-4 4-146-16,5 0-29 0,4 1-5 0,-5-1-2 16,-13 4-35-16,5 0-7 0,4 1-2 0,0-1 0 15,-5-4-30-15,1 4-7 0,-1-7-1 0,10-9 0 0,-5 0 0 0,4-4 0 16,-4-4 0-16,0 0 0 0,5 8 16 0,-5-8 2 15,0 0 1-15,0 0 0 0,4-12-6 0,5-4-1 16,0-1 0-16,5-7 0 0,-9-4-4 0,13-9-2 16,5-3 0-16,8-5 0 0,6 5-14 0,-1-5 0 15,1 5 0-15,-1-5 0 0,5 5 0 0,-4 12 0 16,-6 3 8-16,1 13-8 0,0 0 0 0,-9 4-10 16,-5 12 2-16,0 0 0 0,1 12 8 0,-6 5 0 15,-8 7 0-15,-1 4 0 0,-8 9 0 0,-1 3 0 16,5 1 0-16,-9-1 8 0,-5-3-8 0,5-5 8 15,5 1-8-15,-5-5 8 0,4 4-8 0,1-7-16 16,-1-5 4-16,14 0 0 16,-4-4-175-16,-1-3-35 0,5-5-7 0</inkml:trace>
          <inkml:trace contextRef="#ctx0" brushRef="#br0" timeOffset="22440.0235">18554 2072 2066 0,'0'0'45'0,"-4"8"10"0,-5 9 1 0,-1 3 3 0,-3 4-47 0,-5 13-12 0,-10 3 0 0,1 5 0 16,4-1 68-16,-13 9 12 0,-14 3 3 0,4 5 0 15,19 0-12-15,-5-1-3 0,5 5 0 0,-1 4 0 0,6-4-16 16,8 4-4-16,5-1-1 0,0 1 0 15,0-4-31-15,13-8-5 0,10-5-2 0,-1 5 0 16,1-9-73-16,4-3-16 0,10-5-2 16,8-3-701-16,5-5-140 0</inkml:trace>
          <inkml:trace contextRef="#ctx0" brushRef="#br0" timeOffset="21275.7444">13801 3323 2246 0,'0'0'100'0,"14"-8"20"16,13 4-96-16,0-4-24 0,14 0 0 0,0-1 0 16,5 1 21-16,-1 4 0 0,5-4 0 0,1 0 0 0,-6-4-5 0,1 4-2 15,-1-8 0-15,-4 4 0 16,0-1-66-16,-5 5-12 0,1 0-4 0,-5 0-918 15</inkml:trace>
          <inkml:trace contextRef="#ctx0" brushRef="#br0" timeOffset="22875.4134">20075 2271 2329 0,'-9'12'51'0,"-5"4"10"0,-9 8 3 0,-9 17 2 0,-4-1-53 0,-5 13-13 16,-14-1 0-16,1 9 0 0,-1 0 61 0,-9 0 10 15,1 7 1-15,-1 5 1 0,-4 0-30 0,13-4-7 16,-4-4 0-16,4-5-1 16,5 1-55-16,9-17-12 0,5-3-1 0,4-1-1 15,0-11-192-15,9-5-38 0</inkml:trace>
          <inkml:trace contextRef="#ctx0" brushRef="#br0" timeOffset="22679.6653">19351 2457 1843 0,'9'-37'81'0,"0"29"18"0,0-16-79 0,10 8-20 16,-1-4 0-16,4 7 0 0,1 1 94 0,5 4 15 15,-6-4 3-15,1 8 1 0,-5 0-63 0,1 4-13 16,-1 8-2-16,-9 12-1 0,0 1 13 0,-5 11 2 16,1 8 1-16,0 9 0 0,-1 8-18 0,1 3-4 15,-5 1-1-15,0 12 0 0,0-4 16 0,0 8 3 0,-5-1 1 16,5-3 0-16,0-8-47 0,5-4 0 0,-5-9 0 15,4-3 0 1,5-5-39-16,-4-11-4 0,-1-5-1 0,6-4 0 16,-10-3-200-16,4-5-40 0</inkml:trace>
          <inkml:trace contextRef="#ctx0" brushRef="#br0" timeOffset="23117.0688">20608 2105 2188 0,'22'20'48'0,"-8"-8"11"0,0 4 1 0,-1 9 1 0,1 3-49 0,0 8-12 0,4 5 0 0,-5 11 0 15,1 1 105-15,-5 8 19 0,0-5 3 0,-9 9 1 16,-4 0-103-16,-1 4-25 0,-8 4 0 0,-6 11 0 16,-3-11 52-16,-6 4 6 0,-8-4 1 0,-5 4 0 15,0-8-28-15,-5 0-6 0,-4-13-1 0,0 13 0 16,5 0-46 0,-5-13-10-16,4-11-1 0,5-5-1 0,0-7-186 15,9-5-36-15</inkml:trace>
          <inkml:trace contextRef="#ctx0" brushRef="#br0" timeOffset="23508.1864">22370 1785 1785 0,'22'-8'159'0,"-22"8"-127"16,0 0-32-16,14 12 0 0,-5 12 44 0,0 1 4 0,0 15 0 0,0 13 0 15,0 7 50-15,-4 1 10 0,-10 12 3 0,-4 12 0 16,-9 4-24-16,0 0-5 0,-14 0-1 0,0 20 0 16,-4-8-13-16,-1 9-4 0,1 7 0 0,4-20 0 15,0-12-51-15,-4 8-13 0,-5 0 0 0,4-4 0 16,1 0 26-16,0-4 2 0,4-4 1 0,-5 16 0 16,10-24-29-16,4-8 0 0,9-12 0 0,1-9-10 15,-1-11-98-15,5-5-20 0,5-8-4 0,-1-4-1054 16</inkml:trace>
        </inkml:traceGroup>
      </inkml:traceGroup>
    </inkml:traceGroup>
    <inkml:traceGroup>
      <inkml:annotationXML>
        <emma:emma xmlns:emma="http://www.w3.org/2003/04/emma" version="1.0">
          <emma:interpretation id="{F321819B-FAE9-4D3E-A803-7E1917116428}" emma:medium="tactile" emma:mode="ink">
            <msink:context xmlns:msink="http://schemas.microsoft.com/ink/2010/main" type="paragraph" rotatedBoundingBox="4271,6170 12312,5939 12360,7619 4319,78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693592B-7729-48AD-BA13-C40035B4503B}" emma:medium="tactile" emma:mode="ink">
              <msink:context xmlns:msink="http://schemas.microsoft.com/ink/2010/main" type="line" rotatedBoundingBox="4271,6170 12312,5939 12360,7619 4319,7850"/>
            </emma:interpretation>
          </emma:emma>
        </inkml:annotationXML>
        <inkml:traceGroup>
          <inkml:annotationXML>
            <emma:emma xmlns:emma="http://www.w3.org/2003/04/emma" version="1.0">
              <emma:interpretation id="{76018A08-C7FC-4927-BF80-D0F323E4A771}" emma:medium="tactile" emma:mode="ink">
                <msink:context xmlns:msink="http://schemas.microsoft.com/ink/2010/main" type="inkWord" rotatedBoundingBox="4280,6484 6914,6408 6949,7624 4315,770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7117.9273">4281 5707 1267 0,'0'-25'112'0,"0"25"-89"0,-4-12-23 0,8 0 0 16,1 0 120-16,-1 0 20 0,-4 12 4 0,0 0 1 15,0-8-63-15,0 8-13 0,0 0-2 0,0 0-1 16,0 8-34-16,-4 4-6 0,-1 4-2 0,-4 8 0 15,-9 1-8-15,0 11-1 0,-5 0-1 0,0 1 0 16,0-1-14-16,-4 1 11 0,0-5-11 0,-1 0 10 16,6-3-10-16,-6-5 0 0,1 0 0 0,0 1 8 15,4-1-8-15,-4-4 0 0,4-4 0 0,0 0 8 16,0-3-8-16,0-1 12 0,5-4-12 0,5 0 12 16,-1-4 2-16,5-4 1 0,9 0 0 0,0 0 0 15,0 0-2-15,0 0 0 0,0 0 0 0,0 0 0 16,18-4-13-16,0 0 0 0,10 0 0 0,-6 0 0 0,10 0 0 0,0 4 0 15,9-4 8-15,0 8-8 16,5-4 9-16,-1 12-1 0,1-4 0 0,-1 8 0 16,10 0-8-16,-10 1 8 0,5 3-8 0,-4 0 8 0,-10 4-8 0,1-7 8 15,-10-1-8-15,0 0 8 16,1-8-8-16,-1 4 0 0,-4-4-10 0,4 0 10 16,0-4-44-16,10 0-2 0,-5-4-1 0,0-4-625 15,-1 4-126-15</inkml:trace>
          <inkml:trace contextRef="#ctx0" brushRef="#br0" timeOffset="27350.5928">3999 6540 1530 0,'0'0'68'0,"4"8"13"0,-4-4-65 0,5 4-16 0,4 5 0 0,0-5 0 16,0 0 84-16,5 4 12 0,4 0 4 0,5 4 0 16,4-4-37-16,5-4-7 0,4 1-2 0,5-1 0 15,0 0-29-15,5 0-5 0,4 0-2 0,0-4-646 16,0 4-130-16</inkml:trace>
          <inkml:trace contextRef="#ctx0" brushRef="#br0" timeOffset="28112.6889">2647 6225 172 0,'0'-9'16'0,"0"1"-16"16,9 0 0-16,0-4 0 0,0 0 228 0,0 0 42 16,0 0 9-16,0 0 1 0,0 3-139 0,0 1-28 15,-18 0-5-15,9 4-2 0,5-8-42 0,-1 8-9 16,-13-4-2-16,0 0 0 0,0 0 2 0,0 4 0 16,0-4 0-16,-5 0 0 0,-8 3-34 0,3 1-6 15,1 0-2-15,0 0 0 0,0 4-13 0,-10 0 0 16,6 4 0-16,-1 0 0 0,5 9-13 0,-10 3 1 15,-13 4 0-15,9 4 0 0,10 9-4 0,-1 7-1 16,-9 5 0-16,5 11 0 0,-1-3 17 0,6-9 17 16,3 5-3-16,1 4-1 0,5-1 7 15,3 1 0-15,10-5 1 0,0-3 0 0,0-5-10 0,5 9-3 16,4-13 0-16,5-3 0 0,9-9-8 0,-5-8 0 16,0-4 9-16,9-8-9 0,5-4 8 0,-5-8-8 15,-8-4 10-15,8-8-10 0,5-4 38 0,0-5 2 0,-5-11 0 16,-4 3 0-16,4-3 0 0,5-5 0 15,0-7 0-15,-5-1 0 0,-4-3-10 0,9-1-2 0,4 0 0 16,1-8 0-16,-10 17-18 0,-4 7-10 0,4 9 10 16,0 8-10-16,-4 8 8 0,-9 7-8 0,-14 9 0 0,18 9 9 15,9 3-1-15,-4 12 0 0,-14 4 0 0,9 13 0 32,10-1-40-32,-5 13-8 0,-5 8-1 0,0 7-679 0,5-3-136 0</inkml:trace>
        </inkml:traceGroup>
        <inkml:traceGroup>
          <inkml:annotationXML>
            <emma:emma xmlns:emma="http://www.w3.org/2003/04/emma" version="1.0">
              <emma:interpretation id="{D9752E32-FA89-48CB-8EBC-D935CA9FCB3D}" emma:medium="tactile" emma:mode="ink">
                <msink:context xmlns:msink="http://schemas.microsoft.com/ink/2010/main" type="inkWord" rotatedBoundingBox="7835,6507 8444,6490 8474,7553 7866,7570"/>
              </emma:interpretation>
            </emma:emma>
          </inkml:annotationXML>
          <inkml:trace contextRef="#ctx0" brushRef="#br0" timeOffset="24684.3913">5702 6022 1497 0,'0'-12'133'0,"-5"4"-106"0,5-8-27 16,-5 4 0-16,5-1 126 0,5 1 20 0,0 4 4 0,-5 8 1 15,0 0-95-15,9-8-20 0,-5 4-3 0,10 4-1 16,4 8-3-16,0 4-1 0,5 5 0 0,4 7 0 16,1 4-28-16,-1 5 0 0,0 3-8 0,1 4 8 15,-1 5 0-15,-4-5 17 16,0 1-1-16,-1 3-1 0,6 1-7 0,-6 3-8 0,1 1 11 0,0-9-11 15,0 5 0-15,4 4-19 0,-4-5 3 0,-5-8 0 16,-4-3-221 0,-1-9-44-16,5 9-9 0,-13-17-2 0</inkml:trace>
          <inkml:trace contextRef="#ctx0" brushRef="#br0" timeOffset="24908.401">6289 5763 691 0,'0'-40'30'0,"0"28"7"0,0 3-29 0,4 1-8 15,-4 8 0-15,0 0 0 0,0 0 246 0,0 0 48 16,0 0 10-16,0 17 1 0,-4 7-174 0,-5 12-35 16,0 5-8-16,-5 7 0 0,-4 1-12 0,-5 3-3 15,0 1 0-15,-4 4 0 0,-5 7-33 0,5-11-8 16,-1 0 0-16,1-1-1 0,-5 5-19 0,-4-4-3 16,-1-5-1-16,-4 5 0 15,5-5-40-15,-9 9-8 0,8-4-1 0,5-13-677 16,0-4-135-16</inkml:trace>
        </inkml:traceGroup>
        <inkml:traceGroup>
          <inkml:annotationXML>
            <emma:emma xmlns:emma="http://www.w3.org/2003/04/emma" version="1.0">
              <emma:interpretation id="{A6A7A55B-84B3-4BBE-808F-C4EA96F9E2C3}" emma:medium="tactile" emma:mode="ink">
                <msink:context xmlns:msink="http://schemas.microsoft.com/ink/2010/main" type="inkWord" rotatedBoundingBox="9580,6559 10310,6538 10343,7677 9612,769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5553.834">7568 6718 1728 0,'0'0'153'0,"0"0"-122"0,0 0-31 0,0 0 0 16,0 0 55-16,0 0 5 0,9 0 0 0,5 4 1 0,0 0 20 0,4 0 4 15,-4-4 1-15,8 4 0 0,6 0-54 0,-1 5-10 16,0-1-2-16,5 4-1 0,5 0-19 0,-1 4 0 15,5-4 0-15,0 4 0 16,0 1-80-16,4-1-24 0,1 0-4 0,4-4 0 0</inkml:trace>
          <inkml:trace contextRef="#ctx0" brushRef="#br0" timeOffset="25331.774">8119 5763 1958 0,'0'0'174'15,"5"-8"-139"-15,4 0-35 0,0 4 0 16,-5 4 13-16,-4 0-4 0,0 0-1 0,0 0 0 0,0 0 0 0,0 0-8 16,0 0 12-16,-4 12-4 15,-10 4 1-15,1 4 0 0,-10-3 0 0,-4 7 0 0,-5-4-1 0,-9 4-8 16,-5 1 12-16,5-5-4 0,-4 8 2 0,-5-7 0 15,4 3 0-15,0 0 0 0,6-4 12 0,3 1 2 16,1-1 1-16,4-4 0 0,0-4-15 0,9 0-10 16,0 4 12-16,5-3-12 0,5-1 13 0,-1-4-4 15,9-4-1-15,5-4 0 0,-4 8 4 0,4-8 0 16,9 4 0-16,5 4 0 0,4 0 3 0,9 0 1 16,5 0 0-16,0 1 0 0,13 3 2 0,-4-4 1 15,-4 0 0-15,4 4 0 0,4 4 1 0,-4 0 0 16,0 1 0-16,-9-1 0 0,0 4-20 0,-5 0 0 15,-4 0 0-15,4 1 0 16,-8-1-29-16,-1 0-10 0,0 0-1 0,0-3-1 16,0-1-28-16,1-4-6 0,-1 0-1 0,0 0 0 15,-4-8-66-15,4 0-14 0</inkml:trace>
        </inkml:traceGroup>
        <inkml:traceGroup>
          <inkml:annotationXML>
            <emma:emma xmlns:emma="http://www.w3.org/2003/04/emma" version="1.0">
              <emma:interpretation id="{1588A728-B84B-4044-8CC5-1E7748756CC3}" emma:medium="tactile" emma:mode="ink">
                <msink:context xmlns:msink="http://schemas.microsoft.com/ink/2010/main" type="inkWord" rotatedBoundingBox="11316,5968 12312,5939 12353,7381 11358,7409"/>
              </emma:interpretation>
            </emma:emma>
          </inkml:annotationXML>
          <inkml:trace contextRef="#ctx0" brushRef="#br0" timeOffset="26492.8527">9212 5209 1360 0,'-32'-21'60'0,"23"17"13"0,9-8-58 0,0 12-15 0,0 0 0 0,0 0 0 15,-5 4 97-15,5 8 17 0,5 13 3 0,13 3 1 16,9 4-25-16,5 9-5 0,0 8 0 0,9 11-1 16,-4 5-26-16,3 4-5 0,-8 8 0 0,0 0-1 15,-4 3-13-15,-6 1-2 0,-3-4-1 0,-6 8 0 16,1-4-10-16,-10 0-1 0,-4-4-1 0,-4-8 0 15,-1-12-7-15,1-9 0 0,-1-7-1 0,-4-5 0 0,0-8-4 16,4-7-1-16,-4-5 0 0,5-4 0 0,4-8-2 16,0-4 0-16,-5-4 0 0,5-8 0 0,0-4 0 0,9-13 0 15,0-3 0-15,1-9 0 0,3-3-12 0,1-1 0 16,4-3 0-16,9-1 0 0,1-3 0 0,13 3-8 16,0 0 8-16,0 5-13 0,-5 4 13 0,10 7 0 15,-1 1 0-15,1 7 0 0,-1 5 0 0,-8 8 0 16,-1 4 0-16,0 8 0 0,-13 4 0 0,4 4 0 15,-8 4-9-15,-1 4 9 0,-9 5 0 0,0-1 0 16,-9 8 0-16,0 1 0 0,-9-5 8 0,-5 8-8 16,-8 1 10-16,-10 3-10 0,-9 5 12 0,0-1-3 15,0 0-1-15,-14 1 0 16,-4-5-69-16,-5 1-15 0,5-1-2 0,-5-7-1070 0</inkml:trace>
        </inkml:traceGroup>
      </inkml:traceGroup>
    </inkml:traceGroup>
    <inkml:traceGroup>
      <inkml:annotationXML>
        <emma:emma xmlns:emma="http://www.w3.org/2003/04/emma" version="1.0">
          <emma:interpretation id="{71A1317B-5B94-4662-99B6-8C57BB7F074F}" emma:medium="tactile" emma:mode="ink">
            <msink:context xmlns:msink="http://schemas.microsoft.com/ink/2010/main" type="paragraph" rotatedBoundingBox="2776,8392 28689,6893 28822,9180 2908,10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388DAE-2C6A-4D38-9056-B97DACC74839}" emma:medium="tactile" emma:mode="ink">
              <msink:context xmlns:msink="http://schemas.microsoft.com/ink/2010/main" type="line" rotatedBoundingBox="2776,8392 28689,6893 28822,9180 2908,10678"/>
            </emma:interpretation>
          </emma:emma>
        </inkml:annotationXML>
        <inkml:traceGroup>
          <inkml:annotationXML>
            <emma:emma xmlns:emma="http://www.w3.org/2003/04/emma" version="1.0">
              <emma:interpretation id="{00306430-9BD5-4D02-AD9A-214AB48E1945}" emma:medium="tactile" emma:mode="ink">
                <msink:context xmlns:msink="http://schemas.microsoft.com/ink/2010/main" type="inkWord" rotatedBoundingBox="2815,9075 4967,8950 5047,10343 2896,1046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4962.1248">771 8288 849 0,'-14'13'37'0,"10"-5"9"0,-5 0-37 0,-1 0-9 15,1 0 0-15,-4 4 0 0,4-4 66 0,-1 0 11 16,1-4 3-16,5 4 0 0,4-8-10 0,-5 9-2 16,1-1 0-16,4-8 0 0,0 0 3 0,0 0 0 15,0 0 0-15,0 0 0 0,9-4-7 0,0-4 0 16,5 3-1-16,-1-3 0 0,5 0 4 0,1 4 1 16,-6-4 0-16,10 0 0 0,-5-4-17 0,10 4-3 15,3 4-1-15,15-4 0 0,-5 4-14 0,5 0-2 16,-1 4-1-16,1 0 0 0,-1 0-18 0,5 0-3 15,5 0-1-15,4 0 0 0,-4 8-17 0,-5 4-4 16,4-4-1-16,1 4 0 0,-9 0-4 0,-1 0-1 0,1 0 0 16,-5 1 0-1,0-9-49-15,-1 0-9 0,-8 4-3 0,0-4 0 16,-4-4-104-16,-6-4-22 0</inkml:trace>
          <inkml:trace contextRef="#ctx0" brushRef="#br0" timeOffset="34599.5276">1331 8434 1094 0,'-5'-28'97'0,"5"20"-77"15,-4-4-20-15,-5 4 0 0,4-1 84 0,-4 5 14 16,9-4 2-16,0 8 1 0,-5-8-22 0,5 0-5 16,0 4-1-16,0-4 0 0,0 0-25 0,5 0-4 15,-5 0-2-15,0 8 0 0,0 0 7 0,0 0 2 16,0 0 0-16,0 0 0 0,0 0-20 0,0 0-4 16,5 20-1-16,-5 4 0 0,0 5 6 0,-5 11 2 15,5 4 0-15,0 9 0 0,0 0 5 0,-5 3 1 16,5 5 0-16,-9 0 0 0,5-9-8 0,4 5-2 15,-5 4 0-15,1-1 0 0,-1 1-10 0,-4-4-1 16,4 4-1-16,1-9 0 0,-5 1-10 0,0-9-8 16,0 5 12-16,-1-9-12 0,6 1 0 0,-1-9-12 0,-4-4 0 15,5-11 0 1,-1-1-27-16,-4 0-5 0,9-4 0 0,-9-8-690 0,9-4-138 0</inkml:trace>
          <inkml:trace contextRef="#ctx0" brushRef="#br0" timeOffset="35476.2907">967 9527 748 0,'0'0'67'16,"0"0"-54"-16,0 0-13 0,0 0 0 0,0 0 125 0,0 0 23 0,0 0 4 0,0 0 0 16,0 0-70-16,-5 8-14 0,5-8-4 0,0 0 0 15,0 8-19-15,0-8-4 0,5 12-1 0,-5-12 0 16,0 0-3-16,0 8-1 0,0-8 0 0,9 8 0 15,0-4 5-15,0 4 1 0,0 1 0 0,9-1 0 16,-9-4 5-16,5 4 1 0,4-4 0 0,5 4 0 16,0-4-13-16,9 0-3 0,4 0 0 0,-4-4 0 15,4 0-6-15,10-4-2 0,9 0 0 0,4 0 0 16,4-4-24-16,1 0 0 0,0 0-9 0</inkml:trace>
          <inkml:trace contextRef="#ctx0" brushRef="#br0" timeOffset="36216.1011">1950 8976 1670 0,'-32'9'74'0,"19"-9"15"0,-6 0-71 0,6 4-18 0,-6 0 0 0,1 0 0 15,5 0 73-15,3 0 11 0,1 0 3 0,9-4 0 16,0 0-46-16,0 0-9 0,14 4-1 0,9 0-1 15,4-8-30-15,14 4 0 0,18-8 0 0,5 4 0 16,-5-4 0-16,9-5 0 0,14-3 0 0,5 0 0 16,-1 4 0-16,-4-8 0 0,0 4 0 0,9-5 0 15,5 1-92 1,-5 0-24-16</inkml:trace>
          <inkml:trace contextRef="#ctx0" brushRef="#br0" timeOffset="36019.4009">2405 8317 932 0,'-9'-12'41'0,"9"4"9"0,-4-5-40 0,-1-3-10 0,10 0 0 0,-5 0 0 15,-9 4 102-15,9 0 18 0,9-1 4 0,-5 1 1 16,1 4-30-16,-5 8-7 0,0 0 0 0,0 0-1 0,9 0-35 0,-9 0-8 16,0 0 0-16,0 0-1 0,14 16 12 0,-5 5 2 15,-9 7 1-15,-5 4 0 0,5 5-7 0,-4 7-2 16,4 9 0-16,-10 8 0 0,-8-1-17 0,14 5-3 15,4 0-1-15,-5 8 0 0,-9-1-7 0,5-3-1 16,9 4-1-16,0 0 0 16,0-8-11-16,0-1-8 0,-4-3 12 0,8-4-12 0,10-9 0 0,-9-3 0 15,-10-5 0-15,0 1 0 16,10-9-96-16,-5 1-19 0,-5-5-4 0,-4-8-525 16,-4 4-106-16</inkml:trace>
        </inkml:traceGroup>
        <inkml:traceGroup>
          <inkml:annotationXML>
            <emma:emma xmlns:emma="http://www.w3.org/2003/04/emma" version="1.0">
              <emma:interpretation id="{03260E43-7163-4A21-8CE8-ADF666A9958D}" emma:medium="tactile" emma:mode="ink">
                <msink:context xmlns:msink="http://schemas.microsoft.com/ink/2010/main" type="inkWord" rotatedBoundingBox="6535,8977 8655,8855 8724,10048 6604,1017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7296.7455">5419 8713 1501 0,'-4'-20'66'0,"4"12"14"15,-5 0-64-15,5-4-16 0,-4 4 0 0,-1 4 0 0,5 4 78 0,-9-8 12 16,4 4 2-16,-4 0 1 0,0 4-15 0,-4 0-3 15,3 8-1-15,-3 0 0 0,-1 4-27 0,0 4-6 16,-4 0-1-16,0 8 0 0,-5 5-20 0,5 3-4 16,-5 5 0-16,1-1-1 0,-6 5-15 0,10-1 0 15,0 4 8-15,4 1-8 0,1 0 0 0,3-5 0 16,6-4 0-16,-1 1 0 0,1-1 0 16,-1-7 0-16,5-1 0 0,5-8 0 0,-1-4-16 0,1-4 0 15,9-3 0-15,-1-5 0 0,-4-8-4 0,5 0 0 16,4-5 0-16,-4-7 0 0,4 0 20 0,0-4-10 15,-4-4 10-15,4-5-8 0,-4-7 8 0,-1-1 12 16,1 1-2-16,-5-9-1 0,5 5 14 0,-10-5 2 16,5 5 1-16,1 4 0 0,-1 3 7 0,-5 9 2 15,-4 0 0-15,9 7 0 0,-9 5 5 0,0 12 0 16,0 0 1-16,0 0 0 0,0 0-25 0,0 12-4 0,0 9-2 16,5 3 0-16,-5 0-10 0,4 5 0 15,1-1 0-15,0 4-11 16,-1 1-75-16,5-1-15 0,5 4-3 0,0-3-597 0,-1-1-119 0</inkml:trace>
          <inkml:trace contextRef="#ctx0" brushRef="#br0" timeOffset="37623.7131">5743 8855 1152 0,'0'0'102'0,"0"0"-82"16,0 0-20-16,13-4 0 0,1-4 198 0,4 4 35 15,0 4 7-15,5 4 2 0,0 0-146 0,0 4-30 16,-1 8-6-16,-3-4 0 0,-1 9-28 0,0-1-6 16,-4 0-1-16,-5 4 0 0,0 1-17 0,-5 3-8 15,1-4 8-15,-5 1-8 0,-5 3 8 0,1-4-8 16,4-4 8-16,-5-3-8 0,1-1 12 0,-1-4-4 16,5 0 0-16,0-12 0 0,0 0-8 0,0 0 12 15,0 0-12-15,9-4 12 0,5-8-3 0,4-8 0 16,0-1 0-16,5-7 0 0,4 0-9 0,1-5 10 15,-1 1-10-15,5 0 10 0,0 3 2 0,0 1 1 16,0 0 0-16,-10 7 0 0,-3 5 10 0,-1 4 1 16,-5 4 1-16,6 4 0 0,-6 8 13 0,1-4 2 15,-5 4 1-15,5 4 0 0,-1 4-41 0,-4 0 0 16,5 1 0-16,0-1 0 0,4 4 0 0,-4-4 0 16,4 0 0-16,0 4-11 15,0-4-173-15,1-3-36 0</inkml:trace>
          <inkml:trace contextRef="#ctx0" brushRef="#br0" timeOffset="36892.3734">5055 8252 1364 0,'-23'-20'60'0,"19"12"13"0,-10-4-58 0,5-1-15 15,-5 1 0-15,-4-4 0 0,9 8 82 0,-5 0 14 16,1 4 2-16,13 4 1 0,-18 0-51 0,-5 4-9 15,5 0-3-15,-10 4 0 0,1 0 22 0,0 12 4 16,-1 1 1-16,1 7 0 0,-5 0-2 0,0 13 0 16,5 3 0-16,0 9 0 0,-1 4-29 0,-4-1-5 15,1 5-2-15,3 0 0 0,1-1-6 0,9-3-2 0,-1-4 0 16,10 3 0-16,5-11-9 0,8 3-8 0,1-7 9 16,9 3-9-16,4-7 0 0,0-5 0 15,0 0 0-15,5-3-10 16,-5-5-17-16,5 0-3 0,0-3-1 0,4-5-676 0,-4 0-135 0</inkml:trace>
        </inkml:traceGroup>
        <inkml:traceGroup>
          <inkml:annotationXML>
            <emma:emma xmlns:emma="http://www.w3.org/2003/04/emma" version="1.0">
              <emma:interpretation id="{7A6833FF-347C-48A6-8C1C-1734CE5C8FC4}" emma:medium="tactile" emma:mode="ink">
                <msink:context xmlns:msink="http://schemas.microsoft.com/ink/2010/main" type="inkWord" rotatedBoundingBox="10371,8413 11950,8321 12054,10116 10475,1020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2802.1519">8725 9219 403 0,'0'0'36'0,"0"0"-36"0,4-8 0 0,-4 8 0 15,5-8 172-15,-1 4 28 0,-8-4 6 0,4 8 1 16,0-8-151-16,0 8-29 0,-5-8-7 0,5 8 0 15,-9-8-20-15,5 4 0 0,-10 4 8 0,5-4-8 16,9 4 0-16,0 0 10 0,-9 0-10 0,9 0 8 16,0 0 20-16,0 0 3 0,0 0 1 0,0 0 0 15,0 0-9-15,0 0-2 0,0 0 0 0,0 0 0 16,0 0-1-16,0 0 0 0,0 0 0 0,0 0 0 16,0 0 12-16,-5 12 1 0,1 0 1 0,-10 0 0 15,5 0 14-15,-5 4 4 0,1 5 0 0,-6-5 0 0,-3 8-3 16,-1-4 0-16,-5 0 0 0,6 1 0 15,3-1-25-15,1-8-4 0,5 4-2 0,4-8 0 0,-5-4-18 0,14-4 0 16,0 0 0-16,0 0-908 16</inkml:trace>
          <inkml:trace contextRef="#ctx0" brushRef="#br0" timeOffset="38443.1538">8442 7807 1105 0,'14'-37'24'0,"-9"21"4"0,-5-8 2 0,0 0 2 15,-5-5-32-15,10 9 0 0,8 4 0 0,1 0 0 0,-5 4 124 0,0 4 17 16,0 3 4-16,-9 5 1 0,9 13-49 0,-4 3-9 16,-1 12-3-16,-4 13 0 0,5-5-29 0,-5 13-5 15,-5 7-2-15,1 13 0 0,-1 0-1 0,1 4-1 16,-1 12 0-16,1 4 0 0,-5 0 8 0,-1 4 1 16,1 0 1-16,5 4 0 0,-5-16-25 0,9 4-4 15,0-8-2-15,-5 4 0 0,1-16-18 0,-1-5-8 16,-4-3 0-16,0-9 8 0,-5-3 7 15,5-5 1-15,-5-11 0 0,1-1 0 0,-1-8-8 0,5-3 0 16,-5-9-8-16,10-4 12 0,4-4 5 0,-14-12 1 16,10-9 0-16,-6-7 0 0,6-8-1 0,4-9 0 15,4-8 0-15,10-3 0 0,9-1-17 0,4 4 0 16,1-7 0-16,8 3 0 0,5 9 0 0,4 3 0 16,1 9 0-16,-5 7 0 0,-5 5 0 0,1 8 0 0,-5 4-8 15,0 8 8-15,-10 8 0 0,1 8 0 0,-5 4 0 16,0 8-9-16,-8 1 9 0,-1 7 0 0,0 4-9 0,-5 5 9 15,-8-1 0-15,-1 1 0 0,-4 3 0 0,0-3 0 16,0-1 0-16,-9 1 0 0,0-5 0 0,-5 1 0 31,0-5-139-31</inkml:trace>
          <inkml:trace contextRef="#ctx0" brushRef="#br0" timeOffset="43269.5847">9435 9025 864 0,'0'0'76'0,"0"0"-60"0,0 0-16 0,0 0 0 15,0 0 184-15,0 0 35 0,0 0 6 0,14 8 2 16,-1 0-150-16,5-4-29 0,-4-4-7 0,4-4-1 16,5-4-7-16,0 0-1 0,0-8-1 0,-1 0 0 15,-3-1 11-15,8 1 2 0,0 0 1 0,-4-4 0 16,4 0-17-16,1-5-3 0,-1 5-1 0,-9-4 0 16,-4 0-4-16,-5-1 0 0,5 5-1 0,-5 0 0 15,0-5-19-15,0 1 0 0,-9 0-11 0,0 4 11 16,0 4 0-16,0-1 0 0,-9 1 0 0,-5 8 9 15,-4 0-22-15,0 4-5 0,-10 4-1 0,1 4 0 0,0 8 19 16,-1 0 0-16,1 4-8 0,4 5 8 0,-4 3 8 0,4 0 4 16,0 5 2-16,1 3 0 0,4-4 6 0,-1 5 0 15,6-5 1-15,-1 4 0 0,5 1 2 0,0-1 0 16,4 0 0-16,1 1 0 0,4-1 0 0,4-3 0 16,5 3 0-16,0-4 0 0,1-3-13 0,8 3-2 15,0-8-8-15,0 0 12 16,5 1-36-16,0-9-8 0,4-4-2 0,9 0-1039 0</inkml:trace>
        </inkml:traceGroup>
        <inkml:traceGroup>
          <inkml:annotationXML>
            <emma:emma xmlns:emma="http://www.w3.org/2003/04/emma" version="1.0">
              <emma:interpretation id="{6C031299-AD1A-4919-BD5D-CF6A2B87F58F}" emma:medium="tactile" emma:mode="ink">
                <msink:context xmlns:msink="http://schemas.microsoft.com/ink/2010/main" type="inkWord" rotatedBoundingBox="13542,8435 17839,8186 17929,9755 13633,1000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4410.4596">12025 8191 345 0,'0'0'31'0,"0"0"-31"0,0-8 0 0,0 8 0 16,0-12 226-16,0 12 39 0,0 0 8 0,-9-4 2 15,0 0-172-15,-9 4-35 0,0 4-6 0,-5 4-2 16,5 0-27-16,-9 4-5 0,-1 9-2 0,-4-5 0 16,-4 4 2-16,0 4 1 0,4 1 0 0,-5-1 0 15,5 0-13-15,0 5-2 0,5-5-1 0,0 0 0 16,0 8-13-16,4-3 0 0,0-1 8 0,5 0-8 16,4-3 0-16,5-1 0 0,0 0 0 0,4-3 0 15,1-1 0-15,4-4 0 0,0 0 0 0,9 0 0 16,0 0 0-16,5-3 0 0,-1-5 0 0,10 0 0 15,0 0 0-15,4-4 0 0,5 0 0 0,4-4 0 16,1 0 0-16,4 0 0 0,0-4 0 0,0 0 0 16,-5 0 8-16,1 0-8 0,-5 0 11 0,-5 4-11 15,0 0 23-15,-9 0-3 0,1 0 0 0,-10 4 0 0,-9-4 13 16,0 0 3-16,-5 12 0 0,-9 4 0 0,-4 0-16 0,-4 9-4 16,-6 3 0-16,1 4 0 0,-10 1 5 0,-4-1 1 15,1 0 0-15,-1 5 0 0,0-5-14 0,4 1-8 16,5-5 10-16,0 0-10 15,1-3-16-15,8-5-8 0,5-4-3 0,-1-4-916 0</inkml:trace>
          <inkml:trace contextRef="#ctx0" brushRef="#br0" timeOffset="44900.5812">12672 7787 1440 0,'0'-12'128'16,"5"-9"-103"-16,4-3-25 0,4 0 0 15,1-1 32-15,0 5 0 0,4-4 1 0,0 8 0 16,-4 0 31-16,4-1 7 0,-4 5 1 0,-1 4 0 15,-4-4-20-15,0 12-4 0,-9 0-1 0,0 0 0 0,0 0-26 0,5 12-5 16,0 8 0-16,-5 9-1 0,-5 11-4 0,0 9-1 16,-4-1 0-16,-4 9 0 0,-1 8 2 0,0 3 0 15,-8 5 0-15,-1 0 0 0,0 8-4 0,0 0-8 16,1-8 12-16,-1 4-4 0,5-4-8 0,4-5 0 16,0-7 0-16,-4 0 0 0,4-13 0 0,5 5 8 15,0-13 2-15,-5 1 0 0,5-9-2 0,-4-3-8 16,8-9 12-16,-4-4-4 0,0-4 5 0,0-4 1 15,9-8 0-15,0 0 0 0,-5-8 17 0,1-4 3 16,-1-4 1-16,5-8 0 0,9-5-3 0,0-7 0 16,10-1 0-16,3-7 0 0,1-5-20 0,4 5-12 15,1-1 12-15,4 5-12 0,4 7 8 0,-9 13-8 16,1 0 0-16,-6 8 0 0,1 8 0 0,-5 8 0 16,-4 8 0-16,0 4-9 0,-5 8 9 0,0 5 0 0,0 3 0 15,0 5 0-15,0-1 0 0,-4 0 0 16,9 5 0-16,-5-5 0 15,9 1-104-15,-5-1-18 0,1-3-4 0</inkml:trace>
          <inkml:trace contextRef="#ctx0" brushRef="#br0" timeOffset="45250.8563">13692 8248 1440 0,'0'0'128'16,"0"0"-103"-16,-5-12-25 0,1 8 0 15,-1 0 133-15,5 4 22 0,0 0 4 0,0 0 1 16,0 0-84-16,0 0-16 0,-9 8-3 0,4 8-1 0,1 0-41 0,-5 13-15 16,-5 7 9-16,-4 0-9 0,4-3 8 0,1 3-8 15,-10 9 8-15,9-5-8 0,1-3 17 0,-1-1-1 16,5-4-1-16,4-3 0 0,5-1-15 0,5-8 0 16,4 1 0-16,0-9 0 0,0 4 0 0,5-8 0 15,4-4 8-15,0-4-8 0,5-4 8 0,-5-4-8 16,0 0 11-16,1-4-11 0,-1-1 9 0,0-3-9 15,-4 0 0-15,-1-8 9 0,-4 0-9 0,1-5 0 16,-1-3 0-16,-5-1 0 0,1 1 0 0,4 0 10 16,-5-5-10-16,1 5 10 0,-5 4 3 0,-5 3 1 15,5 5 0-15,-4 4 0 0,-5 8-1 0,0 0 0 16,-5 4 0-16,-4 4 0 0,0 0-13 0,-10 8-18 16,1 4 4-16,-5 4 1 15,0 0-44-15,0 9-9 0,-4-1-2 0,9 4-934 0</inkml:trace>
          <inkml:trace contextRef="#ctx0" brushRef="#br0" timeOffset="45656.5323">14038 8244 1652 0,'0'0'36'0,"0"-8"8"0,0 0 2 0,0 0 0 0,0 8-37 0,0 0-9 16,4-4 0-16,-4 4 0 0,0 0 84 0,0 0 16 15,0 0 2-15,0 0 1 0,0 0-53 0,0 0-10 16,0 12-3-16,0 0 0 0,0 4-5 0,-4 8-2 16,4 1 0-16,-5 7 0 0,5-4-12 0,0 1-2 15,0 3-1-15,0 4 0 0,0-3-15 0,0 3 8 16,5-7-8-16,4 3 0 0,-5-8 8 0,10-3-8 15,0-5 0-15,-1 0 0 0,6-4 10 0,3 0-10 16,-3-8 10-16,3 0-10 0,6-4 11 0,-1-4-11 16,0-4 12-16,1-4-12 0,-1-8 14 0,-4 4-4 15,0-9-1-15,-1 5 0 0,-4 0 4 0,-4-9 1 16,4 1 0-16,-4 0 0 0,-5-1 1 0,5-3 0 16,-5 4 0-16,5 4 0 0,-14-5-15 0,4 5 11 15,-4 4-11-15,0 8 10 0,-4 3-18 0,4 9-4 16,0 0-1-16,0 0 0 15,0 0-119-15,-5 4-23 0,-9 5-5 0,10 3-783 0</inkml:trace>
          <inkml:trace contextRef="#ctx0" brushRef="#br0" timeOffset="46121.472">14420 8515 172 0,'0'0'16'0,"0"0"-16"15,0 0 0-15,5-8 0 0,-5-4 132 0,4-4 24 16,1 4 5-16,-5-1 1 0,4-3-27 0,1 4-6 15,-5-4-1-15,0 4 0 0,5 4 0 0,-1 0-1 16,-4 8 0-16,0 0 0 0,0 0-32 0,0 0-7 16,0 0 0-16,0 0-1 0,0 0-36 0,0 0-7 15,0 0-2-15,-4 16 0 0,-1 4-21 0,0 4-4 16,5 1-1-16,-4-1 0 0,4-4-8 0,-5 4-8 16,1 1 12-16,-1-1-12 0,5 4 17 0,0-3-3 15,0-5-1-15,5-4 0 0,-1 0-5 0,1 0 0 16,4-4-8-16,0 1 12 0,5-5-4 0,-5-4-8 15,5-4 11-15,-1-4-11 0,5 0 17 0,-4 0-3 16,9-9-1-16,-5 1 0 0,5 0 16 0,0-4 3 16,-5-4 1-16,5 0 0 0,-1-9-24 0,-3 1-9 0,-6 0 0 15,1-5 9-15,4 1 7 0,-4-5 0 0,-1 1 1 0,-4 0 0 16,5-1-17-16,0 1 8 0,-1 7-8 0,1 5 0 31,0 4-35-31,-1 4-13 0,-3 3-4 0,-1 5-1033 0</inkml:trace>
          <inkml:trace contextRef="#ctx0" brushRef="#br0" timeOffset="46570.5086">15176 8280 2257 0,'0'0'49'0,"0"0"11"0,9-4 1 0,0-4 3 0,5 4-51 0,-5 4-13 16,5 0 0-16,-5 8 0 0,4 0 21 0,1 9 2 15,-5-1 0-15,0 4 0 0,0 0 14 0,1 5 3 16,-6-1 1-16,1-4 0 0,-5 4-25 0,0-3-6 16,0 3-1-16,-5-4 0 0,5 4 21 0,-4-3 4 15,4-5 1-15,-5-4 0 0,5 0-6 0,0-4-1 16,0-8 0-16,0 0 0 0,0 0-14 0,0 0-3 16,0 0-1-16,0 0 0 0,0 0-2 0,14 0 0 15,4-8 0-15,0-4 0 0,-4 4 5 0,4-12 1 16,0-1 0-16,-4 5 0 0,4-4-14 0,9 0-10 15,-4-9 2-15,9 1 0 0,-5 0 31 0,1-1 6 16,-6 9 2-16,1 0 0 0,-5 8-18 0,1 4-3 16,-6-4-1-16,1 3 0 0,-5 5-9 0,0 0 0 0,-9 4 0 15,9 4 0-15,-9-4 0 0,14 8 0 0,-5 5 0 16,0 3 0-16,-4 0 0 0,-5 4-11 0,4 0 3 0,-4 5 0 16,0 3 8-16,0 0 0 0,-4 1 0 0,4-1 0 31,-5 0-169-31,5 5-32 0,-5-5-7 0</inkml:trace>
        </inkml:traceGroup>
        <inkml:traceGroup>
          <inkml:annotationXML>
            <emma:emma xmlns:emma="http://www.w3.org/2003/04/emma" version="1.0">
              <emma:interpretation id="{8F8AA525-5F3F-454D-AA7A-81FC75E1E3BA}" emma:medium="tactile" emma:mode="ink">
                <msink:context xmlns:msink="http://schemas.microsoft.com/ink/2010/main" type="inkWord" rotatedBoundingBox="19446,7589 23427,7359 23550,9485 19569,9715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7084.6532">17393 8070 518 0,'-23'-12'23'0,"23"12"5"16,14-8-28-16,-9 4 0 0,-5 4 0 0,0 0 0 0,0 0 177 0,0 0 31 16,0-8 5-16,-5-1 2 0,-9 1-102 0,10 4-20 15,4 4-4-15,0 0-1 0,0 0-22 0,0 0-5 16,18-8-1-16,9 4 0 0,1-4-20 0,8 4-4 15,1 0 0-15,17 0-1 0,10-4-11 0,0 4-3 16,-1 0 0-16,10-8 0 0,0 4-21 0,0-5 0 16,0 1 0-16,-5 0 0 0,0 0 0 0,-8 0 0 15,-6 0 0-15,-4 4-899 0</inkml:trace>
          <inkml:trace contextRef="#ctx0" brushRef="#br0" timeOffset="47388.917">18099 7180 403 0,'-18'-21'36'0,"13"17"-36"0,5 4 0 0,-9-8 0 15,-5 0 256-15,10-4 44 0,4 12 8 0,-9-4 3 16,0 0-200-16,9 4-40 0,0 0-8 0,-5 12-2 15,1 8-13-15,-1 9-2 0,-9 3-1 0,5 12 0 16,5 13 6-16,-10 8 1 0,-9 8 0 0,0 12 0 16,1 4 4-16,-1 0 0 0,-4 4 1 0,-1 8 0 15,1-8-5-15,4-8-2 0,0 4 0 0,1 0 0 16,-15-8-38-16,15-4-12 0,8-8 0 0,-4-4 0 0,-5-1 0 0,0-7 0 16,5-8 0-16,4-5 0 15,1-8-45-15,-6 1-16 0,-8-9-3 0,9-3-633 16,4-5-127-16</inkml:trace>
          <inkml:trace contextRef="#ctx0" brushRef="#br0" timeOffset="47824.7364">19160 6686 2149 0,'0'0'95'0,"0"0"20"0,0 0-92 0,0 0-23 0,0 0 0 0,0 0 0 15,0 12 28-15,0 8 2 0,0 9 0 0,-5-1 0 16,-4 8-14-16,0 9-4 0,-5 12 0 0,-4 11 0 16,0 1-4-16,-9 12 0 0,-1 4-8 0,-4 16 12 15,-4-4 10-15,0 9 2 0,-1-1 0 0,-8 8 0 16,4-4-3-16,0 1 0 0,4-1 0 0,-4 4 0 15,5-8-10-15,4-16-3 0,5-8 0 0,4-12 0 16,5-16-8-16,-1-5 0 0,10-11 0 0,5-13 0 16,-5-4 15-16,4 1 1 0,5-13 0 0,9-4 0 15,-9-4 25-15,9-4 6 0,10-13 1 0,-1-7 0 16,0-4-26-16,5-13-5 0,4-3-1 0,5-5 0 16,4-7-6-16,5 3-2 0,0-4 0 0,5 9 0 0,-5-1-8 15,4 13 0-15,-4 7 0 0,0 5 0 0,-9 8-11 16,0 8 3-16,-9 8 0 0,0 12 0 0,-5-4 8 0,0 12-8 15,-4 5 8-15,-5 11-8 0,-5 1-2 0,1 3 0 16,-1 5 0-16,1-1 0 16,0 1-40-16,-1-5-8 0,1-4-2 0,4-7-717 15,0-1-144-15</inkml:trace>
          <inkml:trace contextRef="#ctx0" brushRef="#br0" timeOffset="48493.6908">20079 8280 1785 0,'-18'-12'159'0,"9"8"-127"0,-5-8-32 0,-4 0 0 16,5 0 60-16,-1 0 5 0,-4 4 2 0,4 3 0 16,0-3-3-16,-4 4 0 0,5-4 0 0,-6 4 0 15,1 4-26-15,0 4-6 0,-5 0 0 0,0 4-1 16,-4 0 8-16,4 5 1 0,-13 3 1 0,4 8 0 15,5 4-24-15,-5 1-5 0,4 3 0 0,-3 5-1 16,3 3-11-16,6-4 0 0,3 1 0 0,1-5 0 16,4-12 0-16,10-3 0 0,-1 3 0 0,5-4 8 15,0-4-8-15,5 0 0 0,4-8 0 0,5 0 0 16,8-8 0-16,-3 0 0 0,3-4 0 0,6-4 0 16,4-8 0-16,4-4 8 0,5-1-8 0,0-3 0 15,-5-4 0-15,-4 3 0 0,5-7 0 0,-5-1 0 0,-1 1 0 0,-8 4 0 16,5-5 0-16,-6 9 0 0,-4 4 12 0,1 11-4 15,-6 1 0-15,-4 8 0 0,5 4 4 16,-14 0 0-16,5 12 0 0,-1 9 0 0,-4 7-12 0,-4 8 0 16,-1 9 0-16,-4 4 0 0,4-13-12 0,1 4 1 15,-1 1 1-15,1-1 0 0,8-7 10 0,1-5 0 16,-1-4 0-16,6-3 0 0,-6-5-11 0,10-8 0 16,-1-4 0-16,1-4 0 0,4-4 11 0,5-4 0 15,0-4 0-15,9-5 8 0,-5-3 1 0,5-4 1 16,-9-4 0-16,9-5 0 0,-5-7 14 0,5-5 4 15,0-3 0-15,-1-9 0 0,6 0-5 0,-5-3-1 16,4-9 0-16,1-8 0 0,-6 0-14 0,6-4-8 16,-1-4 8-16,1-8-8 0,-1 8 0 0,5-4 0 15,0-4 0-15,5 0 0 0,-10 8 0 0,0 4 0 16,-8 4 0-16,13 4-8 16,0 21-25-16,-5 7-5 0,-9 5-1 0,1 7 0 0,-10 9 50 0,0 8 9 0,-4 8 3 15,-5 8 0-15,-9 0-37 0,0 12-7 0,0 12-2 0,-5 21 0 16,-4 7 23-16,-4 13 8 0,-1-4 0 0,-4 20 0 15,-10-5-8-15,6 9 0 0,-1-4 0 0,-4 8 0 16,4-8 0-16,0 0 15 0,0-4-3 0,10 0 0 16,-1-12-12-16,5-8-16 0,0-5 3 0,4 1 1 15,1-9-1-15,4-3 0 0,-5-9 0 0,5 0 0 16,0-7-206-16,5-5-41 16</inkml:trace>
          <inkml:trace contextRef="#ctx0" brushRef="#br0" timeOffset="48711.8953">20252 7329 2098 0,'19'-4'93'0,"-6"0"19"0,-4 0-89 0,14 0-23 15,4 0 0-15,10 4 0 0,13-4 48 0,5 4 4 16,8-4 2-16,6 0 0 0,4-4-37 0,4 0-7 16,5 0-2-16,4-4 0 15,-4-1-30-15,0 1-6 0,-9-4-2 0,0 4-640 16,-5 0-128-16</inkml:trace>
        </inkml:traceGroup>
        <inkml:traceGroup>
          <inkml:annotationXML>
            <emma:emma xmlns:emma="http://www.w3.org/2003/04/emma" version="1.0">
              <emma:interpretation id="{FF674336-0677-4243-A35F-D9099F88BA1D}" emma:medium="tactile" emma:mode="ink">
                <msink:context xmlns:msink="http://schemas.microsoft.com/ink/2010/main" type="inkWord" rotatedBoundingBox="25235,7093 28689,6893 28805,8889 25351,9089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0084.5464">23162 7479 403 0,'0'0'36'0,"0"0"-36"0,-5 0 0 0,1-4 0 16,4 4 128-16,0 0 18 0,0 0 4 0,0 0 1 16,0 0-59-16,0 0-11 0,0 0-2 0,0 0-1 15,0 0-32-15,0 0-6 0,0 0-2 0,0 0 0 16,0 0 29-16,0 0 5 0,9 4 2 0,9-4 0 16,-4 4-7-16,8 0-2 0,1-4 0 0,4 0 0 15,5 0-32-15,5-4-6 0,-5 0-2 0,-1 0 0 16,6-4-13-16,-1 4-4 0,1-4 0 0,-1 0 0 15,1 0-8-15,8-5 0 0,-4 1 0 0,5 0 0 16,-5 4-16-16,0-4-6 0,4 4-1 0,1-4 0 16,-1 4 2-16,-4 0 0 0,5-1 0 0,-5 1 0 15,-5 0-124-15,0 4-25 0</inkml:trace>
          <inkml:trace contextRef="#ctx0" brushRef="#br0" timeOffset="50385.0688">23804 6949 1134 0,'4'-28'24'0,"-4"15"6"0,5-7 1 0,-5 4 1 0,4 0-32 0,-4 0 0 0,5-1 0 0,-1 5 0 15,-4 4 60-15,0 8 4 0,0 0 2 0,0 0 0 16,0 0-3-16,0 0-1 0,0 12 0 0,0 9 0 15,0 3-6-15,5 4 0 0,-10 9-1 0,1 7 0 16,-1 1 6-16,1 7 2 0,-5 5 0 0,-5 4 0 16,-4 3-20-16,0 1-4 0,-5 4-1 0,-5 8 0 15,1 4-14-15,0-4-2 0,4 0-1 0,-9-5 0 16,5 1-5-16,0-8 0 0,-1-8-1 0,5-1 0 16,5-7-35-16,5-5-8 15,-6-7 0-15,10-9-1 0,0-4-159 0,5-3-31 16,4 7-6-16,9-16-2 0</inkml:trace>
          <inkml:trace contextRef="#ctx0" brushRef="#br0" timeOffset="51234.9805">24919 6297 230 0,'18'-32'20'0,"-9"20"-20"16,5 0 0-16,0-4 0 0,4 3 330 0,-4 1 62 15,4 4 12-15,-5 4 2 0,1 0-288 0,-5 4-58 16,0 4-11-16,-4 8-2 0,4 8 5 0,-9 5 0 16,-5 11 1-16,1 9 0 0,-5-1-22 0,-5 13-5 15,-4 8-1-15,-5 7 0 0,5 9 12 0,-5 4 3 16,0 8 0-16,-4 13 0 0,4-5-29 0,-4-4-11 0,4-4 8 15,0 4-8-15,5-4 12 0,-4-8-4 0,-1-8 0 0,9-4 0 16,-4-4 4-16,4-4 0 0,-4-5 0 0,4-3 0 16,1-9-2-16,-1-7 0 0,0-5 0 0,5-3 0 15,0-9 10-15,0-8 1 0,4-4 1 0,5 0 0 16,0-12-11-16,0 0-3 0,5 5 0 0,9-10 0 16,-1 1-8-16,1-8 8 0,0-4-8 0,4-8 8 15,5 0-8-15,-1-9 0 0,6 1 0 0,-1-5 0 16,-4 1 0-16,9 0 0 0,0-5 0 0,-1 5 0 15,-3 3 0-15,-1 9 0 0,-4 4-10 0,0 8 10 16,-10-1 0-16,1 13 0 0,-5 9 0 0,0 3 0 16,-9 4-8-16,5 0 8 0,-5 8-13 0,0 1 5 0,0-5 8 15,0 4 0-15,0-4 0 0,0 1 0 0,4-5-10 0,1 0 10 16,4-4-12-16,5-4 12 0,4-4-13 0,-5 0 4 16,6 0 1-16,8-8 0 0,0 0-8 0,5-8-2 15,0 4 0-15,4 0 0 0,-4 0 18 0,0-4 0 16,0-9-8-16,-5 5 8 0,5 0 0 0,-4-4 0 15,-1-4 0-15,-4 3 0 0,-1 1 12 0,1 0 0 16,0 4 0-16,-5 4 0 0,-4-1 4 0,-1 5 1 16,-3 8 0-16,-1 4 0 0,-5 4-17 0,5 13 8 15,-4-1-8-15,-5 12 0 0,-5-3 13 0,5 7-4 16,-4 0-1-16,-1 5 0 0,-4-5-8 0,5 1 0 16,4-5 0-16,0 1 0 0,0-5 0 0,4-8 8 15,1 0-8-15,-1-8 8 0,5-3-8 0,0-1 0 16,5-4 0-16,0 4 0 0,-1-8 0 0,1 0 0 15,0-8 0-15,4 4 0 0,-4-4 0 0,8-1 8 0,-3-3-8 16,3-4 8-16,1-4-8 0,0-4 0 0,4-5 9 0,10 1-9 16,-1-4 0-16,5-1 0 0,0 1 0 0,4 4 0 15,-4-9 0-15,5 9-8 0,0-1 8 0,-6 5-12 16,1 4 36-16,0 8 8 0,-4 4 0 0,-5 0 1 16,-5 0-52-1,0 12-10-15,-4 0-3 0,0 8 0 0,-9 0 32 0,4-4 0 0,-9 4 0 0,0 4 0 16,0-8 8-16,0 9-8 0,-4-1 9 0,4-4-9 15,0 0 12-15,-4 0-3 0,-1 0-1 0,-8 0 0 16,4 1 9-16,-5-1 2 0,5-4 0 0,-14 0 0 16,-4 0 3-16,-5 0 1 0,-9 0 0 0,1 0 0 0,-10-4-10 15,-5-4-1-15,1 0-1 0,-6 0 0 0,1-4-11 16,0 0-16-16,-9-4 4 0,4 0 1 16,5-8-205-16,0-4-40 0</inkml:trace>
          <inkml:trace contextRef="#ctx0" brushRef="#br0" timeOffset="51368.5436">26062 6771 1555 0,'0'0'138'0,"-9"-4"-110"16,9-4-28-16,0 8 0 0,0 0 124 0,0 0 20 16,0 0 4-16,0 0 1 0,0 0-188 0,9 0-37 0</inkml:trace>
        </inkml:traceGroup>
      </inkml:traceGroup>
    </inkml:traceGroup>
    <inkml:traceGroup>
      <inkml:annotationXML>
        <emma:emma xmlns:emma="http://www.w3.org/2003/04/emma" version="1.0">
          <emma:interpretation id="{3054A453-54FB-412B-90B5-225775C93806}" emma:medium="tactile" emma:mode="ink">
            <msink:context xmlns:msink="http://schemas.microsoft.com/ink/2010/main" type="paragraph" rotatedBoundingBox="4341,11380 25662,10136 25835,13104 4514,143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ECE66AC-0F88-4C35-8076-98279F9B0675}" emma:medium="tactile" emma:mode="ink">
              <msink:context xmlns:msink="http://schemas.microsoft.com/ink/2010/main" type="line" rotatedBoundingBox="4341,11380 25662,10136 25835,13104 4514,14349"/>
            </emma:interpretation>
          </emma:emma>
        </inkml:annotationXML>
        <inkml:traceGroup>
          <inkml:annotationXML>
            <emma:emma xmlns:emma="http://www.w3.org/2003/04/emma" version="1.0">
              <emma:interpretation id="{CEE14704-E70E-48A2-9052-B5523859965A}" emma:medium="tactile" emma:mode="ink">
                <msink:context xmlns:msink="http://schemas.microsoft.com/ink/2010/main" type="inkWord" rotatedBoundingBox="4341,11380 9023,11107 9130,12939 4448,13212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3563.2318">4258 11619 2084 0,'0'0'46'0,"-4"-4"10"0,-5 0 1 0,0 8 1 0,-1 0-46 0,6 8-12 0,-1 4 0 0,5 9 0 15,0-1 0-15,5 4 0 0,-1 5 0 0,6-1 0 16,-1-4 13-16,0 5 7 0,-5-9 2 0,5 4 0 0,10-3-6 0,-1-5-2 16,0 0 0-16,5-8 0 15,-9-4 9-15,4 0 1 0,-5-3 1 0,1-5 0 0,4 0 23 0,-4-9 4 16,4 1 0-16,-4-8 1 0,-1 4-12 0,1-8-2 15,0 0-1-15,4-5 0 0,-4-3-38 0,-5 0 0 16,0 3-9-16,4-3 9 16,-3 0-126-16,-6-1-18 0,5 1-3 0</inkml:trace>
          <inkml:trace contextRef="#ctx0" brushRef="#br0" timeOffset="53909.2412">4959 11599 2091 0,'19'-8'92'0,"-10"8"20"0,9 0-89 0,-4 8-23 0,4-4 0 0,0 8 0 16,0 4 42-16,1 0 4 0,-6 5 1 0,-4 3 0 16,0-4 8-16,0 4 1 0,-9 1 1 0,5-5 0 15,-5 0-23-15,-5 0-5 0,1 1-1 0,-1-5 0 16,1 0-17-16,4 0-11 0,-5-4 12 0,1 1-12 15,4-13 0-15,0 0 0 0,0 0 0 0,0 0 0 16,0 0 0-16,0 0 0 0,9-13-10 0,0 1 10 16,0-4 0-16,5 0 0 0,-5-4 0 0,4-5 8 15,6 1 0-15,-6 0 0 0,6 4 0 0,-6-1 0 16,5 1 5-16,-4 8 1 0,0 0 0 0,4 8 0 16,-4 0-5-16,-1 4-1 0,5 8 0 0,-4 0 0 15,0 4-8-15,4 0 0 0,0 4 0 0,0-3 0 16,-4 7 0-16,0-4 0 0,-1 0 0 0,6 0 0 15,-6 5-97-15,1-5-22 0,0-4-4 0</inkml:trace>
          <inkml:trace contextRef="#ctx0" brushRef="#br0" timeOffset="54470.1494">6617 11336 1810 0,'-5'-16'40'0,"5"8"8"0,-9-5 1 0,4 1 3 0,-4 0-42 0,5 0-10 0,-10 4 0 0,5 0 0 16,-5 0 63-16,-4 4 10 0,0 0 3 0,0 4 0 15,-10 4-23-15,6 0-4 0,-6 8-1 0,1 4 0 16,0 0-30-16,-5 9-6 0,0 3-2 0,0 4 0 15,0 1-10-15,5 7 8 0,0 5-8 0,4 7 8 16,5-3 0-16,-1 3 0 0,10 5 0 0,0 0 0 16,5-1-8-16,4-7 12 0,4-1-12 0,1-3 12 15,4-9-12-15,0-3 0 0,0-5 9 0,5-4-9 16,-5-7 12-16,5-5-1 0,-1-4-1 0,1-4 0 16,0-8 16-16,-1-4 3 0,5-8 1 0,5-5 0 15,-5-11-10-15,5 0-3 0,4-9 0 0,1-12 0 16,4 1-17-16,-1-5 0 0,1-4 0 0,5-7 0 0,-5-1 9 15,-5-4-1-15,5-8-8 0,-5-8 12 0,0-4-12 16,-4 0 0-16,0 4 0 0,0 0 0 0,-5-4 0 0,0 4 0 16,0 0 0-16,-4 4 0 0,4 4 0 0,-4 16 0 15,0 8 0-15,-1 9 0 0,1 15-9 0,-5 9 9 16,0 8 0-16,-9 16-9 0,0 0 9 0,5 20 12 16,-1 17-2-16,-4 7-1 0,0 13-1 0,-4 12-8 15,-5 3 12-15,-1 9-4 0,-3 0 0 0,-1 8 0 16,0 0 0-16,1 4 0 0,4-8-8 0,0 4 0 15,0 1 9-15,4-1-9 16,5-13-76-16,5 5-20 0,-5 4-4 0,9 0-632 16,0-12-127-16</inkml:trace>
          <inkml:trace contextRef="#ctx0" brushRef="#br0" timeOffset="52920.7245">2428 10939 1278 0,'-4'0'28'0,"-1"-8"5"0,0 4 2 0,5-4 1 0,-4 0-28 0,4-4-8 15,0 8 0-15,0-4 0 0,0 0 64 0,0 8 11 0,0 0 2 0,0 0 1 16,0 0-1-16,0 0 0 0,0 0 0 0,0 0 0 16,0 0-22-16,0 0-5 0,4 12-1 0,1 12 0 15,-5 0-19-15,5 13-4 0,-1 11-1 0,5 13 0 16,-4 4-17-16,4 12-8 0,0-1 0 0,0 5 8 15,0-8-8-15,-4-4 0 0,4 4 0 0,-5 0 8 16,1 4-8-16,-5-9 0 0,5 1 0 0,-5 0 0 16,-10-8 9-16,6-5 0 0,-10-7 0 0,5-5 0 15,-5-3 14-15,1-9 2 0,-1 5 1 0,-4-5 0 16,4-8-13-16,1 1-2 0,-6-5-1 0,1-4 0 16,9-4-2-16,-5-4-8 0,5-4 12 0,0-8-4 0,5-4-8 15,-1-8 12-15,10-8-12 0,-1-5 12 0,5-11-12 16,0-9 0-16,10-3 0 0,3-9 0 0,1 0-12 15,4-3 12-15,10-5-12 0,-1 4 12 0,5 4-12 0,0 9 12 16,0 3-10-16,5 5 10 0,-5 7 0 0,0 9 0 16,-5 4 0-16,1 12 0 0,-1-1 0 15,5 9 0-15,-14 0 0 0,1 8 0 0,-15 4 0 0,1 5 0 16,-5 3 0-16,-4 4 0 0,-15 4 0 0,1 9 0 16,-4 3 0-16,-10 5 10 0,0 3-2 0,-9 5 0 15,-9 3 0-15,-4 1 0 0,4-5-8 0,-5-3 0 16,1-5 0-16,-1 1 0 0,1-5 0 0,4-7-9 15,0-1 9-15,4-4-13 16,10-8-26-16,9 1-5 0,0-1 0 0</inkml:trace>
          <inkml:trace contextRef="#ctx0" brushRef="#br0" timeOffset="53290.2211">3448 11688 2055 0,'0'-8'45'0,"4"-4"10"0,1 0 1 0,4-1 2 0,-4 5-46 0,4 0-12 0,0 0 0 0,0 8 0 16,5-4 12-16,-14 4 0 0,-5 8 0 0,1 4 0 16,8 9 1-16,-4 3 1 0,-14 8 0 0,-4 9 0 0,5 3 13 0,-1 1 2 15,0 3 1 1,1 5 0-16,-1-1-14 0,9-3-4 0,10-4 0 0,4-5 0 15,0-8-4-15,0 1-8 0,-4-9 11 0,8 0-11 0,1-7 8 0,0-5-8 16,4-4 0-16,-9-8 0 0,0-4 9 0,9-4-1 16,10-5-8-16,-1-7 12 0,-9 0-12 0,5-4 9 15,0-9-9-15,0 5 8 0,-5 0-8 0,-5-1 10 16,-3-3-10-16,-6 0 10 0,1 3 0 0,-5-3 0 16,-9 0 0-16,-1-1 0 0,1 1 14 0,-4 3 2 15,-10 1 1-15,0 4 0 0,0 0-27 0,1 3 8 16,3 5-8-16,1 0 0 0,-9 8 0 0,4 4-11 15,9 4 1-15,-4 0-732 16,5 8-146-16</inkml:trace>
        </inkml:traceGroup>
        <inkml:traceGroup>
          <inkml:annotationXML>
            <emma:emma xmlns:emma="http://www.w3.org/2003/04/emma" version="1.0">
              <emma:interpretation id="{2442F5D7-610C-4956-AA13-B10E1289A73B}" emma:medium="tactile" emma:mode="ink">
                <msink:context xmlns:msink="http://schemas.microsoft.com/ink/2010/main" type="inkWord" rotatedBoundingBox="11739,11554 14021,11421 14090,12618 11809,12751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4889.6609">10136 10903 2174 0,'-14'-12'48'0,"10"8"9"0,-1-9 3 0,-4 5 1 0,5-4-49 0,-1 4-12 16,1-4 0-16,-1 4 0 0,0 0 59 0,1 0 9 15,-5 0 1-15,0 0 1 0,-5-1-42 0,0 1-8 16,1 0-1-16,-10 0-1 0,5 0-9 0,-5 0-1 15,0 4-8-15,10 4 12 0,-1 0-12 0,-4 0 0 16,4 8 0-16,-4 0 0 0,0 4 0 0,-1 8 0 16,1 1 0-16,-5 3 0 0,5 8 11 0,0 9-1 15,-5 7 0-15,5 9 0 0,0 0 1 0,4 7 0 16,0 5 0-16,5 4 0 0,0-4-3 0,5 0 0 16,4-5 0-16,4 9 0 0,1-12-8 0,4-4 0 15,0-5 0-15,0 5 0 16,9-13-153-16,1-3-23 0,3-9-5 0,1-7-797 0</inkml:trace>
          <inkml:trace contextRef="#ctx0" brushRef="#br0" timeOffset="55236.9987">10482 11506 1094 0,'9'-24'48'0,"0"15"11"0,-9-3-47 0,5-4-12 0,-1 0 0 0,1 0 0 16,-5 4 204-16,0-5 38 0,0 5 8 0,-5 4 2 15,1 0-140-15,4 0-27 0,-5 4-5 0,-4 0-2 0,0 4-37 0,-5 4-7 16,-4 0-2-16,0 12 0 0,0 4-12 0,-5 5-4 15,0-1 0-15,-4 8 0 0,0 5-1 0,-1 3-1 16,1 1 0-16,4 3 0 0,0 1-14 0,1-1 0 16,3-3 8-16,6-1-8 0,4-7 0 0,0-5 11 15,9-4-11-15,-5-8 10 0,10 1-10 0,-1-5 0 16,-4-12 0-16,0 0 0 0,14-4 0 0,-1-4 0 16,6-1 9-16,-1-7-9 0,0-4 0 0,5-4 9 15,-5-9-9-15,5 1 0 0,-5 0 12 0,5-5-12 16,0-3 12-16,-1-1-12 0,-3 5 12 0,-1-1-4 15,-5 5 0-15,6 4-8 0,-6 7 33 0,-4 5 0 16,5 4 0-16,-5 4 0 0,5 4-17 0,-5 8-4 16,-9-4-1-16,9 8 0 0,0 8-11 0,0-4 12 15,0 5-12-15,-4 3 12 0,-1-4-24 0,6 4-4 16,-1 1 0-16,0-1-1 16,-5 4-219-16,5 0-43 0,5 25-9 0,-5-17-1 0</inkml:trace>
          <inkml:trace contextRef="#ctx0" brushRef="#br0" timeOffset="55582.1625">11265 11413 1497 0,'14'-8'133'0,"-5"0"-106"16,0-1-27-16,0 1 0 16,5 8 159-16,-5 0 26 0,5 0 6 0,-1 4 1 15,1 4-81-15,-5 1-16 0,5 7-3 0,-5-4-1 16,0 8-55-16,0 0-12 0,-5 5-1 0,1-1-1 0,0 8 10 0,-5-3 1 15,-5-5 1-15,0 0 0 0,-4 5-34 16,0-5 0-16,0-4 0 0,0 0 0 0,5-8 13 0,-6 5-4 16,6-5-1-16,-1-4 0 0,5-8-8 0,0 0 0 15,0 0 0-15,0 0 0 0,0 0 11 0,5-16 0 16,4-1 0-16,0-7 0 0,5 0 0 0,4-8 0 16,0-5 0-16,5-3 0 0,0-5-11 0,4 1 0 15,0-5 0-15,5 5 0 0,0-1 0 0,0 5 0 16,0 7 0-16,-5 5 8 0,0 8-8 0,-4 3 8 15,0 9-8-15,-5 8 8 0,0 4-8 0,-4 9 0 16,0 3 0-16,-5 8 0 0,4 0 0 0,-3 5 0 16,-1 3 0-16,0 4 0 15,0 1-44-15,0-1 0 0,0 1-1 0,0-1-769 16,0 1-154-16</inkml:trace>
        </inkml:traceGroup>
        <inkml:traceGroup>
          <inkml:annotationXML>
            <emma:emma xmlns:emma="http://www.w3.org/2003/04/emma" version="1.0">
              <emma:interpretation id="{D85A1707-6667-4603-A633-5CEEA700FC72}" emma:medium="tactile" emma:mode="ink">
                <msink:context xmlns:msink="http://schemas.microsoft.com/ink/2010/main" type="inkWord" rotatedBoundingBox="15739,11034 17425,10936 17522,12591 15835,12689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6199.736">13719 10231 2016 0,'0'0'179'0,"0"0"-143"16,0 0-36-16,0 0 0 0,0 0 66 0,0 0 6 15,9 8 2-15,-4 8 0 0,4 9-8 0,-5 7-2 16,1 0 0-16,0 17 0 0,-1 4-24 0,-4 7-4 16,-4 9-2-16,4 0 0 0,0 8-1 0,-5 0 0 15,0 4 0-15,5-1 0 0,-9 9 3 0,0 1 1 16,5-10 0-16,-1 1 0 0,1-4-5 0,-1-4 0 15,0-8-1-15,1-4 0 0,-1-5-11 0,5-7-3 16,-4-1 0-16,-1-7 0 0,5-13-17 0,-4-4 0 16,4-7 0-16,0-1 0 0,0-8 0 0,0-8 0 15,0 0 0-15,9-12 0 0,0-8 0 0,5-5 0 16,4-3-12-16,5-8 3 0,4-9-2 0,9-8 0 16,5 1 0-16,9-9 0 0,5-4-5 0,4 1 0 15,9 3-1-15,-4 0 0 0,0 5-2 0,-5 11 0 16,-9 9 0-16,-4 11 0 0,-1 9 19 0,-13 4-12 0,-9 8 12 15,0 8-10-15,-5 0 10 0,-14 12 0 0,1 4 8 16,-10 5-8-16,-4 7 14 0,-9 0-2 0,-5 13 0 16,-4-5 0-16,-9 5 0 0,-5-5-1 0,-5 5 0 0,1-1 0 31,-6-3-34-31,1-1-6 0,5-3-2 0,4-1 0 16,0-7-26-16,0-1-6 0,5 0-1 0,4-8-736 0,4-3-148 0</inkml:trace>
          <inkml:trace contextRef="#ctx0" brushRef="#br0" timeOffset="56597.2303">14748 11518 1267 0,'0'0'112'15,"14"0"-89"-15,-1-4-23 0,6 0 0 0,-1-8 173 0,9 4 31 16,-4-5 5-16,9-3 2 0,-5 0-113 0,9-8-22 15,-4-5-5-15,0 1-1 0,5 0-25 0,-5-5-5 16,4 1 0-16,-4-4-1 0,-5 3-16 0,0 1-3 16,1-5-1-16,-5 5 0 0,-10 4 13 0,1-1 2 15,0 5 1-15,-5 0 0 0,-5 4 2 0,1 3 1 16,-5 5 0-16,-5 4 0 0,-4 4-9 0,0 4-1 16,-9 4-1-16,0 8 0 0,-1 5-11 0,-8 7-3 15,0 8 0-15,-1 5 0 0,-3 11 2 0,-1 1 0 16,-5 7 0-16,5 1 0 0,-4 0-15 0,4-1 0 15,5-3 0-15,9 0 0 0,-1-5 0 0,6-3-16 0,-1-5 3 16,9-3 1-16,5-5 0 0,5 0 0 0,0-7 0 16,8-5 0-1,5 0-142-15,10-8-28 0,-1 0-6 0,9-8-895 0</inkml:trace>
        </inkml:traceGroup>
        <inkml:traceGroup>
          <inkml:annotationXML>
            <emma:emma xmlns:emma="http://www.w3.org/2003/04/emma" version="1.0">
              <emma:interpretation id="{E930DA95-DA5C-4679-AE98-F6F04F4948B4}" emma:medium="tactile" emma:mode="ink">
                <msink:context xmlns:msink="http://schemas.microsoft.com/ink/2010/main" type="inkWord" rotatedBoundingBox="20286,10732 24145,10507 24243,12179 20384,12404"/>
              </emma:interpretation>
              <emma:one-of disjunction-type="recognition" id="oneOf18">
                <emma:interpretation id="interp18" emma:lang="" emma:confidence="1">
                  <emma:literal>bad</emma:literal>
                </emma:interpretation>
                <emma:interpretation id="interp19" emma:lang="" emma:confidence="0">
                  <emma:literal>band</emma:literal>
                </emma:interpretation>
                <emma:interpretation id="interp20" emma:lang="" emma:confidence="0">
                  <emma:literal>bard</emma:literal>
                </emma:interpretation>
                <emma:interpretation id="interp21" emma:lang="" emma:confidence="0">
                  <emma:literal>bald</emma:literal>
                </emma:interpretation>
                <emma:interpretation id="interp22" emma:lang="" emma:confidence="0">
                  <emma:literal>had</emma:literal>
                </emma:interpretation>
              </emma:one-of>
            </emma:emma>
          </inkml:annotationXML>
          <inkml:trace contextRef="#ctx0" brushRef="#br0" timeOffset="57350.2998">18172 10191 633 0,'-14'-13'56'0,"5"-3"-44"15,14 0-12-15,-5 4 0 0,0-4 206 0,0 4 39 16,9 3 8-16,0 5 2 0,9 4-151 0,-4 9-31 16,-5 3-5-16,9 8-2 0,9 8 10 0,-4 9 1 15,-5 15 1-15,5 9 0 0,4 8-11 0,-4 12-3 16,0 4 0-16,-9 8 0 0,-5-8-9 0,4 0-3 16,1 0 0-16,-5 0 0 0,-4-17-22 0,-1-3-5 15,5-8-1-15,-4-4 0 0,-1-9 23 0,-4-8 4 16,0-11 1-16,0-1 0 0,5-8-26 0,-10-4-5 15,1-4-1-15,4-8 0 0,0 0-20 0,0 0 0 16,0 0 0-16,-5-4 0 0,5-12 30 0,-4 0 2 16,4-8 0-16,0-5 0 0,4-3-32 0,5-8 0 0,10-9 0 15,-1 0 0 1,9 1-24-16,0 3-5 0,5-3-1 0,9-1 0 0,0 1 16 0,5 7 3 0,8 1 1 0,1 3 0 16,0 5 10-16,-1 12-12 0,-8-1 12 15,4 9-12-15,-14 4 12 0,1 8-8 0,-10 4 8 0,0 4-8 16,-8 5 8-16,-1 3 0 0,-9 8 0 0,-5 0 0 15,-4 9 0-15,-9 7 0 0,-4 1 0 0,-5 7 0 16,-10 1 0-16,-8 7 11 0,-10-3-3 0,-4 8 0 16,-9-1-8-16,0 1 0 0,0-4 9 0,4-9-9 0,-4-3 0 15,0-5-13-15,-1-3 1 0,10-5 1 16,5-8-148-16,4-3-29 0,0-5-7 0,9-8-836 16</inkml:trace>
          <inkml:trace contextRef="#ctx0" brushRef="#br0" timeOffset="57841.8125">20280 10887 1915 0,'-5'-17'84'0,"5"17"19"0,-4-12-83 0,4 0-20 0,0 0 0 0,0 0 0 16,0 0 86-16,0 4 13 0,0-5 2 0,-5 1 1 15,1 0-43-15,4 0-9 0,-5 0-2 0,0 4 0 16,1 0-25-16,-5-4-6 0,4 4-1 0,-4 3 0 16,0-3 2-16,0 8 0 0,-5 0 0 0,-4 8 0 15,0-3-6-15,-5 7-2 0,-4 4 0 0,-1 4 0 16,-3 4-10-16,3 9 0 0,-4-1-10 0,5 9 10 15,-5-1 20-15,5 9 9 0,4-1 3 0,0-3 0 16,5-1-24-16,0-7-8 0,4-5 0 0,10 0 0 16,-1-7 0-16,5-1 0 0,0-4 0 0,5-4 0 15,-1-8 0-15,5 1 0 0,-9-9 0 0,19-4 0 16,-1-5 0-16,5 1 0 0,-5-12 0 0,9 0 0 0,-4 0 0 16,9-13 0-16,-5 1 0 0,5-5 0 15,-5-3 0-15,1 4-12 0,-1-9 1 0,0 1 0 0,0 3 11 16,1 9 0-16,-5 3 0 0,-1 5 0 0,1 4 12 0,-5 8-3 15,-4 4 0-15,-5 4 0 0,0 8-9 0,-4 8 0 16,-1 0 0-16,-8 8 0 0,-1 8-21 0,1 9 3 16,-5-1 1-16,-1 13 0 15,1-5-15-15,-4 9-2 0,4 0-1 0,-1 3-728 16,-3 1-145-16</inkml:trace>
          <inkml:trace contextRef="#ctx0" brushRef="#br0" timeOffset="58387.769">21632 10765 1497 0,'27'-16'66'0,"-27"16"14"0,0-8-64 0,5-4-16 0,-5 0 0 0,0 4 0 15,-5-1 134-15,1-3 23 0,-1 0 5 0,-4-4 1 16,0 4-61-16,-5 0-12 0,-4 0-2 0,0 3-1 15,-5 1-40-15,0 0-8 0,1 8-2 0,-6 0 0 16,1 4-13-16,-5 0-4 0,-4 9 0 0,-5-1 0 16,0 0 10-16,-5 4 2 0,1 8 0 0,-5 5 0 15,9-1-20-15,0 4-4 0,0 5-8 0,0 3 12 16,4 5-12-16,5-1 11 0,0 1-11 0,5-1 10 16,4-3-10-16,5-1 0 0,5-3 0 0,-1-5 0 15,9-4 0-15,1-3 0 0,4-9 0 0,4 4 0 0,1-8 8 16,-1 0 0-16,10-4 0 0,9-8 0 0,0 0-8 0,4 0 0 15,9-8 0-15,-4-4 0 0,0-4 0 0,9 0 0 16,-5-8-9-16,10-5 9 0,0-3 0 0,-5-9 0 16,0-7 0-16,-1-9 9 0,1-4-9 0,5-3 8 15,-5-13-8-15,14-12 8 0,-5 4-8 0,0-4 0 16,4-4 0-16,1-4 0 0,0 3 0 0,-5 5 0 16,-5 4 0-16,1 4 0 0,-14 13 0 0,-5 15 0 15,-4 5 0-15,-5 7-11 0,-4 13 11 0,-10 7 0 16,-4 1 0-16,-4 8 0 0,-1 4 0 0,-9 8 0 15,1 8 8-15,-5 12-8 0,-5 1 21 0,-5 11 0 16,1 4 0-16,0 5 0 16,4 7-37-16,-4 1-8 0,4 4-2 0,-4 3 0 0,8 1 26 0,-3 0 0 0,8-1 0 0,0 9 0 15,1-4 0-15,4 3 0 0,4 1 0 0,-4 0 0 16,0 0 0-16,4-5 0 0,1-3 0 16,4 4 0-16,-5-5-12 0,1 1 0 0,-1-4 0 0,5 3 0 15,0-7-160 1,0-13-32-16,0 5-6 0,5-5-798 0</inkml:trace>
        </inkml:traceGroup>
        <inkml:traceGroup>
          <inkml:annotationXML>
            <emma:emma xmlns:emma="http://www.w3.org/2003/04/emma" version="1.0">
              <emma:interpretation id="{B74C0B0E-C768-4F3B-9DEE-5797B5379CDA}" emma:medium="tactile" emma:mode="ink">
                <msink:context xmlns:msink="http://schemas.microsoft.com/ink/2010/main" type="inkWord" rotatedBoundingBox="25009,10276 25668,10238 25835,13104 25176,13143"/>
              </emma:interpretation>
            </emma:emma>
          </inkml:annotationXML>
          <inkml:trace contextRef="#ctx0" brushRef="#br0" timeOffset="58942.0684">23080 12344 716 0,'-23'0'16'0,"14"0"3"0,0-5 1 0,-5 5 0 0</inkml:trace>
          <inkml:trace contextRef="#ctx0" brushRef="#br0" timeOffset="58793.3108">23499 9458 1958 0,'18'-16'43'0,"-18"16"9"0,0 0 1 0,0 0 3 0,0 0-45 0,0 0-11 0,0 0 0 0,0 0 0 16,0 12 53-16,0 0 9 0,0 8 2 0,0 5 0 15,0 3-52-15,-5 4-12 0,-4 9 0 0,5 7 0 16,-1 5 54-16,-4 8 8 0,0 8 2 0,4 3 0 16,-4 1-52-16,5 4-12 0,-5 0 0 0,-1 8 0 15,1 0 54-15,5 0 8 0,-10 0 2 0,0 0 0 16,-4-4-64-16,5 0-21 0,-6-8 0 0,-3 8 0 31,-1-5-54-31,5 5-10 0,-1 0-3 0,-3-4-968 0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9:48.77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C71F13A-4A27-401E-B449-3961F85BD9E4}" emma:medium="tactile" emma:mode="ink">
          <msink:context xmlns:msink="http://schemas.microsoft.com/ink/2010/main" type="inkDrawing" rotatedBoundingBox="2210,1295 3212,1171 3220,1236 2218,1359" shapeName="Other"/>
        </emma:interpretation>
      </emma:emma>
    </inkml:annotationXML>
    <inkml:trace contextRef="#ctx0" brushRef="#br0">-67-963 230 0,'0'0'20'0,"-9"0"-20"16,-5 8 0-16,10-8 0 15,4 0 140-15,0 0 24 0,0 0 5 0,0 0 1 0,0 0-113 0,0 0-22 16,0 0-5-16,9 4-1 0,-9-4 27 0,13 0 4 16,6-4 2-16,-1 4 0 0,5 0 16 0,-1-4 3 15,6 4 1-15,4 0 0 0,4 4-10 0,5-4-3 16,-5 0 0-16,10 0 0 0,4 0-40 0,0-4-8 15,0 0-1-15,5-8-1 0,-1 4-7 0,6-12-2 16,-6 8 0-16,5-5 0 0,-4 1-10 0,0 4-12 16,-5 0 2-16,-5-4-523 15,-4 12-105-15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9:48.3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A59A3D1-135B-494A-B681-9D6E587A416B}" emma:medium="tactile" emma:mode="ink">
          <msink:context xmlns:msink="http://schemas.microsoft.com/ink/2010/main" type="inkDrawing" rotatedBoundingBox="2521,2350 2543,1342 2596,1344 2574,2351" shapeName="Other">
            <msink:destinationLink direction="with" ref="{5174FEA7-52EB-4549-A7E9-2EE320C78DE4}"/>
          </msink:context>
        </emma:interpretation>
      </emma:emma>
    </inkml:annotationXML>
    <inkml:trace contextRef="#ctx0" brushRef="#br0">270-890 1324 0,'-14'-16'118'0,"10"12"-94"0,-5 0-24 0,9 0 0 15,-5 0 24-15,5 4 1 0,0 0 0 0,0 0 0 16,0 0 23-16,0 0 5 0,0 0 1 0,0 0 0 0,0 0-27 0,0 0-6 16,0 0-1-16,0 0 0 0,14 4-7 15,-10 12-1-15,1 0-1 0,4 0 0 0,-5 9 14 0,1 7 3 16,-5-4 1-16,5 5 0 0,-5 7 11 0,0 9 1 16,0-9 1-16,-5 13 0 0,0 3-13 0,1-7-2 15,4 12-1-15,-5-9 0 0,5 1-16 0,-4-1-10 16,4 1 12-16,0-8-12 0,-5-9 0 0,1 0-9 15,4-3-1-15,-5-5 0 16,1-4-43-16,-1 1-9 0,-4-5-2 0,4 0-506 16,-4-8-102-16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9:49.2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174FEA7-52EB-4549-A7E9-2EE320C78DE4}" emma:medium="tactile" emma:mode="ink">
          <msink:context xmlns:msink="http://schemas.microsoft.com/ink/2010/main" type="inkDrawing" rotatedBoundingBox="2284,2277 2741,2211 2756,2315 2299,2380" semanticType="callout" shapeName="Other">
            <msink:sourceLink direction="with" ref="{CA59A3D1-135B-494A-B681-9D6E587A416B}"/>
          </msink:context>
        </emma:interpretation>
      </emma:emma>
    </inkml:annotationXML>
    <inkml:trace contextRef="#ctx0" brushRef="#br0">65 0 1058 0,'0'0'23'0,"0"0"5"0,0 0 0 0,0 0 3 0,0 0-31 0,0 0 0 16,0 0 0-16,0 0 0 0,0 0 36 0,0 0 0 15,0 0 1-15,0 0 0 0,0 0-24 0,0 0-5 16,0 0 0-16,0 0-8 0,0 0 8 0,0 12-8 16,0 1 0-16,-5-5 0 0,5 4 0 0,-9 0 0 15,0 0 0-15,5 4 0 16,-5-8-24-16,-1 1-6 0,6-1-1 0,4-8 0 0,-9 4 31 0,9-4 0 16,0 0 0-16,0 0 0 0,-5 0 0 0,5 0 0 15,0 0 0-15,0 0 0 0,-4-4 20 0,4 4 9 16,-5-4 3-16,5 4 0 0,0 0 25 0,0 0 6 15,0 0 1-15,0 0 0 0,0 0-8 0,9-4-2 16,0-1 0-16,5 5 0 0,4-4-15 0,0 4-3 0,10-4-1 16,-1 0 0-16,5 4-14 0,0-8-2 0,4 4-1 15,1-4 0-15,4-4-18 0,-5 4 10 0,0 0-10 0,5 0-542 16,0 4-114-16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09:49.990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1-20T02:09:47.897"/>
    </inkml:context>
  </inkml:definitions>
  <inkml:traceGroup>
    <inkml:annotationXML>
      <emma:emma xmlns:emma="http://www.w3.org/2003/04/emma" version="1.0">
        <emma:interpretation id="{F89AC4F9-B28E-4050-9F9C-7EE3F1D565D4}" emma:medium="tactile" emma:mode="ink">
          <msink:context xmlns:msink="http://schemas.microsoft.com/ink/2010/main" type="writingRegion" rotatedBoundingBox="3564,221 30367,295 30338,10992 3534,10919"/>
        </emma:interpretation>
      </emma:emma>
    </inkml:annotationXML>
    <inkml:traceGroup>
      <inkml:annotationXML>
        <emma:emma xmlns:emma="http://www.w3.org/2003/04/emma" version="1.0">
          <emma:interpretation id="{55ABC48E-3E19-4012-A70E-9A9DB63A9474}" emma:medium="tactile" emma:mode="ink">
            <msink:context xmlns:msink="http://schemas.microsoft.com/ink/2010/main" type="paragraph" rotatedBoundingBox="3564,221 30367,295 30359,3164 3556,30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400F80-0487-4E0E-9D56-BD661705EBC7}" emma:medium="tactile" emma:mode="ink">
              <msink:context xmlns:msink="http://schemas.microsoft.com/ink/2010/main" type="inkBullet" rotatedBoundingBox="3561,1002 4097,1003 4092,2824 3557,2822"/>
            </emma:interpretation>
          </emma:emma>
        </inkml:annotationXML>
        <inkml:trace contextRef="#ctx0" brushRef="#br0">-3761 244 1440 0,'5'-24'128'0,"-5"12"-103"16,0 4-25-16,0-12 0 0,9-1 57 0,-5 9 7 16,1-4 0-16,0 8 1 0,-5 8 20 0,0 0 4 15,9-8 1-15,0 8 0 0,0 0-60 0,5 4-12 16,4 0-2-16,5 4-1 0,4 0-15 0,5 0 11 15,4 4-11-15,5-8 10 0,5 0-26 0,4 1-6 16,4 3-1-16</inkml:trace>
        <inkml:trace contextRef="#ctx0" brushRef="#br0" timeOffset="-211.7095">-3519-484 1335 0,'0'0'29'0,"0"0"7"0,0 0 0 0,0 0 2 0,0 0-30 0,-5 8-8 16,0 8 0-16,5-8 0 0,-4 4 60 0,4-3 12 15,0 3 1-15,0-4 1 0,4 4-36 0,-4-12-7 16,10 4-2-16,3 0 0 0,5 0-18 0,1-4-11 16,-1-4 12-16,5-4-12 0,-1-4 10 0,10 4-10 15,-4-9 8-15,-1 1-8 16,-4-4-40-16,-1 4-14 0,-3 0-2 0,-1-1-1 15,-14 1-9-15,1 4-2 0,0-8 0 0,-10 0 0 16,-4 4 29-16,-5-1 6 0,1-3 1 0,-6 4 0 0,6-4 32 0,-10-1 0 0,0 1 0 16,5 0 0-16,0 0 27 0,-5-5 12 0,5 13 2 15,4 0 1-15,0-4 19 0,5 12 4 0,0-8 1 0,0 8 0 16,0 0-24-16,4 4-5 0,5 0-1 0,0 0 0 16,0 0-7-16,-4 8-1 0,4 4-1 0,0 8 0 15,4-4 1-15,1 21 1 0,4 7 0 0,0 9 0 16,5 4 31-16,-5 15 5 0,5-3 2 0,-10 16 0 15,5 8-3-15,0 12-1 0,-4 1 0 0,-1 3 0 16,1 0-35-16,0-4-8 0,-1-3 0 0,1 3-1 16,-1-12-19-16,1 4 0 0,-1-16 0 0,1 8 0 15,-5-12-168-15,0 0-38 0</inkml:trace>
      </inkml:traceGroup>
      <inkml:traceGroup>
        <inkml:annotationXML>
          <emma:emma xmlns:emma="http://www.w3.org/2003/04/emma" version="1.0">
            <emma:interpretation id="{7BF8F869-1444-4609-988C-3EAC9C1BA140}" emma:medium="tactile" emma:mode="ink">
              <msink:context xmlns:msink="http://schemas.microsoft.com/ink/2010/main" type="line" rotatedBoundingBox="7324,232 30367,295 30359,3164 7316,3101"/>
            </emma:interpretation>
          </emma:emma>
        </inkml:annotationXML>
        <inkml:traceGroup>
          <inkml:annotationXML>
            <emma:emma xmlns:emma="http://www.w3.org/2003/04/emma" version="1.0">
              <emma:interpretation id="{0D39ACF6-9548-4FAA-98D4-F9E5E2E8CFF9}" emma:medium="tactile" emma:mode="ink">
                <msink:context xmlns:msink="http://schemas.microsoft.com/ink/2010/main" type="inkWord" rotatedBoundingBox="7323,649 11047,659 11042,2618 7317,260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056.0848">446-472 1357 0,'0'0'60'0,"9"-8"12"0,0 0-57 16,5 4-15-16,0-8 0 0,4 8 0 0,-5-9 40 0,6 5 4 0,3 0 2 0,6-4 0 16,-5 0-19-16,4 4-4 0,0-12-1 0,0 4 0 15,-4-1-11-15,0 1-3 0,-5-4 0 0,0 4 0 16,-4-5-8-16,0 1 0 0,-1-4 0 0,-3 4 8 15,-1-9-8-15,-5 1-14 0,1 0 3 0,-1 3 1 16,-8-7-27 0,-1 4-6-16,1-1-1 0,-5 1 0 0,-5 0 21 0,-4 3 4 0,-1-3 1 0,-3 4 0 15,-6 0 18-15,-4 3 0 0,-4 1 0 0,4 8 0 16,-4-4 0-16,4 12 16 0,5-4-4 0,-1 4 0 16,6 8 26-16,3 4 5 0,1 0 1 0,0 4 0 15,4 0-16-15,5 16-4 0,9-3 0 0,0 11 0 0,0 13 3 16,9-5 0-16,0 13 0 0,5 12 0 0,0 4 24 15,-1 12 5-15,1 0 0 0,-5 12 1 0,-4-4-8 0,-1 0-1 16,-4 8-1-16,-4 0 0 0,-1-12-13 0,5 0-2 16,-4 0-1-16,-1 0 0 0,0-12-20 0,1-4-11 15,-1 0 12-15,-4-4-12 16,0-9-27-16,0 1-12 0,-5-4-2 0,5-5-1 0</inkml:trace>
          <inkml:trace contextRef="#ctx0" brushRef="#br0" timeOffset="1529.0745">1885-1091 1918 0,'0'0'85'0,"0"0"18"0,-14-4-83 0,0 0-20 16,-4 8 0-16,18-4 0 0,-9 4 56 0,-5 4 8 16,1 16 0-16,-1-4 1 0,1 9-28 0,-6 11-5 15,6 9-2-15,-6 12 0 0,6 7-11 0,-5 9-3 16,8 8 0-16,-3 4 0 0,4 0-4 0,-5 8-2 15,9 9 0-15,5-13 0 0,0 0-10 0,5 0 12 16,0-8-12-16,8 0 12 16,5-8-67-16,1-4-13 0,-1-1-2 0,5-7-915 0</inkml:trace>
          <inkml:trace contextRef="#ctx0" brushRef="#br0" timeOffset="1787.5225">2163-395 2102 0,'0'-16'46'0,"4"-13"10"0,1-3 1 0,4-4 3 0,0 3-48 0,9-3-12 0,0 3 0 0,5 5 0 16,0 0 41-16,4-1 7 0,-4 9 0 0,0 0 1 16,-1 8-28-16,1 4-5 0,4 4-2 0,1 12 0 15,-1 4-14-15,0 8 0 0,5 9 0 0,-4 7 0 16,3 8 0-16,1-3 0 0,0 7 0 0,0 5 0 0,-5 8 0 15,5 0 0-15,-9 3 0 0,4 5 0 0,1 4 0 16,-10-4 0-16,5 0 0 0,-1-9 0 0,-3 1 0 16,-6 0-18-16,1-13 4 0,-5 1-669 15,5-5-133-15</inkml:trace>
          <inkml:trace contextRef="#ctx0" brushRef="#br0" timeOffset="2007.554">3109-828 2311 0,'-9'0'51'0,"0"0"10"0,0 4 3 0,-4 0 0 0,3 8-51 0,1-4-13 0,0 12 0 0,-9 13 0 16,4 3 19-16,1 5 1 0,-6 7 0 0,-3 9 0 15,-1 4-20-15,-4 3 10 0,-5 5-10 0,4 12 8 16,-3-4-8-16,-1 0-9 0,0 4 9 0,0-4-13 15,5 0 1-15,4 4 1 0,-4-9 0 0,4 5-685 16,0-12-138-16</inkml:trace>
          <inkml:trace contextRef="#ctx0" brushRef="#br0" timeOffset="2282.0867">3474-1107 2066 0,'0'0'45'0,"13"16"10"0,6 4 1 0,-1 12 3 0,5 9-47 0,-1 8-12 15,-3 3 0-15,-1 17 0 0,0 0 87 0,0 0 15 16,-4 3 3-16,-1 5 1 0,1 4-34 0,-5 0-8 15,0-4 0-15,0 8-1 0,-4 0-31 0,0-4-5 16,-1 4-2-16,-4-4 0 0,0 4-25 0,-4-12 0 0,-6 8 8 16,-3-4-8-1,-5-1-186-15,-1-7-39 0</inkml:trace>
          <inkml:trace contextRef="#ctx0" brushRef="#br0" timeOffset="1247.1974">0 10 1594 0,'9'0'35'0,"-4"0"7"0,-1 0 2 0,1-8 1 0,8 8-36 0,1 0-9 15,9 8 0-15,0-8 0 0,4 0 72 0,5 0 13 0,4 4 3 0,5 0 0 16,-4-4-45-16,8 4-9 0,1 4-2 0,-1-4 0 15,-4 0-32-15,-4 8 0 0,3-4 0 0</inkml:trace>
        </inkml:traceGroup>
        <inkml:traceGroup>
          <inkml:annotationXML>
            <emma:emma xmlns:emma="http://www.w3.org/2003/04/emma" version="1.0">
              <emma:interpretation id="{C4F0123D-0FC4-4348-B487-E251427702E8}" emma:medium="tactile" emma:mode="ink">
                <msink:context xmlns:msink="http://schemas.microsoft.com/ink/2010/main" type="inkWord" rotatedBoundingBox="11941,1539 12893,1542 12892,1929 11940,1926"/>
              </emma:interpretation>
            </emma:emma>
          </inkml:annotationXML>
          <inkml:trace contextRef="#ctx0" brushRef="#br0" timeOffset="2957.0881">4621-249 1036 0,'0'0'92'0,"0"0"-73"0,5-13-19 0,-1 9 0 15,1 0 79-15,8-8 12 0,-4 8 2 0,10 0 1 0,-1 4-9 0,5 0-1 16,4-8-1-16,9 8 0 0,10-4-22 0,-1 4-4 16,6-4-1-16,-1 0 0 0,0 4-12 0,4 0-2 15,6 0-1-15,-6 4 0 0,1 0-25 0,-1 0-6 16,-4 4-1-16,-4-8 0 0,-5 0-9 0,-5 4 0 16,-4 0 0-16,-9-4 0 15,-5 0-49-15,0 0-12 0,-8 0-3 0</inkml:trace>
          <inkml:trace contextRef="#ctx0" brushRef="#br0" timeOffset="3190.3251">4803 30 1566 0,'0'0'34'0,"0"0"7"0,0 0 2 0,0 0 1 0,9 0-35 16,0 0-9-16,5 0 0 0,4 0 0 0,0 0 84 0,5-8 16 0,5 4 2 0,-1 4 1 16,0-4-28-16,5 4-6 0,0 0-1 0,0 0 0 15,0 4-43-15,9 8-9 0,4-12-1 0,5 4-1 16,0 12-136 0,5-12-27-16,50 12-6 0,-23-8-1 0</inkml:trace>
        </inkml:traceGroup>
        <inkml:traceGroup>
          <inkml:annotationXML>
            <emma:emma xmlns:emma="http://www.w3.org/2003/04/emma" version="1.0">
              <emma:interpretation id="{0EAE9334-DA1B-4CBD-9DCC-3083E818B7E8}" emma:medium="tactile" emma:mode="ink">
                <msink:context xmlns:msink="http://schemas.microsoft.com/ink/2010/main" type="inkWord" rotatedBoundingBox="14098,250 17764,260 17756,3130 14090,312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256.8359">6916 499 1728 0,'0'-12'153'0,"0"4"-122"15,0 0-31-15,0 8 0 0,0 0 44 0,4-4 2 16,5 4 1-16,5 0 0 0,-5 4 18 0,0 4 4 16,-4 0 1-16,4 4 0 0,-5 5-24 0,6 3-5 15,-6 0-1-15,5 12 0 0,0-7-21 0,-4 11-5 16,-1-4-1-16,1 1 0 0,4-1-13 0,-9 5 0 15,5-5 8-15,-5 4-8 16,4-7-120-16,5-1-26 0,-4-4-6 0</inkml:trace>
          <inkml:trace contextRef="#ctx0" brushRef="#br0" timeOffset="4467.7555">7580 479 345 0,'0'0'15'0,"14"-12"4"16,0 4-19-16,-1 0 0 0,1 0 0 0,9 4 0 16,0-9 345-16,8 5 66 0,6 4 13 0,-1 0 2 0,10 0-303 0,4 0-61 15,4 0-12-15,1 0-2 0,-5 0-28 0,5 0-6 16,-5 0-1-16,0-4 0 16,-9 8-71-16,0-8-14 0,-9 4-4 0,-5-4 0 15,-9 4-48-15,1 4-9 0,-6-9-3 0,-4 5-539 16</inkml:trace>
          <inkml:trace contextRef="#ctx0" brushRef="#br0" timeOffset="3531.719">6775-221 1267 0,'0'0'112'0,"0"0"-89"16,0 0-23-16,0 0 0 0,9-8 79 0,4 8 11 15,1-8 2-15,4 8 1 0,5 0-2 0,4 0-1 16,5 8 0-16,0-8 0 0,4 0-31 0,5 0-7 16,0 0 0-16,5 0-1 0,9 0-3 0,4-8 0 15,0 0 0-15,14 4 0 0,0-9 8 0,9 5 0 16,4-12 1-16,1 8 0 0,-6 4-45 0,6-12-12 16,4 8 0-16,9-5 0 0,-4 9 8 0,-5-4 0 15,0 0 0-15,5 4 0 0,-5-8-8 0,-5 12 0 16,5-8 0-16,5 3 0 0,-14 9 0 0,-5-8 0 15,1 4 0-15,-6 4 0 0,-12-4 0 0,-6 0-11 0,1 4 3 0,-5 0 0 32,0 0-100-32,-4 0-19 0,-6 4-4 0,-8 0-526 0,-4-4-106 0</inkml:trace>
          <inkml:trace contextRef="#ctx0" brushRef="#br0" timeOffset="3931.861">7963-1577 1728 0,'0'0'153'0,"4"-12"-122"15,1 4-31-15,-5 8 0 0,0 0 20 0,0 0-1 0,9 4-1 0,5 4 0 16,-10 4 38-16,5 4 7 0,-4 9 1 0,-1 7 1 15,1 5-26-15,-5 7-6 0,-5 1-1 0,1 11 0 16,-5-7 0-16,4-1 0 0,-4 5 0 0,0 8 0 16,0-13-22-16,4 1-10 0,-4 12 8 0,5-1-8 31,-1-11-20-31,5 3-10 0,0-3-2 0,0 0-621 0,5-1-125 0</inkml:trace>
          <inkml:trace contextRef="#ctx0" brushRef="#br0" timeOffset="4693.3585">7999 139 1630 0,'0'0'72'0,"0"0"16"0,0-16-71 0,0 16-17 0,0 0 0 0,0 0 0 15,0 0 72-15,0 0 12 0,0 0 1 0,5 16 1 16,-1 12-29-16,1 5-5 0,-5 3-2 0,0 9 0 16,0 3-10-16,0 1-1 0,-5 12-1 0,1-1 0 15,-1-7-24-15,5 8-5 0,-4-9-1 0,-1 1 0 32,1-1-96-32,-1 1-19 0,5-12-4 0,0 3-1 0</inkml:trace>
          <inkml:trace contextRef="#ctx0" brushRef="#br0" timeOffset="5094.7525">8855 524 1350 0,'0'0'60'0,"0"0"12"0,0-8-58 0,5-1-14 15,-1 1 0-15,5 0 0 0,-4-4 100 0,-1 4 18 0,-4 8 3 0,0-12 1 16,14 0-29-16,-5 4-5 0,5 0-2 0,0 3 0 15,-1-3-50-15,10 4-9 16,0-4-3-16,0 8 0 0,-1 0-3 0,1 4-1 0,0 0 0 16,4 8 0-16,-4 1-20 0,0 7 0 15,-1 4 0-15,-3 9 0 0,3 7 12 0,-8 13 0 16,0-9 1-16,-1 9 0 0,-4 3-1 0,1 1 0 0,-1 4 0 16,-5-5 0-16,1-7-1 0,-1 4-1 0,-4-5 0 0,0 1 0 31,5-5-134-31,-5-7-28 0,-5-5-4 0,5-4-2 0</inkml:trace>
          <inkml:trace contextRef="#ctx0" brushRef="#br0" timeOffset="5319.6094">9538 354 1382 0,'0'0'61'0,"0"0"13"0,-4 8-59 0,-1 4-15 15,-9 4 0-15,5 4 0 0,0 9 167 0,-5 11 30 16,-4-3 7-16,-5 7 0 0,-4 5-88 0,0 3-19 16,-5 5-3-16,-4 4-1 0,-1-9-49 0,-4 1-11 15,0-1-1-15,0 1-1 0,-4-4-17 0,8-5-3 16,-4-7-1-16,9-1 0 16,1-8-102-16,12 1-21 0,-3-5-4 0,8-8-922 0</inkml:trace>
          <inkml:trace contextRef="#ctx0" brushRef="#br0" timeOffset="5697.062">10107 70 2044 0,'5'-28'45'0,"-1"20"10"0,1-8 1 0,9 8 1 0,-5-13-45 0,4 9-12 0,5 0 0 0,5 4 0 0,0 0 40 0,0 0 7 15,-5 4 1-15,5 4 0 16,0 4-27-16,-5 0-5 0,4 4 0 0,1 0-1 0,-5 8-6 0,-4-4-1 16,0 9 0-16,-1-1 0 0,-8-8-8 0,0 16 0 15,-10-3 0-15,-4 3 0 0,0 8 0 0,-9-7 0 16,-5 3 0-16,0-4 0 0,-4 5 0 0,-1-1 0 15,1-4 0-15,0 5 8 0,4-5-8 0,0-4 0 16,5 9 9-16,4-13-9 0,-4 4 11 0,9-3-3 16,5-1 0-16,4-4 0 0,0 0 0 0,4-4 0 15,5-4 0-15,5 5 0 0,4-13-8 0,5 4 0 16,-5-4-12-16,9-4 12 16,5 4-61-16,0-13-5 0,4 5-1 0,1-4-913 0</inkml:trace>
        </inkml:traceGroup>
        <inkml:traceGroup>
          <inkml:annotationXML>
            <emma:emma xmlns:emma="http://www.w3.org/2003/04/emma" version="1.0">
              <emma:interpretation id="{9CBD61C4-DFB7-4242-A8A8-7BCDE28C9DE3}" emma:medium="tactile" emma:mode="ink">
                <msink:context xmlns:msink="http://schemas.microsoft.com/ink/2010/main" type="inkWord" rotatedBoundingBox="20590,1073 26378,1089 26374,2538 20586,252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600.0695">17059-411 288 0,'19'-16'25'0,"-10"7"-25"0,0 5 0 0,0-8 0 15,5 4 137-15,4-4 23 0,0 0 4 0,-4 4 0 16,-1-4-60-16,1 8-13 0,0-13-3 0,-1 13 0 15,-8-8-17-15,-1 4-4 0,1 8-1 0,-5 0 0 16,0 0 7-16,0 0 2 16,0 0 0-16,0 0 0 0,0 0-28 0,0 0-6 0,-5 4-1 0,-8 12 0 15,-1-8-28-15,-4 9-12 0,-5 3 8 0,-4 4-8 16,-1-4 8-16,-3 5-8 0,-6-1 0 0,1-4 8 16,-1 0-8-16,-4 1 0 0,0 7 0 0,0-4 0 15,-4 5 0-15,4-9 0 0,4-8 0 0,-4 8 8 16,5 0-8-16,4-3 0 0,5-5 0 0,4 0 0 15,9-4 0-15,-4 0 0 0,5 0 0 0,8-4 0 16,5-4 0-16,0 0 0 0,0 0 0 0,9 8 0 16,0 0 0-16,9-3 0 0,5 3 0 0,5-8 0 15,3 0 34-15,6 4 5 0,8 0 1 0,1 4 0 16,9-4-23-16,-5 0-4 0,9-4-1 0,-5 0 0 16,1 0-1-16,4 8-1 0,-9-4 0 0,-4 4 0 0,-5-4-26 15,-9 0-4-15,-10 4-2 0,-3 0-589 16,-6-4-117-16</inkml:trace>
          <inkml:trace contextRef="#ctx0" brushRef="#br0" timeOffset="10854.124">16545 402 1209 0,'0'0'53'0,"0"0"12"0,-5-4-52 0,5 4-13 0,0 0 0 0,0 0 0 15,-9-4 166-15,9 4 30 0,0 0 7 0,0 0 1 16,0 0-116-16,0 0-24 0,14 8-4 0,9-4 0 16,-1 4-26-16,6-4-5 0,4 0-1 0,-1 0 0 15,10 1-28-15,-4-5 0 0,8 8 0 0,5-8 0 16,-4 0-117-16,4-8-27 0</inkml:trace>
          <inkml:trace contextRef="#ctx0" brushRef="#br0" timeOffset="8189.4441">17683-172 1414 0,'0'0'31'0,"0"0"6"0,0 0 2 0,14-13 1 0,-10 1-32 0,1 0-8 16,-1 0 0-16,1 4 0 0,4-4 88 0,0 4 16 15,-4-5 4-15,4 5 0 0,-5-4-48 0,5 4-10 16,10-8-2-16,-6 0 0 0,6 0 0 0,-1-1-1 16,9-3 0-16,0 0 0 0,-4 0-30 0,5-1-5 0,3 1-2 0,1 0 0 15,5 0 7-15,-5 8 2 0,-1-1 0 0,1 5 0 16,0 0-7-16,-9 8-2 15,0 8 0-15,-1 0 0 0,-3 9-10 0,3 11 8 0,-8 8-8 0,4 5 8 16,0 7 4-16,1 13 0 0,-6 0 0 0,6 8 0 16,-1-5-4-16,5 1-8 0,-5 0 12 0,9-4-4 15,-4-9-8-15,4 1 8 0,0-5-8 0,-4 1 8 16,5-13-34 0,-6-3-7-16,1-5-2 0,-5-8-989 0</inkml:trace>
          <inkml:trace contextRef="#ctx0" brushRef="#br0" timeOffset="8445.8336">19058-642 1958 0,'0'0'43'0,"-4"-12"9"0,-1 8 1 0,0 4 3 0,-8 0-45 0,4 4-11 15,-10 12 0-15,1 4 0 0,-9 9 12 0,-10-1 0 16,-4 8 0-16,-9 5 0 0,0 3 31 0,-4 5 6 16,-10 0 2-16,-4 7 0 0,4 1-15 0,0 4-4 15,-4-1 0-15,0 1 0 0,8-4-20 0,1 3-12 16,0-7 12-16,14-4-12 16,8-1-17-16,5-16-11 0,5 9-1 0,4-5-641 0,5-15-128 15</inkml:trace>
          <inkml:trace contextRef="#ctx0" brushRef="#br0" timeOffset="6855.2461">13595-379 1670 0,'0'0'148'0,"0"0"-118"16,0 0-30-16,0 0 0 0,4 8 76 0,1 8 8 15,-10 5 3-15,1 3 0 0,-1 4-2 0,-4 5 0 16,-5 7 0-16,1 9 0 0,-10 11-42 0,0 5-9 16,-4 0-2-16,0-8 0 15,-1-1-48-15,1-7-11 0,0-1-1 0,4 1-1 16,0-17-115-16,0 1-22 0,5-5-5 0,0-4-1 0</inkml:trace>
          <inkml:trace contextRef="#ctx0" brushRef="#br0" timeOffset="11392.7429">14050-47 403 0,'0'0'17'0,"0"-4"5"16,0-4-22-16,0 8 0 0,0-4 0 0,0-8 0 15,0-5 84-15,0 9 12 0,0-4 2 0,4 4 1 0,-4 0-45 0,0 0-9 16,0 4-1-16,0 4-1 0,0-12 17 0,0 12 4 16,0 0 1-16,0 0 0 0,0 0-1 0,5-4 0 15,0 0 0-15,8 4 0 0,1 4-8 16,4 0-1-16,5-4-1 0,4 4 0 0,10 4-19 0,8-8-4 15,1 0-1-15,13 0 0 0,5-8-15 0,-1 4-3 16,1-4-1-16,-5 0-516 16,-4 4-103-16</inkml:trace>
          <inkml:trace contextRef="#ctx0" brushRef="#br0" timeOffset="11662.4857">15111-638 748 0,'-14'-20'67'0,"14"8"-54"0,-4 4-13 0,8-4 0 15,-4-5 183-15,5 5 33 0,-1 4 8 0,5 4 0 16,5-4-121-16,0 8-25 0,4-12-5 0,9 8-1 15,10 0-26-15,-1 4-6 0,5-8 0 0,5 4-1 16,-1 4 3-16,1 0 1 0,-1 0 0 0,1 4 0 16,-1 4-43-16,-4-8-11 0,0 0-1 0,-9 8-607 15,-5-8-121-15</inkml:trace>
          <inkml:trace contextRef="#ctx0" brushRef="#br0" timeOffset="12089.3998">15375-529 1796 0,'0'0'40'0,"-9"0"8"0,0 4 1 0,-5 0 1 0,-4 9-40 0,0-9-10 16,-5 8 0-16,5 4 0 0,-1 0 60 0,6 4 9 15,-6-7 3-15,6 3 0 0,4 0-32 0,0 0-5 16,4-4-2-16,0 4 0 0,10 1-1 0,0-1-1 16,4 0 0-16,0-4 0 0,4-4-22 0,1 4-9 15,4-8 8-15,1 0-8 0,3 1 12 0,1 3-4 0,0-8 0 16,4 0 0-16,5 0-8 0,-5 0 8 0,5 0-8 16,0 0 8-16,5 0-8 0,-1 0 0 0,9 4 0 15,-4 0-11-15,5-4 3 0,-1 4 0 0,-4 4 0 0,5 0 0 16,-14 4-6-16,0 4-1 0,0 0 0 0,-1 9 0 15,-12-1 15-15,-1 8 0 0,-4 1 0 0,-1 7 0 16,-8-3 16-16,-5-1 4 0,0 1 0 0,-5 3 0 16,-8 0 32-16,-1-7 8 0,-9 3 0 0,-4 1 1 15,-1-1-9-15,-3-8-3 0,-6 5 0 0,-4 3 0 16,-4-3-25-16,4-9-4 0,0 4-2 0,-9 5 0 16,4-5-18-16,1-4 0 0,-5 1 8 0,-1-5-8 15,1 0-144-15,5-8-32 0,8 4-6 0,1-8-2 16</inkml:trace>
        </inkml:traceGroup>
        <inkml:traceGroup>
          <inkml:annotationXML>
            <emma:emma xmlns:emma="http://www.w3.org/2003/04/emma" version="1.0">
              <emma:interpretation id="{E7F61471-F7AF-456E-A205-0FA1E4CE07C0}" emma:medium="tactile" emma:mode="ink">
                <msink:context xmlns:msink="http://schemas.microsoft.com/ink/2010/main" type="inkWord" rotatedBoundingBox="27720,954 30366,962 30362,2142 27716,213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231.2948">20488 208 1681 0,'-14'-4'36'0,"5"4"8"0,0-4 2 0,-5 4 2 0,0 0-38 0,5 0-10 16,0 0 0-16,5 0 0 0,-5 0 79 0,9 0 13 16,0 0 4-16,0 0 0 0,0 0-55 0,0 0-10 15,0 0-3-15,4 12 0 0,5 0-20 0,0-4-8 16,5-4 0-16,9 4 0 0,0-4 31 0,8 0 0 16,10 1 0-16,9-5 0 0,5-5-31 0,4 5 0 15,5 0-8-15,0-4 8 16,0 4-41-16,-1-4-2 0,-4 4 0 0,10-8-590 0,-6 4-119 0</inkml:trace>
          <inkml:trace contextRef="#ctx0" brushRef="#br0" timeOffset="8923.3992">21139-541 1497 0,'41'-4'66'0,"-41"4"14"0,0-4-64 0,-5 4-16 16,-4 0 0-16,-5 0 0 0,1 0 106 0,-6 4 18 15,1 0 3-15,-4 0 1 0,-1 4-103 0,-5 0-25 16,1 9 0-16,0-5 0 0,-10 0 0 0,-4 0 0 15,5 4 0-15,0-4 0 0,4-3 36 0,4 3 3 16,-8-4 0-16,4 4 0 0,5 0-20 0,-1-4-4 16,6 0-1-16,3 0 0 0,1 0-14 0,0 5 0 15,4-5 0-15,1 4 0 0,4 0 0 0,0-8 0 16,-1 0-8-16,6 8 8 0,-1-4 0 0,5 4 0 16,-9-4 0-16,9 5 0 0,-4-1 0 0,8 0 0 15,-4-12 0-15,0 8 0 0,5 4 24 0,4 0 8 0,0-4 1 16,5 0 1-16,-1 1-34 0,5-1-12 15,5 0 0-15,9 4 0 0,0-12 24 0,4 0 6 0,5 4 1 16,0 0 0-16,0 0-19 0,5 4 0 0,-1 0 0 16,-4 4 0-16,0-4 0 0,-4 5-12 0,-1-9 0 0,1 8 0 31,-10 0-143-31,0-4-28 0,23 8-5 0,-13 0-2 0</inkml:trace>
          <inkml:trace contextRef="#ctx0" brushRef="#br0" timeOffset="9882.796">22404-707 921 0,'0'0'40'0,"-9"0"10"0,-4 0-40 0,8 0-10 0,-9 8 0 0,5-8 0 16,5 0 130-16,-10 9 24 0,0 3 5 0,5 8 1 15,-4-4-77-15,-1 4-15 0,-4 1-4 0,0 3 0 16,-1 4 0-16,6-8 0 0,-1 5 0 0,5-5 0 15,4 4-51-15,5-4-13 0,10-7 0 0,3 3 0 0,5 0 0 0,5 0 0 16,0-8 0-16,9 4 0 0,0 1 8 0,9-5 0 0,0 8-8 0,0-4 12 31,4-4-12-31,5 4-8 0,0-4 8 0,0 8-13 16,-4 1 29-16,-5-9 7 0,-5 8 1 0,-8-4 0 0,-10 8 22 16,-9 1 5-16,-5-5 1 0,-13 4 0 0,-9 4 8 0,-14 9 1 15,0-13 1-15,-13 12 0 0,4-3-17 0,-9 3-3 16,0-4-1-16,-5 1 0 0,5-5-27 0,-9 4-6 15,0-4 0-15,-5 1-8 16,-4-5-91-16,-1 4-25 0,1 1-4 0,0 3-926 16</inkml:trace>
          <inkml:trace contextRef="#ctx0" brushRef="#br0" timeOffset="9545.394">22136-780 1954 0,'0'0'43'0,"13"-4"9"0,1-4 1 0,9 4 3 0,4-4-45 0,0 8-11 16,10-4 0-16,4 4 0 0,4-12 0 0,1 8 0 15,4 0 0-15,0-8 0 0,0 8 0 0,0 0 0 16,0-8 0-16,0 8 0 0,-4-1 0 0,-1 5 0 16,1-12 0-16,0 12 0 0,-10-4 0 0,-4 4 0 15,0-4 0-15,-5 4-575 16,0 0-120-16</inkml:trace>
        </inkml:traceGroup>
      </inkml:traceGroup>
    </inkml:traceGroup>
    <inkml:traceGroup>
      <inkml:annotationXML>
        <emma:emma xmlns:emma="http://www.w3.org/2003/04/emma" version="1.0">
          <emma:interpretation id="{75D2A1D2-0E53-49B2-AE6B-0FD2D74D6C02}" emma:medium="tactile" emma:mode="ink">
            <msink:context xmlns:msink="http://schemas.microsoft.com/ink/2010/main" type="paragraph" rotatedBoundingBox="3532,4602 29862,3022 30143,7693 3812,92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FC2C22-7870-4E7F-88BF-6480914375E0}" emma:medium="tactile" emma:mode="ink">
              <msink:context xmlns:msink="http://schemas.microsoft.com/ink/2010/main" type="line" rotatedBoundingBox="3532,4602 29862,3022 29983,5039 3653,6618"/>
            </emma:interpretation>
          </emma:emma>
        </inkml:annotationXML>
        <inkml:traceGroup>
          <inkml:annotationXML>
            <emma:emma xmlns:emma="http://www.w3.org/2003/04/emma" version="1.0">
              <emma:interpretation id="{3C8A7794-E196-4410-82C2-68DCF9654956}" emma:medium="tactile" emma:mode="ink">
                <msink:context xmlns:msink="http://schemas.microsoft.com/ink/2010/main" type="inkWord" rotatedBoundingBox="3540,4733 11523,4254 11624,5933 3641,641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750.7533">-2154 3393 1108 0,'0'0'49'0,"0"0"11"0,-4-12-48 0,4 0-12 15,0-1 0-15,0 5 0 0,0 8 92 0,0 0 17 16,-5-8 3-16,5 8 1 0,0 0-31 0,0 0-6 15,0 0-2-15,0 0 0 0,-4 8-21 0,-5 9-4 16,-5 7-1-16,0 4 0 0,1 9-5 0,-1-1-2 16,5 9 0-16,0-1 0 0,4-3-8 0,1-1-1 15,4-4-1-15,9 1 0 0,4-1-15 0,-3-7-2 16,8 3-1-16,0-8 0 0,5-8-5 0,0-3-8 16,-1-5 11-16,1-4-11 0,0-4 17 0,4-8-3 15,-4-9-1-15,4-3 0 0,-9-8-1 0,10-4-1 16,-5-5 0-16,4 1 0 0,0-5-11 0,-4-3 0 15,4-1 0-15,5-3 0 16,0-5-108-16,0-4-21 0,-9 1-4 0</inkml:trace>
          <inkml:trace contextRef="#ctx0" brushRef="#br0" timeOffset="16505.0595">-1079 3187 288 0,'0'0'25'0,"-5"-9"-25"16,1 1 0-16,-5 0 0 0,4-4 172 0,-4 0 28 15,4 0 7-15,1 0 1 0,-1 4-86 0,5-1-17 16,0 1-3-16,0 0-1 0,0 0-42 0,0 8-9 0,0 0-2 16,0 0 0-16,0 0 4 0,0 0 1 0,9 12 0 0,1 5 0 15,-1 11 3-15,-9 12 1 0,4 5 0 0,1 11 0 16,-5 9-8-16,-5 4-1 0,-4 4-1 0,-5 0 0 16,1 4-12-16,-5 0-3 0,-1 3 0 0,-8 5 0 15,0-8-4-15,4-4-2 0,-4-4 0 0,-1-8 0 16,6-9-5-16,-6-7-1 0,6-5 0 0,-1-3 0 15,5-9 0-15,-1-4 0 0,6-7 0 0,4-5 0 16,4 0-2-16,-4-4-1 0,4-4 0 0,-4-4 0 16,9 0-5-16,-4 0-2 0,-5-8 0 0,4 0 0 15,5-4-10-15,0-1 8 0,-5-7-8 0,5-4 8 16,0-4-8-16,10-5 0 0,-1-7 0 0,4-5-11 16,1-3-1-16,4-9 0 0,0-4 0 0,5-3 0 15,0 3-3-15,0-4-1 0,-1 0 0 0,6-12 0 16,-1 1-9-16,5-5-3 0,0 4 0 0,0 0 0 15,4 8 16-15,1 0 2 0,-1 9 1 0,0 7 0 0,1 4 9 16,-1 9-8-16,-4 3 8 0,0 5-8 0,9 8 8 0,-9 4 0 16,-9 3-9-16,4 9 9 0,-4 4 0 0,-5 4-9 15,0 4 9-15,-4 4 0 0,-10 9-8 0,1 3 8 16,-5 4 0-16,-5 4 0 0,-8 5 0 0,-6 7 12 0,-8 5 0 16,0 3 0-16,0-3 5 0,-1 3 1 15,-4 1 0-15,-4 0 0 0,-1-5-8 0,1-3-2 16,0-1 0-16,-1 1 0 0,5-9-8 0,0 0-16 15,5-3 4-15,0-1 1 16,0 0-106-16,8-8-22 0,-3 1-4 0,3-1-783 0</inkml:trace>
          <inkml:trace contextRef="#ctx0" brushRef="#br0" timeOffset="16969.8556">-378 3195 1897 0,'5'-8'41'0,"-5"-1"9"0,4 1 2 0,1-4 2 0,-1 4-43 0,1 0-11 15,-1 0 0-15,5 4 0 0,-9 4 37 0,0 0 6 16,5 0 1-16,-5 0 0 0,14 4-33 0,-10 0-11 16,1 8 0-16,-1 8 9 0,5-3 7 0,-4 11 0 15,-14 8 1-15,4 9 0 0,10-1 15 0,-5 1 2 16,-5 3 1-16,5 5 0 0,-9-4-21 0,9-1-4 16,-4-3-1-16,-1-1 0 0,-4 5 2 0,4-1 0 15,5-3 0-15,-4-5 0 0,4 1-11 0,-5-5 12 16,5 1-12-16,-4-9 12 0,4-8-4 0,-5 0 0 15,-4-3 0-15,9-1 0 0,-4-8 3 0,4-8 0 16,0 0 0-16,-5 0 0 0,0-4 20 0,-4 0 4 16,5-8 1-16,-1-9 0 0,-4-3-16 0,9-8-4 0,0-9 0 15,5 1 0-15,-1-1 13 0,10-15 3 0,4-5 0 16,14-8 0 0,4-4-52-16,5-8-9 0,5-4-3 0,-1 8 0 0,6 1 20 0,3 11 12 15,-4 4-13-15,-4 17 5 16,-1 3-153-16,1 17-31 0,-14 4-5 0,0 12-2 0</inkml:trace>
          <inkml:trace contextRef="#ctx0" brushRef="#br0" timeOffset="17382.027">369 3543 1494 0,'0'0'66'0,"0"0"14"0,0 0-64 0,0 0-16 16,0 0 0-16,0 0 0 0,0 0 91 0,13 0 15 16,6-4 3-16,-6-4 1 0,5-5-49 0,1-7-9 15,3 4-3-15,1-8 0 0,-5-5-32 0,5 1-6 16,0 4-2-16,0-5 0 0,-1 1-9 0,-3-4 0 16,-6 7 0-16,6 1 0 0,-6-4 0 0,-4-1 8 15,-4 5-8-15,-1 4 8 0,1 0-8 0,-1-1 0 16,-8 5 0-16,-1 4 0 0,1 4 8 0,-5-4 0 15,0 4 0-15,-10 8 0 0,1 0 26 0,0 8 5 16,-5-4 1-16,-4 12 0 0,9 4-29 0,-5 5-11 16,-4 11 8-16,-1 1-8 0,6 3 0 0,-6 4 0 15,1 9 0-15,0 0 0 0,4-1 0 0,5-3 0 16,-1 4 0-16,10-9 0 0,0 1 20 0,5-5 0 16,8-4-1-16,1-3 0 0,-1-1-5 0,10-3-1 0,9-5 0 15,9 0 0-15,-1-4-24 0,6 1-5 0,-1-9 0 0,5-4-1041 16</inkml:trace>
          <inkml:trace contextRef="#ctx0" brushRef="#br0" timeOffset="15378.8743">-2814 2911 806 0,'0'0'72'0,"0"0"-58"0,0 0-14 0,-4-8 0 15,-5 4 109-15,4-4 19 0,5 8 4 0,0 0 1 16,5-8-25-16,-5 4-4 0,0-4-2 0,0 0 0 15,4-4-27-15,-4 4-6 0,0-1-1 0,-4 1 0 16,4 8-16-16,0 0-3 0,0 0-1 0,-10 0 0 16,-8 4-27-16,-4 0-5 0,-1 13-2 0,0 3 0 0,-9 4-14 15,0 9-13-15,-13 7 2 0,-1 9 1 0,-4 7-6 16,0-3-2-16,0 3 0 0,-5 5 0 0,10-8 18 16,-1-1-8-16,1-3 8 0,4-9 0 0,4-7 0 0,5-5 0 15,10 0 0-15,-6-7 0 0,15-5 0 0,-1-4 0 16,5-4 0-16,9 0 9 0,0-8-9 0,0 0 8 15,14 8-8-15,8 0 8 0,6-4 0 0,4 5 0 16,-1-5 0-16,6 4 0 0,4 8 8 0,0 0 2 16,-5 0 0-16,1 9 0 0,-10-1-18 0,0 0 8 15,-4 0-8-15,-5 9 0 0,-9-1 32 0,-4 0-1 16,-1 1 0-16,-8-1 0 0,-5 5-14 0,-5-5-2 16,-4 9-1-16,-5-5 0 0,0 0-2 0,-4-3-1 15,-9-1 0-15,-1 0 0 0,1-7-11 0,-1-1 0 16,-4-4 9-16,0-4-9 0,10-3 0 0,-1-5-16 15,4-4 2-15,6 4 1 16,-1-4-98-16,9-4-19 0,5 4-4 0,5-4-758 0</inkml:trace>
          <inkml:trace contextRef="#ctx0" brushRef="#br0" timeOffset="18295.9642">1111 3526 172 0,'-5'-20'8'0,"5"12"1"0,0-4-9 0,0 0 0 15,0-8 0-15,5-5 0 0,-1 5 266 0,5-4 51 16,1 0 11-16,-6-1 1 0,5 1-167 0,5 0-34 15,-10 3-6-15,6 5-2 0,-6 0-60 0,1 8-13 16,4 0-3-16,0 4 0 0,5 4-21 0,4 4-5 16,0 8-1-16,5 4 0 0,4 8-9 0,0 5-8 15,-4 7 12-15,4 5-12 0,-4-1 9 0,0 5-9 16,0-1 0-16,-5-3 9 0,-4-1-9 0,-5-3 8 16,0-5-8-16,-5 0 8 0,-4-3-8 0,0-9 0 15,-9 0 9-15,5-4-9 0,-10 5 12 0,0-5-3 16,1-4 0-16,-1 0 0 0,-4-8 9 0,4 0 2 15,-4-4 0-15,4-4 0 0,-4-4 11 0,4-4 2 16,5-4 1-16,-4 4 0 0,4-13-18 0,4 1-3 16,0-8-1-16,5-1 0 0,5-3-12 0,0-5 0 15,8-3 0-15,5 3 0 0,1-3 0 0,3-1 0 0,6 9 0 16,-6 8 0-16,6-1 0 0,-5 13-8 0,-1 4 8 0,1 8 0 16,4 4 0-16,-4 8-12 0,-5 8 12 15,1 8-10-15,-6 5 10 0,1 7 0 0,0 9-9 0,-5-5 9 16,0 5 0-16,-9-1 0 0,4-3 0 0,-4-5 0 15,0-4 0-15,0 1 0 0,0-5 11 0,-4-4-11 16,4 1 15-16,-5-5-3 0,1-8-1 0,4 0 0 16,-5-4-3-16,5-8-8 0,0 0 12 0,0 0-4 15,0 0 2-15,0 0 0 0,-4-8 0 0,-1-8 0 16,0 0-10-16,5-8 8 0,0-5-8 0,5-7 8 16,4-5-8-16,0-3 0 0,5-9 0 0,4 1-11 15,5-5 11-15,4 0-8 0,5 1 8 0,-9-1-8 16,9 8-2-16,-5 9 0 0,0 12 0 0,1 7 0 0,-6 1 10 0,1 12 16 15,0 8-4-15,-9 8-1 0,4 4-11 0,-9 4 0 16,0 1 0-16,0 11 0 0,-4 4 0 0,4 1 0 16,-9 3 0-16,4 5 0 15,-4 3-34-15,0 1-9 0,0-1-1 0,0 1-643 16,0-5-128-16</inkml:trace>
          <inkml:trace contextRef="#ctx0" brushRef="#br0" timeOffset="18596.2103">2436 3065 1897 0,'0'0'41'0,"0"0"9"0,0 0 2 0,0 0 2 0,0 0-43 0,0 0-11 0,9 12 0 0,0 0 0 15,0 13 53-15,0-1 9 0,0 4 2 0,-4 9 0 16,8 11-16-16,-8 1-4 0,0-5 0 0,-5 5 0 15,9-5-19-15,-5 1-4 0,5-9-1 0,-4 1 0 16,4-13-9-16,0 0-3 0,0-7 0 0,-4-1 0 16,-5-16 0-16,9 4 0 0,4-4 0 0,1 0 0 15,4-12 16-15,1-1 4 0,3-3 0 0,1-4 0 16,4-8-16-16,5-1-4 0,-4-3 0 0,3-4 0 16,1-1-8-16,0 1 0 0,0-1 0 0,-5-3 8 15,5 3-22-15,-4 1-5 0,-1-4-1 0,0 7-724 16,-9 9-144-16</inkml:trace>
          <inkml:trace contextRef="#ctx0" brushRef="#br0" timeOffset="19180.6502">3319 3170 288 0,'0'0'12'0,"0"0"4"0,0 0-16 0,0 0 0 16,0 0 0-16,0 0 0 0,0 8 245 0,0-8 47 16,0 0 8-16,9 9 3 0,-9-9-151 0,9 12-29 15,5 4-7-15,-1 0 0 0,-3 4-41 0,-1 0-8 16,4 1-2-16,-4-1 0 0,1 0-43 0,-6 0-9 0,1 1-1 0,-5 3-1 16,0 0-3-16,0-4 0 0,-5 1 0 0,1-5 0 15,-1 0-8-15,0 0 0 0,1-4 0 0,-1 1 0 16,1-9 0-16,-5 0-9 0,9-4 9 0,0 0-13 15,0 0 13-15,4-12 15 0,1-5-3 0,4-3-1 16,0-8 10-16,5-5 3 0,4-7 0 0,0 3 0 16,5 1-12-16,0-4-1 0,-1-1-1 0,6 1 0 15,-6 7 1-15,6 1 0 0,-1 0 0 0,-4 7 0 16,-5 9 16-16,0 0 3 0,0 4 1 0,-4 8 0 16,0 4-15-16,-1 8-4 0,6 4 0 0,-1 4 0 15,0 4-2-15,0 9-1 0,-4 7 0 0,0 1 0 16,-1 3 6-16,1 0 1 0,-5 1 0 0,-4-1 0 15,4 1-16-15,-9-1 0 0,0-7 0 0,-5-1 0 0,1-4 0 0,-1-3 0 16,-4-5 8-16,4-4-8 0,-8 0 0 0,4-4 8 16,9-12-8-16,-10 9 0 0,1-9 8 0,9 0-8 15,-4 0 11-15,-5-9-11 0,4-3 9 0,1-8-9 16,4-8 0-16,4-1 9 0,5-7-9 0,9 0 0 16,1-5-12-16,-1-3 12 0,9-9-10 0,1 8 10 15,-1 1 0-15,0 12-9 0,5-1 17 0,-5 13 3 16,-8 4 1-16,-1 4 0 0,-5 8 22 0,1 8 5 15,-5 4 1-15,0 8 0 0,0 8-23 0,1 5-4 16,-6 3-1-16,1 0 0 0,8 1-12 0,-8 3 8 16,9-4-8-16,-5 1 0 0,0 3 0 0,0-7 0 15,-5-1 0-15,5-4 0 16,1 5-119-16,-1-9-20 0,0-4-4 0,0 0-589 0,0 0-117 0</inkml:trace>
        </inkml:traceGroup>
        <inkml:traceGroup>
          <inkml:annotationXML>
            <emma:emma xmlns:emma="http://www.w3.org/2003/04/emma" version="1.0">
              <emma:interpretation id="{7CF674C8-27CC-46E4-8671-645EDF0D25C6}" emma:medium="tactile" emma:mode="ink">
                <msink:context xmlns:msink="http://schemas.microsoft.com/ink/2010/main" type="inkWord" rotatedBoundingBox="12838,4163 17297,3895 17411,5793 12952,606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1382.6006">8564 2745 1555 0,'13'-36'68'0,"-3"20"16"0,8-4-68 0,0-1-16 16,5 5 0-16,-1 4 0 0,10 4 75 0,0 0 11 15,-4 8 2-15,-6 4 1 0,-3 4-5 0,3 12-2 16,1 4 0-16,0 9 0 0,-5 3 3 0,5 9 1 16,0-1 0-16,-1 1 0 0,1-1-42 0,0 5-8 15,0 3-1-15,-5-3-1 0,0 4-2 0,0-9 0 16,5 1 0-16,-5-9 0 15,-4 1-51-15,4-9-10 0,-4-4-3 0,-1-4 0 16,-3-7-176-16,-1-9-35 0</inkml:trace>
          <inkml:trace contextRef="#ctx0" brushRef="#br0" timeOffset="21564.0593">9565 2450 2214 0,'-22'12'98'0,"13"-4"20"0,-5 8-94 0,-9 13-24 0,0 3 0 0,-9 13 0 16,1 7 66-16,-6 5 9 0,-4 8 1 0,-4-1 1 16,-5-3-43-16,0 8-9 0,-10 0-1 0,6-5-1 15,4 1-23-15,0-4 0 0,-5-4 0 0,9-5-8 32,1-3-44-32,4-5-8 0,9-7-1 0,5-5-1015 0</inkml:trace>
          <inkml:trace contextRef="#ctx0" brushRef="#br0" timeOffset="20913.1777">6615 3243 1440 0,'0'0'128'0,"0"0"-103"0,0 0-25 0,0 0 0 15,5 12 43-15,8-4 3 0,6 0 1 0,-1 1 0 16,0 3 13-16,5-4 4 0,13-8 0 0,5 4 0 0,0 0-10 16,0-4-2-16,5 4 0 0,-5-8-921 15</inkml:trace>
          <inkml:trace contextRef="#ctx0" brushRef="#br0" timeOffset="20745.4679">6743 2984 1382 0,'0'0'61'0,"0"0"13"0,0 0-59 0,0 0-15 0,0 0 0 0,9 0 0 15,4 0 146-15,6 0 26 0,3 0 6 0,6-4 1 16,4-8-134-16,-1 0-26 0,6-4-6 0,-5-5-1 0,4-3 0 16,-9 0 0-16,1 0 0 0,-1-5 0 0,-9 1-4 0,1-4 0 15,-6-5-8-15,1 9 12 0,0-5-1 0,-10 5-1 16,5-4 0-16,0-1 0 0,-4-3 3 0,-1 8 1 16,-4-5 0-16,0 5 0 0,-4 0 0 15,-1 3 0-15,1 5 0 0,-5 0 0 0,0 4-14 0,-1 3-12 16,1 5 3-16,5 0 0 0,-5 0 9 0,4 4 0 15,1 4 0-15,-6 8 0 0,6-4-10 0,-5 4-3 16,0 0-1-16,0 5 0 0,-1 7 14 0,-3 0 0 16,-1 0 0-16,0 9 0 0,-4 7 11 0,9 5 5 15,-9 3 0-15,4 9 1 0,1 3 8 0,4 1 2 16,-5 4 0-16,9-1 0 0,-4 1 14 0,5-4 3 16,-1-1 1-16,-4 9 0 0,9 4-23 0,-5-4-5 15,1 3-1-15,-1-7 0 0,-4 4-16 0,5-4 0 16,-5-5 0-16,-1-3 0 15,1-5-88-15,-4-3-14 0,-1 0-3 0,5-13-592 0,-5 0-119 16</inkml:trace>
          <inkml:trace contextRef="#ctx0" brushRef="#br0" timeOffset="21144.5154">8291 2244 2113 0,'-37'16'46'0,"24"-8"10"0,-1 4 1 0,-4 8 3 0,-1 9-48 0,1 3-12 16,0 12 0-16,-9 1 0 0,4 16 55 0,0-1 8 15,-4 5 1-15,4 0 1 0,9 4-23 0,-4-1-5 16,5 1-1-16,-1-4 0 0,9 4-21 0,1 0-5 15,-1-1-1-15,1-3 0 0,4-8-9 0,4 4 0 0,1-9 0 16,-1-3 0 0,1-1-162-16,4-7-25 0,9 23-5 0,-4-23 0 0</inkml:trace>
          <inkml:trace contextRef="#ctx0" brushRef="#br0" timeOffset="21791.0206">9952 2122 2077 0,'10'49'92'0,"-6"-21"19"0,1 4-89 0,4 9-22 16,4 12 0-16,-8 3 0 0,-1 13 91 0,-4 0 13 15,0 4 4-15,0 3 0 0,-9 1-24 0,0-4-5 16,-4 0-1-16,-1 4 0 0,-9-4-43 0,0 8-9 16,-4-8-2-16,0 3 0 0,-1-7-24 0,-3-4 0 15,-1 0-14-15,-5-4-822 16,1-9-164-16</inkml:trace>
          <inkml:trace contextRef="#ctx0" brushRef="#br0" timeOffset="20231.8345">5545 2405 403 0,'-4'0'36'0,"-1"-12"-36"0,1 0 0 0,4-4 0 16,-5 4 179-16,5 0 29 0,0 0 5 0,0 3 2 16,0 1-105-16,0 8-21 0,0 0-4 0,0 0-1 15,0 0-18-15,0 0-4 0,0 0-1 0,0 0 0 16,0 0-1-16,14 17 0 0,-5 7 0 0,4 4 0 15,1 13-8-15,-5 3-1 0,0 13-1 0,5 4 0 16,-5 7 3-16,5 1 1 0,-5 0 0 0,5 4 0 16,-5 0-2-16,0 8 0 0,0 4 0 0,0 0 0 15,-4-1-13-15,-1 6-3 0,1-10-1 0,-5 1 0 16,-5-4-12-16,5 0-3 0,-4-4 0 0,-6-4 0 0,6-4-12 0,-5-9-8 16,4 1 8-16,1-9-8 15,-1-7-21-15,1-5-9 0,-6-3-2 0,6-9 0 16,-1-4-209-16,1-8-43 0</inkml:trace>
        </inkml:traceGroup>
        <inkml:traceGroup>
          <inkml:annotationXML>
            <emma:emma xmlns:emma="http://www.w3.org/2003/04/emma" version="1.0">
              <emma:interpretation id="{5C2565F0-8AA9-4027-AEA3-BB8EE1553485}" emma:medium="tactile" emma:mode="ink">
                <msink:context xmlns:msink="http://schemas.microsoft.com/ink/2010/main" type="inkWord" rotatedBoundingBox="18144,3828 20250,3702 20348,5329 18241,545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3037.1919">11878 2393 864 0,'-27'-20'38'0,"18"12"8"0,9 0-37 0,0-4-9 0,-9 4 0 16,4 0 0-16,5 8 158 0,0 0 30 0,5-4 5 0,-5 4 2 16,-9-9-106-16,9 9-21 0,0 0-4 0,0 0 0 15,0 0-16-15,0 0-2 0,4 13-1 0,10 3 0 16,-1 4 1-16,1 12 0 0,-9 1 0 0,-1 11 0 15,14 9 1-15,-8 4 0 0,-10 7 0 0,0 1 0 16,4 4 5-16,1 0 2 0,-10-5 0 0,1 1 0 16,-10-4-28-16,9 0-6 0,5-5 0 0,-9 1-1 15,-4-1-4-15,3-7-1 0,6-4 0 0,-1-5 0 16,5-4 14-16,0-7 4 0,0-5 0 0,5-8 0 16,4-4-32-16,-9 1 0 0,0-13 0 0,0 0 0 15,9 4 12-15,-9-4-3 0,0 0-1 0,0-13 0 16,5-7 3-16,-5-8 0 0,4-9 0 0,-4 1 0 0,0-8-11 15,0-5 10-15,5-8-10 0,-5 1 10 0,-5-9-10 16,5 0-17-16,5 0 4 0,4-11 1 16,5-9-21-16,-1 4-4 0,5-4-1 0,5 0 0 15,9 4-2-15,4 4 0 0,-4 0 0 0,14 0 0 16,13 0 4-16,-4 4 1 0,-10 17 0 0,5-5 0 0,-4 16 16 0,4 9 3 16,0 8 1-16,-9 7 0 0,-5 13 15 0,-4 8 0 15,0 12 0-15,-5 9 0 0,-8 3 15 0,-1 8-4 16,-9 5-1-16,-4 3 0 0,-5 9-10 0,-10-1 12 15,-8-3-12-15,-5 7 12 0,-4 5-4 0,-9-4-8 16,-14-1 12-16,-5 1-4 0,5 0-20 0,0-1-4 16,-5-3 0-16,1-5-1 15,-1-3-91-15,9-9-17 0,10-4-4 0,0-7-778 0</inkml:trace>
          <inkml:trace contextRef="#ctx0" brushRef="#br0" timeOffset="22017.4935">10890 3073 2257 0,'0'0'100'0,"14"-4"20"0,4 8-96 0,5 0-24 0,4 0 0 0,5-4 0 16,5 0 12-16,3 0-4 0,1 0 0 0,0 0 0 15,5-4 18-15,0-4 3 0,-1-4 1 0,1 4 0 16,-5-4-183-16,4-4-37 0,55-17-7 16,-36 5-2-16</inkml:trace>
          <inkml:trace contextRef="#ctx0" brushRef="#br0" timeOffset="23484.3658">12461 2940 2149 0,'27'0'47'0,"-27"0"9"0,0 0 3 0,0 0 2 0,14 0-49 0,-5 8-12 16,-9-8 0-16,9 16 0 0,5 0 76 0,-5 4 13 16,0 9 3-16,-4 3 0 0,-10 9-47 0,5-1-9 15,0 9-1-15,-4-5-1 0,-10-3-2 0,0-1 0 16,5-4 0-16,-5 1 0 0,5-9-32 0,-4 1 0 16,-10-9 0-16,18 0 0 0,5-8 0 0,0 0 0 15,-13-8 0-15,13-4 0 0,0 0 11 0,0 0-2 16,-5-4 0-16,5-8 0 0,0-8 12 0,5 0 3 15,4-9 0-15,4-11 0 0,-3-1-24 0,12-7 0 16,15-9 0-16,-5 1 0 0,4-1 0 0,5 0-8 16,0 5 0-16,5 3 0 0,-6 9 8 0,1 7-8 15,-9 9 8-15,0 4-8 0,0 8 8 0,-5 3 9 0,-13 9-1 16,0 4-8-16,4 9 8 0,-4 3-8 0,-10 4 0 16,1 4 0-16,-10 1 0 0,5 3 0 0,5 4 0 15,-5 1 0-15,-9-9 9 0,-1 4-9 0,15 5 0 0,0-5 9 31,-5 0-135-31,4-3-27 0,5-5-6 0</inkml:trace>
        </inkml:traceGroup>
        <inkml:traceGroup>
          <inkml:annotationXML>
            <emma:emma xmlns:emma="http://www.w3.org/2003/04/emma" version="1.0">
              <emma:interpretation id="{B07EC500-73EE-4E9B-A8B0-67E7868699A1}" emma:medium="tactile" emma:mode="ink">
                <msink:context xmlns:msink="http://schemas.microsoft.com/ink/2010/main" type="inkWord" rotatedBoundingBox="21325,3535 24242,3360 24348,5115 21431,5290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4178.2941">15548 2106 2055 0,'-18'8'45'0,"-1"8"10"0,-8 4 1 0,0 5 2 0,-5 11-46 0,-5 9-12 16,-8-1 0-16,-5 17 0 0,4 0 80 0,-8 7 15 16,-1 1 2-16,0-4 1 0,1 4-46 0,4-4-10 0,-5-9-2 0,5 1 0 15,-5-9-40-15,5 1-20 16,0-5 1-16,9-7-726 0,0-9-146 0</inkml:trace>
          <inkml:trace contextRef="#ctx0" brushRef="#br0" timeOffset="23995.5077">15001 2361 1728 0,'14'-41'76'0,"-5"21"16"0,0-4-73 0,10 4-19 0,-6-13 0 0,10 9 0 16,0-4 76-16,-5 3 12 0,9 5 3 0,-9 4 0 16,5 4-16-16,-5 8-3 0,1 4-1 0,-1 12 0 15,-4 0-19-15,-1 12-3 0,-4 5-1 0,0 3 0 16,-4 9-13-16,-5 3-3 0,0 1-1 0,-5 11 0 16,-4 1 18-16,0 8 4 0,-4-5 1 0,3 5 0 15,1-4-40-15,0-9-14 0,5 1 9 0,-1-8-9 16,10-9 0-16,-5-4-14 0,0-3 2 0,9-5 0 15,0-4-199-15,5-12-39 0,4-4-8 0,0-4-2 16</inkml:trace>
          <inkml:trace contextRef="#ctx0" brushRef="#br0" timeOffset="24416.5632">15999 1798 2023 0,'13'33'89'0,"-8"-13"19"16,4-4-86-16,5 8-22 0,-1 17 0 0,1 8 0 15,0 11 72-15,-5 5 11 0,4-12 1 0,-8 11 1 0,-1 1-13 0,-8 0-4 16,-1 4 0-16,1-1 0 0,-10-3-12 0,0-4-4 15,1 0 0-15,-1-5 0 0,-4-3-28 16,0-9-7-16,-5 5-1 0,0-13 0 0,0 1-16 16,-4-9 10-16,4 0-10 0,1-7 8 15,-6-1-108-15,-4-4-21 0,5-4-5 0,-5-4-1 0</inkml:trace>
          <inkml:trace contextRef="#ctx0" brushRef="#br0" timeOffset="23736.5041">14255 1835 2257 0,'0'0'49'0,"-5"8"11"0,-4 12 1 0,0 4 3 0,5 13-51 0,-6 11-13 16,-3 9 0-16,-1 0 0 0,0-1 64 0,1 9 9 16,-5 0 3-16,4 8 0 0,0-4-20 0,1-1-3 15,3 1-1-15,1 0 0 0,0-4-41 0,5-5-11 16,4-3 0-16,4-4 0 15,1-5-81-15,4-3-19 0,5-5-3 0</inkml:trace>
          <inkml:trace contextRef="#ctx0" brushRef="#br0" timeOffset="24824.5411">16891 1511 2286 0,'0'0'50'0,"0"0"10"0,4 16 3 0,6-8 1 0,-1 13-51 0,0 7-13 0,-5 8 0 0,1 13 0 16,-1 8 57-16,-4 7 9 0,0 5 2 0,-4 12 0 16,-1-4-7-16,1 0-1 0,-1 0 0 0,-4 8 0 15,5-8-3-15,-1 4-1 0,-4-5 0 0,4 5 0 16,1-4-39-16,-1-4-8 0,-4-8-1 0,5-4-8 15,4-5 8-15,0 1-8 0,0-9 0 0,0 1 0 16,0-4-28-16,4-5-10 0,1-4-2 0,4-3 0 16,0-9-137-16,0-4-28 0,9-4-6 0</inkml:trace>
        </inkml:traceGroup>
        <inkml:traceGroup>
          <inkml:annotationXML>
            <emma:emma xmlns:emma="http://www.w3.org/2003/04/emma" version="1.0">
              <emma:interpretation id="{38936EB1-3AF7-4B52-8F63-881EFE821DCA}" emma:medium="tactile" emma:mode="ink">
                <msink:context xmlns:msink="http://schemas.microsoft.com/ink/2010/main" type="inkWord" rotatedBoundingBox="25471,3791 29893,3526 29950,4488 25529,475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5415.0265">18184 2478 1094 0,'0'0'97'0,"0"0"-77"15,0 0-20-15,0 0 0 0,0-8 107 0,4 4 17 16,1-4 4-16,4 4 1 0,0-4-41 0,9 4-8 16,1-4-1-16,8 0-1 0,5 0-28 0,9-1-6 15,4 5 0-15,10-8-1 0,4 0-5 0,5 4-1 16,9-4 0-16,0-4 0 0,-5 8-1 0,-4 0 0 0,-1-5 0 0,1 5 0 15,-5-4-23-15,5 0-5 0,0 0 0 16,4 0-8-16,-9 8 0 0,-4-4 0 0,-5 0-10 0,-5-1 10 31,-4 1-145-31,-4 4-22 0,-5-4-4 0,-5 4-394 0,-4 0-79 16</inkml:trace>
          <inkml:trace contextRef="#ctx0" brushRef="#br0" timeOffset="25695.0183">18498 2693 1566 0,'0'0'34'0,"0"0"7"0,0 0 2 0,0 0 1 0,0 0-35 0,0 0-9 16,0 0 0-16,0 0 0 0,0 0 72 0,0 0 13 15,0 0 3-15,14 0 0 0,-1-4-24 0,6 4-5 16,-1 0-1-16,9-4 0 0,10 0-10 0,8 4-3 16,5 0 0-16,5 0 0 0,4 0-29 0,0 0-5 15,5-4-2-15,9 0 0 0,4 4-9 0,1-9-11 16,3 5 3-16,6 0 0 16,-5 4-191-16,-5-4-37 0,92-8-8 0,-33 0-2 0</inkml:trace>
          <inkml:trace contextRef="#ctx0" brushRef="#br0" timeOffset="26453.5765">21443 1762 288 0,'87'-4'12'0,"-87"4"4"0,4-12-16 0,-4 4 0 16,0 8 0-16,0 0 0 0,0 0 323 0,0 0 61 16,0 0 13-16,0 0 3 0,14 4-257 0,-5 4-51 15,-4 0-11-15,4 8-1 0,-5 8-28 0,1 0-4 16,-1 1-2-16,1 11 0 0,-5 0-1 0,0 9 0 15,-5 7 0-15,-4 5 0 0,-4-5 7 0,-6 5 0 16,-3-5 1-16,-10 5 0 0,-5-9-1 0,-8 1 0 16,-5-1 0-16,0-3 0 0,4-1-35 0,-4-7-7 15,5-1-2-15,-1-4 0 0,1-3-8 0,4-1 8 16,-5-8-8-16,1-4 8 0,4-4-8 0,9-4 0 16,5-8 0-16,4 0-11 0,5-4 11 0,9 0 0 15,0-8 0-15,-1-4 0 0,1 0 0 0,5-4-10 16,-5-9 10-16,0-3-10 0,4-4 10 0,0-5-8 15,5 1 8-15,0 0-8 16,0-5-25-16,5 5-5 0,-5-5-1 0,5 1 0 0,8-1-3 16,5 1-1-16,1 0 0 0,3 3 0 0,6 9 35 0,-6 4 8 0,1 3 0 0,0 1 0 31,0 4-53-31,-5 8-9 0,0 8-2 0,0 4 0 0,-4 8 52 0,4 4 12 0,0 8 0 0,5 13 0 16,0-5 30-16,4 16 9 0,5-7 1 0,0 3 1 15,9 4-14-15,0-3-3 0,0-1-1 0,9 5 0 16,-5-5-13-16,-4-8-2 0,0 5-8 0,5-9 12 15,-5 0 5-15,0-8 1 0,0-3 0 0,0-1 0 16,-5-8 6-16,5-4 2 0,-5 0 0 0,5-4 0 16,5-4 5-16,-1 0 1 0,1 4 0 0,-1-4 0 0,1-8-41 15,-5 0-8-15,0-1-2 0,0-3 0 0,0 0 19 0,-5-4 0 16,0-4 0-16,-4-1 0 0,0-3 0 0,0 0 0 16,-5-8 0-16,5-1 0 0,-5-7 8 0,-4-1 6 15,-5-7 1-15,5-5 0 0,-9 9-24 0,-5-1-5 16,0 5-1-16,-4 3 0 0,-5 5 15 0,-5 0 0 15,-4 8 0-15,0 7 0 0,-5 5-16 0,-4 0 0 16,-5 0 0-16,0 4 0 0,-4 0 26 0,0 4 5 16,-5 3 1-16,-4 1 0 0,-15 0-33 0,1 4-7 15,-9 0 0-15,0 4-1 0,0 5 14 0,-18 7 11 16,4 4-13-16,5 0 5 0,-1 4 8 0,6 5 0 16,-1 7-9-16,0 4 9 15,5 5-100-15,9-1-15 0,-5 5-3 0</inkml:trace>
        </inkml:traceGroup>
      </inkml:traceGroup>
      <inkml:traceGroup>
        <inkml:annotationXML>
          <emma:emma xmlns:emma="http://www.w3.org/2003/04/emma" version="1.0">
            <emma:interpretation id="{0E2D6765-EFDA-4C37-9DD1-4CBEA6EEDC5B}" emma:medium="tactile" emma:mode="ink">
              <msink:context xmlns:msink="http://schemas.microsoft.com/ink/2010/main" type="line" rotatedBoundingBox="7792,7187 10974,7165 10987,8952 7804,8974"/>
            </emma:interpretation>
          </emma:emma>
        </inkml:annotationXML>
        <inkml:traceGroup>
          <inkml:annotationXML>
            <emma:emma xmlns:emma="http://www.w3.org/2003/04/emma" version="1.0">
              <emma:interpretation id="{5AE61B45-8FE1-4511-BB7E-252C76E39BE4}" emma:medium="tactile" emma:mode="ink">
                <msink:context xmlns:msink="http://schemas.microsoft.com/ink/2010/main" type="inkWord" rotatedBoundingBox="7792,7187 10974,7165 10987,8952 7804,897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9756.5622">1757 5485 1728 0,'0'-28'76'0,"5"12"16"0,-5-5-73 0,4 1-19 0,1 0 0 0,4 4 0 0,0 4 76 0,0 4 12 15,5-1 3-15,-5 5 0 0,0 0-31 0,5 4-7 16,-1 8-1-16,-3 5 0 0,-1 7-29 0,-5 8-7 16,-4 5 0-16,0 11-1 0,5 5-5 0,-1 7-1 15,-4 9 0-15,0 8 0 0,-9 8 10 0,-4 8 1 16,-6 4 1-16,6 0 0 0,-6 0 6 0,1 4 1 16,0-8 0-16,0-4 0 0,4 0-17 0,1-4-3 15,-6-12-8-15,6 8 12 0,-1-12-12 0,0-5 9 16,1-11-9-16,-1-1 8 0,9-7-8 0,-8-9 0 15,4-3 0-15,0-13 0 0,0 0 0 0,4-8 0 16,5-4 0-16,0-4 8 0,0 0-8 0,-5-8 12 16,1-4-12-16,4-4 12 0,0-9-12 0,4-3 0 15,1-8 0-15,9 3 0 0,-5-3 0 0,9-1 0 16,-4 1 0-16,8 4 0 0,1 7 0 0,4 5-9 16,1 0 9-16,-1 4 0 0,5 8-10 0,0 4 10 0,4 4-8 15,-4 4 8-15,5 0 0 0,3 4-10 0,-3 4 10 16,4 0 0-16,-9-4-14 0,0 0 4 0,-5 0 1 0,0 0 0 15,1-4 1-15,-6-4 0 0,1 0 0 0,0-4 0 16,0-4 8-16,-1-4 0 0,-3 0 0 0,-1 0 8 16,0-4 0-16,5 0 0 0,-10-1 0 0,1-7 0 15,4-4-8-15,-4 3 0 0,-5-3 0 0,-4 0 8 16,-5-1-8-16,4 1 0 0,-8 0 0 0,-1 4 0 16,-4-5 9-16,0 1-9 0,0 0 12 0,0 3-12 0,-5-3 9 15,9 12-9-15,-4 4 0 0,0-1 9 16,5-3-9-16,-1 12 0 0,1-4 0 0,4 8 8 0,0 0-8 0,0 0-17 15,-5 12 4-15,0 8 1 0,1 1 2 0,4 11 1 16,-5 0 0-16,1 13 0 0,-5 0-13 0,4 7-2 16,1-3-1-16,-1 11 0 0,-4-3 25 0,4 0 0 15,-4-5 9-15,5-3-9 0,-1-5 24 0,1-3-3 16,-1-9 0-16,1 1 0 0,4-5-3 0,0-4-1 16,0-12 0-16,0 0 0 0,0-12-5 0,0 0 0 15,0 0-1-15,13 0 0 0,1-4 1 0,4-4 1 16,0-8 0-16,10-4 0 0,-6-8-1 0,10-5-1 15,0-3 0-15,5-1 0 0,-6-3 5 0,6-1 0 16,4-3 1-16,-5 3 0 0,-4 1-17 0,5 8 0 16,-6-1 8-16,1 5-8 0,-4 4 0 0,-1 7 0 15,-4 5 0-15,-5 4-9 0,0 8 9 0,5 4 0 16,-5 8 0-16,0 5 0 0,-4-1 0 0,0 8 0 16,4 8 0-16,-9 5 8 0,0-5-8 0,5 5 8 0,-10-1-8 0,5-4 8 15,-4 5-8-15,-1-5 0 0,-4-3 8 16,5-5-8-16,0-4 0 0,-5-4 0 0,-5-4 0 0,5 5 0 15,0-17 0-15,0 0 0 0,-5 8 0 0,5-8 8 16,0 0-8-16,0 0 9 0,-4-8-9 0,-1 0 10 16,1-5 2-16,-1-3 0 0,5-12 0 0,5 0 0 15,-1-1-4-15,1-3-8 0,9-5 12 0,4 1-4 16,4 0 12-16,1-1 1 0,5 5 1 0,-1 7 0 16,0 5-22-16,1 4-10 0,-10 4 1 0,4 4 0 15,1 8 17-15,0 0 3 0,0 8 1 0,4 4 0 16,-4 0-12-16,4 8 0 0,1 1 0 0,3-1 0 15,-3 0-39-15,4 4-9 0,-5 1-3 0,5 3 0 16,-5-4-189-16,5 1-39 0</inkml:trace>
          <inkml:trace contextRef="#ctx0" brushRef="#br0" timeOffset="28848.9054">578 6262 1148 0,'-4'-12'51'0,"4"12"10"0,0 0-49 0,-10-8-12 0,10 8 0 0,0 0 0 15,-4 0 102-15,4 0 18 0,0 0 3 0,-5 20 1 16,-4 0-45-16,5 9-9 0,-5-1-2 0,4 9 0 16,-4-1-11-16,0 17-2 0,0 3-1 0,4 13 0 15,1 0-34-15,-1 0-6 0,1-9-2 0,4-3 0 0,4-4-12 16,-4-9 0-16,9-12 8 0,-4-3-8 0,4-5 0 0,-5-8 0 15,5-4 0-15,-4-4-10 0,4 1 2 0,0-9 0 16,0-4 0-16,0-1 0 0,1-7 8 0,-1 0 0 16,0-8 8-16,4-8-8 0,-3 3 12 0,3-7-1 15,1 0-1-15,4-9 0 0,0-7 2 0,-4 7 0 16,4-3 0-16,-4 11 0 0,4 5-12 0,-4 4 10 16,4 3-10-16,-4 1 10 0,-1 4-10 0,5 8 12 15,-4 4-12-15,4 0 12 0,-4 8-12 0,4 4-14 16,0 4 3-16,1 12 1 0,-1-3 18 0,0 7 3 15,5 0 1-15,-5 1 0 0,5-1 4 0,-5-4 2 16,-4 0 0-16,4 5 0 0,0-9-18 0,-4-4 0 16,-5 0 8-16,0-8-8 0,0 5 0 0,0-9 0 15,-9-4 0-15,0 0 0 0,14-4 13 0,-5 0-4 16,0-9-1-16,0-3 0 0,-9-4 13 0,9-4 3 16,5-1 0-16,4-3 0 0,0 0 4 0,5-5 2 15,0-3 0-15,4 0 0 16,0 3-97-16,-4 1-19 0,0-9-4 0,0 5-922 0</inkml:trace>
        </inkml:traceGroup>
      </inkml:traceGroup>
    </inkml:traceGroup>
    <inkml:traceGroup>
      <inkml:annotationXML>
        <emma:emma xmlns:emma="http://www.w3.org/2003/04/emma" version="1.0">
          <emma:interpretation id="{6E2F63B6-FFC5-4D7C-817A-B2FBE6002EF9}" emma:medium="tactile" emma:mode="ink">
            <msink:context xmlns:msink="http://schemas.microsoft.com/ink/2010/main" type="paragraph" rotatedBoundingBox="20126,9378 6705,11556 6441,9927 19862,77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1A40808-29B4-4E56-949E-FB5D3A655E86}" emma:medium="tactile" emma:mode="ink">
              <msink:context xmlns:msink="http://schemas.microsoft.com/ink/2010/main" type="inkBullet" rotatedBoundingBox="8318,10739 6617,11015 6453,10004 8154,9728"/>
            </emma:interpretation>
          </emma:emma>
        </inkml:annotationXML>
        <inkml:trace contextRef="#ctx0" brushRef="#br0" timeOffset="36180.706">-824 8290 1152 0,'-14'-12'51'16,"14"12"10"-16,-4-9-49 0,-1 5-12 0,5-4 0 0,-4 0 0 0,4-4 95 15,0 4 16-15,4 0 3 0,-4 8 1 16,9-8-42-16,0-4-8 0,5 4-1 0,0 0-1 0,8-5-10 0,1 1-1 16,4 0-1-16,5 4 0 0,0-4-7 0,5 4-2 15,4-4 0-15,4 8 0 0,1-5-14 0,8 5-4 16,1 0 0-16,4 0 0 0,0 8-12 0,-4 4-2 16,-5 5-1-16,-4-1 0 0,-1 4-25 0,-9 4-6 15,-8 0-1-15,-1 5 0 16,-9-1-3-16,-9-4-1 0,-4 0 0 0,-5 5 0 0,0-5 19 0,-5 0 8 15,-8 0-8-15,-5 1 8 0,-1-1 0 0,1-4 0 16,-5 0 0-16,5-4 8 0,-9 1-8 0,4-5 12 16,0 0-4-16,5-4 0 0,4 0 4 0,5 0 2 15,5 0 0-15,-5-4 0 0,0 0-14 0,9 0 0 16,0 0 0-16,0 0 0 0,0 0 0 0,13-4 0 16,-4 4 0-16,5 0 0 0,9 4 10 0,0 0-1 15,-1 0 0-15,1 8 0 0,4 0-1 0,-4 4-8 16,-5 1 12-16,5 3-4 0,-9 4-8 0,4-4 0 15,-9 9 0-15,0-1 8 0,-4 0 10 0,-5-3 2 0,-5 3 0 16,1-4 0-16,-1 5 1 0,-9-5 1 0,1 4 0 0,-1-3 0 16,0-1-11-16,1 4-3 0,-5-8 0 0,-1 1 0 31,1 3-75-31,-5-4-15 0,1 0-3 0,3 1-571 0,-3-1-113 0</inkml:trace>
        <inkml:trace contextRef="#ctx0" brushRef="#br0" timeOffset="36627.3224">961 8893 2127 0,'0'0'94'0,"0"0"20"0,0 0-91 0,0 0-23 0,0 0 0 0,0 0 0 15,0 0 69-15,0 0 10 0,0 0 1 0,0 0 1 16,0 0-53-16,0 0-12 0,9-4-1 0,0-4-1 15,-9 8-117-15,9 0-23 0,0-4-5 0,-9 4-834 16</inkml:trace>
      </inkml:traceGroup>
      <inkml:traceGroup>
        <inkml:annotationXML>
          <emma:emma xmlns:emma="http://www.w3.org/2003/04/emma" version="1.0">
            <emma:interpretation id="{9DC837F6-A05C-4D29-936F-28250EAF045F}" emma:medium="tactile" emma:mode="ink">
              <msink:context xmlns:msink="http://schemas.microsoft.com/ink/2010/main" type="line" rotatedBoundingBox="20126,9378 8503,11265 8238,9635 19862,7749"/>
            </emma:interpretation>
          </emma:emma>
        </inkml:annotationXML>
        <inkml:traceGroup>
          <inkml:annotationXML>
            <emma:emma xmlns:emma="http://www.w3.org/2003/04/emma" version="1.0">
              <emma:interpretation id="{03CB26BD-780E-4852-B3A9-2F6D67D33E55}" emma:medium="tactile" emma:mode="ink">
                <msink:context xmlns:msink="http://schemas.microsoft.com/ink/2010/main" type="inkWord" rotatedBoundingBox="8497,10664 8408,10679 8401,10641 8491,10627"/>
              </emma:interpretation>
              <emma:one-of disjunction-type="recognition" id="oneOf10"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,</emma:literal>
                </emma:interpretation>
                <emma:interpretation id="interp12" emma:lang="" emma:confidence="0">
                  <emma:literal>?</emma:literal>
                </emma:interpretation>
                <emma:interpretation id="interp13" emma:lang="" emma:confidence="0">
                  <emma:literal>-</emma:literal>
                </emma:interpretation>
                <emma:interpretation id="interp14" emma:lang="" emma:confidence="0">
                  <emma:literal>:</emma:literal>
                </emma:interpretation>
              </emma:one-of>
            </emma:emma>
          </inkml:annotationXML>
          <inkml:trace contextRef="#ctx0" brushRef="#br0" timeOffset="39393.5154">1175 8800 518 0,'0'0'46'0,"0"0"-37"0,0 0-9 0,0 0 0 0,0 0 243 0,0 0 46 15,0 0 10-15,0 0 1 0,-10-8-162 0,1 4-33 16,0-1-6-16,0 5-2 0,9 0-32 0,-9 0-6 15,-5 5-2-15,5-1 0 0,5 4-49 0,-1 0-8 16,1 0 0-16,4-8-640 16,-5 12-124-16</inkml:trace>
        </inkml:traceGroup>
        <inkml:traceGroup>
          <inkml:annotationXML>
            <emma:emma xmlns:emma="http://www.w3.org/2003/04/emma" version="1.0">
              <emma:interpretation id="{F12505F6-B43F-4F46-8377-134420A153F6}" emma:medium="tactile" emma:mode="ink">
                <msink:context xmlns:msink="http://schemas.microsoft.com/ink/2010/main" type="inkWord" rotatedBoundingBox="12512,10414 8936,10994 8704,9560 12279,898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8282.4911">1880 8059 172 0,'0'0'16'0,"-4"-8"-16"16,-1-4 0-16,5-4 0 0,0 8 202 0,0-5 38 15,0 1 7-15,0-4 1 0,5 4-123 0,-1 4-25 0,-4 8-4 0,-4-8-2 16,-10 0-58-16,14 8-11 0,5-8-2 0,-5 8-1 16,0 0 8-16,0 0 2 0,0 0 0 15,0 0 0-15,0 0 15 0,0 0 3 0,0 0 1 0,-5 4 0 16,0 8-31-16,-4 0-5 0,-4 0-2 0,-6 8 0 16,6 0-5-16,-5 9 0 0,4 3-8 0,-4 9 12 15,-5 3 1-15,5 9 0 0,0-1 0 0,-1 13 0 16,-3-4 15-16,8 8 2 0,-4-5 1 0,4 9 0 15,5-4-19-15,0 0-4 0,4-8-8 0,1-5 12 16,4-7-12-16,4-5 8 0,5-7-8 0,1-5 0 16,8-8 0-16,0-3 8 0,0-5-8 0,5-4 0 15,0-12 0-15,4 0-10 0,0-8 2 0,1-4 0 16,-10-4 8-16,5-5 0 0,-1-3 0 0,1 0-8 16,0-5-12-16,0 5-3 0,-5-4 0 0,-4-1 0 0,-5 5 23 0,-5-4 0 15,1 0 0-15,-5-1 0 0,-5 1 27 0,1 4 3 16,-5-5 1-16,-5 9 0 0,5 4 4 0,-5 4 1 15,0 0 0-15,-4 7 0 0,0 5-8 0,-9 5 0 16,4 7-1-16,-4 0 0 0,-1 4-41 0,6 8-8 16,-6 1-2-16,1-1-637 15,9 4-128-15</inkml:trace>
          <inkml:trace contextRef="#ctx0" brushRef="#br0" timeOffset="38901.7651">2941 7841 2070 0,'0'0'45'0,"0"0"10"0,-9 4 1 0,0 0 3 0,0 4-47 0,0 4-12 0,0 8 0 0,-1 12 0 15,-3 5 62-15,-1 3 10 0,-4 9 3 0,0 4 0 16,-1 3-22-16,-3 1-4 0,-1-1-1 0,-4 9 0 15,-5-8-24-15,4 8-6 0,1-1-1 0,0 1 0 16,4 0-26-16,-4 4-6 0,-1-5-1 0,1 1 0 16,9-8-145-16,0-5-30 15,4-3-5-15</inkml:trace>
          <inkml:trace contextRef="#ctx0" brushRef="#br0" timeOffset="38666.6358">2572 7865 1954 0,'0'-4'43'0,"0"-4"9"0,-4 0 1 0,-1-1 3 0,1 5-45 0,-6 0-11 0,6 0 0 0,-5 4 0 16,0 0 39-16,0 4 5 0,4 4 2 0,-4 1 0 15,0 7-37-15,-5 4-9 0,5 4 0 0,0 5 0 16,-5 7 0-16,10 0 0 0,-10 1 0 0,10 3 8 0,-6 1-8 16,6-5 0-16,-1-3 0 0,1-1-11 15,4-8 11-15,4 5 16 0,1-9-4 0,4 0-1 0,-4-4 1 0,4 0 1 16,4-3 0-16,1-1 0 0,-5-4-5 0,5 0 0 15,-1-4-8-15,6 0 12 0,-1 0-12 0,0 0 0 16,-4-4 8-16,8 0-8 16,1-8-28-16,0 4-9 0,4 0-2 0,-4 0 0 15,4-4-137-15,1 0-27 0,22-9-5 16,-14 1-512-16</inkml:trace>
          <inkml:trace contextRef="#ctx0" brushRef="#br0" timeOffset="34699.6936">3947 7662 1036 0,'0'0'92'0,"5"-8"-73"0,-1-4-19 0,5 8 0 16,-4-4 67-16,4 0 9 0,-4-4 3 0,-5 12 0 0,0 0 7 15,0 0 2-15,4-8 0 0,-4 8 0 0,0 0-20 16,9-8-3-16,-4 4-1 0,-5 4 0 0,0 0-16 0,0 0-4 15,14 0-1-15,-14 0 0 0,9 0-11 0,-9 0-3 16,0 0 0-16,13 4 0 0,-13-4-21 0,0 0-8 16,0 0 0-16,0 0 9 0,0 0 19 0,0 0 4 15,0 0 1-15,0 12 0 0,-4 0-33 0,-5 0 0 16,0 0 0-16,-1 4 0 0,-3-3 0 0,-1 7 0 16,-9 0 0-16,5 0 0 0,-9 5 0 0,4-1 0 15,-9 0 0-15,5 4 0 0,0-3 0 0,-1 3 0 16,-8 4 0-16,4 5 0 0,-9-1 0 0,5 1 0 15,-10 3 0-15,0 1 0 0,-4-1-26 0,5-3 1 16,4-1 0-16,4-4 0 0,6-7 8 0,-6-1 1 16,10 0 1-16,0-8 0 0,-1-4 15 0,10 1 0 15,0-5 0-15,4 0 0 0,5-4 0 0,0-4 0 16,9 0 0-16,0 0 0 0,0 0 0 0,0 0 0 0,0 0 8 16,0 0-8-16,0 0 12 0,0 0 0 0,0 0-1 15,9 0 0-15,-9 0 9 0,14 0 3 0,-1 4 0 0,1 4 0 16,4 0 5-16,0 0 0 0,1 4 1 0,-6 0 0 15,1 1 10-15,0 3 1 0,4 0 1 0,5 4 0 16,4-4-17-16,-4 1-4 0,9-1-1 0,-5 4 0 16,5-8 3-16,0 0 1 0,-5 4 0 0,5-3 0 15,-5-1-10-15,0 0-1 0,1-4-1 0,-1 0 0 16,-4 4-11-16,0 0-16 0,4 5 4 0,5-5 1 16,-9 4-131-16,-1-4-26 0,1 8-6 15</inkml:trace>
          <inkml:trace contextRef="#ctx0" brushRef="#br0" timeOffset="33720.0707">4853 7343 1184 0,'-4'-33'52'0,"8"21"12"0,-4-4-52 0,5-4-12 16,4 0 0-16,-5-1 0 0,6 1 94 0,-1 0 16 15,-5 0 3-15,5 12 1 0,0-5-21 0,-4 9-4 16,-5 4-1-16,0 0 0 0,14 4-17 0,-5 0-4 15,0 5-1-15,0 3 0 0,-5 4 6 0,6 8 0 16,-6 4 1-16,1 13 0 0,-1 8-21 0,1 11-5 16,-5 9-1-16,0 8 0 0,0-4-6 0,0 4 0 15,0 0-1-15,-5 8 0 0,10-9-18 0,-5-3-3 16,0-4-1-16,0 4 0 0,0-12-17 0,0-5 0 16,4-3-13-16,-4-5 5 15,-4-3-95-15,4-5-18 0,0-7-4 0,-5-1-615 16,-4-8-124-16</inkml:trace>
        </inkml:traceGroup>
        <inkml:traceGroup>
          <inkml:annotationXML>
            <emma:emma xmlns:emma="http://www.w3.org/2003/04/emma" version="1.0">
              <emma:interpretation id="{A1E4DA27-F307-4303-8551-0A3BE521064A}" emma:medium="tactile" emma:mode="ink">
                <msink:context xmlns:msink="http://schemas.microsoft.com/ink/2010/main" type="inkWord" rotatedBoundingBox="15308,10160 13396,10471 13151,8960 15062,864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0436.8348">5919 7650 1843 0,'0'0'81'0,"0"-12"18"0,0-4-79 0,0 0-20 16,0 0 0-16,4-1 0 0,1 1 71 0,-1 0 10 15,5 0 3-15,0-4 0 0,-4-5-20 0,9 1-3 16,4-4-1-16,0-1 0 0,0-3 5 0,5 4 1 16,4-1 0-16,-4-3 0 0,14 4-26 0,-1-1-6 15,0 5-1-15,5 4 0 0,-4 8-10 0,-5 8-3 16,4 4 0-16,-4 12 0 0,0 4 0 0,0 8-1 16,-5 17 0-16,0 7 0 0,1 5 2 0,-10 8 1 15,9 11 0-15,-9 9 0 0,1-4-10 0,-1 0-3 16,0 0 0-16,0-4 0 0,-4-8-9 0,4-1 0 0,0-7 9 15,-4 4-9-15,0-17 0 0,-1-3-10 0,1-5 1 0,-5-3 0 32,5-9-36-32,4-4-7 0,-4 0-2 0,-1-8 0 15,1-3-32-15,0 3-6 0,-1-8-2 0,5 0-666 0,-4-8-132 0</inkml:trace>
          <inkml:trace contextRef="#ctx0" brushRef="#br0" timeOffset="30647.4933">6811 7063 2142 0,'-23'-12'95'0,"14"8"19"0,9 4-91 0,0 0-23 16,0-4 0-16,0 4 0 0,-9 8 54 0,0 4 6 16,0 5 2-16,-5 7 0 0,-4 8-22 0,0 9-4 15,-5 3 0-15,-4 13-1 0,-5 4-6 0,0 3-1 16,0 1 0-16,-4 0 0 0,-1 0-10 0,-4-1-2 15,0 1-1-15,0 0 0 0,5 0-24 0,-1-9-5 16,1 1-1-16,9-8 0 16,4 3-145-16,5-7-30 0,4-9-6 0</inkml:trace>
          <inkml:trace contextRef="#ctx0" brushRef="#br0" timeOffset="30975.8363">7667 6885 2041 0,'0'-32'90'0,"0"24"19"16,0-4-87-16,4 4-22 0,1 0 0 0,0 0 0 15,-5 8 41-15,9 0 4 0,0 0 1 0,0 8 0 16,0 4 24-16,0 4 5 0,0 8 1 0,5 9 0 0,-1 11-18 0,-3 9-3 16,3 7-1-16,-4 9 0 0,-4 12-11 0,-1 0-3 15,-4 8 0-15,0-4 0 0,0 0-10 0,-4-8-2 16,4 0-1-16,-5 0 0 0,5-8-16 0,0-5-3 16,0 1-8-16,0-4 12 15,5-5-31-15,-5-3-6 0,-5 0-2 0,5-9 0 16,0-7-185-16,0-1-36 0,-4-12-8 0</inkml:trace>
          <inkml:trace contextRef="#ctx1" brushRef="#br0">7571 7035 0,'0'0'0,"0"0"16</inkml:trace>
        </inkml:traceGroup>
        <inkml:traceGroup>
          <inkml:annotationXML>
            <emma:emma xmlns:emma="http://www.w3.org/2003/04/emma" version="1.0">
              <emma:interpretation id="{4C1F5BA8-5EDA-40FB-8421-135790B937EA}" emma:medium="tactile" emma:mode="ink">
                <msink:context xmlns:msink="http://schemas.microsoft.com/ink/2010/main" type="inkWord" rotatedBoundingBox="17917,9313 16965,9467 16829,8630 17781,847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1608.2337">10462 6630 2127 0,'0'0'47'0,"-4"5"9"0,-1-5 3 0,1-5 1 0,-5 5-48 0,-1 0-12 15,6 5 0-15,-5-1 0 0,-5 0 44 0,0 0 8 16,1 4 0-16,-1 4 1 0,-4-4-31 0,-5 4-6 16,5 0-2-16,-9 4 0 0,-5 5-14 0,-5-5 0 15,1 4 0-15,0 4 0 0,-1 1 0 0,1-5 0 16,-1 4-12-16,5 0 12 0,-4 1 0 0,4-5 0 15,0 0 10-15,5 0-2 0,-5-3 19 0,5-1 4 16,-1 4 1-16,1-4 0 0,4 4-32 0,1-7 0 16,-1 3 0-16,0 0 0 0,5-4 0 0,4 0 0 15,-4 0 0-15,4 1 0 0,10-1 0 0,-5 0 0 16,9-4 0-16,-5 0 0 0,5 4 0 0,0-12 0 16,0 0 0-16,5 8 0 0,4 0 0 0,4 0 0 15,1 1 0-15,4-5 0 0,5 0 12 0,0 0-3 16,0 4-1-16,4-8 0 0,5 4 7 0,-5 0 1 15,5 0 0-15,0 4 0 0,0 0 3 0,4 0 1 0,-4 0 0 16,4 4 0-16,1 1 0 0,-5-1 0 0,9 4 0 0,-5-8 0 16,0 4-11-16,-4-4-1 0,-4 0-8 0,-1 0 12 15,0 1-12-15,-4 3 8 0,4-4-8 0,-8 0 0 16,3 0 0-16,-3-4 8 0,-1-4-8 0,0 0 0 16,5 8-32-1,-10-4-8-15,6-4-3 0,-1 0 0 0,-4 0-13 16,4 0-4-16,-5 4 0 0,-4-4 0 0,1-8-168 0,-10 8-33 15,13-8-7-15,-13 8-2 0</inkml:trace>
        </inkml:traceGroup>
        <inkml:traceGroup>
          <inkml:annotationXML>
            <emma:emma xmlns:emma="http://www.w3.org/2003/04/emma" version="1.0">
              <emma:interpretation id="{F5D8CF61-925B-4FF0-B4AE-9C50CAABD932}" emma:medium="tactile" emma:mode="ink">
                <msink:context xmlns:msink="http://schemas.microsoft.com/ink/2010/main" type="inkWord" rotatedBoundingBox="20099,9209 19212,9353 19000,8049 19887,790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2915.1575">12006 6428 1324 0,'-46'8'59'0,"19"-4"12"0,-5 4-57 0,0 0-14 0,9 1 0 0,1 7 0 15,-10-4 79-15,9 8 13 0,0-4 2 0,14 0 1 16,14 1-43-16,-1-5-8 0,-4 0-1 0,9 4-1 16,14-4-19-16,0 0-4 0,4-3-1 0,5-1 0 15,9-4 33-15,5 0 6 0,-1-4 2 0,1 0 0 16,-1 0 6-16,10 0 2 0,18 0 0 0,-19 0 0 0,-17 0-3 16,4 0-1-16,4 0 0 0,5 8 0 0,-9 4-7 0,-4 8-2 15,-10 0 0-15,0 5 0 0,-4 3-26 0,-9 4-6 16,-19 9-1-16,1 7 0 0,-6-3 9 0,-12 8 2 15,-10-1 0-15,-9 1 0 0,-5 3-32 0,-4 1 0 16,0-8-8-16,-4 3 8 16,-6 9-138-16,6-8-21 0,4-5-4 0</inkml:trace>
          <inkml:trace contextRef="#ctx0" brushRef="#br0" timeOffset="32592.6803">11787 6266 1440 0,'-18'-4'128'0,"9"0"-103"15,9 4-25-15,9-4 0 0,-9 4 38 0,9-12 2 16,14 4 1-16,4-4 0 0,0 4 20 0,5-5 4 16,5 1 1-16,8 0 0 0,1 0-15 0,-5 0-3 15,4 0-1-15,5 4 0 0,14-4-25 0,-14-1-5 16,-13 5-1-16,4 0 0 0,0 0-2 0,0 8-1 16,-10 0 0-16,-8 0 0 0,-5 0-13 0,1 0-16 15,3 4 3-15,-3 0-602 16,-1 4-120-16</inkml:trace>
        </inkml:traceGroup>
      </inkml:traceGroup>
    </inkml:traceGroup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0:02.2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9506AD5-B623-4E8A-BD44-07955A51372B}" emma:medium="tactile" emma:mode="ink">
          <msink:context xmlns:msink="http://schemas.microsoft.com/ink/2010/main" type="writingRegion" rotatedBoundingBox="3562,1739 27199,471 27927,14037 4290,15305"/>
        </emma:interpretation>
      </emma:emma>
    </inkml:annotationXML>
    <inkml:traceGroup>
      <inkml:annotationXML>
        <emma:emma xmlns:emma="http://www.w3.org/2003/04/emma" version="1.0">
          <emma:interpretation id="{A6956136-32D9-41C9-999E-78DDB69159DC}" emma:medium="tactile" emma:mode="ink">
            <msink:context xmlns:msink="http://schemas.microsoft.com/ink/2010/main" type="paragraph" rotatedBoundingBox="3961,1615 24252,1065 24293,2579 4002,31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85D2B8-909C-4604-928A-A527D3308711}" emma:medium="tactile" emma:mode="ink">
              <msink:context xmlns:msink="http://schemas.microsoft.com/ink/2010/main" type="line" rotatedBoundingBox="3961,1615 24252,1065 24293,2579 4002,3129"/>
            </emma:interpretation>
          </emma:emma>
        </inkml:annotationXML>
        <inkml:traceGroup>
          <inkml:annotationXML>
            <emma:emma xmlns:emma="http://www.w3.org/2003/04/emma" version="1.0">
              <emma:interpretation id="{9674DE9B-F8A7-4927-961D-4A00DDE096DF}" emma:medium="tactile" emma:mode="ink">
                <msink:context xmlns:msink="http://schemas.microsoft.com/ink/2010/main" type="inkWord" rotatedBoundingBox="3961,1615 9425,1467 9466,2981 4002,312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1672 701 1267 0,'16'3'112'0,"-9"-3"-89"0,-7 0-23 0,0 0 0 15,12 7 108-15,-4-3 18 0,-8-4 3 0,0 0 1 16,0 0-73-16,11-4-14 0,5-3-3 0,-4 0-1 16,-5-3 17-16,1-1 4 0,4-2 1 0,7-5 0 15,-3 1-18-15,0 0-4 0,3-7-1 0,4 6 0 0,1-3-15 16,-9 1-3-16,-3-1-1 0,4-3 0 0,3-1 0 16,-7 1 0-16,-12 0 0 0,0 3 0 0,4-3 9 0,-1 3 3 15,-3 1 0-15,-7 2 0 16,-9 4-18-16,1 4-3 0,7 0-1 0,-4 3 0 0,-15 3 7 0,7-3 0 15,5 7 1-15,-1 0 0 0,-3 4-1 0,-1-1-1 16,1 4 0-16,3 4 0 0,5-4-4 0,-1 6-1 16,-11 1 0-16,7 7 0 0,4 0-10 0,1 6 12 15,-5-2-12-15,1 9 12 0,-1 1-1 0,4 3 0 16,4 3 0-16,-3 4 0 0,-5 0 5 0,5 0 0 16,11 4 1-16,-4-1 0 0,0 1-7 0,0-1-2 15,8-6 0-15,4-1 0 0,3-6-8 0,1-1 0 16,0-6 0-16,-5-4 0 15,13 0-25-15,-5-3-4 0,-7-7-1 0,8 0 0 16,-1-4-118-16,1-6-23 0,3-4-5 0,-3-4-848 0</inkml:trace>
          <inkml:trace contextRef="#ctx0" brushRef="#br0" timeOffset="427.1579">2256 552 1954 0,'0'0'87'0,"0"0"17"0,0 0-83 0,0 0-21 0,0 0 0 0,0 0 0 15,0 0 90-15,0 0 14 0,0 0 2 0,8 7 1 16,-1-4-47-16,-3 8-10 0,-4 3-2 0,4 3 0 16,4 0-13-16,-4 4-3 0,-8 7-1 0,4-1 0 15,4-3-14-15,-4 4-2 0,0-4-1 0,-4 4 0 16,0-4-14-16,8 0 9 0,0-3-9 0,0-4 8 16,-8-6-8-16,4-1 0 0,8-3 0 0,-5 0 8 0,-3-7-8 0,0 0 0 15,4-7 0-15,4-7 0 0,0-3 0 0,4-4 0 16,-1 1-10-16,1-8 10 0,0 4 0 0,7-8 0 15,4 1 0-15,-3 4 0 0,-5 6 9 0,1 4 8 16,0-1 2-16,-5 4 0 0,1 8 29 0,0 2 5 16,-8 4 2-16,3 0 0 0,1 7-27 0,-4 3-6 15,0 4-1-15,0 4 0 0,0 2-1 0,-4 5-1 16,0-5 0-16,7 1 0 0,13 3-10 0,-12-3-1 16,-12-4-8-16,8 1 12 0,7-1-12 0,1-3 0 15,0-4 0-15,-5-3 0 0,5 0 8 0,-4-7-8 16,8 0 0-16,-1-7 0 0,-3-3 8 0,3-8-8 15,1 1 0-15,7 0 9 0,-7-7 2 0,-1-4 0 16,1 0 0-16,0 1 0 0,3-5-11 0,-7 1-11 16,-1 0 3-16,1 0 0 0,0 0-2 0,-5 3 0 15,1-3 0-15,0 7 0 16,-4 0-72-16,0 6-14 0,-8 1-4 0,4 3-761 0,0 4-153 16</inkml:trace>
          <inkml:trace contextRef="#ctx0" brushRef="#br0" timeOffset="666.467">3299 365 2293 0,'0'0'101'0,"0"0"22"0,4-3-99 0,0-4-24 16,7-4 0-16,1 4 0 0,7 0 0 0,5-3 0 15,-1 3 0-15,8-7-11 0,4-3 11 0,0 3 0 16,8 0 0-16,4-3 8 0,0 0-8 0,3-1 0 16,-3 1 0-16,3 3 0 15,-7 1-85-15,-4 2-19 0,-4-3-3 0,0 7-801 0</inkml:trace>
          <inkml:trace contextRef="#ctx0" brushRef="#br0" timeOffset="-450.4814">119 279 1036 0,'4'-14'46'0,"-4"7"10"0,-4 0-45 0,4 0-11 0,0 4 0 0,-4-4 0 16,4-4 142-16,-4 4 26 0,4 0 6 0,0 0 1 15,0 1-83-15,0 6-17 0,0 0-3 0,0 0-1 16,0 0-28-16,0 0-6 0,0 0-1 0,8 17 0 16,-4-3-18-16,4 13-4 0,-4 15-1 0,-4 6 0 0,0 4 23 0,-4 10 4 15,0 1 0-15,0 6 1 0,-8-7-25 0,5 4-6 16,-1-4-1-16,-4 7 0 0,4-13 13 0,-3-1 2 16,3-3 1-16,4-7 0 0,-4-3 0 0,0-1 0 15,1-3 0-15,3-3 0 0,-4-8-7 0,4-6-2 16,0 0 0-16,4-4 0 0,-4-6-7 0,0-1-1 15,4 0-8-15,0-10 12 0,0 0 2 0,0 0 0 16,0 0 0-16,0 0 0 0,0 0 5 0,-4-10 1 16,8 0 0-16,-4-8 0 0,0 1-5 0,4-4-1 15,0-3 0-15,-4-4 0 0,4-3-5 0,0 0-1 16,-4-7 0-16,0 0 0 0,4-4-8 0,-4-3 0 16,-4-3 9-16,4 0-9 0,0-4 0 0,4 0 0 0,-4 0 0 15,0 3 8-15,0 1-8 0,4 3 0 16,0 0 0-16,3 0 0 0,1 0 0 0,0 4 0 0,4-1 0 0,-5 7 0 15,5 1 0-15,0 3 0 16,-4 7 0-16,-1 3 0 0,1 0 0 0,4 7 0 0,-8 4 0 16,3 3 0-16,1 3 0 0,0 4 0 0,0 0 0 0,3 7 0 15,-3 4 0-15,4-1 0 0,0 4 0 16,-5 3 0-16,5 4 0 0,4 3 0 0,7 4 0 0,-4 6 0 16,1 5 0-16,3-1 0 0,1 0 0 0,-1 3 0 15,0 1 0-15,5 3 0 0,-5 3 0 0,0-3 0 16,1-3 0-16,-1-1 0 0,-7 1 0 0,7-1 0 15,-4 1 0-15,-3-4 0 0,-1-4 0 0,1 1 0 16,0-7 0-16,-5-1 0 0,1-6 0 0,0 0 8 16,-5-4-8-16,-3-3 12 0,4-7-4 0,0 3 0 15,-4-3 2-15,-4-7 1 0,0 0 0 0,8 0 0 16,-1-3 11-16,1-4 2 0,4 0 1 0,-4 0 0 0,-1-3 6 16,5-1 1-16,0-6 0 0,-1-4 0 0,1-3 5 15,0-4 2-15,7-3 0 0,-3-4 0 0,-1 1-24 0,5-4-5 16,-5-4-1-16,5 1 0 0,-5-1 1 0,5 1 0 15,-5-4 0-15,1 0 0 0,-4 0-10 16,3-4 0-16,1 1 0 0,-5-4 0 0,-3 0-12 0,4 0-4 16,0 0 0-16,-1 7-1 15,1 4-37-15,-4 3-7 0,3 7-2 0,-3 0 0 16,4 6-123-16,-4 8-25 0,-1 0-5 0,1 6-880 0</inkml:trace>
          <inkml:trace contextRef="#ctx0" brushRef="#br0" timeOffset="882.1981">3836-289 2098 0,'0'0'46'0,"0"0"10"0,0 0 1 0,0 0 3 0,0 14-48 0,0 3-12 0,0 4 0 0,-4 3 0 16,0 7 61-16,0-3 11 0,0 7 1 0,-7 3 1 16,-5 3 17-16,1 4 3 0,-1 7 1 0,0-7 0 15,1 4-52-15,-1-1-11 0,1 4-1 0,-1-4-1 16,4 1-16-16,1-8-3 0,-5 1-1 0,5-1 0 15,7-3-23-15,-4-3-5 0,0 0-1 0,0-4 0 16,0-7-153-16,1 0-30 16</inkml:trace>
          <inkml:trace contextRef="#ctx0" brushRef="#br0" timeOffset="1229.5248">4143 434 2318 0,'0'0'51'0,"0"0"10"0,0 0 3 0,0 11 1 16,-4-1-52-16,4 0-13 0,0 4 0 0,4 0 0 0,0-4 11 0,0 1-1 15,4-1 0-15,0 1 0 0,-1-4-10 0,5 3 0 16,4-7 0-16,3 1 0 0,1-1 11 0,3 1-3 16,4-4-8-16,0 0 12 0,-3 0-12 0,3-4 0 15,-4 1 0-15,5-1-10 0,-1 1 10 0,-4-4 0 16,-3 0 0-16,-1-3 0 0,-7-1 27 0,3 4 4 15,-3-6 1-15,0 2 0 0,-4-3 0 0,-5 0 0 16,1-3 0-16,-4 0 0 0,0 0 19 0,-4-1 4 16,4 1 1-16,-7 0 0 0,-1 3-7 0,0 0-1 15,0 0 0-15,1 7 0 0,-5-3-11 0,0 0-2 16,1 3-1-16,-1 3 0 0,0-3-10 0,0 7-1 0,-3 0-1 16,3 0 0-1,-3 4-42-15,-1 3-8 0,4 0-1 0,-3 3-1 16,-1 7-122-16,1-3-24 0,-1 0-4 0,-3 0-1003 0</inkml:trace>
          <inkml:trace contextRef="#ctx0" brushRef="#br0" timeOffset="1610.209">4817 151 2282 0,'0'0'50'0,"7"0"10"0,1 0 3 0,0 7 1 0,8-4-51 0,-5 7-13 16,1 1 0-16,0 3 0 0,-1-1 48 0,1 8 8 15,0 0 0-15,-5 7 1 0,5-1 6 0,-4 1 1 16,-4 0 0-16,4-1 0 0,-5-2-31 0,1-1-5 16,0-4-2-16,0-2 0 0,0-1-13 0,-4-7-2 15,0 1-1-15,0-11 0 0,0 0 14 0,0 0 4 16,0 0 0-16,0 0 0 0,0 0-28 0,0 0 0 15,12-4 0-15,-1-3 0 0,-3-3 12 0,4-4 0 16,3-7 0-16,5 4 0 0,-1-10-12 0,5 6 0 16,-1 0 0-16,4 0 0 0,-3 0 18 0,3 4 5 15,-8 0 1-15,1 7 0 0,-1 6 11 0,-3 1 2 16,-5-1 1-16,1 4 0 0,0 4-18 0,-4 3-3 0,3-1-1 16,-3 5 0-16,0-1-8 0,0 1-8 0,-1 2 12 0,5-2-12 15,-8 6 8-15,4-7-8 0,0 8 0 0,-1-4 0 31,1-4-35-31,0 0-13 0,0 4-4 0,-1-7-892 0,1 3-180 0</inkml:trace>
        </inkml:traceGroup>
        <inkml:traceGroup>
          <inkml:annotationXML>
            <emma:emma xmlns:emma="http://www.w3.org/2003/04/emma" version="1.0">
              <emma:interpretation id="{7D611F56-91EA-4EEB-B9AD-EA726A2CB90F}" emma:medium="tactile" emma:mode="ink">
                <msink:context xmlns:msink="http://schemas.microsoft.com/ink/2010/main" type="inkWord" rotatedBoundingBox="11155,1427 15999,1295 16026,2322 11182,245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904.0795">7171 81 1152 0,'-8'-10'51'0,"8"10"10"16,0-7-49-16,0 0-12 0,0 7 0 0,0-3 0 16,0 3 103-16,0 0 17 0,0 0 4 0,0 0 1 0,0 0-57 0,0 0-11 15,0 0-2-15,0 0-1 0,0 0-12 0,0 0-2 16,0 0-1-16,0 0 0 0,8 0 4 0,-8 0 1 16,0 0 0-16,8 10 0 0,0 7-9 0,-4 1-2 15,0 9 0-15,0 1 0 0,-4 7-8 0,7-1-1 16,-7 4-1-16,4 4 0 0,0-4-9 15,0 0-2-15,4-3 0 0,-4-1 0 0,0 1 8 0,-1-8 0 16,5-2 1-16,0-1 0 0,-4-3 3 0,0-1 1 16,0-2 0-16,-4-5 0 0,4 1-25 0,-1-7 8 15,-3-7-8-15,0 0 0 0,0 0 0 0,0 0 0 16,0 0 8-16,0 0-8 0,0 0 0 0,0 0-11 16,0 0 3-16,0 0 0 15,0 0-20-15,0 0-4 0,0 0-1 0,-7 0 0 0,-1-7 9 0,0 4 1 0,8 3 1 16,-4-7 0-16,0-3 8 0,4 3 2 15,-4-4 0-15,1 1 0 0,3 0-4 0,-4-4 0 16,-4 0 0-16,4-3 0 0,4 3 16 0,-4-4-11 0,0 1 11 16,0-7-10-16,-3 0-3 0,7-1-1 0,-4-2 0 15,0-1 0-15,4-3 5 0,0 0 1 0,4-4 0 0,0 4 0 16,3 0 8-16,-3-4-12 0,4 4 12 0,0 4-12 16,3-5 12-16,1 8 0 0,0-3 0 0,-1 2 0 15,1 1 12-15,0 3-1 0,3-3-1 0,-3 7 0 16,-8 0 5-16,8 3 1 0,-1-4 0 0,9-2 0 15,-5 6 6-15,9-4 2 0,-1 1 0 0,4 7 0 16,1-4-24-16,3 7 0 0,0-3-10 0,4-1 10 16,-4 8 0-16,4-1 0 0,0 1 0 0,0 6 0 0,0 1 11 0,0 6-1 15,-4 4 0-15,0 7 0 0,-7 3-10 16,-1 4 0-16,-3 3 0 0,-5 3 0 0,-11 4 12 16,0 4 4-16,-4 3 1 0,-8 3 0 0,0-10 17 15,-7 7 3-15,-5 0 1 0,-3 0 0 0,-8-7-18 16,4 0-4-16,-5-3-1 0,1-4 0 0,0-3 8 0,0-4 1 15,0-3 1-15,0 0 0 0,0-4-1 0,-4-3 0 16,0 3 0-16,3-3 0 16,1 0-48-16,0 0-11 0,8-4-1 0,-1 0-1 15,1-3-139-15,8 4-27 0,7-8-5 0</inkml:trace>
          <inkml:trace contextRef="#ctx0" brushRef="#br0" timeOffset="5125.1906">8249 171 1900 0,'4'-17'169'0,"-4"17"-135"0,0 0-34 0,0 0 0 15,0 0 84-15,0 0 11 0,0 0 1 0,0 0 1 16,4 10-47-16,0 4-10 0,-4 0-1 0,0 3-1 16,0 8 0-16,0-1 0 0,0 4 0 0,-4-1 0 15,0-3-13-15,4 4-2 0,0-4-1 0,4 4 0 16,-4-4-14-16,0-3-8 0,4 3 10 0,0-7-10 15,0-3-24-15,-4 0-10 0,4-3-2 16,0-1-1092-16</inkml:trace>
          <inkml:trace contextRef="#ctx0" brushRef="#br0" timeOffset="5255.6735">8463-164 2282 0,'0'0'50'0,"0"0"10"0,0 0 3 0,0 0 1 0,0 0-51 0,0 0-13 16,0 0 0-16,0 0-673 16,4 7-138-16</inkml:trace>
          <inkml:trace contextRef="#ctx0" brushRef="#br0" timeOffset="5588.1048">8701 36 1785 0,'0'0'79'0,"0"0"17"0,0 0-77 0,0 0-19 0,8 11 0 0,-1-1 0 15,1 4 81-15,0 7 13 0,0 3 2 0,0 7 1 16,-1-3-31-16,1 6-6 0,0 1-2 0,4 3 0 16,-5-3-5-16,1-1-1 0,0 1 0 0,0-4 0 15,3 0-25-15,-7-3-6 0,4-1-1 0,-4-6 0 16,4 0-20-16,-4-4 0 0,-1-3 0 0,1-3 0 15,0-5 0-15,-4-6 0 0,4 4 0 0,-4-4 0 16,0 0 40-16,8-4 3 0,4-2 1 0,-5-5 0 16,5-6 6-16,0 0 2 0,-1-4 0 0,5-3 0 15,0-1-38-15,3 1-14 0,-3-4 11 0,-1 1-11 16,1-1 19-16,3 0-3 0,1 1 0 0,-1-1 0 0,1 7-16 16,-1-3 0-16,-3 0 8 0,3 3-8 15,-3-3-81-15,3 3-20 0,1-3-4 0,-1 3-730 16,-3 0-145-16</inkml:trace>
          <inkml:trace contextRef="#ctx0" brushRef="#br0" timeOffset="5753.0976">9460 81 1911 0,'0'0'84'0,"4"11"19"0,0-1-83 0,-1 4-20 15,-3 3 0-15,4 1 0 0,0-5 81 0,0 5 12 16,0-1 3-16,-4 4 0 0,4-4-68 0,-4 0-12 15,8 1-4-15,-4-1 0 16,-4 0-112-16,7-3-22 0,-7-4-5 0,8 4-1 0</inkml:trace>
          <inkml:trace contextRef="#ctx0" brushRef="#br0" timeOffset="5879.8534">9759-150 1695 0,'0'0'37'0,"0"0"8"0,0 0 2 0,0-7 1 0,-3 3-39 0</inkml:trace>
          <inkml:trace contextRef="#ctx0" brushRef="#br0" timeOffset="6582.0158">10367 102 2394 0,'7'-21'106'0,"-3"11"22"0,-4-4-103 0,4 4-25 15,0-1 0-15,-4 1 0 0,4 3 62 0,0-3 7 16,-4-1 2-16,4 1 0 0,-4 3-57 0,-4 0-14 16,0 0 0-16,4 7 0 0,0 0 13 0,-8 0 0 15,0 4 0-15,-7 3 0 0,-1 3-13 0,-3 7-18 16,-5 8 4-16,1 2 1 0,0-3 13 0,-1 8 0 15,1 2 0-15,4 1 0 0,3-1 0 0,-4-3 10 16,5 1-2-16,3-5 0 0,1 1-8 0,3-4 0 16,0 0 0-16,4-6 0 0,4 2-9 0,-4-6-1 0,4 0 0 15,4 0 0-15,0-7-6 0,-4-7 0 0,12 3-1 16,-1 1 0-16,5-8 1 0,-1-3 0 0,9-6 0 0,-1-1 0 16,1-7 16-16,-1-3 0 0,4-4 0 0,-4-7 0 15,1 1 0-15,-5-8 0 0,12 1 0 16,-3-8 9-16,-5 1-9 0,4 0 0 0,1-1 9 0,3-3-9 15,-4 0 28-15,-4 0 0 0,-3 1 1 0,3-1 0 16,-7 7-29-16,-5 7 0 0,-3 3 0 0,-4 4 0 16,0 7 0-16,-8 3 0 0,4 7 0 0,-8 4 0 15,-3 3 0-15,-1 7 0 0,-4 0 0 0,1 10 0 16,-5 7 32-16,-3 4 1 0,7 3 0 0,-7 11 0 16,4-4-33-16,3 7 0 0,0 0 0 0,5 4 0 15,3-4-27 1,-4 0-2-16,8 0-1 0,4 3 0 0,8-2 30 0,-4-1 0 0,4 0 0 0,0 0 0 0,3-4 0 15,5 1 0-15,3-4 0 0,1 0 0 0,-1-3 20 0,-3-7 9 16,3-1 3-16,5-2 0 0,-1-5-23 0,4-6-9 16,0 0 8-16,-3-7-8 0,7-3 0 0,0-4 8 15,-4-3-8-15,8-8 0 0,0 1 11 0,-3-4-3 16,-5 4-8-16,4-7 12 0,-4-7 6 0,4-1 1 16,0 1 0-16,-3-3 0 0,-9 6-19 0,4 4 0 15,-3 0 0-15,-5 6 0 0,-7 1 0 0,0 3 0 16,-4-3 0-16,-4 6 0 0,-4 5 50 0,-4 2 6 15,0 1 2-15,-7 3 0 0,-5 3-40 0,-3 4-8 16,-4 3-2-16,-4 4 0 0,7 0-8 0,-3 7 0 16,-8 0 0-16,8-1 0 0,0 8 0 0,7-4 0 15,1 4 0-15,7 0 0 0,4-4 0 0,0 3 0 16,8-6-9-16,8 3 9 0,-4-3-22 0,8 0-1 0,3 0 0 16,5-4 0-1,3 0-81-15,4-6-16 0,8 3-3 0,4-4-697 0,4-3-140 0</inkml:trace>
          <inkml:trace contextRef="#ctx0" brushRef="#br0" timeOffset="6969.0609">11635 57 1497 0,'8'-10'133'15,"-4"3"-106"-15,-4-3-27 0,0-1 0 16,0 11 159-16,-4-10 26 0,-4-1 6 0,4 1 1 16,-3 3-68-16,-1 7-12 0,-8 0-4 0,5 4 0 0,-5-1-69 0,0 7-15 15,1 8-2-15,-5-1-1 0,-3 7-5 16,0 0-2-16,3 4 0 0,1 3 0 0,-1 0-14 0,5 4 0 15,-1 0 0-15,5-1 0 0,3-3-14 0,0 0 1 16,4-6 0-16,0-1 0 0,8-7 13 0,0 0 0 16,0-3 0-16,4-3 0 0,-1-4 0 0,5-1 0 15,4-6-10-15,3 0 10 0,-3-6-12 0,3-5 1 16,1-6 1-16,3-7 0 0,0-4 10 0,1-3 8 16,3-7-8-16,4-4 11 0,0-3-3 0,0-3-8 15,0-4 12-15,5 0-4 0,-1 0 0 0,-4 0-8 16,0 0 12-16,0 1-4 0,-4 2-8 0,-3 4-9 15,-5 7 9-15,0 0-13 0,-7 7 69 0,0 7 15 16,-1 3 2-16,-7 4 1 0,-4 3-23 0,4 7-5 0,-4 0-1 0,0 7 0 16,0 0-29-16,-8 7-7 15,-3 7-1-15,3 6 0 0,-8 5-8 0,5 6 0 0,-5 7 0 0,1 3 0 16,7 1 0-16,-4-1 0 0,4 1 0 0,1 3 0 16,3-4 0-16,0 1 0 0,8 3 0 15,-4-4 0 1,8 1-46-16,-1-4-14 0,5 0-4 0,0-3-819 0,-1-4-164 0</inkml:trace>
        </inkml:traceGroup>
        <inkml:traceGroup>
          <inkml:annotationXML>
            <emma:emma xmlns:emma="http://www.w3.org/2003/04/emma" version="1.0">
              <emma:interpretation id="{A4D1BB9E-C37A-49B4-8F8C-800937917AF2}" emma:medium="tactile" emma:mode="ink">
                <msink:context xmlns:msink="http://schemas.microsoft.com/ink/2010/main" type="inkWord" rotatedBoundingBox="17222,1409 21666,1289 21696,2370 17251,24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354.172">14181 119 1612 0,'0'0'72'0,"0"-10"14"0,4 0-69 0,-1-1-17 16,-3 4 0-16,4-3 0 0,0 3 132 0,-4 7 22 15,0 0 5-15</inkml:trace>
          <inkml:trace contextRef="#ctx0" brushRef="#br0" timeOffset="8837.4554">14531 334 2026 0,'-12'-21'44'0,"12"11"10"0,4-7 2 0,-4 6 1 0,-8-3-45 0,4 4-12 16,12-4 0-16,-4 7 0 0,-4-3 42 0,4 3 6 15,0 0 2-15,4 0 0 16,-1 4-95-16,5-1-19 0,-4 4-4 0</inkml:trace>
          <inkml:trace contextRef="#ctx0" brushRef="#br0" timeOffset="8701.8784">14535 279 2199 0,'4'-21'48'0,"0"10"11"0,-1-6 1 0,9 3 2 0,0-6-50 0,3-1-12 0,-7 0 0 16,4-3 0-16,7 0 32 0,-7-4 3 0,0 4 1 0,-1-4 0 15,-3 0-9-15,0 4-2 0,0-4 0 0,-1 1 0 16,-7 3-8-16,4-1-1 0,0 1-1 0,0 3 0 16,0 4 27-16,-4 0 6 0,0 3 0 0,4 7 1 15,0-7-39-15,0 4-10 0,-4 3 0 0,0 0 0 16,0 7 0-16,0 0 12 0,0 0-12 0,0 0 12 15,0 0-12-15,0 0 0 0,0 0-12 0,-4 14 12 16,-4 0 0-16,4 10 0 0,0-3 0 0,-4 10 0 0,1 0 0 0,-1 4 0 16,4-1 0-16,0 8 0 0,-4-1 0 15,1 1 0-15,-5-4 0 0,0 3 0 0,8 1 16 0,-3-4 10 16,-1 3 2-16,0-3 1 16,0-3-84-16,0 0-17 0,1-4-3 0,-5 0-695 15,0-4-139-15</inkml:trace>
          <inkml:trace contextRef="#ctx0" brushRef="#br0" timeOffset="9370.4182">15111 282 1857 0,'8'-28'82'0,"-8"18"18"0,3 3-80 0,5-3-20 0,12 3 0 0,-1 0 0 16,-3 0 11-16,3 0-2 0,1 0 0 0,3 4 0 15,-4-1-9-15,5 1-9 0,-1-1 9 0,-7 4-13 16,-1 4-71-16,1-1-15 0,-4 4-2 0,-1 3-1 15</inkml:trace>
          <inkml:trace contextRef="#ctx0" brushRef="#br0" timeOffset="9188.1313">15119 209 2188 0,'0'0'48'0,"11"-7"11"0,1-3 1 0,0 0 1 0,-8-4-49 0,7 4-12 0,1-8 0 0,3 4 0 15,-3-3 47-15,4-4 6 0,-1 1 2 0,-3-1 0 0,3 0-37 0,-3 0-7 16,0-3-2-16,0 0 0 0,-1 0 13 0,1-1 2 16,-4 1 1-16,-1-3 0 15,1-5 11-15,0 8 3 0,-4-3 0 0,4-1 0 0,-4 4-31 16,-1-1-8-16,1 1 0 0,-4 3 0 0,4 1 0 0,-4 2 0 16,4 1 0-16,-4 7 0 0,0-4 0 0,0 3 0 15,0 5 0-15,0 2 0 0,0 4 0 0,0 0 0 16,0 0 0-16,-4 10 0 0,0 1 0 0,-3 10 0 15,-1-1 0-15,0 8 0 0,0 0 0 0,0 3 0 16,1 3 0-16,-5 5 0 0,8-5 25 0,-4 1 4 16,4 3 1-16,1 0 0 15,-5 3-48-15,4-3-10 0,0 7-1 0,-4 0-1 0,4-7 42 0,-4 4 9 16,-3 3 2-16,3 3 0 16,0-6-195-16,-3-8-38 0,-21 36-8 0,9-29-2 0</inkml:trace>
          <inkml:trace contextRef="#ctx0" brushRef="#br0" timeOffset="9624.8745">15780 220 691 0,'27'-14'30'0,"-7"10"7"0,3-2-29 0,-3-5-8 16,-1-3 0-16,1 1 0 0,-1-1 180 0,1 0 36 15,-1-3 6-15,-3 3 2 0,-5-4-77 0,1 1-15 16,-4-4-4-16,0 4 0 0,-5 3-51 0,1 0-10 16,-4 1-3-16,0-1 0 0,0 7 0 0,-4-4 0 15,1 4 0-15,-5-3 0 0,0 3 0 0,0 7 0 16,0 0 0-16,-3 0 0 0,-1 0-51 0,0 7-13 16,-3 7 0-16,-1 0 0 0,1 3 0 0,-5 0 0 15,5 4 0-15,-1 3 0 0,1 1 15 0,-1-1 0 16,8 0 0-16,0 4 0 0,4-1-24 0,1 1-5 15,6-4-1-15,5 4 0 16,0-4-244-16,0-3-49 0,11 13-9 0,5-13-3 0</inkml:trace>
          <inkml:trace contextRef="#ctx0" brushRef="#br0" timeOffset="8034.0344">13332-199 1209 0,'4'-10'108'0,"-4"3"-87"15,0-3-21-15,4 6 0 0,-4-6 124 0,0 10 21 16,0 0 4-16,0 0 1 0,0 0-78 0,0 14-16 0,0 10-4 0,0 3 0 16,0 8-8-16,-4 0-3 0,4 10 0 0,-4 3 0 15,4 7 11-15,0 1 3 0,-4-1 0 0,4 4 0 16,4-4-3-16,-4 1-1 0,4-5 0 0,0 1 0 15,-4-10 0-15,0-1 0 0,0-3 0 16,0-13 0-16,-4-1-43 0,4-3-8 0,-4-1 0 16,0-6 0-16,4 0 0 0,0-4 0 0,-4 1 0 0,1-8 0 15,3-3 0-15,0 0 0 0,-8 0 0 0,0-7 0 16,0-6 51-16,0 2 6 0,1-6 2 0,-1 0 0 16,0-1-59-16,0-2 0 0,0-5-10 0,5 1 1 15,-1 0 9-15,4 0 0 0,4-4 0 0,-4 0 0 16,3-3 0-16,5 0 0 0,8-7 0 0,-1 0 0 15,1 0 12-15,7-11 0 0,5-2 1 0,-1 6 0 0,0 0-13 16,0 7 0-16,1-1 0 0,-1 1 0 16,-4 11-48-16,4 3-13 0,-3-1-3 0,3 5 0 0,-4 2 52 0,1 4 12 15,-1 7 0-15,-4 1 0 0,1 6 0 0,-1 6 0 16,-7 5 0-16,0 3 0 0,-1 3 0 0,-3 0 0 16,-8 8 0-16,0-1 0 0,-8 3 0 0,5 1 0 15,-5-4 0-15,-4 7 0 0,-3 1 0 0,3-1 0 16,-4 0 0-16,1 3 0 0,-1-2 0 0,-7-1 15 15,3 3-3-15,-3 1-1 0,-4-1-11 0,-1 1 8 16,-3 3-8-16,8-10 8 16,-4-1-18-16,3 1-4 0,-3-4-1 0,0 4 0 15,4-4-58-15,-1 1-12 0,1-8-3 0,0 7-644 16,3-7-128-16</inkml:trace>
          <inkml:trace contextRef="#ctx0" brushRef="#br0" timeOffset="8233.4372">13967 330 1843 0,'15'-3'81'0,"-15"3"18"0,8 0-79 0,-8 0-20 0,0 0 0 0,12 7 0 16,-1 3 99-16,-3 1 16 0,-4-1 3 0,0 0 1 16,4 4-63-16,-4-3-12 0,-4-1-2 0,0 4-1 15,-4 0 19-15,8-4 3 0,-1 0 1 0,-3 1 0 16,-3-1-94-16,-1 4-18 0,4-7-4 0,0 3-1073 15</inkml:trace>
          <inkml:trace contextRef="#ctx0" brushRef="#br0" timeOffset="9903.06">16138 30 2041 0,'0'0'44'0,"4"-7"10"0,0 0 2 0,4 0 2 0,4 0-46 0,-9 0-12 0,-3 7 0 0,0 0 0 15,12 0 46-15,-4 3 7 0,-8-3 2 0,4 7 0 16,4 7-27-16,-5 0-6 0,5 3-1 0,-4 1 0 0,0 6 10 0,0-3 1 16,0-4 1-16,0 4 0 15,-4-4-17-15,0 7-3 0,-4-7-1 0,4 4 0 0,4-7-22 0,0 3-5 16,-8 1-1-16,8-8 0 0,-1 0 33 0,1 1 7 16,-4-11 0-16,0 0 1 0,0 0-25 0,4 3 8 15,8 1-8-15,-12-4 0 0,0 0 35 0,8-7 1 16,3-4 1-16,1 1 0 15,0 3-81-15,3 0-16 0,1 0-3 0,-1 0-1 0,1 0 52 0,-4 0 12 16,-5 1 0-16,5 2 0 0,-4 1 0 0,-8 3 0 16,0 0 0-16,0 0-1078 0</inkml:trace>
          <inkml:trace contextRef="#ctx0" brushRef="#br0" timeOffset="10691.293">16224 379 964 0,'0'0'21'0,"0"0"5"0,0 0 1 0,0 0 0 16,0 0-27-16,0 0 0 0,-8 3 0 0,8-3 0 15,0 0 61-15,0 0 7 0,0 0 2 0,-8 0 0 16,4-3-1-16,4 3 0 0,0 0 0 0,0 0 0 16,-7 0 3-16,7 0 1 0,0 0 0 0,0 0 0 0,0 0-31 0,0 0-6 15,0 0-2-15,0 0 0 16,0 0-5-16,0 0-1 0,0 0 0 0,0 0 0 0,0 0-8 0,7-7-3 16,-7 4 0-16,4-4 0 0,0 0 26 0,0 0 5 15,-4 0 0-15,4-4 1 0,-4 5-49 0,0-5 0 16,8 4 0-16,-4-3 0 0,-4 0 0 0,4-1 18 15,3 1-2-15,1-1-1 0,-4 1-3 0,0 0-1 16,4-1 0-16,0 1 0 0,3-1 4 0,-3-2 1 16,4-1 0-16,3-3 0 0,1-1 8 0,3 4 3 15,1-3 0-15,-5 3 0 0,5 4-42 0,-1-1-8 16,5 1-1-16,3 3-1 16,-8 4-22-16,8-4-4 0,1 0-1 0,3 3-931 0</inkml:trace>
          <inkml:trace contextRef="#ctx0" brushRef="#br0" timeOffset="10995.4974">16765 116 806 0,'0'0'36'0,"8"-3"7"0,-4-1-35 0,3-3-8 0,-3 4 0 0,8-1 0 16,3-3 156-16,5 0 28 0,-4 4 7 0,-1-1 1 15,1-2-98-15,-1-1-19 0,5 0-4 0,-5 0-1 16,1 0-46-16,-1-3-8 0,1 3-3 0,-4 0 0 15,-1-4-4-15,1-3-1 0,0 4 0 0,-5-7 0 16,1 3 24-16,-4 0 4 0,0 0 0 0,-4 0 1 16,0 1-29-16,0 2-8 0,-4 1 0 0,0-1 0 15,0 5 52-15,0-1 10 0,1 0 2 0,-5 3 0 16,0 1 0-16,0 3 0 0,0 3 0 0,1 1 0 0,-9 3-52 0,0 3-12 16,5 0 0-16,-1 4 0 0,-3 0 0 0,-1 10-13 15,4-3 2-15,5 7 1 0,-5-1 10 16,4 1 0-16,4 3 0 0,0-3 0 15,0 0-86-15,4-1-18 0,4 1-4 0,0 0-1 16</inkml:trace>
          <inkml:trace contextRef="#ctx0" brushRef="#br0" timeOffset="11337.7925">17244 9 1728 0,'11'-18'153'0,"-7"12"-122"16,4-5-31-16,0 8 0 0,0-4 57 0,-1 3 6 0,5 4 1 0,-4 0 0 15,0 4 0-15,-1 3 0 0,-3 3 0 0,4 4 0 16,0 0 0-16,-4 7 0 0,3-4 0 0,-3 4 0 16,-4-1-52-16,4 1-12 0,-4 0 0 0,0-4 0 15,-4 0 54-15,0 1 8 0,4-1 2 0,-3 0 0 16,3-6-52-16,0 3-12 0,-4-8 0 0,4 5 0 31,0-4-24-31,0-4-7 0,0-3-1 0,0 0-1 0,0 0 17 0,0 0 3 0,0 0 1 0,7-3 0 16,5-8-6-16,4 1-1 0,-5-4 0 0,9 0 0 15,-5 0 31-15,5 1 7 0,-5-1 1 0,1 3 0 16,3 1-4-16,-3 0-1 0,0 3 0 0,-5 0 0 16,1 0 23-16,0 0 5 0,-1 4 1 0,-3-1 0 15,-8 4-12-15,8 0-1 0,4 0-1 0,-9 4 0 16,-3-4-30-16,8 6 0 0,-4 1 0 0,4 0 0 16,-4-3-86-16,4 3-17 0,-5 3-3 15,1 0-1-15,4 1-86 0,-4-1-18 0,4 18-3 0,7-7-1 0</inkml:trace>
        </inkml:traceGroup>
        <inkml:traceGroup>
          <inkml:annotationXML>
            <emma:emma xmlns:emma="http://www.w3.org/2003/04/emma" version="1.0">
              <emma:interpretation id="{77A3C6E9-A943-4687-A90A-0FA4D56EF740}" emma:medium="tactile" emma:mode="ink">
                <msink:context xmlns:msink="http://schemas.microsoft.com/ink/2010/main" type="inkWord" rotatedBoundingBox="22205,1591 24264,1535 24288,2423 22229,247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640.5143">18544-188 2210 0,'0'0'48'0,"3"-7"11"0,-3 0 1 0,0 7 3 0,0-7-51 0,0 7-12 0,0 0 0 15,-7-4 0-15,-1 1 49 0,0 3 7 0,-8 0 2 16,5 7 0-16,-5 0-46 0,-3 3-12 16,-1 0 0-16,5 8 0 0,-5-4 0 0,1 6 0 0,-1-2 0 0,5 2 0 15,-1 1 53-15,1 0 9 0,3 3 2 0,-4 0 0 16,5 4-64-16,-1 0-18 0,0 3-1 0,5 0 0 16,-1 4 31-16,0-4 5 0,0 7 2 0,0-4 0 15,5 4-19-15,3 0 0 0,0 1-11 16,3-1 11-16,5-4 0 0,0 1 0 0,4-4 8 0,7-3-8 15,1-1-18 1,3-2-10-16,0-8-1 0,5 4-1 0,-1-4-94 0,0-3-18 16,4-4-4-16,4-3-837 0</inkml:trace>
          <inkml:trace contextRef="#ctx0" brushRef="#br0" timeOffset="12515.4943">18738 389 1285 0,'0'0'28'0,"0"0"5"0,0 0 2 0,0 0 2 0,0 0-29 0,0 0-8 0,0 0 0 0,12 7 0 16,-1-3 48-16,1-1 9 0,8 1 2 0,-1-1 0 16,4 1 1-16,1-4 0 0,7 3 0 0,-4-3 0 15,4 0-4-15,-3-3 0 0,-1-1 0 0,4-3 0 16,-8 0 16-16,4-3 4 0,-3-1 0 0,-1-2 0 16,1-1-47-16,-5-7-9 0,4 4-1 0,-3-7-1 15,-1 3-29-15,-3-3-5 0,-4 3-2 0,3-7 0 0,5 0 41 16,-1 1 8-16,-7-1 1 0,3 4 1 15,-3 3-53-15,-8 4-10 0,0-4-2 0,0 7-1 16,-1 0 53-16,-3 4 10 0,0-4 2 0,-3 7 1 0,-5 0-21 0,4 0-12 16,0 7 12-16,4 0-12 0,-8 0 27 0,-3 0-2 15,-1 7 0-15,4 4 0 0,-7-1-40 0,-1-3-8 16,0 3-1-16,1 4-1 0,-1 4 25 0,1-1 0 16,-1 0 0-16,1 4 11 0,3 0-11 0,-4-1 0 15,5 5 9-15,-1-1-9 0,-4 3 10 0,5 5-2 16,3-5-8-16,-4 1 12 0,4 0-3 0,5-1-1 15,-1 1 0-15,4-4 0 0,4 0-8 0,-1-3 8 16,5 0-8-16,0 0 8 0,8-4 8 0,-1 0 0 16,-3-6 1-16,7 3 0 0,1-8 1 0,-1 1 0 15,8-7 0-15,-3 4 0 0,-5-4-2 0,5 0 0 0,3-7 0 16,4 0 0-16,-4-3-1 0,-3-4-1 16,3 0 0-16,0-3 0 0,-4-4-3 0,9 0-1 0,-1-7 0 15,4-3 0-15,0 4-10 0,4-8 12 0,7 4-12 16,5-4 12-16,3 8-12 0,-3-1 0 0,4 4 9 15,-1 3-9-15,-7 0 0 0,-4 11 0 0,-5-1 0 0,1 8 0 16,-7-4-20-16,-9 7 0 0,0 0 1 0,-3 7 0 16,-5 0 34-16,-3 0 6 0,-4 3 2 0,0 1 0 15,-8 6-13-15,0 0-2 0,0-3-8 0,-4 7 12 16,-4 0 18-16,-4-1 3 0,4-2 1 0,-3 6 0 16,-5-7-34-16,1 0 0 0,-5-3 0 0,-3 0 0 0,3-4 0 0,1 1 0 15,-8-1 0-15,-1-3 0 0,1 0 0 16,-4-3 8-16,0-1 1 0,-4 0 0 0,-4-3-9 15,4 0 0-15,4 0-12 0,-4 0 12 16,4-3-80-16,3 0-8 0,1 3-1 16,-4-4-709-16,4 1-142 0</inkml:trace>
        </inkml:traceGroup>
      </inkml:traceGroup>
    </inkml:traceGroup>
    <inkml:traceGroup>
      <inkml:annotationXML>
        <emma:emma xmlns:emma="http://www.w3.org/2003/04/emma" version="1.0">
          <emma:interpretation id="{760350C1-27C0-4209-B97B-AE564217ABF5}" emma:medium="tactile" emma:mode="ink">
            <msink:context xmlns:msink="http://schemas.microsoft.com/ink/2010/main" type="paragraph" rotatedBoundingBox="3680,3927 26386,2708 26491,4656 3784,58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10C73B-BB51-461C-AC73-B580B208FB71}" emma:medium="tactile" emma:mode="ink">
              <msink:context xmlns:msink="http://schemas.microsoft.com/ink/2010/main" type="line" rotatedBoundingBox="3680,3927 26386,2708 26491,4656 3784,5875"/>
            </emma:interpretation>
          </emma:emma>
        </inkml:annotationXML>
        <inkml:traceGroup>
          <inkml:annotationXML>
            <emma:emma xmlns:emma="http://www.w3.org/2003/04/emma" version="1.0">
              <emma:interpretation id="{8870CBF5-02A9-4A0F-B1F4-DA5EAB913323}" emma:medium="tactile" emma:mode="ink">
                <msink:context xmlns:msink="http://schemas.microsoft.com/ink/2010/main" type="inkWord" rotatedBoundingBox="3702,4354 8731,4084 8804,5441 3775,571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4929.385">547 3351 1440 0,'0'0'128'0,"0"0"-103"0,0 0-25 0,0 0 0 0,-11 7 104 0,7-4 15 16,-4 4 3-16,0 0 1 0,0 10-57 0,0 0-11 15,1 4-3-15,-5 3 0 0,4 4-1 0,-3 3-1 16,-5 0 0-16,4 4 0 0,1-4-34 0,-1 0-6 16,4-3-2-16,0 0 0 0,8-8-8 0,4 5 0 15,0-12 0-15,4-2 0 0,0-1 0 0,0-6 0 16,7-1 0-16,-3-6 0 0,3-4 0 0,5-4 0 16,-1 1 0-16,5-7-11 0,-1-8 11 0,0-2 0 15,1-1 10-15,-1 0-10 0,-4-3 0 0,5 4-10 16,-5-5 0-16,-3 1 0 0,3 4 10 0,-7-1 0 15,0 4 0-15,-1 0 8 0,-7 3-8 0,-4 7 0 16,-4 0 0-16,0 4 0 0,-3 3 0 0,-1 3 9 16,-4 1-1-16,-3 6-8 0,-5 1 26 0,1 3-2 15,-1 3 0-15,1 4 0 0,-5-4 5 0,5 4 1 0,-4 3 0 16,3 1 0 0,5 3-85-16,-1-1-17 0,0 4-3 0</inkml:trace>
          <inkml:trace contextRef="#ctx0" brushRef="#br0" timeOffset="45309.7982">1166 3254 2383 0,'0'0'52'0,"0"0"12"0,12 10 1 0,-8 1 2 0,3 2-54 16,1 5-13-16,12 2 0 0,-13 5 0 0,5-1 0 0,0 4 8 15,-1-1-8-15,1 4 0 0,-4-3 26 0,-4 3-1 16,-4 0 0-16,4-3 0 0,3-4-25 0,-3 0 0 16,-8 1 0-16,4-5 0 0,0-9 8 0,4-1 0 15,-4-3 0-15,0-7 0 0,-7 4-8 0,7-4 0 16,0 0 0-16,0 0 0 0,-4-14 0 0,8-4 8 16,3-2-8-16,5-8 8 0,-4 0-8 0,0-3 0 15,3-3 0-15,9-1 8 0,7 0-8 0,-8 4 8 16,-15 4-8-16,12 2 8 0,3 8 31 0,1 3 5 15,-9 4 2-15,-3 6 0 0,0 1-25 0,4 3-5 16,-1 3 0-16,-11-3-1 0,0 11 4 0,8 3 1 16,8-1 0-16,-8 5 0 0,-5 2-10 0,5-2-2 15,4 6 0-15,0-7 0 0,-1 4-24 0,-3 0-4 0,-4-4-2 0,8 0 0 32,3 1-154-32,-3-1-32 0,-12-3-5 0</inkml:trace>
          <inkml:trace contextRef="#ctx0" brushRef="#br0" timeOffset="45591.6847">2217 3133 2286 0,'-4'-11'50'0,"4"4"10"0,4 0 3 0,-8 1 1 0,-4 2-51 0,0 4-13 0,8 0 0 0,0 0 0 15,-7 0 54-15,-5 4 8 0,0-1 2 0,4 7 0 0,1 4-40 16,-9 4-8-16,-7 2-2 0,7 1 0 0,8 3 22 0,1 4 5 15,-9-4 1-15,4 4 0 0,1 0-34 0,7-1-8 16,0 1 0-16,0-4 0 0,4 4 8 0,4-7 0 16,8 3 0-16,-1 0 0 0,-7-3-8 0,4-1 8 15,4 5-8-15,-1-1 8 0,-3-3 10 0,-4-1 2 16,-4 1 0-16,0 0 0 0,8-7-20 0,-8 3 0 16,-16 0 0-16,5-3 0 0,3 0 29 0,-4 0 3 15,-7-4 0-15,3 1 0 16,-7-4-176-16,7-1-36 0</inkml:trace>
          <inkml:trace contextRef="#ctx0" brushRef="#br0" timeOffset="44593.7265">197 3019 626 0,'0'0'28'0,"0"0"5"0,0 0-33 0,0 0 0 16,0 0 0-16,0 0 0 0,0 0 71 0,0 0 7 16,0 0 2-16,0 0 0 0,0-7-6 0,0 7-1 15,0-11 0-15,0 11 0 0,-8-7-9 0,4 0-1 16,4 4-1-16,0 3 0 0,-8-7-5 0,5 4-1 16,-5 3 0-16,-4-4 0 0,0 1 2 0,1 3 0 15,-5 3 0-15,1 1 0 0,-5 2-2 0,5 1-1 16,-1 4 0-16,-3-1 0 0,-1 7-10 0,1 4-1 15,-5 0-1-15,1 3 0 0,3 4 0 0,1 0 0 16,-4 6 0-16,-1 8 0 0,9-4-3 0,-5 0-1 16,1-4 0-16,3 1 0 0,5 0-15 0,-1-1-2 15,4-3-1-15,4 4 0 0,4-4-13 0,0-3-8 16,8-1 10-16,0 1-10 0,0 3 8 0,7-3-8 16,1 0 0-16,3-4 0 0,1 0-9 0,-1 0-8 0,4-7-2 15,1 1 0 1,-5-4-89-16,5-4-17 0,-1 0-4 0,0-6-531 0,1-4-107 0</inkml:trace>
          <inkml:trace contextRef="#ctx0" brushRef="#br0" timeOffset="45778.5283">2423 3409 2689 0,'0'0'59'0,"0"11"12"0,0-1 2 0,0 4 3 0,-4 3-60 0,0 1-16 0,4-1 0 0,0 7 0 16,0-3 0-16,0 0 0 0,0-1 8 0,0-2-8 16,8-1-8-16,-4-3-5 0,-4-4-1 0,8 1-1170 15</inkml:trace>
          <inkml:trace contextRef="#ctx0" brushRef="#br0" timeOffset="45913.501">2711 3025 2149 0,'0'0'47'0,"0"0"9"0,-8 0 3 0,1-3 2 0,-1 0-49 0,0 3-12 15,-8 3 0-15,16-3 0 0</inkml:trace>
          <inkml:trace contextRef="#ctx0" brushRef="#br0" timeOffset="46771.3192">3419 3150 2304 0,'-11'-10'204'0,"11"10"-163"16,-8-4-33-16,0 1-8 0,-3 3 94 0,3 0 17 0,0-4 3 0,0 1 1 15,4 3-93-15,-4 0-22 0,1 3 0 0,-5-3 0 16,0 0 9-16,1 4 0 0,-1-1 0 0,0 8 0 15,-3 2-9-15,3 8 0 0,-3 3 0 0,-1 4 0 16,4 3 12-16,1 0-2 0,-1 4-1 0,4-4 0 16,-4 4-9-16,5-4 0 0,-1 3 0 0,-4-3 0 15,4-3-9-15,1-4 9 0,3 4 0 0,0-4 0 16,4-6-12-16,0-5 4 0,4-2 8 0,0-1-13 16,3-3 3-16,5-3 1 0,0-4 0 0,3-4 0 15,5-10-19-15,-5 0-4 16,9-6-1-16,-1-1 0 0,0-7 20 0,1-3 4 0,-1-4 1 0,0-6 0 15,1-1 8-15,-5-6 0 0,1-7 0 0,3-4-8 16,0-3 8-16,-3-1 0 0,3 1 0 0,1-4 0 0,3 7 0 0,4-3 0 16,-4 0 0-16,8 3-8 0,0 0 8 0,-4 7 0 15,-3 1 0-15,-1-1 0 0,-8 10 8 0,1 8 4 16,-5 2 1-16,-3 5 0 0,0 9 24 0,-8 1 5 16,-4 3 1-16,0 4 0 0,-4 3-9 0,0 4-2 15,-4 3 0-15,-4 3 0 0,5 4-32 0,-9 10 0 16,-3 1 0-16,-1 6 0 0,1 0 0 0,-1 7 0 15,-3 0-12-15,3 11 3 0,5-1 9 0,3 4 0 16,1 0 0-16,3 4 0 0,4-1 0 0,0 0 0 16,8-3 0-16,0 0 0 0,-4 4 0 0,8-4 0 15,7 0 0-15,-3 0-8 0,3-7 8 0,1 0 0 16,3-3 0-16,1-1-8 0,-1-6 8 0,-3-1 0 16,-1-6 0-16,5 0 0 0,-1-11 0 0,5-3 0 15,-1 0-10-15,0-7 10 0,1-3-10 0,3-4 10 0,4-7-8 16,-4-3 8-1,1-4-28-15,3-3-1 0,0-7 0 0,0-4 0 0,0 0 13 0,-4 1 2 0,1-8 1 16,-1 8 0-16,-4-1 13 0,-3 7 0 0,-5-3 0 0,-3 4 0 16,-4 2 18-16,-8 5 0 0,0 2 0 0,0 4 0 15,-4 1 13-15,-4 2 2 0,-4 4 1 0,1 7 0 16,-1 4-15-16,-7 3-3 0,3 7-1 0,-3 3 0 16,-1 4-15-16,1 3 0 0,3 7 0 0,0 4 0 15,1 3 0-15,3 0 0 0,4 7 0 0,1-4 0 16,3-3-8-16,4-3 8 0,0-1 0 0,4-6 0 15,3-4-8-15,-3-3 8 0,4-4 0 0,4-6 0 0,3-1-11 0,1-6 11 16,-1-1-10-16,5-3 10 0,3-3-13 0,5-8 3 16,-1 1 1-16,4-7 0 0,-8-4-2 0,5 0 0 15,-1-3 0-15,4 0 0 0,-4 3 11 0,0 0 0 16,-3 4 10-16,3-1-10 0,-4 1 16 0,1 7-4 16,-1-1 0-16,-4 8 0 0,-3-1 24 0,4 4 4 15,-5 4 0-15,-3 3 1 0,-1 0-8 0,5 3-1 16,-4 4-1-16,-5 3 0 0,1 1-7 0,0 2 0 15,0-6-1-15,0 7 0 0,-1 0-15 0,-3-1-8 16,4-2 10-16,-4-1-10 16,0-3-43-16,-4-4-14 0,4 4-3 0,0-7-850 15,0 3-170-15</inkml:trace>
        </inkml:traceGroup>
        <inkml:traceGroup>
          <inkml:annotationXML>
            <emma:emma xmlns:emma="http://www.w3.org/2003/04/emma" version="1.0">
              <emma:interpretation id="{D9779A51-27F9-4080-B856-13AFBC881EDE}" emma:medium="tactile" emma:mode="ink">
                <msink:context xmlns:msink="http://schemas.microsoft.com/ink/2010/main" type="inkWord" rotatedBoundingBox="10170,3599 14606,3361 14692,4960 10256,519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7746.7653">6412 2462 1706 0,'-7'-11'37'0,"3"-3"8"0,0 4 2 0,0 0 1 0,0 3-38 0,0 0-10 0</inkml:trace>
          <inkml:trace contextRef="#ctx0" brushRef="#br0" timeOffset="48122.6088">6837 2738 1864 0,'0'0'83'0,"0"0"17"0,11 7-80 15,1 4-20-15,-4-1 0 0,3 4 0 0,1 0 0 0,0 3 0 16,-8 4 0-16,7-1-9 0,-7-2 28 0,4-1 5 16,-4 0 2-16,0 1 0 0,0-5 9 0,-4 1 1 15,4 4 1-15,-4-8 0 0,3 0-17 0,-3-6-3 16,0-4-1-16,0 0 0 0,4 10-8 0,-4-10-8 15,0 0 12-15,0 0-12 0,0 0 16 0,4-10-3 0,0-7-1 16,4-1 0-16,0 1-12 0,-1 0 11 0,5-8-11 0,0 5 10 16,-4-1 14-16,3 4 4 0,-3 3 0 15,-4 0 0-15,4 4 18 0,0-1 4 0,-8 11 1 0,0 0 0 16,0 0-13-16,0 0-2 0,0 0-1 16,7 7 0-16,-3 0-11 0,4 0-1 0,0 3-1 0,0 4 0 15,-1 3-22-15,1 1-8 0,4-4 0 0,-1 6 0 16,1-6 8-16,0 0 11 0,3 0-3 0,1 0 0 15,7-4-144-15,-3 0-30 16,3-3-6-16,-7-3 0 0</inkml:trace>
          <inkml:trace contextRef="#ctx0" brushRef="#br0" timeOffset="48327.9595">7634 2603 1890 0,'8'-17'84'0,"-4"10"16"0,4 0-80 0,7 0-20 16,5-3 0-16,3 3 0 0,1 4 41 0,7-4 4 16,0 3 1-16,4-3 0 0,0 4 7 0,4-1 2 15,-4-3 0-15,8 4 0 0,-4 0-31 0,0-1-7 16,-4 1-1-16,0-1 0 0,-4 1-7 0,0-1-1 16,-4 1-8-16,0-1 12 15,-3 4-87-15,3-3-17 0,-4-1-4 0</inkml:trace>
          <inkml:trace contextRef="#ctx0" brushRef="#br0" timeOffset="48540.8903">8226 1690 2340 0,'-8'7'52'0,"4"3"10"0,0 8 2 0,-3 6 1 0,3 4-52 0,-8 6-13 0,4 8 0 0,-3 10 0 16,-5-1 55-16,4 5 8 0,1 3 1 0,-5 3 1 15,1-3-5-15,-1 0-2 0,0 3 0 0,5-3 0 16,-5-4-32-16,4 0-6 0,-3 4-2 0,3 3 0 16,-3-3-18-16,3-3 0 0,-4-5 0 0,5 5 0 15,11-11-76-15,0 0-20 0,-4-4-3 0,0 1-1066 16</inkml:trace>
          <inkml:trace contextRef="#ctx0" brushRef="#br0" timeOffset="47604.4864">6284 2763 1785 0,'0'0'159'0,"0"0"-127"16,0 0-32-16,0 0 0 0,0 0 31 0,-8 13 0 15,0 1 0-15,4 7 0 0,-3 3-15 0,3 4-2 16,-4 0-1-16,4 3 0 0,0 3 15 0,4-6 2 16,-4 3 1-16,4-3 0 0,4-1-31 0,4-2 0 15,0-5 0-15,3 1 0 0,-3-4 0 0,4-3 0 16,0-3 0-16,-1-4-608 0,1 0-120 15</inkml:trace>
          <inkml:trace contextRef="#ctx0" brushRef="#br0" timeOffset="48864.85">8245 3105 1094 0,'0'0'97'0,"4"-7"-77"15,4-3-20-15,0-1 0 16,4 4 192-16,7-3 36 0,1 3 6 0,3-3 2 0,0-1-150 0,1-2-30 16,3-1-5-16,4-4-2 0,0-2-10 0,-4-1-3 15,1 0 0-15,3 0 0 0,-8-3-8 0,4 3-1 16,-3 1-1-16,-1-5 0 0,-4 5-14 0,-3-1-4 15,0 0 0-15,-1 4 0 0,-3-4 20 0,-4 7 3 16,-1 4 1-16,-3-1 0 0,0-2-10 0,-4 2-2 16,0 1 0-16,-4 0 0 0,4 3 19 0,-7-4 3 0,-1 4 1 15,0 4 0-15,0 3-26 0,-4 0-5 0,1 3 0 16,-1 4-1-16,-3 7-11 0,-1 3 0 0,0 1 0 0,-3 9 8 16,0-2 0-16,3 2-8 0,-4 1 12 0,5 3-4 15,-5 4-8-15,5-4-16 0,3 0 4 0,1 0 1 31,7-7-96-31,-4 4-19 0,8-4-4 0,-4-3-605 0,8-7-121 0</inkml:trace>
          <inkml:trace contextRef="#ctx0" brushRef="#br0" timeOffset="49132.9383">8872 2558 2070 0,'0'0'45'0,"0"0"10"0,0 0 1 0,0 0 3 0,0 0-47 0,8 14-12 16,-4 4 0-16,0 9 0 0,0 1 50 0,-4 0 8 15,0 3 2-15,0 7 0 0,-4 0-4 0,0 0 0 16,0-4 0-16,0 5 0 0,-4-5-25 0,4 1-6 16,0-1-1-16,0-6 0 0,1-7 13 0,3-4 3 15,0 0 0-15,0-6 0 0,0 3-26 0,3-8-5 16,-3-6-1-16,0 0 0 0,0 0 13 0,0 0 3 16,12-6 0-16,0-8 0 0,0 0 6 0,3-7 2 15,1-3 0-15,3-4 0 0,-3 4-20 0,7-4-3 16,0-3-1-16,5 0 0 0,-1 0-8 0,0 0-14 15,0 0 3-15,1 3 1 16,-5 0-53-16,0 4-10 0,5 3-3 0,-5 1-749 16,-4 2-151-16</inkml:trace>
          <inkml:trace contextRef="#ctx0" brushRef="#br0" timeOffset="49523.6482">9810 2565 2188 0,'-4'7'195'0,"0"0"-156"0,-4 0-31 0,8 7-8 16,-3 7 44-16,-5 3 8 0,0 4 2 0,-4 3 0 15,1 0 2-15,-1 3 1 0,0 4 0 0,1 1 0 0,-5-8-20 0,4 3-4 16,5 4-1-16,-1-7 0 0,-4 1-1 0,4-1-1 16,1 0 0-16,3-3 0 0,-8-1-10 15,8-3-1-15,-4-3-1 0,8-3 0 0,-4-5-18 0,1-6 0 16,-1 0 0-16,4-7 0 0,0 0 22 0,0 0-2 15,0 0-1-15,-4-7 0 0,4-3-31 0,0-7-5 16,0-4-2-16,8-3 0 0,-5-4 19 0,13-7 0 16,0-3 0-16,3-7 0 0,4 0 0 0,5-7 0 15,7 1 0-15,4-8 0 0,-1 7 0 0,1 7 0 16,4 0 0-16,-4 7 0 0,-4 3 0 0,-4 11 0 16,-7 3 0-16,-1 11 0 0,-7 3 0 0,-1 7 0 15,-7 3 0-15,-8-3 0 0,0 7-10 0,-4 11 10 16,-4 6-8-16,-3 0 8 0,-1 4 0 0,-8-4 0 15,1 4 0-15,-1 3 8 0,-3-7-26 0,-4 4-5 16,4-4-1-16,-9 4 0 16,1-1-122-16,4-6-25 0,4 0-5 0,3-4-887 0</inkml:trace>
          <inkml:trace contextRef="#ctx0" brushRef="#br0" timeOffset="49808.2505">10382 2693 2336 0,'0'0'52'0,"0"0"10"0,0 0 2 0,0 0 1 0,4 7-52 0,0 4-13 0,-4-1 0 0,4 0 0 15,-4 4 21-15,0-3 2 0,4 2 0 0,0 1 0 16,3 0 14-16,1 0 3 0,0-4 1 0,0 4 0 0,-1-7-14 0,9 3-3 16,-4-3-1-16,3-3 0 0,-3-1-23 15,7-3 0-15,1 0 0 0,-5-3 0 0,1-1 0 0,3-3 0 16,-3-3 0-16,-4 0 0 0,3-1 0 15,-3 1 0-15,-4 0 0 0,0-1 0 0,-5 4 0 0,1-3 0 16,0 0 0-16,-4-1 0 0,0 4 22 0,-4-3 0 16,-3 3 0-16,-5 0 0 0,4 0 16 0,-4 4 3 15,-3-8 1-15,-1 8 0 0,1-1-54 0,-5 4-10 16,1 0-2-16,-1-3-1 16,-3 3-135-16,0 3-26 0</inkml:trace>
        </inkml:traceGroup>
        <inkml:traceGroup>
          <inkml:annotationXML>
            <emma:emma xmlns:emma="http://www.w3.org/2003/04/emma" version="1.0">
              <emma:interpretation id="{B3FEDDA7-ADA9-41F3-BEE3-FF2F0E639F41}" emma:medium="tactile" emma:mode="ink">
                <msink:context xmlns:msink="http://schemas.microsoft.com/ink/2010/main" type="inkWord" rotatedBoundingBox="15069,3641 15871,3598 15923,4567 15121,461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0126.7798">11133 1839 2188 0,'0'0'97'0,"0"0"20"15,0 0-93-15,0 0-24 0,0 0 0 0,4 7 0 16,0 0 52-16,0 7 7 0,4 6 1 0,-4 8 0 0,0 0 3 0,-4 10 1 16,7 7 0-16,-7 0 0 0,0 7-14 0,0-4-2 15,4 4-1-15,-8 0 0 0,0 0-21 0,1 3-4 16,-5-3-1-16,4 7 0 0,-4-4-21 15,0-3 0-15,4 3 0 0,-3-3-849 16,-1-7-175-16</inkml:trace>
          <inkml:trace contextRef="#ctx0" brushRef="#br0" timeOffset="50450.8785">11873 2510 2419 0,'0'-10'215'0,"-4"-1"-172"16,0 1-35-16,0-1-8 0,4 5 65 0,-4-1 11 16,0-4 3-16,4 11 0 0,0 0-79 0,-11 0-8 15,-1 0-6-15,-8 7-1 0,-3 0 15 0,-4 7 0 0,0 0 0 0,-5 7 0 16,1-4 0-16,4 7 0 0,4 7 0 0,3-3 0 16,-3 3 0-16,7-3 0 0,5-1 0 0,3-2 0 15,4-8 8-15,4-3 4 0,-4-4 0 0,8 0 1 16,8 1-13-16,-8-4-18 0,-4-7 4 15,15 0 1-15,5-7 13 0,3 0 0 0,0-7 0 0,5-3 0 16,-1-1 0-16,0-6 0 0,0 7 0 0,4-7 0 16,-7 6 16-16,-1-2 5 0,-3-1 2 0,-1 7 0 15,-3 0 12-15,-5 4 2 0,-3 3 1 0,0 0 0 16,-8 7-28-16,0 0-10 0,0 0 0 0,4 10 9 16,-4 1 23-16,-4 6 4 0,0 4 0 0,-4 0-912 15,0 3-182-15</inkml:trace>
        </inkml:traceGroup>
        <inkml:traceGroup>
          <inkml:annotationXML>
            <emma:emma xmlns:emma="http://www.w3.org/2003/04/emma" version="1.0">
              <emma:interpretation id="{17EBDB28-AE89-4B63-B7E5-9BE536E33B8A}" emma:medium="tactile" emma:mode="ink">
                <msink:context xmlns:msink="http://schemas.microsoft.com/ink/2010/main" type="inkWord" rotatedBoundingBox="16470,3240 19562,3074 19667,5023 16574,518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0859.7328">13192 1403 1929 0,'0'0'85'0,"0"0"19"0,0 0-84 0,4 10-20 0,-4 8 0 0,4 6 0 15,-8 10 62-15,4 8 8 0,0 3 2 0,-8 10 0 16,4 1 44-16,-7 6 10 0,-5 4 2 0,-3 3 0 16,-1 0-76-16,-3-3-14 0,3 3-3 0,-3 0-1 15,4-7-14-15,-1 1-4 0,4-5 0 0,1 5 0 16,-1-8-52-16,5 0-10 0,-9-3-2 0,9-3-761 15,-5-8-152-15</inkml:trace>
          <inkml:trace contextRef="#ctx0" brushRef="#br0" timeOffset="51051.0309">13538 2534 2073 0,'0'0'92'0,"0"0"19"0,0 0-89 0,0 0-22 15,0 0 0-15,4 7 0 0,0 7 184 0,0 0 32 16,-4 3 6-16,0 4 2 0,4 0-184 0,-4-1-40 16,-4-2 0-16,4-1 0 0,0 0 0 0,-4-3 0 15,0 0 8-15,0 0-8 16,1 0-45-16,-1-4-15 0,0 0-4 0,-4-3-1152 0</inkml:trace>
          <inkml:trace contextRef="#ctx0" brushRef="#br0" timeOffset="51181.865">13842 2126 2073 0,'16'-21'92'0,"-9"11"19"0,-3-1-89 0,0 1-22 0,0-4 0 0,-4 7 0 16,0 7 94-16,0 0 14 0,0 0 4 0,0 0-794 16,0 0-158-16</inkml:trace>
          <inkml:trace contextRef="#ctx0" brushRef="#br0" timeOffset="51529.384">14114 2334 2188 0,'0'0'48'0,"0"0"11"0,8 3 1 0,4 7 1 0,0 1-49 0,3 6-12 15,-3 0 0-15,0 4 0 0,-1 3 54 0,1 4 8 16,-4 0 2-16,3-1 0 0,1 4 0 0,-4 1 0 15,0-8 0-15,-5 4 0 0,1-8-52 0,-4 1-12 16,0-7 0-16,0-4 0 0,-4 4 0 0,4-7 0 16,0 0 0-16,-3-7 0 0,3 0 0 0,0 0 0 15,0 0 0-15,0 0 0 0,0-10 54 0,7-4 8 16,5 0 2-16,8-7 0 0,3-3-52 0,4 3-12 16,4-3 0-16,-7 7 0 0,-1 3 52 15,4-4 7-15,0 5 1 0,1-1 1 0,-1 3 5 0,0 8 1 16,-3 0 0-16,3-1 0 0,-8 8-47 0,5-4-8 0,-9 3-3 15,1 4 0-15,-9 0-9 0,1 3 0 0,0 1 0 0,-4-1 8 16,-4 7-66 0,4 1-14-16,-8 2-2 0,8 1-1 0,0 3-101 0,0 0-20 0,0-3-4 15,3 0 0-15</inkml:trace>
          <inkml:trace contextRef="#ctx0" brushRef="#br0" timeOffset="50673.9432">12511 2278 2592 0,'4'-7'230'0,"4"-3"-184"16,-1 0-37-16,9-1-9 15,0 4 15-15,7-3 1 0,4 6 0 0,4-3 0 0,0 1 23 0,4-1 5 16,1 0 0-16,14-4 1 0,-7 4-21 0,0 0-4 16,0 4 0-16,-1-4-1 15,-3-3-52-15,0 3-11 0,-4 3-1 0,-4-3-1 16,-3 1-191-16,-5-5-39 0,20-13-7 0,-28 3-1 0</inkml:trace>
          <inkml:trace contextRef="#ctx0" brushRef="#br0" timeOffset="52001.3161">15383 2693 1612 0,'12'-31'72'0,"-4"14"14"0,3-4-69 0,1-3-17 16,0-4 0-16,3 4 0 0,1 3 234 0,-4 1 43 16,-1-5 9-16,-3 5 2 0,4 2-174 0,-8 1-34 15,-1 3-8-15,-3 0 0 0,0 4-64 0,-3 0-8 16,-1 3-9-16,4 7 9 0,-8 0 0 0,-4 7 16 16,-3 6 0-16,-1 1-1 0,-3 3-15 0,-1 1 0 15,-7 3 0-15,4-1 0 0,-1 1 0 0,5-4 0 16,-1 1 0-16,1-1 0 0,-1 0 0 0,9-6 0 15,7 2 0-15,0-2 0 0,0-4 0 0,4-7 0 16,4 3 0-16,8 1 0 0,-1-8-9 0,5 1-5 16,7-4-1-16,1 0 0 0,3-3 35 0,0-4 6 15,0 0 2-15,1 0 0 16,-1 0-45-16,-4 4-9 0,0-1-2 0,5 5 0 0,-9-1 48 0,1 3 10 16,-5 1 2-16,-3 6 0 15,-4 1-52-15,-4 3-9 0,-4 6-3 0,0 12 0 0,-4-1 32 0,0 7 0 16,-4 7 0-16,-8 7 0 0,1 3 25 0,-5-3 11 0,1-3 3 15,-4 3 0-15,-1-4-11 0,5 1-3 0,-1-1 0 0,1-3 0 16,-1-3-25-16,1-7-12 0,-1 3 0 0,1-7 1 16,0-3 11-16,7-7 16 0,0 0-4 0,-3-1-1 15,-1-2-11-15,4-4 12 0,5 0-12 0,-5 3 12 16,8-7-4-16,-8 1-8 0,5-4 12 0,7 0-4 16,0 0 35-16,0-11 6 0,-4-2 2 0,4-1 0 15,7 0-41-15,1-3-10 0,-4-4 0 0,0 0 0 16,8 4 0-16,-1-4 0 0,5 0 0 0,3-3 0 15,5 3-100-15,-1-3-23 0,4 0-4 0,4-4-785 16,-3 1-158-16</inkml:trace>
        </inkml:traceGroup>
        <inkml:traceGroup>
          <inkml:annotationXML>
            <emma:emma xmlns:emma="http://www.w3.org/2003/04/emma" version="1.0">
              <emma:interpretation id="{03ED0936-B615-481B-A9F5-1BDB63484E47}" emma:medium="tactile" emma:mode="ink">
                <msink:context xmlns:msink="http://schemas.microsoft.com/ink/2010/main" type="inkWord" rotatedBoundingBox="21673,3810 24101,3680 24160,4779 21731,490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3272.5173">18746 2251 1209 0,'0'0'53'0,"0"0"12"15,0 0-52-15,-4 10-13 0,-4 4 0 0,-7 0 0 16,3 6 90-16,-7 1 15 0,-1 0 3 0,-3 3 1 15,-1-3-8-15,5 3-1 0,3 0-1 0,5-3 0 16,-1 0-26-16,4-4-5 0,0-3 0 0,5 3-1 0,3-3-56 16,3 0-11-16,1-4 0 0,4-3 0 0,4 0 46 15,3-3 14-15,1-1 4 0,-1-3 0 0,13 0-48 0,-9 0-8 16,-3-3-8-16,-5 3 9 0,1-7-9 0,0 3 8 16,3-3-8-16,-3-3 8 0,-8-1-8 0,4-2 8 15,-1-1-8-15,-7 0 8 0,-3 0-16 0,-1-3-4 16,0 0-1-16,-4-1 0 0,0 4 61 0,0 1 13 15,1-1 3-15,-1 0 0 0,4 0-64 0,-8 0-8 16,1 0-4-16,-5 7-1 16,0 1-39-16,-3-1-7 0,0 3-1 0,-5 1-1 0</inkml:trace>
          <inkml:trace contextRef="#ctx0" brushRef="#br0" timeOffset="53498.8275">19256 2268 2649 0,'-8'-11'117'0,"8"11"25"0,0 0-114 0,0 0-28 0,0 0 0 0,-4 11 0 16,0 3 0-16,-4 3 0 0,1 4 0 0,-1-1 0 16,-4 5 0-16,4-1 0 0,1 4 0 0,3-1 0 15,-8-6 35-15,8 3 1 0,8 0 0 0,-4 1 0 16,0-5-36-16,8 1 0 0,0 0-10 0,3-4 10 15,5-6-207-15,-5-1-33 0,9 0-8 16,-20-10 0-16</inkml:trace>
          <inkml:trace contextRef="#ctx0" brushRef="#br0" timeOffset="53599.3623">19404 2109 1785 0,'7'-18'159'0,"-7"8"-127"15,0-4-32-15,8 0 0 0,0-3 96 0,0 7 12 16,-4-1 4-16,3 4-708 15,1 0-142-15</inkml:trace>
          <inkml:trace contextRef="#ctx0" brushRef="#br0" timeOffset="52987.9667">17847 2275 1749 0,'4'-18'77'0,"-4"12"17"0,0 2-75 0,4-3-19 0,0 0 0 0,-4 7 0 16,0 0 80-16,0 0 13 0,0 0 3 0,0 11 0 16,3 2-56-16,1 8-12 0,0 3-1 0,0 8-1 15,0 6 23-15,-4 3 5 0,0 4 1 0,0 7 0 16,0 3 4-16,0 1 1 0,-4-1 0 0,0-3 0 15,-4 3-20-15,5-6-3 0,-5-4-1 0,0-4 0 16,0-3-20-16,0-3-4 0,1-4 0 0,-5-7-1 16,4-3-2-16,0-7 0 0,4 0 0 0,-3-4 0 0,3-7 6 15,-4-6 1-15,4-4 0 0,-4-3 0 0,1-1-16 0,-1-9 11 16,0-8-11-16,4-3 10 0,-4-4-10 0,4-3 0 16,4-7 0-16,4-3 0 0,4-4 12 0,4-4 0 15,-1-2 0-15,9-1 0 0,-1 0-12 0,5 0-17 16,3 0 4-16,8-3 1 0,4 3 12 0,8 1-9 15,3 2 9-15,1 4-8 0,-4 11-3 0,-1 6 0 16,-3 7 0-16,-8 4 0 0,0 7 11 0,-8 3-13 16,-7 7 5-16,-1 7 8 0,-3 4-12 0,-1 6 12 15,-7 4-12-15,-4 7 12 16,-4-1-36-16,0 5 0 0,-8 2 0 0,-3 4 0 0,-1 1 36 0,-4-1 0 16,-3 0 0-16,-4 0 0 0,-5-3 0 0,1 3 0 15,0-4 0-15,0 5 0 0,-1-5 0 0,-3 1 16 16,4-11 0-16,4 4-1 15,7-4-181-15,0 1-36 0,1-5-7 0,7-6-782 0</inkml:trace>
          <inkml:trace contextRef="#ctx0" brushRef="#br0" timeOffset="53947.8354">19715 2292 2188 0,'0'0'97'0,"0"0"20"0,8 7-93 0,-4-4-24 0,3 8 0 0,1 3 0 16,4-4 41-16,0 4 4 0,-5 3 1 0,5 0 0 16,0 4-22-16,-1 0-5 0,-3-4-1 0,0 1 0 15,0-5 13-15,-4 1 2 0,3 0 1 0,-3-4 0 16,-4 1-23-16,0-1-11 0,8-6 10 0,-8-4-10 16,0 0 0-16,0 0 0 0,0 0 0 0,0 0 0 15,0 0 0-15,0 0 12 0,0 0-3 0,4-11-1 16,4 1-8-16,0 0 0 0,-1-4 0 0,5 0 0 15,0 0 20-15,-1 0 6 0,1 0 1 0,0 4 0 16,-5 0 24-16,5 3 5 0,0 0 0 0,3 3 1 16,-7-3-45-16,0 4-12 0,-8 3 0 0,12-4 0 0,-1 4 53 15,1 4 9-15,-4-1 2 0,3 1 0 16,1 3-103-16,0 0-20 0,-4 0-4 0,3 3-1 16,-11-10-51-16,12 7-10 0,-4-4-3 0,0 4 0 0</inkml:trace>
        </inkml:traceGroup>
        <inkml:traceGroup>
          <inkml:annotationXML>
            <emma:emma xmlns:emma="http://www.w3.org/2003/04/emma" version="1.0">
              <emma:interpretation id="{0F935DE4-8FC9-4CF1-9998-650DF2849968}" emma:medium="tactile" emma:mode="ink">
                <msink:context xmlns:msink="http://schemas.microsoft.com/ink/2010/main" type="inkWord" rotatedBoundingBox="24625,3325 26414,3229 26485,4548 24695,4644"/>
              </emma:interpretation>
              <emma:one-of disjunction-type="recognition" id="oneOf9">
                <emma:interpretation id="interp9" emma:lang="" emma:confidence="0">
                  <emma:literal>is</emma:literal>
                </emma:interpretation>
                <emma:interpretation id="interp10" emma:lang="" emma:confidence="0">
                  <emma:literal>Is</emma:literal>
                </emma:interpretation>
                <emma:interpretation id="interp11" emma:lang="" emma:confidence="0">
                  <emma:literal>1,</emma:literal>
                </emma:interpretation>
                <emma:interpretation id="interp12" emma:lang="" emma:confidence="0">
                  <emma:literal>I,</emma:literal>
                </emma:interpretation>
                <emma:interpretation id="interp13" emma:lang="" emma:confidence="0">
                  <emma:literal>'s</emma:literal>
                </emma:interpretation>
              </emma:one-of>
            </emma:emma>
          </inkml:annotationXML>
          <inkml:trace contextRef="#ctx0" brushRef="#br0" timeOffset="54339.5696">21435 1483 2152 0,'0'0'48'0,"0"10"9"0,0 4 3 0,0 3 0 16,0 4-48-16,-4 3-12 0,4 7 0 0,0 4 0 0,0 3 84 0,-4 0 14 15,1 3 3-15,-1 4 1 0,0-3-18 0,0 3-4 16,-4 0-1-16,0 3 0 0,-3 1-42 0,-1-1-8 16,0 1-1-16,-3-5-1 0,-1 5-27 15,4-4 0-15,-3-4-12 0,-1 1-844 16,5-7-170-16</inkml:trace>
          <inkml:trace contextRef="#ctx0" brushRef="#br0" timeOffset="54683.9465">22428 2060 403 0,'4'-7'17'0,"-4"4"5"0,7-4-22 0,-3 3 0 0,-4 1 0 15,0 3 0-15,0 0 401 0,0 0 76 0,-11 0 15 0,-1 3 4 16,-4 1-366-16,1 3-73 0,-9 0-14 0,13 0-3 16,-13 7-12-16,5-4-3 0,-1 7 0 0,1 1 0 15,-8-1 27-15,15 4 6 0,0 3 1 0,5 0 0 16,-1 0-43-16,8 7-16 0,0 0 11 0,0 1-11 15,0-1 0-15,11 0 0 0,-7-3 0 0,0 3 0 16,0 0 59-16,-4-3 5 0,-4 3 2 0,-7 0 0 16,-5-4-54-16,-3-2-12 0,-1-1 0 0,-7 0 0 15,-4 0 16-15,0-6 5 0,-4-1 2 0,-8 0 0 16,-8-3-88-16,4 0-18 0,-15-7-3 0,8 0-1144 16</inkml:trace>
          <inkml:trace contextRef="#ctx0" brushRef="#br0" timeOffset="54147.2808">20653 2119 2592 0,'0'0'57'0,"19"-3"12"0,1-1 3 0,11 1 0 0,0-1-58 0,8 1-14 0,12-1 0 0,3 1 0 16,5 3 16-16,-1-4 0 0,8 4 0 0,-4 0 0 15,-3 4 20-15,-9-8 4 0,9 1 0 0,-5 3 1 16,-3-7-14-16,-1 4-3 0,1-4-1 16,-8 3 0-1,-8-3-121-15,-4-3-24 0,0-7-5 0</inkml:trace>
        </inkml:traceGroup>
      </inkml:traceGroup>
    </inkml:traceGroup>
    <inkml:traceGroup>
      <inkml:annotationXML>
        <emma:emma xmlns:emma="http://www.w3.org/2003/04/emma" version="1.0">
          <emma:interpretation id="{32DBBC8B-5457-46FD-9CD4-15F8C838A7B6}" emma:medium="tactile" emma:mode="ink">
            <msink:context xmlns:msink="http://schemas.microsoft.com/ink/2010/main" type="paragraph" rotatedBoundingBox="5415,6847 17483,6093 17568,7437 5500,8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C8BE93-75FA-42E5-8B55-F08DF30C2B39}" emma:medium="tactile" emma:mode="ink">
              <msink:context xmlns:msink="http://schemas.microsoft.com/ink/2010/main" type="inkBullet" rotatedBoundingBox="5415,6847 6360,6788 6435,7993 5491,8052"/>
            </emma:interpretation>
            <emma:one-of disjunction-type="recognition" id="oneOf10">
              <emma:interpretation id="interp14" emma:lang="" emma:confidence="0">
                <emma:literal>4</emma:literal>
              </emma:interpretation>
              <emma:interpretation id="interp15" emma:lang="" emma:confidence="0">
                <emma:literal>C</emma:literal>
              </emma:interpretation>
              <emma:interpretation id="interp16" emma:lang="" emma:confidence="0">
                <emma:literal>x</emma:literal>
              </emma:interpretation>
              <emma:interpretation id="interp17" emma:lang="" emma:confidence="0">
                <emma:literal>•</emma:literal>
              </emma:interpretation>
              <emma:interpretation id="interp18" emma:lang="" emma:confidence="0">
                <emma:literal>0</emma:literal>
              </emma:interpretation>
            </emma:one-of>
          </emma:emma>
        </inkml:annotationXML>
        <inkml:trace contextRef="#ctx0" brushRef="#br0" timeOffset="55667.8595">1450 5575 1825 0,'-4'-17'80'0,"4"6"18"0,-4-6-78 0,4 0-20 16,0-4 0-16,4-3 0 0,8 3 48 0,0-3 7 15,3-4 1-15,1 1 0 0,7-5-11 0,0 8-1 16,-3 3-1-16,-1 1 0 0,1 6-3 0,3 0 0 16,-7 4 0-16,-1 3 0 0,1 7-11 0,3 3-2 15,1 4-1-15,3 7 0 0,0 3-10 0,9 11-1 16,-1-4-1-16,0 11 0 0,-4 6 0 0,0 1 0 15,1-1 0-15,11 4 0 0,-4 0-2 0,0-3-1 16,0-1 0-16,0-3 0 0,-4-3-11 0,0-4 0 16,-4-3 0-16,-3-4 8 0,-1-3-18 0,-4-1-4 15,-3-2-1-15,-4-4-737 16,-5-4-147-16</inkml:trace>
        <inkml:trace contextRef="#ctx0" brushRef="#br0" timeOffset="55913.9121">2353 4990 2415 0,'0'0'53'0,"0"0"11"16,0 0 3-16,0 0 1 0,4 11-55 0,-4 6-13 0,-8 7 0 0,4 7 0 16,-4 4 16-16,-3 7 0 0,-5 6 0 0,1 4 0 0,-9 7 11 0,5 3 2 15,-8 4 1-15,-1-1 0 0,1-2 6 0,0-1 0 16,-4-3 1-16,4 0 0 15,3-1-19-15,5-2-4 0,-1-8-1 0,5-3 0 0,3-7-13 0,0 0 0 16,-3-7 0-16,7 1 0 0,4-5-20 0,0-3-3 16,0-6-1-16,4-4 0 15,4-1-175-15,4-2-35 0,8 6-7 0,-5-10-2 16</inkml:trace>
      </inkml:traceGroup>
      <inkml:traceGroup>
        <inkml:annotationXML>
          <emma:emma xmlns:emma="http://www.w3.org/2003/04/emma" version="1.0">
            <emma:interpretation id="{4D3050D6-4FA3-4543-B312-2F586CE15241}" emma:medium="tactile" emma:mode="ink">
              <msink:context xmlns:msink="http://schemas.microsoft.com/ink/2010/main" type="line" rotatedBoundingBox="6795,6859 17490,6190 17568,7437 6873,8106"/>
            </emma:interpretation>
          </emma:emma>
        </inkml:annotationXML>
        <inkml:traceGroup>
          <inkml:annotationXML>
            <emma:emma xmlns:emma="http://www.w3.org/2003/04/emma" version="1.0">
              <emma:interpretation id="{6E66B038-2DC1-4D84-A60F-0E7A091CEB86}" emma:medium="tactile" emma:mode="ink">
                <msink:context xmlns:msink="http://schemas.microsoft.com/ink/2010/main" type="inkWord" rotatedBoundingBox="6826,7365 7794,7305 7834,7944 6866,8005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6250.9705">2836 5758 1958 0,'0'0'174'0,"0"0"-139"0,0 0-35 0,0 0 0 16,0 0 70-16,0 11 7 0,0-1 2 0,4 1 0 16,-1 6-51-16,1-3-9 0,4 0-3 0,0-1 0 15,4 5-4-15,-1-8-2 0,1 4 0 0,3 0 0 16,1-7-1-16,0 0 0 0,3 0 0 0,-3-4 0 15,3 0-1-15,1 1 0 0,-5-8 0 0,5-2 0 16,-5-1-8-16,1 0 12 0,-5-4-12 0,1-3 12 16,-4 4-12-16,0 0 10 0,-8-8-10 0,0 5 10 15,0-1-1-15,-4 3 0 0,-4-2 0 0,0 2 0 16,0 1 15-16,-3-1 2 0,3 1 1 0,-4 7 0 16,1-4-3-16,-1 3 0 0,-4 1 0 0,5 3 0 15,-1 0-15-15,0 3-9 0,-3 1 10 0,3 6-10 16,-3-3-85-16,-1 0-23 0,0 0-5 0,1 3-960 15</inkml:trace>
          <inkml:trace contextRef="#ctx0" brushRef="#br0" timeOffset="56465.3331">3680 5513 1882 0,'12'3'84'0,"0"1"16"0,3 6-80 0,1 1-20 16,-1 6 0-16,-3 7 0 0,4 0 88 0,-5 0 12 15,-3 8 4-15,-4-1 0 0,0 7-28 0,-8-4-6 0,0 1-1 0,-4 3 0 16,0 4-8-16,-3-4-1 0,-1-7-1 0,0 3 0 16,1-6-47-16,-1 3-12 0,-4-3 0 15,5-1 0 1,3-2-52-16,0-8-12 0,-7 0-2 0</inkml:trace>
        </inkml:traceGroup>
        <inkml:traceGroup>
          <inkml:annotationXML>
            <emma:emma xmlns:emma="http://www.w3.org/2003/04/emma" version="1.0">
              <emma:interpretation id="{819E45E0-3BE8-4218-89A4-1BA4AEF21266}" emma:medium="tactile" emma:mode="ink">
                <msink:context xmlns:msink="http://schemas.microsoft.com/ink/2010/main" type="inkWord" rotatedBoundingBox="8776,6777 10178,6689 10245,7748 8842,7835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7345.5472">5517 4932 2188 0,'0'0'48'0,"0"13"11"0,-8 8 1 0,1 7 1 0,-5 6-49 0,4 11-12 0,-7 4 0 0,3 10 0 16,-8 0 54-16,1 3 8 0,0 0 2 0,-1 0 0 15,-7 4-19-15,3-7-3 0,1-7-1 0,-4-4 0 16,0 1-22-16,-1-4-5 0,1-4-1 0,0-3 0 16,0-3-3-16,-1-4-1 0,1 0 0 0,4-3 0 15,3-11-84 1,5-3-17-16,3 0-3 0,4-7-631 0,1 0-126 0</inkml:trace>
          <inkml:trace contextRef="#ctx0" brushRef="#br0" timeOffset="57566.9167">6066 5478 2646 0,'0'0'58'0,"0"0"12"0,4 7 2 0,4 7 3 0,-4 3-60 0,3 4-15 15,1 0 0-15,-4 6 0 0,4 1 41 0,-4 0 6 16,3 0 1-16,1-1 0 0,4 4-4 0,-4-3-1 16,-1 0 0-16,-3-4 0 0,0 0-26 0,0-7-5 15,8 4 0-15,-4-4-1 0,3-3-11 0,-3 0-11 16,0-3 3-16,4-1 0 16,-5-3-121-16,1 0-24 0,-8-7-5 0,0 0-1010 0</inkml:trace>
          <inkml:trace contextRef="#ctx0" brushRef="#br0" timeOffset="57124.5213">4801 5343 1209 0,'0'-27'53'0,"0"16"12"0,-4-3-52 15,0 1-13-15,4-5 0 0,-4 4 0 0,4-3 157 0,4 3 29 16,-4 0 6-16,4 4 0 0,0 0-93 0,4 3-19 16,4 0-4-16,-1 3-1 0,-3 8-37 0,8-1-7 15,3 4-2-15,0 4 0 0,1 6-6 0,3 7-2 16,5 4 0-16,7 3 0 0,0 7 13 0,4 0 2 16,-1 0 1-16,1 0 0 0,-4-3-20 0,0 3-4 15,-7-4-1-15,3-2 0 0,-8-1-12 0,0-4 9 16,1-6-9-16,-5 0 8 0,-3-4-8 0,-1-6-11 15,1-1 3-15,-4-3-742 16,3 0-148-16</inkml:trace>
        </inkml:traceGroup>
        <inkml:traceGroup>
          <inkml:annotationXML>
            <emma:emma xmlns:emma="http://www.w3.org/2003/04/emma" version="1.0">
              <emma:interpretation id="{97C76E80-AACF-4750-A703-1B335A964B1A}" emma:medium="tactile" emma:mode="ink">
                <msink:context xmlns:msink="http://schemas.microsoft.com/ink/2010/main" type="inkWord" rotatedBoundingBox="11032,7416 11985,7356 12011,7785 11059,784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8009.1405">7214 5610 2052 0,'0'0'91'0,"0"0"18"0,-4 10-87 0,4 4-22 0,4 3 0 0,-4 7 0 15,-4-3 72-15,0 3 9 0,0 1 3 0,-3 2 0 16,3-2-12-16,-4 2-3 0,-4 1 0 0,1 0 0 15,-5-1-45-15,4 1-8 16,-3-11-3-16,3 7 0 16,-7 1-69-16,3-1-15 0,1-3-2 0</inkml:trace>
          <inkml:trace contextRef="#ctx0" brushRef="#br0" timeOffset="58179.6635">7852 5613 2707 0,'16'-17'120'0,"-8"10"24"0,-4 0-115 0,-1 0-29 15,9 4 0-15,0-1 0 16,0 1-36-16,3 3-14 0,8-4-2 0,1 1-1099 16</inkml:trace>
        </inkml:traceGroup>
        <inkml:traceGroup>
          <inkml:annotationXML>
            <emma:emma xmlns:emma="http://www.w3.org/2003/04/emma" version="1.0">
              <emma:interpretation id="{386D2D02-73E3-4614-AB79-3F5EC3FE21AC}" emma:medium="tactile" emma:mode="ink">
                <msink:context xmlns:msink="http://schemas.microsoft.com/ink/2010/main" type="inkWord" rotatedBoundingBox="12856,7065 14015,6992 14055,7624 12895,7697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8332.0797">8864 5457 2113 0,'12'-13'93'0,"-4"9"20"0,3 1-90 0,1-1-23 16,0-3 0-16,3 4 0 0,-3-1 11 0,4-2-3 15,3-1 0-15,-11 3 0 0</inkml:trace>
          <inkml:trace contextRef="#ctx0" brushRef="#br0" timeOffset="58466.1441">9615 5267 1764 0,'20'-24'78'15,"-8"17"16"-15,3 4-75 0,5-4-19 0,-1 0 0 0,4 3-519 16,-3 1-107-16</inkml:trace>
          <inkml:trace contextRef="#ctx0" brushRef="#br0" timeOffset="58644.9348">9942 5198 172 0,'0'0'8'0,"0"0"1"0,0 0-9 0,0 0 0 16,8 0 0-16,4 0 0 0,-4 3 326 0,-1-3 63 16,5 4 13-16,-4-1 2 0,-8-3-301 0,8 11-61 15,-5-1-12-15,1 4-2 0,0 7-28 0,-4 6 0 16,0 1 0-16,0 7 0 0,-4 6 108 0,-3 1 16 15,-1-1 3-15,-4 4 1 0,-3-3-36 0,-1-1-6 16,-3-3-2-16,-1 4 0 0,-3-4-32 0,-1 0-6 16,-3 0-2-16,-8 3-1195 0</inkml:trace>
        </inkml:traceGroup>
        <inkml:traceGroup>
          <inkml:annotationXML>
            <emma:emma xmlns:emma="http://www.w3.org/2003/04/emma" version="1.0">
              <emma:interpretation id="{1E95D5A8-8AE6-42E7-855F-08160502BD02}" emma:medium="tactile" emma:mode="ink">
                <msink:context xmlns:msink="http://schemas.microsoft.com/ink/2010/main" type="inkWord" rotatedBoundingBox="15270,6329 17490,6190 17554,7224 15334,7363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9576.584">11293 4907 1152 0,'0'0'102'0,"-4"-13"-82"16,4-5-20-16,0 1 0 0,0 0 129 0,4-8 22 15,-4 1 4-15,8 3 1 0,3-3-56 0,1 0-12 16,0 0-1-16,7 0-1 0,4-1-18 0,5-2-4 16,-1 3-1-16,4-1 0 0,0 8-24 0,0 0-5 15,4 3-1-15,-3 7 0 0,-1 3 3 0,-4 4 1 16,0 7 0-16,-4 4 0 0,-3 10 3 0,3 3 1 15,-3 7 0-15,-1 3 0 0,1 1-41 0,-1 7-22 16,1 3 2-16,3 0 1 0,0 0 19 0,5-1 0 16,-1-2 8-16,4-4-8 0,-4 0 12 0,4-7-3 0,-3 0-1 15,3-3 0-15,-4 0-8 0,0-4-9 0,0-7 9 0,5 4-13 32,-9-4-15-32,4-6-4 0,-4-1 0 0,5-3 0 0,-9 0-214 15,1 0-43-15,15-4-9 0,-12-3-2 0</inkml:trace>
          <inkml:trace contextRef="#ctx0" brushRef="#br0" timeOffset="59819.5276">12480 4516 1681 0,'0'0'36'0,"0"-10"8"15,0-4 2-15,0 4 2 0,0-4-38 0,4 7-10 0,-4 0 0 0,0 7 0 0,0 0 85 0,-8 4 15 16,0 3 4-16,-3 6 0 0,-1 5-39 0,-4 6-7 15,-7 4-2-15,3 3 0 0,-7 3-27 0,-8 8-5 16,0 3-2-16,-8 7 0 0,8-4-12 0,-4-3-2 16,-3 4-8-16,-1 2 12 0,0-2 4 0,4-4 0 15,4-7 0-15,0 0 0 0,4-3-16 0,0-1 0 16,7-3 0-16,5 0-10 16,-4 1-111-16,7-8-23 0,4-3-4 0,5-1 0 0</inkml:trace>
          <inkml:trace contextRef="#ctx0" brushRef="#br0" timeOffset="60689.8205">12994 5070 1951 0,'0'0'86'0,"0"0"18"0,0 0-83 0,0 0-21 15,0 0 0-15,0 0 0 0,0 0 65 0,7 3 9 16,5 4 2-16,-4 4 0 0,-4 3-32 0,4 3-5 15,-1 0-2-15,5 0 0 0,-4 1-10 0,0 3-3 16,-1-1 0-16,1 1 0 0,0-4-24 0,4 1 0 16,-9 2-12-16,5-6 12 0,0-3 0 0,0-1 0 15,-8-3 0-15,4 0 0 0,3-4 44 0,-7-3 16 16,0 0 3-16,4-3 1 0,4-1-64 0,0 1-20 16,4-11 0-16,-1 0 0 0,1-3 20 0,4 0 0 15,-1-4 0-15,8-3 0 0,1-1 0 0,-1 5 8 16,4-5-8-16,1 5 0 0,-1 6 8 0,0 0-8 15,-7 7 11-15,3 4-11 0,-7-4 15 0,-5 7-4 16,1 3-1-16,0 4 0 0,-5 0 22 0,1 3 5 16,0 1 1-16,-4 3 0 0,0 3-23 0,-4 4-5 15,4-1-1-15,-1 1 0 0,-3 0-9 0,0 3 12 16,0-3-12-16,0 3 12 16,0 4-34-16,0-4-6 0,0-3-2 0,4 0-794 0,-4-1-158 0</inkml:trace>
        </inkml:traceGroup>
      </inkml:traceGroup>
    </inkml:traceGroup>
    <inkml:traceGroup>
      <inkml:annotationXML>
        <emma:emma xmlns:emma="http://www.w3.org/2003/04/emma" version="1.0">
          <emma:interpretation id="{CA0EED72-3F2F-4F74-A669-7B7F78000C83}" emma:medium="tactile" emma:mode="ink">
            <msink:context xmlns:msink="http://schemas.microsoft.com/ink/2010/main" type="paragraph" rotatedBoundingBox="4879,8413 27558,7174 27662,9082 4983,103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FDC9C4-06B7-435A-BFD9-66FB636DC866}" emma:medium="tactile" emma:mode="ink">
              <msink:context xmlns:msink="http://schemas.microsoft.com/ink/2010/main" type="line" rotatedBoundingBox="4879,8413 27558,7174 27662,9082 4983,10321"/>
            </emma:interpretation>
          </emma:emma>
        </inkml:annotationXML>
        <inkml:traceGroup>
          <inkml:annotationXML>
            <emma:emma xmlns:emma="http://www.w3.org/2003/04/emma" version="1.0">
              <emma:interpretation id="{E2726ED2-995A-479A-A2BB-18625BA8A8CF}" emma:medium="tactile" emma:mode="ink">
                <msink:context xmlns:msink="http://schemas.microsoft.com/ink/2010/main" type="inkWord" rotatedBoundingBox="4891,8631 10089,8347 10179,9985 4981,10269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9948.4987">2042 7589 1803 0,'0'-4'40'0,"0"4"8"0,0-7 1 0,0 7 2 0,0 0-41 0,7-7-10 0,5 0 0 0,8 0 0 16,-1 4 0-16,8-4 0 0,1-3 0 0,3-1 8 15,4 4-8-15,-4-3 0 0,0-4 0 0,4 7 8 16,0-3-8-16,0-1 0 0,-8 5 0 0,4-1 0 16,-3 3-115-16,-5 1-25 0,-3-1-4 0,-9 4-518 15</inkml:trace>
          <inkml:trace contextRef="#ctx0" brushRef="#br0" timeOffset="70159.1036">2201 7672 1044 0,'-4'3'23'0,"-3"7"5"0,-1 4 0 0,0 4 1 0,-4-8-29 0,1 4 0 15,3-7 0-15,4 3 0 0,0-3 79 0,4-7 9 16,-8 0 3-16,8 0 0 0,0 0-22 0,8 3-4 15,-8-3-1-15,12 0 0 0,3 0-28 0,5-6-7 16,-5-5-1-16,5-3 0 0,-1 4-17 0,5 0-11 16,-1-1 12-16,4-3-12 0,-7 4 0 0,3 0-22 15,8 3 3-15,-7 0-729 0</inkml:trace>
          <inkml:trace contextRef="#ctx0" brushRef="#br0" timeOffset="70583.4595">2925 7481 1612 0,'-8'7'144'0,"8"-7"-116"0,0 0-28 0,0 0 0 16,0 0 53-16,0 0 5 0,12-7 1 0,0-3 0 15,3 0-47-15,9-4-12 0,-5 0 0 0,8-7 0 16,4-3 0-16,-11 0 0 0,-4-7 0 0,3 6 0 15,12 1 0-15,0 3 0 0,-11 4 0 0,3-4 0 16,-3 1 0-16,-9-5 0 0,1 1 0 0,-4 3 0 16,-1-3 0-16,-7 0-12 0,4 0 2 0,-8-4 1 0,1 0 9 0,-1 4 0 15,0-4 0-15,-4 1 0 0,4-4 0 0,-4 6 0 16,1-2 0-16,3-1 0 0,0 4 0 0,0 0 0 16,0 3 0-16,0 7-8 0,0 4 8 0,0-1 12 15,0 4-2-15,4 7-1 0,0 0 21 0,-4 7 4 16,-3 4 1-16,3 2 0 0,-4 1-3 0,4 11-1 15,0 2 0-15,0 1 0 0,0 10-6 0,1 3-1 16,-1 1 0-16,4 6 0 0,0 4 25 0,-4-3 5 16,0-1 1-16,4 4 0 0,4 3-14 0,0 4-2 15,0-7-1-15,-1-3 0 0,5 2-24 0,0-6-5 16,0 0-1-16,0 0 0 0,-1-7-8 0,1 0 0 16,0-3 0-16,0 0 0 15,-4-8-60-15,-4 1-16 0,4-4-4 0,-8 4-955 0</inkml:trace>
          <inkml:trace contextRef="#ctx0" brushRef="#br0" timeOffset="70767.839">2995 7613 1666 0,'0'-14'74'0,"0"14"15"0,0 0-71 0,0 0-18 0,8-7 0 0,0 0 0 16,3 0 39-16,1 0 4 0,4 0 1 0,-1 4 0 15,1-4-32-15,-1 3-12 0,5-2 8 0,-1 2-8 16,5 1 8-16,7-4-8 0,-4 0 8 0,0 3-554 16,1 1-111-16</inkml:trace>
          <inkml:trace contextRef="#ctx0" brushRef="#br0" timeOffset="71002.8864">3840 7032 1555 0,'0'0'68'0,"-16"0"16"0,5 0-68 0,-5 3-16 16,0 7 0-16,5 4 0 0,-5 0 108 0,4 7 19 16,-7 3 3-16,7 4 1 0,1 3-78 0,-1 3-15 15,4 1-3-15,-3 3-1 0,7 0-6 0,4-3 0 16,4-1-1-16,-1-3 0 0,5 1-19 0,0-1-8 15,8 0 0-15,-5-3 8 16,1-1-83-16,7-3-17 0,-3-3-3 0,0-7-812 0</inkml:trace>
          <inkml:trace contextRef="#ctx0" brushRef="#br0" timeOffset="69394.0087">940 7450 288 0,'0'0'25'0,"0"-10"-25"16,0-1 0-16,0 1 0 0,4 0 179 0,-4 3 30 15,4-7 7-15,-4 7 0 0,0 0-119 0,0 7-24 16,0 0-5-16,0 0 0 0,0 0-16 0,0 0-2 16,0 0-1-16,0 0 0 0,-4 10-5 0,0 8-2 15,4-1 0-15,0 7 0 0,-4 4-10 0,0 0-3 16,4 3 0-16,0 0 0 0,0-3-14 0,0-1-3 16,0 1-1-16,4 0 0 0,0-4-3 0,0-3 0 15,0-8 0-15,0 1 0 0,4-3 4 0,-4-1 1 16,0-7 0-16,-4-3 0 0,7 4 2 0,-7-4 0 15,0 0 0-15,12-10 0 0,-4-1 13 0,3-6 4 0,1 0 0 16,0-4 0-16,-4-3-32 0,3-1 0 0,1 1 0 16,0 0 0-16,-5 0 12 0,1 3-3 0,4-3-1 0,-4-1 0 15,3 5-8-15,1-4 0 0,0-1 0 0,-1 5 0 16,1-1 0-16,4 3-14 0,-1 5 3 0,5-1 1 16,-5 3 10-16,-3 8 0 0,3 3 0 0,1 7-8 15,0 3 8-15,-5 11-8 0,5 0 8 0,-5 10-8 16,-3 4 8-16,-4 3 0 0,4 3 8 0,0 8-8 15,0 2 17-15,-5 1-1 0,1-3 0 0,0 6 0 0,0 0 0 0,-4-3 0 16,-8 0 0-16,4 0 0 0,4 0-1 16,-3-4-1-16,-9-3 0 0,-4 7 0 0,5-10 6 15,-5-4 0-15,-3 0 1 0,3-3 0 0,0-11-10 0,1 0-3 16,-1-7 0-16,1-3 0 0,-1 0 2 0,4-7 0 16,-3-4 0-16,-1-6 0 0,5-1 16 15,-1-3 3-15,-4-3 1 0,5 0 0 0,3-8-13 0,-4 1-2 16,4 0-1-16,5-4 0 0,3 0-2 0,0-3-1 15,3-4 0-15,1 1 0 0,4-1-11 0,0 0 0 16,8-3 0-16,-1 4 0 16,1-1-97-16,3 0-22 0,4 1-4 0,1-1-871 0</inkml:trace>
          <inkml:trace contextRef="#ctx0" brushRef="#br0" timeOffset="69732.4708">1750 7813 1267 0,'-12'7'112'0,"12"-7"-89"0,-4 7-23 0,-4-3 0 16,5 3 53-16,-5 0 7 0,4-1 0 0,0 5 1 16,0-1-10-16,0 1-3 0,4 2 0 0,0-2 0 15,4-1-15-15,0 4-3 0,-4-4-1 0,4 1 0 16,4-1-9-16,-4-3-3 0,-4-7 0 0,7 4 0 15,1 6-9-15,0-10-8 0,0 3 9 0,-8-3-9 16,0 0 12-16,7 0-3 0,5-3-1 0,-4-4 0 0,0 0 0 0,-4-3-8 16,3-4 12-16,-3 0-4 15,4 4-8-15,-4-4 10 0,-4-3-10 0,0-1 10 0,0 1-10 0,0 3 8 16,-8-3-8-16,0 3 8 0,5 0-8 0,-5 4 8 16,4-1-8-16,-4 4 8 0,-4 4-8 0,1 3 0 15,3 3 0-15,-4 4 8 0,-3-3-8 0,3 6 0 16,0 7-12-16,-3 1 12 15,3 3-151-15,0-4-22 0</inkml:trace>
          <inkml:trace contextRef="#ctx0" brushRef="#br0" timeOffset="71240.0206">4136 7146 1555 0,'0'-7'138'0,"0"-4"-110"0,-4 1-28 0,4 0 0 16,0-1 124-16,0 11 20 0,0-7 4 0,0 7 1 16,4-7-75-16,-4 7-15 0,7-3-3 0,1 3-1 0,4 3-42 0,-1 1-13 15,9 3 8-15,-1 3-8 16,1 4 0-16,-1 7 0 0,9 3 8 0,-9-3-8 16,4-4 0-16,-3 4 8 0,-1 3-8 0,1 4 0 0,-1-1 0 0,-3-2 0 15,3-1 0-15,-7 0 0 0,3 0 0 0,-7-3-20 16,4-4 2-16,-4 1 1 15,-4-1-132-15,0-7-27 0,3 1-4 0,-3-4-641 16</inkml:trace>
          <inkml:trace contextRef="#ctx0" brushRef="#br0" timeOffset="71442.7837">4634 7038 2070 0,'-8'11'45'0,"-4"3"10"0,-3 3 1 0,-1 7 3 0,1 4-47 0,-9 6-12 16,-3 5 0-16,4-1 0 0,-1 3 70 0,1 1 12 0,3-1 2 0,-3-3 1 16,-4-3-42-16,4-1-9 0,-1-3-2 0,1 1 0 15,-1-5-13-15,9 1-3 0,-1 0-1 0,1-8 0 16,3 1-30-16,4 0-5 0,1-4-2 0,3-3-719 16,0 0-144-16</inkml:trace>
          <inkml:trace contextRef="#ctx0" brushRef="#br0" timeOffset="71741.0484">4700 7505 1094 0,'0'0'97'0,"0"0"-77"0,0 0-20 0,0 0 0 0,0 0 192 0,8 7 36 16,-4 4 6-16,-1-1 2 0,1 1-171 0,0-1-33 15,0 0-8-15,4 4 0 0,-4-3-1 0,0 2 0 16,3-2 0-16,1-1 0 0,0-3-8 0,0-4-2 15,4 4 0-15,-1-7 0 0,5 0-13 0,3-3 11 16,-3-1-11-16,-1-2 10 0,1-1-10 0,-4 0 0 16,-1-7 9-16,1 4-9 0,-4-1 0 0,0-3 0 15,-5 4 0-15,5-4 0 0,-4 4 12 0,-4-1-3 16,0 1 0-16,0 0 0 0,-4 3 23 0,-4 0 5 16,1 0 1-16,-5 7 0 0,0 0-13 0,-7 0-2 15,-1 3-1-15,-3 4 0 0,4 0-22 0,-9 3 0 16,5 1 0-16,0 3 0 15,3-4-36-15,5 0-11 0,3-3-2 0,0 0-983 0</inkml:trace>
          <inkml:trace contextRef="#ctx0" brushRef="#br0" timeOffset="71983.1975">5369 6962 2318 0,'0'0'103'0,"0"0"21"16,8 11-100-16,-4-1-24 0,8 7 0 0,-5 8 0 16,9 2 48-16,-4 1 5 0,-1 3 1 0,5 4 0 15,-4 6 11-15,-5 1 3 0,1-1 0 0,0 4 0 16,-8 0-12-16,0-3-3 0,4 3 0 0,-8 3 0 16,0-6-29-16,0 3-5 0,-8 0-2 0,5 3 0 0,-5-3-17 15,-4 0-9-15,1-7 1 0,-1 0 0 16,1-10-97-16,-1-1-19 0,1-6-4 0,-1-4-678 15,0-6-135-15</inkml:trace>
          <inkml:trace contextRef="#ctx0" brushRef="#br0" timeOffset="72624.358">6136 7464 1209 0,'0'0'108'0,"0"10"-87"0,-4 4-21 0,0 10 0 16,0 1 185-16,-7 9 33 0,3 4 6 0,-8 0 2 15,-3 4-107-15,3-1-22 0,-3 1-4 0,3-1-1 16,1-3-45-16,-5-3-10 0,9 0-1 0,-5-4-1 15,0 0-35-15,5-7-22 0,-5 0 3 0,8-6-705 16,-3-5-142-16</inkml:trace>
        </inkml:traceGroup>
        <inkml:traceGroup>
          <inkml:annotationXML>
            <emma:emma xmlns:emma="http://www.w3.org/2003/04/emma" version="1.0">
              <emma:interpretation id="{13B39B5C-0E9C-4566-B0A9-29529E1F1D79}" emma:medium="tactile" emma:mode="ink">
                <msink:context xmlns:msink="http://schemas.microsoft.com/ink/2010/main" type="inkWord" rotatedBoundingBox="11048,8716 12019,8663 12067,9529 11096,9582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3983.3013">7047 6959 345 0,'0'-10'31'0,"0"3"-31"16,0-4 0-16,0 4 0 0,4 0 269 0,-4 7 48 15,0 0 10-15,0 0 1 0,0 0-201 0,4 11-41 16,-1 6-8-16,1 4-2 0,0-4-28 0,0 7-5 16,0 4-2-16,-4 7 0 0,4-4-12 0,4 0-2 15,-4 0-1-15,-1 0 0 0,9-7-14 0,-4 1-2 0,-4-5-1 0,4 1 0 16,-1-7-1-16,1 0-8 0,0-11 12 0,0 4-4 15,-1-7 4-15,1 0 0 0,0-7 0 0,4 0 0 16,-1-3-4-16,5-4 0 0,0-3 0 0,-1-4 0 16,-3 0-8-16,7 1 8 0,1-8-8 0,-5 0 8 15,1-3-8-15,-4 7 12 0,3-7-12 0,5 6 12 16,-1 5-1-16,0 6 0 0,-3 3 0 0,3 5 0 16,-3 2-11-16,0 4 0 0,-1 0 0 0,5 10 0 15,-5 4 0-15,1 7-12 0,-1 3 2 0,-3 4 1 16,4 7 9-16,-9 3 14 0,1 3-3 0,0 4-1 15,-4 0-2-15,-4 0-8 0,-4-3 12 0,0 3-4 0,-4-4 7 0,-3 1 1 16,-1-8 0-16,-4 1 0 0,-3-4-2 16,-1 0 0-16,-3-3 0 0,4-8 0 0,-5-2 11 0,5-4 3 15,-1-7 0-15,1-1 0 0,11-2-18 0,-7-4-10 16,3-10 12-16,-4 3-12 0,5-7 27 0,-1 0-2 16,4-3 0-16,0-1 0 0,1-2-14 0,3-1-3 15,4-3-8-15,4 3 12 0,3-3-12 0,1 3-8 16,-4-3 8-16,12 3-13 15,3 0-137-15,8 4-27 0</inkml:trace>
          <inkml:trace contextRef="#ctx0" brushRef="#br0" timeOffset="74178.8989">7950 7447 2386 0,'-16'-4'106'0,"16"4"22"0,0 0-103 15,0 0-25-15,0 0 0 0,8 11 0 0,0 2 34 0,-1 1 2 0,5 0 0 0,-4 0 0 16,4 7-10-16,-5-4-2 0,1 4 0 0,-4-4 0 16,4 0 7-16,0 1 1 0,-5-1 0 0,5-3 0 15,-4 0-32-15,0-1 0 0,0 1 0 0,0 0 0 16,4 0-116-16,-4-4-28 0,-4-10-7 16</inkml:trace>
        </inkml:traceGroup>
        <inkml:traceGroup>
          <inkml:annotationXML>
            <emma:emma xmlns:emma="http://www.w3.org/2003/04/emma" version="1.0">
              <emma:interpretation id="{255665B6-5BC2-40E5-A50A-A21546FAD883}" emma:medium="tactile" emma:mode="ink">
                <msink:context xmlns:msink="http://schemas.microsoft.com/ink/2010/main" type="inkWord" rotatedBoundingBox="12464,8242 16379,8028 16449,9313 12535,9527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5974.5456">11262 7108 1209 0,'0'0'108'0,"0"0"-87"15,0 0-21-15,0 0 0 0,4 3 180 0,3 4 32 16,-3 3 7-16,4 4 1 0,-4 0-97 0,0 0-19 15,0 0-4-15,0 3-1 0,0 4-27 0,-4 0-6 16,3-4-1-16,-3 0 0 0,4 0-27 0,-4 1-6 16,4-1 0-16,-4-3-1 0,0 3-20 0,4-6-11 15,0 2 12-15,0 1-12 16,-4-3-25-16,0 2-12 0,0-13-3 0,0 0 0 16,0 0-157-16,0 0-32 0,0 0-7 0,0 0-674 0</inkml:trace>
          <inkml:trace contextRef="#ctx0" brushRef="#br0" timeOffset="76227.1397">11701 6689 2084 0,'0'0'46'0,"0"0"10"0,12 4 1 0,0-1 1 0,0 7-46 0,-1 4-12 0,5 3 0 0,-1 8 0 16,-3-1 76-16,4 4 14 0,-5-1 2 0,1 8 1 16,-4 3 28-16,-1-3 6 0,1 3 1 0,-4 3 0 15,0 1-52-15,-4-1-9 0,0-3-3 0,-4 0 0 0,0 0-52 16,0 0-12-16,-3-3 0 0,-5 0 0 0,0-4 0 0,-3-4 0 16,-5 1 0-16,1-4 0 15,-5 0-101-15,-3-3-21 0,0-7-4 0,0 3-1 16,3-6-117-16,5-1-23 0,-16 4-5 0,11-14 0 0</inkml:trace>
          <inkml:trace contextRef="#ctx0" brushRef="#br0" timeOffset="76641.6047">12429 7205 2365 0,'0'0'52'0,"0"0"10"0,0 10 2 0,-4 4 4 0,0 3-55 0,1 4-13 15,-1-4 0-15,-4 4 0 0,0 0 43 0,-4-1 5 16,5 1 2-16,-1-4 0 0,0 1-25 0,-4-1-5 15,1 0 0-15,-1-3-1 0,4-3-19 0,-7-1 0 16,3 4 0-16,-4-4 0 16,5 4-143-16,-1-4-32 0,-3-3-6 0</inkml:trace>
          <inkml:trace contextRef="#ctx0" brushRef="#br0" timeOffset="74427.3708">8506 7267 2127 0,'0'0'94'0,"0"-11"20"0,4 4-91 15,8-3-23-15,-1 0 0 0,5 3 0 0,3 7 8 0,5-4-8 16,3-3 8-16,4 1-8 0,-4-5 0 0,5 4 9 15,3-3-9-15,-4-1 0 0,4 5 0 0,-4-1-12 16,0 3 0-16,4 1-619 16,-8 3-123-16</inkml:trace>
          <inkml:trace contextRef="#ctx0" brushRef="#br0" timeOffset="74530.0301">8604 7433 2026 0,'0'0'90'0,"0"0"18"0,0 0-86 0,0 0-22 0,0 0 0 0,7 10 0 16,1-3 0-16,0 0 0 0,4 0 0 0,3-4 0 16,1-3 0-16,3 0 0 0,1 0 0 0,3-3-896 15</inkml:trace>
          <inkml:trace contextRef="#ctx0" brushRef="#br0" timeOffset="75055.1367">9172 7201 2214 0,'0'-3'48'0,"11"-4"11"0,5 3 1 0,3 1 3 16,9-1-51-16,-1-3-12 0,4 0 0 0,4 1 0 0,0-1 0 0,0 3 0 16,0 1 0-16,0 3 0 0,-4-7-16 0,4 3 1 15,0 1 0-15,-3-1 0 16,-5 1-169-16,0-4-35 0,35-3-6 0,-7-4-2 0</inkml:trace>
          <inkml:trace contextRef="#ctx0" brushRef="#br0" timeOffset="74886.3749">9382 7156 2469 0,'0'-17'109'0,"0"17"23"0,0 0-105 0,8-7-27 15,-1 0 0-15,5 0 0 0,4 0 0 0,-1 0 8 16,5-7-8-16,3 1 0 0,-3-5 8 0,3 4-8 16,0-3 8-16,1-4-8 0,-5 1 9 0,4-1-9 15,-7 4 10-15,0-8-10 0,-5 5 0 0,1-8 8 16,-8 0-8-16,4-3 0 0,-1 0 0 0,-7-4 0 15,4 1 0-15,-4-4 0 0,-4-4 0 0,4 1-15 16,-4 3 5-16,1 0 1 0,-1 6 0 0,0 8 0 16,0-3 0-16,0 6 0 0,0 3 9 0,0 5 14 15,0 6-3-15,4 7-1 0,0 0-10 0,-7 7 0 16,-1 3 9-16,0 11-9 0,0 3 8 0,0 7-8 16,1 11 8-16,3 3-8 0,-4 3 24 0,0 0 0 15,4 4 0-15,-4 4 0 0,1-1 12 0,3-3 2 0,0 0 1 0,0 0 0 16,0-4-19-16,0 4-3 0,4-7-1 0,-4 3 0 15,0-3-16-15,1-3 0 16,-1-4 8-16,-4 0-8 16,0-3-142-16,0-8-32 0,-3 1-6 0</inkml:trace>
          <inkml:trace contextRef="#ctx0" brushRef="#br0" timeOffset="75282.6698">10285 6672 1152 0,'0'0'51'0,"0"0"10"0,0 0-49 0,0 0-12 16,-4 7 0-16,-4 7 0 0,4-1 257 0,-7 5 49 15,3 2 10-15,-4 5 1 0,4 2-181 0,1 1-36 16,-1 3-7-16,0 0-1 0,0 7-31 0,0-3-5 16,5-1-2-16,-1 8 0 0,0-4-30 0,4 4-7 15,-4-4-1-15,4 0 0 0,0 0-32 0,4-7-6 16,-4 0-2-16,0-7 0 15,4 0-204-15,0-6-42 0,3 2-8 0,1-6-2 0</inkml:trace>
          <inkml:trace contextRef="#ctx0" brushRef="#br0" timeOffset="75657.5957">11269 6616 2188 0,'0'0'48'0,"0"0"11"0,-7 7 1 0,-5 4 1 0,0-1-49 0,1 11-12 15,-5 7 0-15,-7 3 0 0,-1 0 86 0,-7 3 14 16,-4 8 4-16,0-1 0 0,0-3-64 0,-4 4-13 0,-4-4-3 0,5 4 0 15,3-4 12-15,-1-4 3 0,1 1 0 0,4 3 0 16,0-7-39-16,4-3 0 0,4-1-12 0,3-2 4 31,5-5-151-31,-1-2-29 0,4-1-7 0,8-7-1 0</inkml:trace>
          <inkml:trace contextRef="#ctx0" brushRef="#br0" timeOffset="75476.6393">10655 6654 2574 0,'3'-6'56'0,"1"-5"12"16,0 1 3-16,4 3 1 0,0 0-57 0,3 0-15 0,-3 0 0 0,4 4 0 15,0 3 54-15,-1 0 8 0,1 3 2 0,4 4 0 16,-5 0-45-16,5 7-9 0,-1 7-2 0,1 6 0 0,-1 1 19 0,1 6 3 16,7 1 1-16,-7 3 0 0,-4 0-39 15,-1-3-8-15,1-1-2 0,4 4 0 0,-5-3 18 0,1 0 0 16,-4-1 0-16,-1-6 0 0,1 0 0 0,0-4 0 16,0-7 0-16,0 0 0 15,-4 1-106-15,-1-4-18 0,1-4-3 0,0 0-1 16,-4-3-153-16,0-7-31 0,0 0-7 0,0 0-1 0</inkml:trace>
        </inkml:traceGroup>
        <inkml:traceGroup>
          <inkml:annotationXML>
            <emma:emma xmlns:emma="http://www.w3.org/2003/04/emma" version="1.0">
              <emma:interpretation id="{E28C3605-2038-4E7E-9393-EDF7B50CCECB}" emma:medium="tactile" emma:mode="ink">
                <msink:context xmlns:msink="http://schemas.microsoft.com/ink/2010/main" type="inkWord" rotatedBoundingBox="16959,8836 18495,8752 18529,9361 16993,9445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6817.9187">12962 7149 2523 0,'0'0'56'0,"0"0"11"0,12 4 2 0,0-4 2 0,3 0-57 0,-3 3-14 0,0-3 0 0,-1 4 0 31,1-1-99-31,0-3-22 0,-4 7-5 0</inkml:trace>
          <inkml:trace contextRef="#ctx0" brushRef="#br0" timeOffset="76992.3974">13511 7007 1998 0,'0'0'44'0,"0"0"8"0,12 0 3 0,3 0 1 0,1 4-44 0,-4-1-12 15,3 4 0-15,-3-3 0 0</inkml:trace>
          <inkml:trace contextRef="#ctx0" brushRef="#br0" timeOffset="77135.762">14013 7135 2016 0,'-19'-20'89'0,"15"13"19"0,8 0-87 0,4 0-21 15,-8 7 0-15,0 0 0 0,0 0 97 0,7-4 15 16,1 1 4-16,-8 3 0 16,0 0-200-16,0 0-40 0,0 0-8 0</inkml:trace>
          <inkml:trace contextRef="#ctx0" brushRef="#br0" timeOffset="77321.0569">14492 7073 2592 0,'0'0'230'0,"0"0"-184"0,0 7-37 0,0 3-9 0,8 4 9 0,-8 7 0 0,-4 7 0 0,0-1 0 15,-8 4 16-15,1 1 3 0,-5 13 1 0,-11-7 0 16,-4 0-13-16,0-4-4 0,3 1 0 0,-11-1 0 16,-3-6-12-16,-1 3-15 0,-4-3 3 0,-7 3-1209 15</inkml:trace>
        </inkml:traceGroup>
        <inkml:traceGroup>
          <inkml:annotationXML>
            <emma:emma xmlns:emma="http://www.w3.org/2003/04/emma" version="1.0">
              <emma:interpretation id="{69435133-83DB-4E9A-983C-27B08B89C716}" emma:medium="tactile" emma:mode="ink">
                <msink:context xmlns:msink="http://schemas.microsoft.com/ink/2010/main" type="inkWord" rotatedBoundingBox="19829,8198 22377,8059 22447,9340 19899,947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1606.4211">17808 6821 1324 0,'4'-18'118'0,"-4"8"-94"15,8-4-24-15,-1 4 0 0,5-1 145 0,8 1 25 16,-1-1 5-16,8 1 1 0,8 0-112 0,0-1-21 16,0 1-5-16,8 0-1 0,0 3-17 0,0 0-4 15,0 3-1-15,-1 4 0 0,-3-3-15 0,0 3 0 16,-4 3 8-16,-4 1-644 15,-3-1-129-15</inkml:trace>
          <inkml:trace contextRef="#ctx0" brushRef="#br0" timeOffset="81783.9219">18053 6872 1670 0,'0'0'148'0,"0"0"-118"16,0 0-30-16,4 11 0 0,4-1 19 0,-4 1-3 15,0-5 0-15,-1 5 0 0,5-4-16 0,0-4 0 16,4 4 0-16,3-3 0 0,-3-1 41 0,7 1 5 0,9-1 1 0,-1-3 0 31,-4 3-127-31,5-3-24 0,26 0-6 0,-11-3-1 0</inkml:trace>
          <inkml:trace contextRef="#ctx0" brushRef="#br0" timeOffset="81430.5009">16870 7094 1728 0,'0'0'76'0,"0"0"16"0,4-7-73 0,-4 7-19 0,4-10 0 0,-4 10 0 16,0 0 76-16,4-7 12 0,3 3 3 0,-7 4 0 16,0 0-23-16,0 0-5 0,8 0-1 0,4 4 0 0,0 3-21 0,-1 6-4 15,5 1-1-15,-5 3 0 0,-3 1-8 0,0 3-1 16,4-1-1-16,-1 5 0 0,-7-5-7 0,0 1-2 16,0 0 0-16,-4 0 0 0,4-4-7 0,-4 0-2 15,-4-3 0-15,4-4 0 0,-4 1 1 0,0-4 0 16,0 0 0-16,4-7 0 0,0 0-9 0,0 0 0 15,0 0 9-15,0 0-9 0,0 0 0 0,0 0 9 16,0 0-9-16,4-11 0 0,0 1 8 0,0-7-8 16,0-1 0-16,4-3 0 0,0 1 8 0,3-8-8 15,1 4 0-15,3-7 0 0,1 6 0 0,0-2 0 16,-1-1 0-16,1 4 0 0,-1 7 0 0,1-1 0 16,-1 4 0-16,-3 4 0 0,0 0 0 0,-1 6 0 15,1-3 0-15,0 7 0 0,-12 0 0 0,8 4 0 16,3 3 0-16,-3 0 0 0,0 0 21 0,0 3 7 15,-4 4 2-15,3 3 0 0,-3 0-43 0,4 1-9 0,-8-1-2 16,4 0 0 0,4 1-152-16,-4-5-32 0,-1 1-5 0</inkml:trace>
          <inkml:trace contextRef="#ctx0" brushRef="#br0" timeOffset="100921.8252">16041 6551 806 0,'0'0'36'0,"0"0"7"15,0 0-35-15,0 0-8 0,0 0 0 0,8-4 0 0,0 1 0 0,-1-1 0 16,1-3 0-16,-4 0 0 0,-4 7 53 0,8-3 9 15,-8 3 2-15,4-7 0 0,-4 7-52 0,0 0-12 16,0 0 0-16,0 0 0 16,0 0 54-16,0 0 8 0,0 0 2 0,0 0 0 0,0 0 0 0,0 0 0 15,0 0 0-15,0 0 0 0,0 0-52 0,0 0-12 16,0 0 0-16,0 0 0 0,7 7 54 0,-7 3 8 16,0-10 2-16,4 11 0 0,0-1-52 0,0 4-12 15,0 0 0-15,-4 3 0 0,0-3 0 0,0 0 0 16,0 0 0-16,0 3 0 0,0 0 0 0,0-3 0 15,-4 0 0-15,4 0 0 0,-4-4 0 0,8 0 0 16,-4-3 0-16,4 7 0 0,-4-3 0 0,4-1 0 16,0-3 0-16,0 0 0 0,-4-7 0 0,0 7 0 15,0-7 0-15,8 3 0 0,-5 4 54 0,1-3 8 0,-4-4 2 16,8 0 0-16,0 0-52 0,4 0-12 0,-5-4 0 16,5-3 0-16,0 0 0 0,-1 0 0 0,9-3 0 15,-12 0 0-15,-1-8 0 0,5 4 0 0,0 1 0 16,-1-5 0-16,5-2 0 0,0-1 0 0,-5-3 0 0,5-1 0 15,-5 1 0-15,1 0 0 0,4 0 0 0,-5-4 0 16,1 7 0-16,0-3 0 0,-1 7 0 0,-3-4 0 16,4 4 0-16,-4 3 0 0,-1 4 0 0,1-1 0 15,-4 1 0-15,0 6 0 0,-4 4 0 0,0 0 0 16,0 0 0-16,0 0 0 0,0 0 0 0,0 0 0 16,0 0 54-16,0 0 8 0,0 0 2 0,0 0 0 15,0 0-52-15,0 0-12 0,0 0 0 0,0 0 0 16,0 0 0-16,8-3 0 0,-8 3 0 0,0 0 0 0,8 0 0 15,-1 3 0-15,-7-3 0 0,8 0 0 0,0 4 0 0,-8-4 0 16,0 0 0-16,0 0 0 0,8 7 0 0,-8-7 0 16,4 7 0-16,-1 3 0 0,-3-10 0 0,4 7 0 15,-4-7 0-15,0 10 0 0,0 4 0 0,0-3 0 16,0-1 0-16,0 0 0 0,4 1 0 0,-8-1 0 16,4 4 0-16,0 0 0 0,0 0 0 0,-4-1 0 15,4 1 0-15,-3 4 0 0,3-1 0 0,0 4 0 16,-4-1 0-16,4 1 0 0,-4 3 0 0,0 1 0 15,0-5 0-15,4 4 0 0,-4-3 0 0,0 0 0 16,-4 3 0-16,5 0 0 0,-1-3 0 0,0-4 0 16,-4 1 0-16,0 3 0 0,0-1 0 0,1-2 0 15,-1-1 0-15,4 0 0 0,-4 0 0 0,4 1 0 0,-3-1 0 0,-1 4 0 16,4-7 0-16,-4 3 0 0,0 0 0 0,-3 4 0 16,3-4 0-16,0 1 0 15,-4 2 0-15,5 1 0 0,-5 3 0 0,4-3 0 0,0-4 0 16,1 4 0-16,-5 0 0 0,-4-4 0 0,5 4 0 0,-1 3 0 15,0-7 0-15,-3 4 0 0,3-3 0 0,-4 2 0 16,1-2 0-16,3-5 0 0,1 1 0 0,-1 0 0 16,0 0 0-16,1 0 0 0,3-4 0 0,0 4 0 15,0-7 0-15,0 3 0 0,4 1 0 0,-3-4 0 16,-1 3 0-16,4-3 0 0,-4 0 0 0,0 0 0 16,5 0 0-16,-5 0 0 0,0 3 0 0,0-3 0 15,4-4 0-15,-3 4 0 0,3-3 0 0,-4 3 0 16,4-4 0-16,0 1 0 0,0-1 0 0,4-3 0 0,0 0 0 15,0 0 0-15,0 0 0 0,0 0 0 0,0 0 0 0,0 0 0 16,0 0 0-16,0 0 0 0,0 0 0 0,0 0 0 16,0 0 0-16,-4-7 0 0,4 0 0 15,0 0 0-15,0 7 0 0,-4-7 0 0,4-3 0 0,0 3 0 16,0 0 0-16,0 0 0 0,0 7 0 0,4-7 0 16,-4-3 0-16,0 0 0 0,4-4 54 0,0 3 8 15,0 1 2-15,0-7 0 16,0 6-103-16,0-3-20 0,0 1-4 0,3-1-1 0,1 0 103 0,0-3 20 15,4 3 4-15,-1 0 1 0,5-3-52 0,-1-1-12 16,9 1 0-16,-1 0 0 0,0-7 0 0,1 3 0 16,-1 0 0-16,0 4 0 15,1-1-48-15,3-2-13 0,0-1-3 0,1-3 0 16,3 3 0-16,-4-3 0 0,4-1 0 0,0-2 0 0</inkml:trace>
          <inkml:trace contextRef="#ctx0" brushRef="#br0" timeOffset="101958.729">16095 7461 806 0,'0'0'17'0,"0"0"4"0,0 0 1 0,0 0 2 0,0 0-24 0,0 0 0 15,0 0 0-15,0 0 0 0,0 0 56 0,0 0 6 16,0 0 2-16,0 0 0 0,0 10-52 0,-3-3-12 16,3-7 0-16,-4 10 0 0,4 1 54 0,-4 2 8 15,-4-6 2-15,4 7 0 0,0-3-52 0,-4-5-12 16,1 1 0-16,-5 4 0 0,4-4 0 0,-3 0 0 15,3-4 0-15,0 1 0 0,0-1 0 0,0 4 0 16,1 0 0-16,-1-4 0 0,0-3 54 0,0 0 8 16,0 4 2-16,1-4 0 0,7 0-52 0,-4 0-12 15,-4 0 0-15,8 0 0 0,-4 3 0 0,4-3 0 16,0 0 0-16,0 0 0 0,0 0 0 0,0 0 0 16,-4 4 0-16,4-4 0 0,-8-4 0 0,8 4 0 0,0 0 0 0,0 0 0 15,-3-3 0-15,3 3 0 0,0 0 0 0,-4-7 0 16,0 0 0-16,4 7 0 0,-4-7 0 15,4 7 0-15,0-3 0 0,-4-4 0 0,4-4 0 0,-4 8 0 16,4 3 0-16,0-7 0 0,-4 0 0 0,4 0 0 16,0-3 0-16,0 10 0 0,0-7 0 0,0 0 0 15,0 0 0-15,0 3 0 0,0 4 0 0,4-10 0 16,-4 3 54-16,0 0 8 0,0 7 2 0,0-10 0 16,4 3-52-16,-4 0-12 0,0 7 0 0,0-7 0 15,4 0 0-15,-4 7 0 0,0-7 0 0,0 7 0 16,8-7 0-16,-8 0 0 0,4 4 0 0,-4 3 0 15,3-7 0-15,1 0 0 0,4 0 0 0,-4-3 0 16,4 3 0-16,-4 0 0 0,3 0 0 0,1 0 0 0,0-3 54 0,4-1 8 16,3 1 2-16,-3 0 0 0,4-1-52 0,3 1-12 15,0-4 0-15,1 0 0 0,3 0 0 0,1-3 0 16,3 3 0-16,0-3 0 0,0 0 0 0,1 3 0 16,7-4 0-16,0 1 0 0,0-4 0 0,0 4 0 15,0-4 0-15,0 1-868 16</inkml:trace>
        </inkml:traceGroup>
        <inkml:traceGroup>
          <inkml:annotationXML>
            <emma:emma xmlns:emma="http://www.w3.org/2003/04/emma" version="1.0">
              <emma:interpretation id="{EE02A430-6857-410D-B041-3FCBA89EEAC9}" emma:medium="tactile" emma:mode="ink">
                <msink:context xmlns:msink="http://schemas.microsoft.com/ink/2010/main" type="inkWord" rotatedBoundingBox="22838,7432 26215,7248 26306,8920 22930,910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2607.601">20377 6080 2304 0,'0'0'102'0,"0"0"21"16,0 0-99-16,-8 4-24 0,0-1 0 0,0 7 0 0,4 8 31 0,-3-4 1 0,-1 3 0 0,0 7 0 16,4-3 23-16,-4 7 5 0,1-1 0 0,3 1 1 15,-4 3-12-15,4 0-2 0,0 0-1 0,4 7 0 16,-4-3-21-16,0 3-4 0,4 4-1 0,-4-1 0 16,4 4-20-16,-3-3 0 0,-5 3 0 0,0-4 8 15,0 1-27-15,0-4-5 0,1-7 0 0,-1 3-1 16,0-6-165-1,-4 0-33-15,8-4-6 0,-3-7-780 0</inkml:trace>
          <inkml:trace contextRef="#ctx0" brushRef="#br0" timeOffset="82921.9075">20517 6513 1404 0,'35'-52'62'0,"-16"24"13"0,8-7-60 0,5 1-15 15,-1-1 0-15,4-3 0 0,0-3 98 0,0 6 17 16,0 1 3-16,0-1 1 0,0 11-10 0,0-1-1 15,-8 8-1-15,4 3 0 0,-7 1-13 0,-1 9-2 16,-7 8-1-16,3 2 0 0,-3 5-47 0,-1 6-8 16,5 0-3-16,-5 8 0 0,1 9-15 0,-1 1-3 15,1-1-1-15,-4 8 0 0,3-4 4 0,-7 3 1 16,0 1 0-16,3 3 0 0,1-7-19 0,0 0 0 16,-1 4 0-16,5-8 0 0,-4 4 0 0,-1-7 0 15,5-3 0-15,-4 0 0 16,-1-4-26-16,-3-3-9 0,4-4-1 0,-8-3-1 15,3-7-136-15,-3 0-27 0,-4-7-6 0,0 0-1 0</inkml:trace>
          <inkml:trace contextRef="#ctx0" brushRef="#br0" timeOffset="83064.3606">21661 6056 2073 0,'-12'7'184'16,"1"3"-147"-16,-9 4-29 0,1 7-8 15,-5 3 78-15,-3 7 14 0,-4-3 4 0,4 6 0 16,-1-2-26-16,-3 2-5 0,0 1-1 0,-4 6 0 16,4 1-39-16,-4-1-8 0,0-3-1 0,0 0-1 15,0 1-7-15,4-1-8 0,4 0 11 0,-1 3-11 16,1-3-10-16,4-7-9 0,-5 4-1 0,1 0-775 16,8-8-154-16</inkml:trace>
          <inkml:trace contextRef="#ctx0" brushRef="#br0" timeOffset="84323.7552">21739 6814 1267 0,'11'-14'112'0,"-11"14"-89"16,8-4-23-16,4-3 0 0,0 0 56 0,-1 4 6 0,1-4 2 16,0 4 0-16,-1 3 68 0,1 0 13 15,-4 0 3-15,3 3 1 0,1 1-33 0,-8 2-8 0,8 8 0 0,-5-3-1 16,5 3-65-16,-4 3-13 0,7 0-2 0,-3 7-1 15,0 1 10-15,0-1 1 0,-5-3 1 0,1 6 0 16,4-3-30-16,-1 1-8 0,-7-1 0 0,-4-3 0 16,0-4 0-16,0-3 12 0,0-4-4 0,0-3 0 15,-4 0 0-15,1 0 0 0,-5-4 0 0,-4 1 0 16,8-4-19-16,-4-4-3 0,5 1-1 0,-5-4 0 16,4 0 15-16,0 0 0 0,-4 0 12 0,16-3-12 15,-8 3 0-15,4-7 0 0,4 0 0 0,-1 0 0 16,5-3 0-16,0-4 0 0,3 1-8 0,5-1 8 15,-1-3 0-15,8 3 0 0,1 4 0 0,-1 3 0 0,0-4 0 0,-3 8 0 16,3 0 0-16,-4 3 0 0,-11 0 0 16,0 7 18-16,-5 3-2 0,5 4-1 0,-12 0-7 0,12 3-8 15,-8 1 11-15,-4 3-11 0,3 3-10 0,-3 0-9 16,-3 1-1-16,3 2-1 0,0 1 21 0,0 3 0 16,0-3 0-16,-4 0 0 15,0 0-196-15,-4-1-34 0</inkml:trace>
          <inkml:trace contextRef="#ctx0" brushRef="#br0" timeOffset="82196.021">18882 6499 1958 0,'0'0'43'0,"12"-7"9"0,-1 0 1 0,5 0 3 0,7 0-45 0,1 0-11 16,3-3 0-16,8-1 0 0,-4 1 0 0,8 0 0 16,4-4 0-16,0-3 0 0,-4-1 33 0,-4 1 5 15,4 0 1-15,-4-4 0 0,0 0-25 0,-8-3-5 16,0-4-1-16,-4 1 0 0,5-5-8 0,-13 1 0 15,1-3 0-15,-5-8 0 0,1 1 0 0,0-1 0 16,-8 1 0-16,0 3 0 0,-4 0 0 0,0-1 8 16,0 5 0-16,-4-1 0 0,-8 4 3 0,4 3 0 15,0 1 0-15,5 6 0 0,-9 0-11 0,4 11 0 16,4-4 0-16,-4 11 0 0,8 3 53 0,-7 3 9 16,-5 4 2-16,4 10 0 0,4 1-64 0,-3 9-23 15,3 4 1-15,0 11 0 0,4 6 43 0,0 4 9 16,0 0 2-16,4 10 0 0,-4 4 17 0,0 3 4 15,0 1 1-15,0-1 0 0,-8 0 8 0,4 0 2 16,-4 0 0-16,0 4 0 0,-3-7-41 0,-1-1-8 16,-7-2-2-16,3-1 0 0,4-3-1 0,-3-7-1 0,-1 0 0 0,-3-4 0 15,3-7-11-15,-3-2 0 0,-1-5 0 0,1 1 0 16,-1-4-20-16,1-3-2 0,3-8-1 16,5 1 0-1,-5-7-216-15,4-7-43 0,1 0-9 0</inkml:trace>
          <inkml:trace contextRef="#ctx0" brushRef="#br0" timeOffset="82451.5434">19069 6737 1785 0,'-4'-10'159'0,"4"3"-127"16,0-3-32-16,0-1 0 0,4 5 52 0,-4-1 5 16,0 7 1-16,8-4 0 0,3 1-58 0,1-1 0 15,4 1-12-15,3-1 1 0,1 8 31 0,7-4 7 16,0 0 1-16,4 3 0 15,4 1-48-15,0 3-10 0,4 0-2 0</inkml:trace>
          <inkml:trace contextRef="#ctx0" brushRef="#br0" timeOffset="83650.1073">19536 6651 115 0,'0'0'10'0,"0"0"-10"16,12 0 0-16,-1-3 0 0,1-1 235 0,0 1 45 16,-8-1 8-16,7 1 3 0,-3 3-147 0,0 0-28 15,3-7-7-15,-3 3-1 0,-8 4-47 0,0 0-9 16,0 0-3-16,0 0 0 0,4-7 36 0,-4 7 7 16,0 0 2-16,0 0 0 0,0 0-48 0,0 0-10 15,-8 0-1-15,-3 4-1 0,-1-1-34 0,-4-3 0 16,-3 4 0-16,0 3 0 0,-1-4 41 0,-3 1 2 15,-5 3 0-15,1-4 0 0,-4 4-18 0,8 3-3 16,-1-3-1-16,-3 0 0 16,-4 4-73-16,0-5-16 0,4 1-2 0,-1 0-934 0</inkml:trace>
          <inkml:trace contextRef="#ctx0" brushRef="#br0" timeOffset="85782.9537">19337 6111 633 0,'0'0'28'0,"0"0"6"0,0 0-34 0,0 0 0 16,0 0 0-16,0 0 0 0,0 0 108 0,0 0 16 15,0 0 2-15,12 4 1 0,-12-4-96 0,0 0-19 16,0 0-4-16,8 3-8 0,4 1 29 0,-12-4-1 15,0 0 0-15,0 0 0 0,7 0 19 0,1 0 3 16,4 0 1-16,-4-4 0 0,-8 4-9 0,11 0-2 16,1-3 0-16,0-1 0 0,-1 1-6 0,5-4-2 15,-4 0 0-15,3 0 0 0,-3 4 5 0,3-1 1 16,-3-6 0-16,4 3 0 0,-1-3-4 0,1-1-1 16,-8 1 0-16,7-1 0 0,-3 1-10 0,3 3-3 15,-7-7 0-15,0 0 0 0,0 1-4 0,-1-1 0 16,-3 0-1-16,0 0 0 0,0 0-1 0,0-3 0 15,-4 0 0-15,4 3 0 0,0-4 1 0,0 1 0 0,0 0 0 0,3 0 0 16,-3 3-3-16,4 0-1 0,-4-3 0 16,8-1 0-16,-1 4-11 0,-7-3 8 0,4 3-8 0,0 1 8 15,0-1-8-15,-1 0 0 0,-3 0 0 0,0 4 0 16,-4 3 0-16,0 0 0 0,0 0 0 0,-4 0 0 16,-4 3 14-16,1 4 1 0,-1 0 0 0,-4 0 0 15,-3 0 0-15,-1 7 0 0,-3-3 0 0,-1 3 0 16,-3 0-3-16,3 0-1 0,-3 3 0 0,0-3 0 15,7 3-11-15,-7-3 10 0,3 4-10 0,1-1 10 16,3 4-10-16,1 0 0 0,-5 3 0 0,5 4 0 16,-1-1-20-16,1 8-7 0,7 3-1 15,-8 4-656-15,4 6-131 0</inkml:trace>
        </inkml:traceGroup>
        <inkml:traceGroup>
          <inkml:annotationXML>
            <emma:emma xmlns:emma="http://www.w3.org/2003/04/emma" version="1.0">
              <emma:interpretation id="{E0C6DEC4-F782-43AC-956B-8DCAE09743C0}" emma:medium="tactile" emma:mode="ink">
                <msink:context xmlns:msink="http://schemas.microsoft.com/ink/2010/main" type="inkWord" rotatedBoundingBox="26927,7715 27585,7679 27662,9082 27004,9118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4676.7293">23152 5963 1267 0,'35'-28'56'0,"-24"18"12"0,17-1-55 0,-1 1-13 0,4 3 0 0,12 10 0 16,-4 11 259-16,3 10 49 0,-7 7 9 0,0 8 3 15,-7 9-205-15,-5 0-41 0,4 8-8 0,-3 3-2 16,-9 3-16-16,-3 0-4 0,-8 7-1 0,-4 0 0 0,0-3 11 15,-4-4 2-15,-8-3 1 0,1 4 0 16,-1-8-14-16,-8 0-3 0,-3 1-1 0,-8-1 0 0,-4-3-23 0,-4-4-5 16,0-6-1-16,-4-1 0 15,0-3-10-15,-3 0-12 0,3-3 2 0,-8-7 1 16,5-11-115-16,-13 0-24 0,5-6-4 0</inkml:trace>
        </inkml:traceGroup>
      </inkml:traceGroup>
    </inkml:traceGroup>
    <inkml:traceGroup>
      <inkml:annotationXML>
        <emma:emma xmlns:emma="http://www.w3.org/2003/04/emma" version="1.0">
          <emma:interpretation id="{BE6512D6-8782-4EBC-AF91-944204939265}" emma:medium="tactile" emma:mode="ink">
            <msink:context xmlns:msink="http://schemas.microsoft.com/ink/2010/main" type="paragraph" rotatedBoundingBox="4586,11371 8363,11509 8312,12918 4534,12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F8912B-7A00-4666-9963-39BFFC7917A9}" emma:medium="tactile" emma:mode="ink">
              <msink:context xmlns:msink="http://schemas.microsoft.com/ink/2010/main" type="line" rotatedBoundingBox="4586,11371 8363,11509 8312,12918 4534,12780"/>
            </emma:interpretation>
          </emma:emma>
        </inkml:annotationXML>
        <inkml:traceGroup>
          <inkml:annotationXML>
            <emma:emma xmlns:emma="http://www.w3.org/2003/04/emma" version="1.0">
              <emma:interpretation id="{2F32B1F9-021D-49F0-88C2-8BFD8580BD15}" emma:medium="tactile" emma:mode="ink">
                <msink:context xmlns:msink="http://schemas.microsoft.com/ink/2010/main" type="inkWord" rotatedBoundingBox="4586,11371 8363,11509 8312,12918 4534,12780"/>
              </emma:interpretation>
              <emma:one-of disjunction-type="recognition" id="oneOf23">
                <emma:interpretation id="interp31" emma:lang="" emma:confidence="0">
                  <emma:literal>one</emma:literal>
                </emma:interpretation>
                <emma:interpretation id="interp32" emma:lang="" emma:confidence="0.5">
                  <emma:literal>( ne</emma:literal>
                </emma:interpretation>
                <emma:interpretation id="interp33" emma:lang="" emma:confidence="0">
                  <emma:literal>in</emma:literal>
                </emma:interpretation>
                <emma:interpretation id="interp34" emma:lang="" emma:confidence="0">
                  <emma:literal>me</emma:literal>
                </emma:interpretation>
                <emma:interpretation id="interp35" emma:lang="" emma:confidence="0">
                  <emma:literal>and</emma:literal>
                </emma:interpretation>
              </emma:one-of>
            </emma:emma>
          </inkml:annotationXML>
          <inkml:trace contextRef="#ctx0" brushRef="#br0" timeOffset="143134.8586">2851 10394 2649 0,'0'0'58'0,"0"0"12"0,-8 7 2 0,1 0 4 0,3 3-61 0,-4 1-15 16,4 3 0-16,4-1 0 0,4 5 0 0,-4-4 0 15,0-1 0-15,4 1 0 0,4-3 0 0,-4 2 0 16,3-2 0-16,-3-4 0 0,4 3 0 0,-4-6 0 15,4-1 0-15,-1 4 0 16,1-4-48-16,-8-3-13 0,8 4-3 0,0-1-682 16,0-3-137-16</inkml:trace>
          <inkml:trace contextRef="#ctx0" brushRef="#br0" timeOffset="143854.9253">3283 10183 2188 0,'0'0'48'0,"0"0"11"0,0 0 1 0,12 7 1 0,3-3-49 0,-3 6-12 15,4 4 0-15,-1 0 0 0,1 6 0 0,3 5 0 16,-7-5 0-16,4 5 0 0,-5-1 54 0,-3 0 8 16,4-3 2-16,-5 3 0 0,-3 0 0 0,0-3 0 15,0 0 0-15,0-1 0 0,-4-2-52 0,0-1-12 16,0 0 0-16,-4-3 0 0,0-3 0 0,4-1 0 15,-4-3 0-15,4-7 0 0,0 0 0 0,0 0 0 16,0 0 0-16,0 0 0 0,0 0 0 0,-4-7 0 0,4-3 0 16,0-4 0-16,4-4 54 0,0-2 8 15,4-5 2-15,0 1 0 16,4 0-103-16,-1-4-20 0,5 1-4 0,-1-1-1 0,1 4 52 0,-1 3 12 16,1 0 0-16,-4 7 0 0,3 4 0 0,-3 7 0 0,4-1 0 15,-5 8 0-15,-3 2 0 0,8 8 0 0,-5 4 0 16,5 2 0-16,-5 1 0 0,1 3 0 0,4 1 0 0,3-1 0 15,1 3 0-15,-5-6 0 0,1 0 0 0,3-4 0 16,1 1 0-16,-5-5 0 0,5-6 0 0,-1 0 0 16,5 0 0-16,-5-3 0 0,4-8 0 0,1 4 0 15,-1-10 0-15,0-1 0 0,1 1 0 0,-1-4 0 16,0 0 0-16,-3-3 0 0,3 0 0 0,1-1 0 16,-5 1 0-16,4-4 0 0,-3-3 0 0,-5 3 0 0,1-3 0 15,0 3 0-15,-5 1 0 0,-7-1 0 0,4 0 0 0,-4 4 0 16,-4 0 0-16,-4 3 0 15,-4 0 48-15,-4 0 13 0,5 4 3 0,-5 3 0 16,-4 0-52-16,5 3-12 0,-9 1 0 0,5 3 0 0,3 7 54 16,-4 0 8-16,1 3 2 0,-1 7 0 0,5 1-52 15,-1 2-12-15,0 1 0 0,5 3 0 0,3-3 0 0,0 3 0 16,4 1 0-16,4-1 0 0,0 4 0 0,7-4 0 16,1-3 0-16,0 3 0 0,3-3 0 0,5-1 0 15,-1 4 0-15,1-6 0 16,7-1-100-16,0 4-22 0,4 0-5 15,0-4-1127-15</inkml:trace>
          <inkml:trace contextRef="#ctx0" brushRef="#br0" timeOffset="141827.0862">578 9986 1497 0,'-7'-21'32'0,"7"11"8"0,0-4 0 0,0 0 4 0,0 0-36 0,0 0-8 0,0-3 0 0,3 3 0 16,9 0 0-16,-4-3 0 0,4 3 0 0,-1-3 0 15,5 0 0-15,-1 3 0 0,5 4 0 0,-5-1 0 16,5 1 53-16,-5 3 9 0,5 3 2 0,-1 1 0 16,5 6-52-16,-5 1-12 0,1 3 0 0,3 3 0 15,0 1 54-15,1 6 8 0,-1 0 2 16,0 7 0-16,-3 1 0 0,-1 6 0 0,5 3 0 0,-5 4 0 16,-3 7-52-16,3-3-12 0,-3-1 0 0,-1 4 0 15,-3 0 54-15,0 0 8 0,-5-3 2 0,1-1 0 16,0-3 0-16,-4 0 0 0,-8-3 0 0,4 0 0 15,-4-1-52-15,0 1-12 0,-7 3 0 0,-5-4 0 16,-7 1 17-16,-1 0 1 0,1 3 0 0,-8-4 0 16,-8 1 0-16,4-4 0 0,-4 0 0 0,0 0 0 15,-4-6-10-15,8-1-8 0,-4-4 9 0,4-2-9 0,4-8 24 0,4 4 0 16,3-7-1-16,5 0 0 16,0-4-172-16,3-3-35 15,4 0-6-15,5-7-2 0</inkml:trace>
          <inkml:trace contextRef="#ctx0" brushRef="#br0" timeOffset="141429.1419">722 9768 1267 0,'0'0'28'0,"0"0"5"0,0 0 2 0,0 0 1 0,0 0-36 0,0 0 0 0,0 0 0 0,0 0 0 15,0 0 58-15,0 0 5 0,-4 10 1 0,1 4 0 16,-1 0-52-16,0 7-12 0,0 0 0 0,0 6 0 16,0 8 54-16,0 3 8 0,-4 3 2 0,5 8 0 15,-1-1 51-15,-4 4 10 0,4 0 3 0,0 3 0 16,-4-3-103-16,8-3-25 0,-8-4 0 0,5 3 0 15,3-6 0-15,0 3 0 0,-4-4 0 0,0-3 0 16,4-7 26-16,-4 0 0 0,4-3 0 0,0-4 0 16,-4 1-26-16,4-8 0 0,4-3 0 0,-4 0 0 15,0-4 0-15,-4-3 0 0,4-7 9 0,0 0-9 16,0 0-74-16,0 0-19 0,0 0-4 0,0 0-1 16</inkml:trace>
          <inkml:trace contextRef="#ctx0" brushRef="#br0" timeOffset="142311.2021">1431 10477 2419 0,'19'-3'53'0,"-19"3"11"0,-12-4 3 0,12 4 1 0,8 0-55 0,-8 0-13 0,0 0 0 0,0 0 0 15,8-7-48-15,0 0-13 0,3 4-3 0,-3-4 0 16,-4-3 52-16,4-1 12 0,11 1 0 0,-3-4 0 15,-8 0-54-15,3-3-8 0,5 3-2 0,0-3 0 16,-5 3 52-16,1-3 12 0,-4-1 0 0,-1 1 0 16,9 0 0-16,-8-1 0 0,-8 1 0 0,4 3 0 15,7 4 0-15,-7-4 0 0,-4 4 0 0,-4 3 0 16,1-4 48-16,-5 8 13 0,4-4 3 0,-8 0 0 16,-3 7-52-16,-1-3-12 0,12 6 0 0,-8-3 0 0,-7 7 0 0,0 0 0 15,-1 7 0-15,5 0 0 0,7 3 54 0,-8 4 8 16,-7 3 2-16,7 0 0 0,5 4-52 15,-1 0-12-15,-4 3 0 0,1 0 0 0,3 3 54 0,4-2 8 16,4 2 2-16,-3-3 0 0,-1 4-52 0,8-4-12 16,8 0 0-16,-1-3 0 0,-7-1 0 0,8-2 0 15,8-1 0-15,3-3 0 0,5-1 0 0,-1-2 0 16,-4-4 0-16,13-1-782 16,6-2-159-16</inkml:trace>
          <inkml:trace contextRef="#ctx0" brushRef="#br0" timeOffset="142944.5829">1944 10533 2419 0,'39'-7'107'0,"-31"3"22"16,-8 4-103-16,0 0-26 0,0 0 0 0,0 0 0 16,23-3 0-16,-3-1 0 0,-1-3 0 0,9 4 0 15,14-4 0-15,1-3 0 0,-8 3 0 0,0 0 0 16,-4-4-46-16,4 4-14 0,12-3-4 0,-8 7 0 16,-12-4-51-16,8 0-10 0,8 3-3 0,-4 1 0 0</inkml:trace>
          <inkml:trace contextRef="#ctx0" brushRef="#br0" timeOffset="142751.4792">2112 10367 2188 0,'-8'-4'48'0,"0"1"11"0,4-4 1 0,4 7 1 0,4-7-49 0,4 0-12 0,0 0 0 0,3 0 0 15,17-3 0-15,-9-4 0 0,-3-4 0 0,-1 5 0 16,5-1-48-16,-1-4-13 0,-3-2-3 0,-5-1 0 16,-3 4 52-16,0-8 12 0,4 1 0 0,-5-3 0 15,-3 2 0-15,0-2 0 0,4-1 0 0,-4-3 0 16,4 3 0-16,-8 1 0 0,0-5 0 0,0 5 0 16,4-1 0-16,-8-3 0 0,-4 3 0 0,-4 4 0 15,8 0 48-15,0 0 13 0,-7-1 3 0,3 8 0 0,-4 3 0 16,5 4 0-16,3-1 0 0,-4 5 0 15,-8 2-52-15,9 4-12 0,7 0 0 0,0 10 0 16,-4 1 54-16,4 3 8 0,-4 6 2 0,0 5 0 0,12-1-52 0,-8 0-12 16,0 4 0-16,0 3 0 0,7 3 0 0,-3 1 0 15,-4 0 0-15,0 3 0 0,4 3 0 0,4 1 0 16,-4 3 0-16,-4 0 0 0,0 3 0 0,4-3 0 16,7 0 0-16,-7 0 0 0,-4 4 0 0,4-5 0 15,4 1 0-15,0 4 0 0,0-4 0 0,-1 3 0 16,-3-3 0-16,4-3 0 0,4-1 0 0,-8-3 0 15,-4 0 0-15,3-3 0 16,5-4-100-16,-4-7-22 0,-4-3-5 0,-4-4-581 0,4-6-116 0</inkml:trace>
        </inkml:traceGroup>
      </inkml:traceGroup>
    </inkml:traceGroup>
    <inkml:traceGroup>
      <inkml:annotationXML>
        <emma:emma xmlns:emma="http://www.w3.org/2003/04/emma" version="1.0">
          <emma:interpretation id="{2C47CF98-0721-46EC-B279-DD66B9A66E1E}" emma:medium="tactile" emma:mode="ink">
            <msink:context xmlns:msink="http://schemas.microsoft.com/ink/2010/main" type="paragraph" rotatedBoundingBox="8680,12846 26304,12675 26320,14358 8696,145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24D25A7-1284-4F04-A0F0-D527DD4B0766}" emma:medium="tactile" emma:mode="ink">
              <msink:context xmlns:msink="http://schemas.microsoft.com/ink/2010/main" type="inkBullet" rotatedBoundingBox="8682,13135 9231,13129 9244,14461 8695,14466"/>
            </emma:interpretation>
            <emma:one-of disjunction-type="recognition" id="oneOf24">
              <emma:interpretation id="interp36" emma:lang="" emma:confidence="1">
                <emma:literal>f</emma:literal>
              </emma:interpretation>
              <emma:interpretation id="interp37" emma:lang="" emma:confidence="0">
                <emma:literal>t</emma:literal>
              </emma:interpretation>
              <emma:interpretation id="interp38" emma:lang="" emma:confidence="0">
                <emma:literal>1</emma:literal>
              </emma:interpretation>
              <emma:interpretation id="interp39" emma:lang="" emma:confidence="0">
                <emma:literal>Y</emma:literal>
              </emma:interpretation>
              <emma:interpretation id="interp40" emma:lang="" emma:confidence="0">
                <emma:literal>l</emma:literal>
              </emma:interpretation>
            </emma:one-of>
          </emma:emma>
        </inkml:annotationXML>
        <inkml:trace contextRef="#ctx0" brushRef="#br0" timeOffset="147645.9407">4704 12283 2016 0,'-12'-10'179'0,"12"10"-143"0,-4-7-36 0,4 7 0 16,0-4 52-16,0 4 3 0,0 0 1 0,0 0 0 0,4-3-56 0,8 3 0 15,-1-4-8-15,5 4 0 0,0 0 18 0,3-3 4 16,-3 3 1-16,7-4 0 0,8 1 7 0,-4-4 2 15,-3 0 0-15,7 4 0 0,8-4-16 0,0 0-8 16,0-4 10-16,0 5-10 16,3 2-113-16,-3-3-29 0</inkml:trace>
        <inkml:trace contextRef="#ctx0" brushRef="#br0" timeOffset="147428.4703">5000 11768 1267 0,'-8'-7'56'0,"8"7"12"0,0 0-55 0,0 0-13 0,-4 0 0 0,4 0 0 16,0 0 54-16,0 0 8 0,0 0 2 0,12 0 0 16,-1-4-32-16,5 1-5 0,-5-1-2 0,5 1 0 15,-4-1-40-15,-1-6-8 0,1 7-1 0,0-4-1 16,-1 3 71-16,1-3 14 0,-4 0 4 0,4-3 0 16,-1 3-52-16,-3 0-12 0,0-3 0 0,3-4 0 15,1 4 0-15,-4-4 0 0,0 0 0 0,0-3 0 16,-5 3 0-16,1 0 0 0,0-3 0 0,-4 3 0 15,0-4 0-15,0 1 0 0,-4-4 0 0,4 4 0 16,-4-4 0-16,1 1 0 0,-1 6 0 0,0-4 0 16,-4 5 0-16,4-1 0 0,-4 3 0 0,0 1 0 15,1 3 0-15,-1 4 0 0,0-1 0 0,0 1 0 0,-3 3 0 0,3 0 0 16,0 0 0-16,-4 0 0 0,1 3 0 16,3 1 0-16,-4-1 0 0,5 1 0 15,-1-1 54-15,0 0 8 0,0 1 2 0,8-4 0 0,-4 7-52 16,-4 3-12-16,8-10 0 0,-3 11 0 0,-1-1 54 0,0 4 8 15,4-4 2-15,0 7 0 0,0 1-52 0,0-4-12 16,-4 3 0-16,4 4 0 0,4-1 0 0,-4 5 0 16,-4-1 0-16,0 0 0 0,4 0 54 0,-4 4 8 15,0-4 2-15,0 7 0 0,0 0-52 0,1 1-12 16,3-1 0-16,3 0 0 0,-3 0 43 0,4 4 5 16,0 3 2-16,-4-4 0 0,4 4 2 0,4-3 0 0,-4 3 0 15,4-3 0-15,3-1-32 0,-7 4-5 16,0-3-2-16,0 3 0 0,0-4 15 0,0-2 4 0,0-1 0 0,0 3 0 15,-4-3-32-15,0-3 0 0,3 0 0 16,-3-4 0 0,0 4-20-16,0-8-9 0,0 1-3 0,0-4 0 0,-3 1 7 0,-1-4 1 0,4-4 0 0,-8 4 0 31,4-7-157-31,-4 3-31 0,4-6-7 0</inkml:trace>
      </inkml:traceGroup>
      <inkml:traceGroup>
        <inkml:annotationXML>
          <emma:emma xmlns:emma="http://www.w3.org/2003/04/emma" version="1.0">
            <emma:interpretation id="{C3E0B24C-FD20-43DC-8B00-168CB507FB5D}" emma:medium="tactile" emma:mode="ink">
              <msink:context xmlns:msink="http://schemas.microsoft.com/ink/2010/main" type="line" rotatedBoundingBox="10101,12832 26304,12675 26320,14358 10117,14516"/>
            </emma:interpretation>
          </emma:emma>
        </inkml:annotationXML>
        <inkml:traceGroup>
          <inkml:annotationXML>
            <emma:emma xmlns:emma="http://www.w3.org/2003/04/emma" version="1.0">
              <emma:interpretation id="{EA164A48-98C9-4515-9970-768B47900120}" emma:medium="tactile" emma:mode="ink">
                <msink:context xmlns:msink="http://schemas.microsoft.com/ink/2010/main" type="inkWord" rotatedBoundingBox="10105,13232 12481,13209 12494,14489 10117,14512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49359.5041">6969 12093 172 0,'0'0'16'0,"0"0"-16"0,0 0 0 0,0 0 0 15,-8-7 280-15,8 7 54 0,0 0 10 0,-4-11 3 16,4 11-273-16,-4-6-54 0,4-5-12 0,0 4-8 16,4 0 20-16,0 0-4 0,-4 1 0 0,4-1 0 15,0-4 36-15,0 1 8 0,4-1 0 0,-5 1 1 16,1 0 3-16,0-4 0 0,4 3 0 0,-4-6 0 15,4 3-22-15,-4 1-4 0,3-5-1 0,1 4 0 0,0 1-6 0,0-1-2 16,-4-4 0-16,3 5 0 0,1-5-29 0,0 8 0 16,-4-7 0-16,4 3 0 15,-1 3 0-15,1-2 0 0,-4 2 0 0,4 1 0 0,-4 3 0 0,4 0 0 16,-5 0 0-16,-3 7 0 0,8-3 0 0,-4-1 0 16,8 1 0-16,-4-1 0 0,-8 4 57 0,7 4 6 15,1 3 1-15,0-4 0 0,4 4-52 0,-1 3-12 16,1 1 0-16,0 3 0 0,-1-1 54 0,1 1 8 15,-4 0 2-15,7 3 0 0,-3-3-52 0,0 3-12 16,3 4 0-16,-3 0 0 0,4 0 16 0,-5 3 0 0,9 4 0 16,-1-1 0-16,1-2-1 0,3 2 0 0,-4-3 0 15,1 1 0-15,3-1-6 0,-3 0-1 0,3-3 0 16,-4 0 0-16,1-1-8 0,-1-2 8 0,-3-5-8 0,0 5 8 16,-1-8-8-16,-3 1 0 0,-4-1 0 0,-1 0 0 15,1-3 0-15,0 0-9 0,0 0 9 0,-4 0 0 31,-4-7-96-31,11 7-12 0,-3-4-2 0,-8-3-649 0,0 0-129 0</inkml:trace>
          <inkml:trace contextRef="#ctx0" brushRef="#br0" timeOffset="149842.173">7813 11612 1094 0,'0'0'97'0,"0"0"-77"0,0 0-20 0,0 0 0 16,0 0 58-16,0 0 8 0,0 0 2 0,-7 3 0 15,3 4-33-15,-4 7-7 0,0 0 0 0,-3 7-1 16,-9 6 43-16,1 5 9 0,-5 6 1 0,-3 7 1 16,-8 3 38-16,4-3 7 0,-4 0 2 0,-8 3 0 15,0-6-63-15,4 3-12 0,4-7-2 0,-4 0-1 16,0-3-16-16,4-4-3 0,0-4-1 0,4 5 0 16,4-8-19-16,4-4-11 0,-1 1 12 0,9-3-12 15,-1-1 0-15,8 0-17 0,1 0 1 0,3-3-1080 16</inkml:trace>
          <inkml:trace contextRef="#ctx0" brushRef="#br0" timeOffset="150207.6411">8343 12262 1497 0,'-8'-10'66'0,"4"10"14"0,-4-4-64 0,4 4-16 0,-3 4 0 0,3-1 0 15,-4 1 145-15,4-1 26 0,-4 4 5 0,4 0 0 16,-3 0-132-16,-1 3-26 0,0 4-6 0,4 0 0 16,0 0 32-16,-4 7 8 0,5-1 0 0,3 1 1 15,0 0 2-15,0 0 0 0,0-1 0 0,0 1 0 16,3-3-27-16,1-1-6 0,0-3-1 0,4 3 0 16,-4-7-21-16,0 4-8 0,4-3 0 0,-1-8 0 15,-7-3-163-15,8 3-32 0</inkml:trace>
          <inkml:trace contextRef="#ctx0" brushRef="#br0" timeOffset="150340.4193">8483 11941 2649 0,'-4'-7'236'0,"-4"3"-189"16,4 4-38-16</inkml:trace>
          <inkml:trace contextRef="#ctx0" brushRef="#br0" timeOffset="148317.6633">6556 11435 2188 0,'0'0'48'0,"4"-6"11"0,-4 6 1 0,0 0 1 0,0 0-49 0,0 0-12 0,0 0 0 0,0 0 0 15,0 0 0-15,0 0 0 0,8 3 0 0,-8-3 0 16,0 0 0-16,0 0 0 0,0 0 0 0,0 0 0 0,-4 7 0 0,-4 3 0 16,-3-3 0-16,-1 4 0 0,-4-4 0 0,1 3 0 15,-5 0 0-15,1 1 0 0,-1-4 0 0,1 3 0 16,-4-3 0-16,-1 0 0 0,5 0 0 0,-4 0 0 15,-1 0 0-15,1-1 0 0,-1 5 0 0,1-4 0 16,0-4 0-16,7 4 0 0,1 0 0 0,-1 0 0 16,4 0 0-16,5 0 0 0,-1 0 0 0,4 3 0 15,-4 1 0-15,4 2 0 0,0 1 0 0,0 3 0 16,1 1 0-16,-1-1 0 0,0 4 0 0,0 0 0 16,4 3 0-16,0-3 0 0,4-4 21 0,-4 0 2 15,4-3 0-15,0 3 0 0,-1 8-6 0,1-5-1 16,0-2 0-16,0 2 0 0,0 5-4 0,0-5 0 15,4 5-1-15,-4-1 0 0,-1 0-3 0,1 0-8 16,0 4 12-16,0 0-4 0,-4-4 3 0,0 3 0 0,0 1 0 16,0 0 0-16,0 3 10 0,0 0 3 0,-4 0 0 0,4 0 0 15,0 0-4-15,0-3 0 0,-4 3 0 0,4-3 0 16,-4-4-8-16,1-3-3 0,3 0 0 0,0-1 0 16,0-2-9-16,-4-8 0 0,0 4-12 0,4-4 12 15,0 1 16-15,0-11 10 0,-4 7 2 0,4-7 1 16,0 0-21-16,0 0-8 0,0 0 0 0,0 0 0 15,0 0 0-15,0 0 8 0,0 0-8 0,0 0 0 16,8 10 9-16,-1-3-1 0,-7-7 0 0,12 0 0 16,4 3-8-16,-1 1 8 0,5-4-8 0,3 0 8 15,4 3-8-15,-3-3 0 0,3 0 0 0,4 4 0 16,-4-1-20 0,1-3-7-16,7 4-1 0,-4-1 0 0,4 1-184 0,0-4-38 15</inkml:trace>
        </inkml:traceGroup>
        <inkml:traceGroup>
          <inkml:annotationXML>
            <emma:emma xmlns:emma="http://www.w3.org/2003/04/emma" version="1.0">
              <emma:interpretation id="{7121B06B-B9B2-47EF-928B-B3E414E58647}" emma:medium="tactile" emma:mode="ink">
                <msink:context xmlns:msink="http://schemas.microsoft.com/ink/2010/main" type="inkWord" rotatedBoundingBox="13081,13218 13453,13215 13465,14461 13094,14465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50912.1378">9109 11570 2188 0,'0'-17'97'0,"-3"7"20"0,3-1-93 0,-4 1-24 0,8-4 0 0,-4 4 0 16,7-1 101-16,-3 1 16 0,4 3 3 0,4 0 1 15,7-3-96-15,-3 3-25 0,7 0 0 0,0 0 8 16,-3 4-8-16,-1-1-10 0,1-3 10 0,-5 7-13 0,-3 0 13 16,4 7 0-16,-5-3 0 0,1 2 0 0,0 5 0 0,-5 3 10 15,1 0 0-15,0-1 0 0,0 5 4 0,-4 2 1 16,0 1 0-16,-1 3 0 0,-3-3 4 0,0 3 1 16,0 1 0-16,0 2 0 0,-3-3-8 15,3 8 0-15,-4 2-1 0,0 1 0 0,4-4-2 0,0 4 0 16,0 3 0-16,0 0 0 0,4 0 19 15,0-4 3-15,-1 1 1 0,5 3 0 0,-4-3-32 0,0-1-8 16,4-3-1-16,-4 4 0 0,3-7 9 0,-3-1 0 16,0 1 8-16,0-4-8 0,0 0 15 0,0 1-2 15,-4-1 0-15,0 0 0 0,4-3 3 0,-4-1 0 16,4-2 0-16,-4-1 0 0,0 0-16 0,0 1 0 0,0-4 0 16,0-1 0-16,0 1 0 0,0-3 0 15,-4 2 0-15,0-2 0 0,4-1 0 0,-4-3 0 0,0 0 0 16,-4 0 0-16,8-7 0 0,-7 7 8 0,-5-4-8 0,0 4 0 15,-3-3 12-15,-1-4-3 0,-3 3-1 0,-9 1 0 16,1-4-8-16,0 0 0 0,0 0 0 0,-1 0 0 31,1 0-71-31,0 0-16 0,0 0-3 0,3 0-766 0,1 0-154 0</inkml:trace>
        </inkml:traceGroup>
        <inkml:traceGroup>
          <inkml:annotationXML>
            <emma:emma xmlns:emma="http://www.w3.org/2003/04/emma" version="1.0">
              <emma:interpretation id="{4105B67D-35A6-4D61-B8FF-7C95DA006087}" emma:medium="tactile" emma:mode="ink">
                <msink:context xmlns:msink="http://schemas.microsoft.com/ink/2010/main" type="inkWord" rotatedBoundingBox="14681,13781 15494,13773 15497,14059 14684,14067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51690.5229">10690 12037 460 0,'0'0'41'0,"-4"-3"-33"16,0 0-8-16,4 3 0 0,-4-7 307 0,4 7 59 16,0 0 12-16,0 0 2 0,0 0-234 0,0 0-47 15,4-4-10-15,7 4-1 0,5-3-47 0,0-1-9 16,7-3-1-16,4 7-1 0,8-7 3 0,4 4 1 0,-8-4 0 0,12 4 0 15,0-1-7-15,4 4-2 0,-5-3 0 0,1 3 0 16,-8 3-17-16,0-3-8 0,4 0 0 0,-8 0 8 16,0 0-8-16,-3 0-16 0,3 0 4 0,-4 4 1 31,-4-1-19-31,-3-3-4 0,3 0-1 0,-7 0 0 16,-1 3-16-16,1-3-3 0,0 4-1 0,-9-1 0 0,-7-3-93 0,0 0-20 15</inkml:trace>
          <inkml:trace contextRef="#ctx0" brushRef="#br0" timeOffset="151923.7657">10837 12245 1900 0,'-11'-7'169'0,"11"7"-135"0,-8-3-34 0,8 3 0 0,0 0 71 0,0 0 7 0,0 0 2 0,0 0 0 0,0 0-68 0,8 10-12 15,0-3 0-15,3 0 0 0,5-4 0 0,-1 1 20 16,1-4-2-16,7 0-1 0,5-4 3 0,3 1 0 16,4-1 0-16,-4-3 0 0,8 1-12 0,0-1-8 15,0 0 9-15,3-4-695 16,5 1-139-16</inkml:trace>
        </inkml:traceGroup>
        <inkml:traceGroup>
          <inkml:annotationXML>
            <emma:emma xmlns:emma="http://www.w3.org/2003/04/emma" version="1.0">
              <emma:interpretation id="{A046643B-E16D-4CC5-888D-2A240BEDC377}" emma:medium="tactile" emma:mode="ink">
                <msink:context xmlns:msink="http://schemas.microsoft.com/ink/2010/main" type="inkWord" rotatedBoundingBox="16400,12771 16937,12765 16951,14163 16413,14168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52868.9204">12406 11958 2304 0,'4'-7'204'0,"0"0"-163"0,0 4-33 0,3-4-8 15,9 3 8-15,3 1-8 0,13 3 12 0,3-4-4 16,7 4-8-16,5 0 12 0,0-3-12 0,3 3 12 15,1 3-24-15,-4-3-5 0,3 4-1 0,-7-1-668 16,-4-3-134-16</inkml:trace>
          <inkml:trace contextRef="#ctx0" brushRef="#br0" timeOffset="152660.2669">12694 11553 1209 0,'0'0'108'0,"0"0"-87"16,0 0-21-16,0 0 0 0,0 0 183 0,0 0 32 16,0 0 6-16,0 0 2 0,0 0-169 0,0 0-34 15,0 0-6-15,12-7-2 0,-1 4-12 0,5-4 0 16,-4 0 0-16,3 0 0 0,1-3 0 0,-1 3 0 16,1-4 10-16,-1 1-2 0,-7-4 12 0,8 4 2 15,-9-1 1-15,5-3 0 0,-8 4-7 0,4-4 0 16,0 0-1-16,-1 1 0 0,-3-5-15 0,4 4 0 0,-4-3 8 15,4 0-8-15,-4-4 0 0,-4-3 8 16,0 0-8-16,0 3 0 0,0 0 8 0,0-3-8 0,0 3 0 0,0-3 0 16,0 3 0-16,-4 4 0 0,4 0 0 0,-4-1 0 15,0 1 0-15,4 3-12 0,-4 0 12 0,4 1-13 16,-8 6 4-16,1-4 1 0,3 4 0 0,-4 0 0 16,0 7-2-16,4-3 0 0,-8-1 0 0,5 4 0 15,7 0 10-15,-12 0-8 0,4 0 8 0,8 0-8 16,0 0 28-16,-11 4 5 0,-1 3 2 0,8-4 0 15,-4 4 11-15,0 0 2 0,1 0 1 0,-1 3 0 16,-4 4-6-16,4-3-2 0,8 2 0 0,-3 5 0 16,-5-1-20-16,4 4-4 0,4 3-1 0,0 4 0 15,4 3 16-15,-4 3 4 0,8 1 0 0,-5 7 0 16,9-4 15-16,-4 7 3 0,0 0 1 0,-1-4 0 16,1 4-15-16,0-3-4 0,-4-1 0 0,-4-3 0 0,4 0-8 15,0 0-3-15,-4 0 0 0,0 0 0 0,-4 0-17 0,4-3 0 16,4 3-11-16,0 0 11 0,-4 0 0 15,3-3-8-15,1-1 8 0,0-3 0 0,0 4-16 0,0-7 0 16,0-1 0-16,-4-2 0 16,4-1-24-16,-4 0-4 0,0 0 0 15,-4-6-1-15,0-1-45 0,0 0-9 0,-8 0-1 0,1 1-640 16,-5-1-127-16</inkml:trace>
        </inkml:traceGroup>
        <inkml:traceGroup>
          <inkml:annotationXML>
            <emma:emma xmlns:emma="http://www.w3.org/2003/04/emma" version="1.0">
              <emma:interpretation id="{10A1A400-17CD-4B35-A140-6E5C4F0C3EA5}" emma:medium="tactile" emma:mode="ink">
                <msink:context xmlns:msink="http://schemas.microsoft.com/ink/2010/main" type="inkWord" rotatedBoundingBox="17715,12832 20021,12810 20034,14176 17728,14199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53967.7337">15247 11930 2246 0,'-8'-3'200'0,"8"3"-160"15,0 0-32-15,-8 3-8 0,1 8 53 0,3 2 10 16,-4 1 1-16,4 4 1 0,4-1-65 0,-8 4 0 15,1-4-11-15,-1 0 1 0,12-3-11 0,-4 0-3 16,-4 0 0-16,0-4 0 16,4-10-4-16,0 0 0 0,0 0-1 0,8 10 0 15,-8-10-109-15,0 0-22 0</inkml:trace>
          <inkml:trace contextRef="#ctx0" brushRef="#br0" timeOffset="154020.8176">15504 11474 2707 0,'-8'-28'240'0,"4"14"-192"0,-4 0-38 0,5 0-10 16,-1 4-47-16,4 10-11 0</inkml:trace>
          <inkml:trace contextRef="#ctx0" brushRef="#br0" timeOffset="154284.8229">15870 11013 2340 0,'11'7'52'0,"-3"0"10"0,4 4 2 0,0 6 1 0,3 7-52 0,5 7-13 15,-5 4 0-15,1 13 0 0,-1 1 96 0,-3 6 17 16,-4 4 3-16,-4 7 1 0,0-1-2 0,-8 1-1 15,0 3 0-15,-4 4 0 0,0-7-40 0,-3 3-8 16,-1-7-2-16,0-3 0 0,0 0-43 0,-3 0-9 0,3-11-1 16,-3 4-1-1,-5-4-75-15,5-3-15 0,-1 0-4 0,-3-7-884 0,3-3-176 16</inkml:trace>
          <inkml:trace contextRef="#ctx0" brushRef="#br0" timeOffset="153147.3399">14006 11221 2862 0,'-28'-10'127'0,"28"10"25"0,-8-7-121 0,8 7-31 15,0 0 0-15,-15-4 0 0,-1 8 0 0,5 6 0 16,11 4 0-16,-8 3 0 0,-12 4-10 0,-3 3-8 16,4 4-2-16,-1 3 0 0,-3 4 20 0,3-1 0 15,1 1-8-15,7-1 8 0,1 1 11 0,-1 3 5 16,0-3 2-16,4-1 0 0,5-3 6 0,3 4 2 15,0 3 0-15,3-3 0 0,1-1-15 0,4 1-3 16,0-1-8-16,4-6 12 16,-9 3-96-16,13-3-19 0,3-4-4 0,-3 0-707 0,0-3-142 0</inkml:trace>
          <inkml:trace contextRef="#ctx0" brushRef="#br0" timeOffset="153465.6621">14235 11435 2718 0,'-8'-38'120'0,"4"21"25"0,4-7-116 0,0 0-29 15,4-1 0-15,0 1 0 16,0 4 12-16,4-5-3 0,15 8-1 0,-7 0 0 16,-1 3-33-16,9 3-7 0,3 5-2 0,-4-1 0 0,5 3 9 0,-9 4 1 15,4 0 1-15,-3 7 0 0,3 0 39 0,-7 7 8 16,-5 3 2-16,1 4 0 0,8 7 22 0,-5 3 5 15,-7 3 1-15,0 4 0 0,0 4-28 0,-1 3-6 16,1-7 0-16,-4 0-1 0,0 0-30 0,4-3-5 16,3-1-2-16,1-6 0 0,-4 0-2 0,7-1 0 15,1-6 0-15,3 3 0 16,5 4-44-16,-5-7-10 0,1-1-2 0,7-2-696 16,0-4-140-16</inkml:trace>
          <inkml:trace contextRef="#ctx0" brushRef="#br0" timeOffset="153670.1848">15091 11190 2386 0,'0'0'106'0,"0"-7"22"0,-7-3-103 0,3 6-25 0,4 4 0 0,0 0 0 15,-4 7 28-15,-4 7 0 0,-4 10 0 0,1 0 0 16,-1 11-13-16,-7-1-3 0,-9 1 0 0,1 3 0 15,4 0 14-15,-5-3 2 0,-3-1 1 0,0 1 0 16,-4 0-5-16,4-1 0 0,-4 1-1 0,-4-1 0 16,-4 8-23-16,4-4 0 0,8 0 0 0,0 3 0 15,-8-6-152-15,8 3-36 16,8-7-6-16,-1 0-818 0</inkml:trace>
        </inkml:traceGroup>
        <inkml:traceGroup>
          <inkml:annotationXML>
            <emma:emma xmlns:emma="http://www.w3.org/2003/04/emma" version="1.0">
              <emma:interpretation id="{4B3C8F62-8C25-4583-9B05-A55E62BCB2A5}" emma:medium="tactile" emma:mode="ink">
                <msink:context xmlns:msink="http://schemas.microsoft.com/ink/2010/main" type="inkWord" rotatedBoundingBox="20951,13210 23629,13184 23640,14385 20963,14411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54994.0451">17107 11975 1094 0,'4'-7'97'0,"0"4"-77"0,0-1-20 0,4 1 0 16,0 3 86-16,-1 0 14 0,5 0 2 0,-4 3 1 16,0 4 17-16,-1 0 3 0,1 4 1 0,0-1 0 15,0 7-7-15,-4 4-1 0,0 3 0 0,-1 4 0 0,-3 0-22 0,0 6-5 16,-3 1-1-16,-1 3 0 0,-4 0-23 15,0 3-5-15,-4 1 0 0,-3-8-1 0,-1 5-27 16,-3-5-6-16,-1-3-1 0,1-3 0 16,-4-4-57-16,-1-3-11 0,1 0-2 0,0-8-1 15,3 1-198-15,4-3-39 0</inkml:trace>
          <inkml:trace contextRef="#ctx0" brushRef="#br0" timeOffset="155367.2928">17859 11934 2026 0,'0'0'44'0,"-4"7"10"0,0 3 2 0,0 0 1 0,0 8-45 0,-4-1-12 16,4 4 0-16,0-1 0 0,0 1 52 0,1-4 8 16,-1 4 1-16,0-3 1 0,4-1-30 0,0 4-7 15,0-4-1-15,0-7 0 0,0 4-8 0,4 0-3 16,-4-14 0-16,4 14 0 0,-1 0-27 0,5-4-6 15,-8-10 0-15,4 10-1019 0</inkml:trace>
          <inkml:trace contextRef="#ctx0" brushRef="#br0" timeOffset="155512.8473">18104 11477 2847 0,'-16'-31'126'0,"12"17"26"0,0 0-121 0,0 7-31 0,8-3 0 0</inkml:trace>
          <inkml:trace contextRef="#ctx0" brushRef="#br0" timeOffset="155817.8462">18427 11761 1152 0,'0'0'102'15,"8"0"-82"-15,3 0-20 0,1 0 0 16,3 0 250-16,5 3 46 0,-1 1 8 0,1 3 3 0,7-4-253 0,-4 4-54 15,5-4 0-15,-1 1-11 16,4-1-41-16,-4 4-9 0,1-7-2 0,-1 7 0 16,-4-3-26-16,-3-1-6 0,-5 0-1 0,1-3 0 15,-1 4 56-15,-3-1 12 0</inkml:trace>
          <inkml:trace contextRef="#ctx0" brushRef="#br0" timeOffset="155951.7562">18454 11996 1900 0,'0'0'169'0,"0"0"-135"0,0 0-34 0,-4 10 0 15,4 1 63-15,0-4 5 16,4 6 2-16,0-2 0 0,4-1-70 0,3 1-24 0,5-1 0 0,3-3 0 16,5 0-60-16,3-4-11 0,0 1-2 0</inkml:trace>
          <inkml:trace contextRef="#ctx0" brushRef="#br0" timeOffset="156637.7311">19544 11726 1882 0,'0'0'84'0,"0"0"16"0,4-7-80 16,-4 7-20-16,0 0 0 0,0 0 0 0,0 0 20 0,0 0 0 15,0 0 0-15,0 0 0 0,-8-3 0 0,0-1 0 16,0 8 0-16,-3-1 0 0,-5 8 19 0,0 2 3 16,-3 5 1-16,3-1 0 15,-3 7 40-15,3-3 8 0,1 3 1 0,3 4 1 0,0 0-55 0,1-1-11 16,3 1-3-16,4 0 0 0,4-1-13 0,0-3-3 15,0-3-8-15,8-4 12 0,-4 1-12 0,0-4 0 16,3-4-9-16,1 0 9 0,0-6-10 0,0-1 10 16,4 1-10-16,-1-4 10 0,1-4 0 0,3 4 0 15,-3-7 0-15,4-3 0 16,-1 0 0-16,1-4 0 0,-1 0 0 0,5-3 0 0,-8-8-9 0,3 1 1 16,-3 0 0-16,-1-4 0 0,1 4 8 0,-4 0 0 15,0 0 0-15,-1-4 0 0,-3 4 36 0,-4 0 4 0,0-1 0 16,-4 5 0-16,4 2-23 0,-3 4-4 15,-1 1-1-15,-4-1 0 0,0 7-12 0,0-4-16 16,-7 5 3-16,3-1 1 16,-7 3-144-16,3 4-29 0,-3 4-6 0,7-1-1 0</inkml:trace>
        </inkml:traceGroup>
        <inkml:traceGroup>
          <inkml:annotationXML>
            <emma:emma xmlns:emma="http://www.w3.org/2003/04/emma" version="1.0">
              <emma:interpretation id="{AE4534CA-3831-45D5-BF3B-EF79731AA4A7}" emma:medium="tactile" emma:mode="ink">
                <msink:context xmlns:msink="http://schemas.microsoft.com/ink/2010/main" type="inkWord" rotatedBoundingBox="23933,13944 23957,13671 24063,13680 24038,13953"/>
              </emma:interpretation>
              <emma:one-of disjunction-type="recognition" id="oneOf31">
                <emma:interpretation id="interp47" emma:lang="" emma:confidence="0">
                  <emma:literal>)</emma:literal>
                </emma:interpretation>
                <emma:interpretation id="interp48" emma:lang="" emma:confidence="0">
                  <emma:literal>,</emma:literal>
                </emma:interpretation>
                <emma:interpretation id="interp49" emma:lang="" emma:confidence="0">
                  <emma:literal>]</emma:literal>
                </emma:interpretation>
                <emma:interpretation id="interp50" emma:lang="" emma:confidence="0">
                  <emma:literal>}</emma:literal>
                </emma:interpretation>
                <emma:interpretation id="interp51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56858.4855">19984 11875 2602 0,'0'0'57'0,"11"10"12"0,-3 4 3 0,0 3 1 0,3 4-58 0,-3 0-15 16,-4 0 0-16,0-1 0 0,-4 1 43 0,4 0 5 16,-4-4 2-16,0-3 0 0,-4 0-29 0,0 0-5 15,-4-4-2-15,-3-3 0 0,-1 0-14 0,-7-4 0 16,3 4 0-16,0-3 0 15,-7 3-74-15</inkml:trace>
        </inkml:traceGroup>
        <inkml:traceGroup>
          <inkml:annotationXML>
            <emma:emma xmlns:emma="http://www.w3.org/2003/04/emma" version="1.0">
              <emma:interpretation id="{E9039102-DF9E-4BFE-ABC2-912BE779A378}" emma:medium="tactile" emma:mode="ink">
                <msink:context xmlns:msink="http://schemas.microsoft.com/ink/2010/main" type="inkWord" rotatedBoundingBox="24630,13515 26317,13791 26259,14147 24572,13871"/>
              </emma:interpretation>
              <emma:one-of disjunction-type="recognition" id="oneOf32">
                <emma:interpretation id="interp52" emma:lang="" emma:confidence="0">
                  <emma:literal>"I</emma:literal>
                </emma:interpretation>
                <emma:interpretation id="interp53" emma:lang="" emma:confidence="0">
                  <emma:literal>";</emma:literal>
                </emma:interpretation>
                <emma:interpretation id="interp54" emma:lang="" emma:confidence="0">
                  <emma:literal>...1</emma:literal>
                </emma:interpretation>
                <emma:interpretation id="interp55" emma:lang="" emma:confidence="0">
                  <emma:literal>...I</emma:literal>
                </emma:interpretation>
                <emma:interpretation id="interp56" emma:lang="" emma:confidence="0">
                  <emma:literal>....</emma:literal>
                </emma:interpretation>
              </emma:one-of>
            </emma:emma>
          </inkml:annotationXML>
          <inkml:trace contextRef="#ctx0" brushRef="#br0" timeOffset="157090.4245">20606 11844 2574 0,'0'0'114'0,"0"0"23"0,8-4-109 0,4 4-28 16,-5 0 0-16,5 4 0 0,0-1-81 0,0 1-22 0,-5-1-4 0,1 4-1 15,0 3-128-15,4-3-27 0,3 7-5 16,-3-3 0-16</inkml:trace>
          <inkml:trace contextRef="#ctx0" brushRef="#br0" timeOffset="157286.8124">21237 11916 2646 0,'15'-10'58'0,"-7"7"12"0,4-1 2 0,-1 1 3 0,1 3-60 0,0 3-15 16,-1-3 0-16,5 4-781 16,-4-1-159-16</inkml:trace>
          <inkml:trace contextRef="#ctx0" brushRef="#br0" timeOffset="157401.1078">21649 11947 1670 0,'0'0'148'0,"0"0"-118"0,0 0-30 0,0 0 0 16,0 0 134-16,0 0 21 0,12-3 4 0,0-4 1 16,-12 7-106-16,0 0-21 0,4-7-4 0</inkml:trace>
          <inkml:trace contextRef="#ctx0" brushRef="#br0" timeOffset="157630.033">22280 11989 2419 0,'31'3'107'0,"-31"4"22"0,0 4-103 0,-12 6-26 16,-7 4 0-16,-1 3 0 0,1 0 56 0,-5 7 7 15,1 1 1-15,0-1 0 16,-8 3-119-16,3-3-23 0,-11 1-5 0,12-5-1010 0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2:25.49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-2-2 2188 0,'0'0'48'0,"0"0"11"0,-3-4 1 0,3 4 1 0,0 0-49 0,0 0-12 0,0 0 0 0,3 11-970 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2:40.29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786C727-58D0-4BF2-B488-5691971B5A96}" emma:medium="tactile" emma:mode="ink">
          <msink:context xmlns:msink="http://schemas.microsoft.com/ink/2010/main" type="inkDrawing"/>
        </emma:interpretation>
      </emma:emma>
    </inkml:annotationXML>
    <inkml:trace contextRef="#ctx0" brushRef="#br0">59 89 2419 0,'-4'13'107'0,"4"-2"22"15,0 3-103-15,-4 10-26 0,-4-3 0 0,-4 6 0 16,12-2 56-16,-4-1 7 0,-7 0 1 0,3 0 0 16,4-7-17-16,0-3-3 0,8-3-1 0,-4-1 0 15,4-3-31-15,-4-7-12 0,0 0 8 0,0 0-8 16,0 0 19-16,0 0-2 0,0 0 0 0,8-3 0 0,3-1-17 16,5-6 0-16,0 3 0 0,11-11 0 15,0 1 0-15,0-4 0 0,4-3 0 0,1-3 0 0,7-1 16 16,-4 0-1-16,0-3 0 0,4 3 0 0,-4 1-24 15,-4 6-5-15,8 0-1 0,0 4 0 0,-12 7 52 0,0 3 11 16,0 0 1-16,-7 7 1 0,-1 0-29 0,-7 7-5 16,0 0-2-16,-9 3 0 0,9 7 16 0,-12 0 3 15,0 1 1-15,0 3 0 0,-12-1-20 0,9 5-4 16,-9-5-1-16,0 4 0 0,4 1-9 0,-3 2-16 16,-9-2 4-16,9-1 1 15,-5-3-170-15,-3-1-35 0,-1 1-6 0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8:20.0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46 882 1062 0,'0'0'23'0,"0"0"5"0,14 0 0 0,-10 0 3 0,15-4-31 0,-10 0 0 16,4 0 0-16,-8 0 0 0,9 0 0 0,-10 0 0 16,5-9 0-16,-4 5 0 0,4 0 8 0,0-4 1 15,-9 4 1-15,14-4 0 0,-14 4 56 0,9 0 11 16,-9-4 3-16,0-1 0 0,0 1 7 0,0 0 1 15,0 0 1-15,0 0 0 0,-9 0-27 0,9 4-6 16,0-1 0-16,-5-3-1 0,-4 0-28 0,9 0-6 16,-9 8-1-16,0-4 0 0,4 0 1 0,-4 4 0 15,5 0 0-15,4 4 0 0,-14-4 6 0,9 4 1 16,-4 0 0-16,-4 4 0 0,13 0-17 0,-19 4-3 16,15 0-8-16,-5 4 12 0,-5-4-12 0,10 4 0 0,-10 0 0 0,14 5 0 15,-5-5 0-15,-4 0-8 0,9 4 8 0,-4-4 0 16,4 0-16-16,0 1 4 0,4-5 1 0,5 0 0 15,-4 0 11-15,4-4 0 0,0 4 0 0,5-4 0 16,-1 0 0-16,-3 0 16 0,-1 0-4 0,4 0-1 16,1 0 3-16,4 0 1 0,-9 0 0 0,-4 0 0 15,13-4-15-15,-4 4 0 0,-5 0 8 0,0 1-8 16,5-5 0-16,-5 0-15 0,-5 0 3 0,10-5 1 16,-10 1 3-16,10 0 0 0,-14 0 0 0,14-4 0 15,-10 0 8-15,10 0 0 0,-5-4 0 0,-4 0 0 16,-1 0 0-16,5-5 0 0,-4 1 0 0,-5-4 8 15,0 0-8-15,9 0 0 0,-9-9 0 0,5 5 8 16,-5-4 0-16,0-5 0 0,0 5 0 0,0-4 0 16,0-5 0-16,0-3 1 0,9 3 0 0,-9 1 0 0,4 3 0 15,1 1 0-15,8 0 0 0,-13-1 0 0,14 5-9 16,-9 0 0-16,8 3 0 0,-13 1 0 0,14-4-14 16,-14 8 2-16,0-1 0 0,0 5 0 0,0 0 12 0,-5 8-11 15,-4-4 11-15,5 8-10 0,-10 0 10 0,0 4 9 16,-4 4-1-16,5 8-8 0,-15 0 25 0,10 8-1 15,0 8-1-15,4 1 0 0,-4 7 4 0,4 5 1 16,1 7 0-16,8 5 0 0,-9 4-7 0,14 7-1 16,0-3 0-16,0 4 0 0,5-5-20 0,9 1 9 15,-5 0-9-15,-5-4 0 0,10-5-12 0,-10-3-8 16,-4-1-3-16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2:11:18.84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8A7A9C0-5AA0-4530-9243-06EC3DCEC1D6}" emma:medium="tactile" emma:mode="ink">
          <msink:context xmlns:msink="http://schemas.microsoft.com/ink/2010/main" type="writingRegion" rotatedBoundingBox="6943,412 12584,38 12676,1434 7036,1808"/>
        </emma:interpretation>
      </emma:emma>
    </inkml:annotationXML>
    <inkml:traceGroup>
      <inkml:annotationXML>
        <emma:emma xmlns:emma="http://www.w3.org/2003/04/emma" version="1.0">
          <emma:interpretation id="{5CCECF2D-E9E5-426D-8D34-D72964A1D50E}" emma:medium="tactile" emma:mode="ink">
            <msink:context xmlns:msink="http://schemas.microsoft.com/ink/2010/main" type="paragraph" rotatedBoundingBox="6943,412 12584,38 12676,1434 7036,18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19BCA8-6375-4B82-8626-0AABBF86E9B6}" emma:medium="tactile" emma:mode="ink">
              <msink:context xmlns:msink="http://schemas.microsoft.com/ink/2010/main" type="line" rotatedBoundingBox="6943,412 12584,38 12676,1434 7036,1808"/>
            </emma:interpretation>
          </emma:emma>
        </inkml:annotationXML>
        <inkml:traceGroup>
          <inkml:annotationXML>
            <emma:emma xmlns:emma="http://www.w3.org/2003/04/emma" version="1.0">
              <emma:interpretation id="{6E389D70-AEEF-4FAE-A891-E22CA0D520BD}" emma:medium="tactile" emma:mode="ink">
                <msink:context xmlns:msink="http://schemas.microsoft.com/ink/2010/main" type="inkWord" rotatedBoundingBox="6943,412 11415,115 11508,1511 7036,18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2868 300 230 0,'0'0'20'0,"-5"0"-20"0,-8 0 0 0,3-4 0 16,1 4 259-16,-4 0 47 0,-1 0 10 0,0-8 1 16,5 4-185-16,0 0-38 0,-4 0-7 0,-1 4-2 15,5-12-37-15,-5 8-8 0,0 0-2 0,1 4 0 16,-1-8-25-16,-4 4-5 0,4 4 0 0,-4 0-8 15,-5 0 8-15,1 0-8 0,-6 12 0 0,5-12 0 16,-8 8 12-16,-1 4-4 0,-9 8 0 0,4-11-8 16,-4 11 22-16,0 0-2 0,5 8-1 0,-5 5 0 15,0-9 9-15,0 12 1 0,0-3 1 0,5 7 0 16,4 1-7-16,0 7-2 0,0 9 0 0,9-8 0 16,0 7-9-16,5-3-1 0,9-1-1 0,0 1 0 15,0-4-10-15,9-1 0 0,0-3 0 0,9-9 8 16,5 0-20-16,8-3-4 0,1-9 0 0,14-4-617 15,4-12-123-15</inkml:trace>
          <inkml:trace contextRef="#ctx0" brushRef="#br0" timeOffset="457.0318">3132 495 518 0,'0'0'46'0,"0"0"-37"15,9-8-9-15,0 4 0 0,-9 4 176 0,0 0 32 16,5-8 8-16,4-1 0 0,-5 9-110 0,-4 0-22 0,0 0-5 0,0 0-1 16,5-12-31-16,-5 12-7 0,-9-8 0 0,4 8-1 15,5 0 1-15,-9-8 0 0,-5 8 0 0,1 0 0 16,-1 8-24-16,-4-8-4 0,0 4 0 0,-5 4-1 16,0 0-11-16,5 5 10 0,-5-1-10 0,0 0 10 15,1 0-1-15,3 8 0 0,1 0 0 0,0 1 0 16,0-9 6-16,0 8 1 0,-1 8 0 0,10 1 0 15,-4-5-3-15,4 0 0 0,-1 9 0 0,6-13 0 16,4 0-13-16,0 0 0 0,0-3 8 0,0 3-8 16,4-8 0-16,-4 8-15 0,10-16 3 0,-6 4 1 15,1 0-16 1,4-8-3-16,0 0-1 0,4 0 0 0,1-12 16 0,0 4 3 0,4-4 1 0,5-8 0 16,0 0 11-16,-1-1 0 0,1-7 0 0,0 4 0 15,-5-1 0-15,0-7 16 0,0 4-4 0,-4-5-1 16,0 1 10-16,-1 0 3 0,-3 3 0 0,-1 5 0 15,0-4 3-15,-5 7 1 0,1 9 0 0,-5 4 0 0,0 8 7 0,0 0 1 16,0 0 1-16,0 20 0 0,-5 5-19 0,1 7-4 16,-5 5-1-16,0 3 0 0,-1 4-13 0,1 1 9 15,5 0-9-15,-1-1 8 0,5 1-20 0,0-5-4 16,5-4 0-16,-1-3-1 16,1-1-135-16,4-3-28 0</inkml:trace>
          <inkml:trace contextRef="#ctx0" brushRef="#br0" timeOffset="754.5234">3760-173 1706 0,'0'0'37'0,"0"0"8"0,0 0 2 0,0-8 1 0,0 0-38 0,0 8-10 0,0 0 0 0,0 0 0 16,0 0 73-16,0 0 13 0,0 0 2 0,0 0 1 16,0 16-60-16,0-4-12 0,-4 16-2 0,-1-3-1 15,1 7 29-15,-1 5 5 0,0 3 2 0,1 9 0 16,-1 7-24-16,1-3-5 0,-1 4-1 0,1-5 0 16,-5 5 0-16,9 3 0 0,-5-7 0 0,0 0 0 15,1 3-20-15,4 1-8 0,0-4 0 0,0-1 0 16,-5-3-10-16,5-5-2 0,0-3 0 0,5-1-671 15,-5-7-134-15</inkml:trace>
          <inkml:trace contextRef="#ctx0" brushRef="#br0" timeOffset="1138.3094">4320-201 979 0,'5'-8'87'0,"4"-5"-70"0,-5 1-17 0,1-4 0 16,9 4 51-16,-10-4 6 15,5 4 2-15,-4 4 0 0,4-5 20 0,-9 13 4 0,0 0 1 0,0 0 0 16,0 0-17-16,0 0-3 0,0 0-1 0,0 0 0 16,4 17-1-16,-8 3 0 0,-1 8 0 0,-4 9 0 15,5 3 2-15,-10 5 0 0,5-1 0 0,4 13 0 16,-8 3-9-16,8-3-2 0,-4 4 0 0,0 4 0 15,9-5-5-15,-9 1-2 0,4 4 0 0,-4-5 0 16,5 1-31-16,4 0-7 0,-9 0 0 0,4-1-8 16,0 1-62-1,1-4-19-15,4-1-4 0</inkml:trace>
          <inkml:trace contextRef="#ctx0" brushRef="#br0" timeOffset="-1967.8435">95 147 1177 0,'-4'-21'52'0,"4"9"11"0,0 4-51 0,0-4-12 15,0 4 0-15,4-8 0 0,-4 4 54 0,5 0 8 16,-1 3 2-16,-4-3 0 0,0 12-39 0,0 0-7 0,5-8-2 0,-5 8 0 16,4-12-4-16,-4 12-2 15,0 0 0-15,0 0 0 0,0-4 19 0,0 4 4 16,0 0 1-16,0 0 0 0,-4-4 8 0,4 4 2 0,0 0 0 0,0 0 0 15,0 0-26-15,0 0-5 16,0 0-1-16,0 0 0 0,0 0 0 0,9 4 0 16,-5 4 0-16,1 4 0 0,-5 4 10 0,9 1 2 0,-9 15 0 0,5-4 0 15,-5 13 12-15,4 7 2 0,-8 5 1 16,-1 8 0-16,1 7-7 0,-1-7 0 0,-4 8-1 0,0 4 0 16,0-4-13-16,0-1-2 0,-5-7-1 0,9-4 0 15,-4-5-2-15,9-7 0 0,-4-1 0 0,-1-3 0 16,1-5-13-16,-1-3 11 0,5-5-11 0,-9 4 10 15,4-11-10-15,1 7 0 0,-1-12 9 0,-4 0-9 16,5 1-16-16,-1-5-7 0,1-4-1 0,4-8-653 16,0 0-131-16</inkml:trace>
          <inkml:trace contextRef="#ctx0" brushRef="#br0" timeOffset="-1368.2426">72 725 403 0,'0'0'17'0,"0"-12"5"0,0 4-22 0,-4-4 0 16,-1 4 0-16,1-4 0 0,4 4 170 0,-5-13 30 16,1 9 5-16,-1-4 2 0,5 0-150 0,-4 0-29 15,-6 0-7-15,10-5-1 0,-4 1-20 0,4 0 8 16,4 4-8-16,-4-5 0 0,10 5 28 0,-1-4 2 16,4 0 0-16,1 0 0 0,0 3-3 0,8-3-1 15,6 0 0-15,-6 0 0 0,6-1 26 0,-1 1 4 16,0-8 2-16,1 8 0 0,-1-1-17 0,0 5-3 15,1 0-1-15,-1 8 0 0,-4-12-19 0,4 20-4 16,-4-12-1-16,0 12 0 0,-5 0-13 0,0 0 0 16,5 12 8-16,0-8-8 0,-5 0 0 0,0 8 0 0,0-8 8 0,0 12-8 15,1-8 16-15,-6 4 0 0,5 5 0 0,1-5 0 16,-10 0-1-16,4 4 0 0,-3 0 0 0,-1 0 0 16,-9 5 5-16,0-1 0 0,-9 0 1 0,-1 0 0 15,-8 9-21-15,-5-9 0 0,1 4 0 0,-10 5 0 16,-5 7-24-16,1-12 0 0,0 1 0 0,-5 7 0 15,0-8-6-15,0 0-1 16,-5-3 0-16,5-1 0 0,0 0 22 0,0-12 9 0,5 4-8 0,4-8 8 16,5 1 0-16,-1-5 0 0,10 0 9 0,4-5-9 15,1 1 32-15,4-4-1 0,0 4 0 0,4-4 0 16,5 8-4-16,0 0-1 0,9-12 0 0,-4 4 0 0,4 0-3 0,-5 0-1 16,-4 8 0-16,14-4 0 0,0 4 0 0,-1 0 0 15,1 0 0-15,0 0 0 0,-5 4-14 0,4 0-8 16,-4 8 8-16,-4 0-8 0,4 0 0 0,0 4 0 15,-4-7 0-15,4 3 8 0,-5 0-8 0,6 0 8 16,-6 0-8-16,10 0 8 0,-5 0-8 0,0 1 11 16,5 3-11-16,-1-4 12 0,1 0 0 0,4 4 0 15,0 4 0-15,5-7 0 0,0-1 5 0,0 4 2 16,-1 0 0-16,1-4 0 0,4 8-5 0,-4-11-1 16,5 3 0-16,-6-4 0 0,6 4-5 0,-6-8-8 15,6 4 11-15,-6 0-11 16,6-8-17-16,-5 0-11 0,-5 4-1 0,5-8-1015 0</inkml:trace>
          <inkml:trace contextRef="#ctx0" brushRef="#br0" timeOffset="-600.7618">1156 770 1364 0,'0'0'30'0,"0"0"6"0,0 0 2 0,0 0 0 0,0 12-30 0,0-12-8 0,0 0 0 0,0 0 0 15,0 0 43-15,0 0 7 0,4 8 2 0,-4-8 0 16,0 0-29-16,14 4-6 0,-5-4-1 0,0 0 0 16,0-4-1-16,1 0-1 0,-1-4 0 0,4 0 0 15,-8 4-3-15,4-12-1 0,0 4 0 0,-4-1 0 16,-1-3 14-16,5 0 2 0,0 0 1 0,-4 4 0 16,4-13-11-16,-4 5-3 0,4-4 0 0,-5 4 0 15,1-1-2-15,-5 1-1 0,4 0 0 0,1 4 0 0,-5 4-10 16,0 0 0-16,-9 3 0 0,4 9 8 0,5 0-8 0,-13-8 0 15,-1 8 0-15,0 8 8 0,-4-4-8 0,4 9 0 16,-4-5 0-16,5 4-11 0,-6 0 11 0,1 8 0 16,4-12 0-16,5 9-8 0,-4-1 8 0,-1 4 0 15,0-8 0-15,1 8 0 0,4 1 11 0,0 3-3 16,-1-4 0-16,-3 12 0 0,8-7 29 0,1 7 6 16,-5 0 1-16,4 9 0 0,5-13 8 0,0 5 1 15,0-1 1-15,0 4 0 0,0-3-44 0,0 3-10 16,5-3 0-16,4 3 0 0,0-4 0 0,4-3 0 15,1-1 0-15,9-4 0 16,0-3-116-16,13-9-25 0,41-8-6 0,5-20-708 0</inkml:trace>
        </inkml:traceGroup>
        <inkml:traceGroup>
          <inkml:annotationXML>
            <emma:emma xmlns:emma="http://www.w3.org/2003/04/emma" version="1.0">
              <emma:interpretation id="{409BEC85-BC1F-4A1E-A372-3D8D1A16449E}" emma:medium="tactile" emma:mode="ink">
                <msink:context xmlns:msink="http://schemas.microsoft.com/ink/2010/main" type="inkWord" rotatedBoundingBox="12522,995 12647,987 12649,1021 12524,1029"/>
              </emma:interpretation>
              <emma:one-of disjunction-type="recognition" id="oneOf1"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_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3420.0904">5495 588 1785 0,'0'0'79'0,"0"0"17"0,0 0-77 0,0 0-19 0,0 0 0 0,0 0 0 15,0 0 84-15,0 0 14 0,0 0 2 0,0 0 1 16,0 0-52-16,9 8-10 0,5-8-3 0,-1 4 0 16,1-8-161-16,0 4-33 0,17-20-6 15,-3 4-2-15</inkml:trace>
        </inkml:traceGroup>
        <inkml:traceGroup>
          <inkml:annotationXML>
            <emma:emma xmlns:emma="http://www.w3.org/2003/04/emma" version="1.0">
              <emma:interpretation id="{9937EAAE-3434-42CA-A8A1-25CC8B151F04}" emma:medium="tactile" emma:mode="ink">
                <msink:context xmlns:msink="http://schemas.microsoft.com/ink/2010/main" type="inkWord" rotatedBoundingBox="12510,643 12522,642 12524,674 12512,675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224.547">5495 248 2091 0,'0'0'92'0,"0"-8"20"0,-9-4-89 0,9 4-23 16,-5 4 0-16,5 4 0 0,0 0 39 0,0 0 3 16,0 0 1-16,0 0 0 0,0 0-43 0,0 0-14 15,0 0 0-15,0 0-643 0,0 0-129 0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9-11-20T02:11:21.97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1D8A23E-94AB-4541-B6BD-EA2CE9C1A5D2}" emma:medium="tactile" emma:mode="ink">
          <msink:context xmlns:msink="http://schemas.microsoft.com/ink/2010/main" type="writingRegion" rotatedBoundingBox="20582,6729 20764,6729 20764,6806 20582,6806"/>
        </emma:interpretation>
      </emma:emma>
    </inkml:annotationXML>
    <inkml:traceGroup>
      <inkml:annotationXML>
        <emma:emma xmlns:emma="http://www.w3.org/2003/04/emma" version="1.0">
          <emma:interpretation id="{7C89A281-71B1-49DF-8649-A1DE9117ABB2}" emma:medium="tactile" emma:mode="ink">
            <msink:context xmlns:msink="http://schemas.microsoft.com/ink/2010/main" type="paragraph" rotatedBoundingBox="20582,6729 20764,6729 20764,6806 20582,68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118DBA-FB36-4438-9889-7FB440BABDC6}" emma:medium="tactile" emma:mode="ink">
              <msink:context xmlns:msink="http://schemas.microsoft.com/ink/2010/main" type="line" rotatedBoundingBox="20582,6729 20764,6729 20764,6806 20582,6806"/>
            </emma:interpretation>
          </emma:emma>
        </inkml:annotationXML>
        <inkml:traceGroup>
          <inkml:annotationXML>
            <emma:emma xmlns:emma="http://www.w3.org/2003/04/emma" version="1.0">
              <emma:interpretation id="{0B5BC939-B0F2-4FFE-90BC-0123DE34C736}" emma:medium="tactile" emma:mode="ink">
                <msink:context xmlns:msink="http://schemas.microsoft.com/ink/2010/main" type="inkWord" rotatedBoundingBox="20582,6729 20764,6729 20764,6806 20582,6806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: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_</emma:literal>
                </emma:interpretation>
              </emma:one-of>
            </emma:emma>
          </inkml:annotationXML>
          <inkml:trace contextRef="#ctx0" brushRef="#br0">182 76 0,'0'0'15,"-63"-28"1,26 16 0,10-9-1,9 13 1,-5 8 0,9-8-1,14 12 1,0 12-1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2:50.0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88AF63C-B220-4C18-B63E-A9139DD1F63C}" emma:medium="tactile" emma:mode="ink">
          <msink:context xmlns:msink="http://schemas.microsoft.com/ink/2010/main" type="writingRegion" rotatedBoundingBox="4217,1992 25366,984 25887,11914 4738,12921"/>
        </emma:interpretation>
      </emma:emma>
    </inkml:annotationXML>
    <inkml:traceGroup>
      <inkml:annotationXML>
        <emma:emma xmlns:emma="http://www.w3.org/2003/04/emma" version="1.0">
          <emma:interpretation id="{CA3B538A-11BB-42A2-B48B-1A37CCDAC69B}" emma:medium="tactile" emma:mode="ink">
            <msink:context xmlns:msink="http://schemas.microsoft.com/ink/2010/main" type="paragraph" rotatedBoundingBox="5693,1923 25009,945 25180,4315 5863,52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076B6FC-CE7C-4D37-BC2E-ADDC4A6904AE}" emma:medium="tactile" emma:mode="ink">
              <msink:context xmlns:msink="http://schemas.microsoft.com/ink/2010/main" type="inkBullet" rotatedBoundingBox="5693,1923 6216,1896 6309,3729 5786,3755"/>
            </emma:interpretation>
          </emma:emma>
        </inkml:annotationXML>
        <inkml:trace contextRef="#ctx0" brushRef="#br0">27 139 2199 0,'-4'-21'97'0,"0"14"21"0,-4 0-94 0,5 0-24 0,-1-3 0 0,4 3 0 15,-4 3 0-15,4 4 0 0,0 0 0 0,0 0-8 16,11 4-11-16,1-4-1 0,0 3-1 0,3 1 0 16,1-1 11-16,0-6 10 0,3 3-13 0,4 0 5 15,1-4 8-15,3 1 0 0,4-1 0 0,0-3 0 16,4 1-9-16,0-8 0 0,8 3 0 0,0 1 0 15,-8-4-133-15,4 0-26 0</inkml:trace>
        <inkml:trace contextRef="#ctx0" brushRef="#br0" timeOffset="-232.0883">105-522 864 0,'0'0'76'0,"0"0"-60"16,0 0-16-16,0 0 0 0,0 0 104 0,0 0 19 15,0 0 3-15,0 0 1 0,0 0-70 0,0 0-13 16,0 0-4-16,8 7 0 0,-1-4 5 0,5-3 1 15,0-3 0-15,-1-1 0 0,1-3 0 0,4-3 0 16,-1-4 0-16,-3-3 0 0,4 0-27 0,3-4-6 16,8 0-1-16,-3 0 0 0,3-3-12 0,-4 0 0 15,1 0 0-15,-5-1 0 0,0 1 9 0,-3 0-9 0,-4 0 8 16,-5-4-8-16,1-3 8 0,0 3-8 16,0 1 8-16,-8-1-8 0,4 4 8 0,-8 3-8 0,0-3 0 15,0 3 8-15,-8 4 11 0,5-1 1 0,-5 5 1 0,0 2 0 16,-3 4-21-16,3 0 0 0,0 0 0 0,-3 1 8 15,3 2-8-15,0 1 8 0,1 3-8 0,-1 0 8 16,4 0 4-16,-3 0 2 0,-1 3 0 0,4-3 0 16,8 0-14-16,0 0 0 0,-8 7 0 0,1 0 0 31,3 3-23-31,0-3-7 0,0 4-2 0,-4-1 0 0,0 4 32 0,4 3 8 0,4 0 1 0,0 8 0 16,0 2-9-16,-3 1 0 0,-1 3 0 0,4 0 8 15,0 0 11-15,-4 1 1 0,0-5 1 0,4 8 0 16,4-1-21-16,0 1 0 0,-4 3 0 0,4 4 0 15,-1-1 15-15,5 4 1 0,0 7 1 0,-4 0 0 16,4 3 25-16,-1 1 5 0,5-5 1 0,-4 5 0 0,0-1-33 16,-1 0-7-16,1 1 0 0,4-4-8 0,-4 3 23 0,-4 0-3 15,3-3 0-15,1 4 0 0,0-8-7 0,-4 1-1 16,0 2-1-16,0-9 0 0,0-7-3 0,-1-1-8 16,-3 1 12-16,-3-8-4 0,-1 1 0 15,0-4-8-15,4 1 12 0,-4-8-4 0,-8-3-8 16,4-4 0-16,5 0 0 0,-5-3 0 15,0 0-44-15,0 0 0 0,4-3-1 0,4-4 0 16,0 0-121-16,-8 0-24 0</inkml:trace>
      </inkml:traceGroup>
      <inkml:traceGroup>
        <inkml:annotationXML>
          <emma:emma xmlns:emma="http://www.w3.org/2003/04/emma" version="1.0">
            <emma:interpretation id="{CD594E99-7979-440E-A917-F7E0A5D09836}" emma:medium="tactile" emma:mode="ink">
              <msink:context xmlns:msink="http://schemas.microsoft.com/ink/2010/main" type="line" rotatedBoundingBox="7124,1997 25017,1091 25106,2850 7213,3756"/>
            </emma:interpretation>
          </emma:emma>
        </inkml:annotationXML>
        <inkml:traceGroup>
          <inkml:annotationXML>
            <emma:emma xmlns:emma="http://www.w3.org/2003/04/emma" version="1.0">
              <emma:interpretation id="{2DABD54C-CDDC-4D8E-BFEB-1CB732585E46}" emma:medium="tactile" emma:mode="ink">
                <msink:context xmlns:msink="http://schemas.microsoft.com/ink/2010/main" type="inkWord" rotatedBoundingBox="7140,2312 12865,2022 12938,3466 7213,375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239.8929">2448-339 1792 0,'-8'-24'80'0,"8"14"16"0,0-4-77 0,4 0-19 0,-4-3 0 0,4-1 0 16,4 1 27-16,-1-4 1 0,5 4 1 0,0 0 0 16,3-4 4-16,1 0 1 0,7 0 0 0,-3 4 0 15,-1 0-19-15,-3 0-4 0,7-1-1 0,-3 4 0 16,-5 4 11-16,5 3 3 0,-5 0 0 0,1 4 0 15,-1 3 16-15,-3 3 3 0,0 8 1 0,3-1 0 16,-3 0-33-16,3 4-11 0,-3 7 0 0,0-4 9 16,3 7 7-16,-3 4 2 0,0 0 0 0,-1-4 0 15,1 7 3-15,0-3 1 0,3 3 0 0,1 0 0 0,-1-3-5 0,5-1-1 16,-1-2 0 0,5-1 0-16,-1 4-5 0,-3-8-2 0,7 5 0 0,0-8 0 15,-4 4-9-15,1-4-12 0,-5 0 2 0,1-3 1 16,-1 0-127-16,1-4-24 0,-1-3-6 0,-3 0-478 15,-1-3-96-15</inkml:trace>
          <inkml:trace contextRef="#ctx0" brushRef="#br0" timeOffset="1539.9649">3394-816 1609 0,'0'0'35'0,"0"0"7"0,-8-4 2 0,0 4 2 0,-4 0-37 0,5 4-9 0,-5-4 0 0,0 3 0 16,-3 4 69-16,3 0 12 0,-4 0 3 0,1 7 0 16,-1 3-33-16,1 4-7 0,-1 3 0 0,1 7-1 15,-9 4-15-15,1 3-4 0,-1-3 0 0,1 10 0 16,0-4 0-16,-1 1-1 0,1 3 0 0,0-7 0 15,-1 0-3-15,1 3 0 0,4-6 0 0,-5-1 0 16,5 1-12-16,-5-4-8 0,5-3 10 0,-1-1-10 16,-3 1-10-16,4-4-8 0,-5 1-2 0,5-8-656 15,3 0-132-15</inkml:trace>
          <inkml:trace contextRef="#ctx0" brushRef="#br0" timeOffset="1932.5497">3514-90 1501 0,'0'0'66'0,"0"0"14"0,0 0-64 0,0 0-16 0,0 0 0 0,0 0 0 16,8 0 37-16,-8 0 4 0,8 4 1 0,-8-4 0 15,0 0 21-15,4 7 4 0,0 0 1 0,-4 0 0 16,0 3-5-16,0-3-1 0,0 7 0 0,-4 0 0 15,0-8-18-15,0 8-4 0,0 0-1 0,4 0 0 16,0 0-27-16,4 0-4 0,0-1-8 0,0-2 11 16,3-1-19-16,1-3-4 0,0-3-1 0,0-1 0 15,7-6-131-15,1-1-25 16,0 1-6-16,-1-4-1 0</inkml:trace>
          <inkml:trace contextRef="#ctx0" brushRef="#br0" timeOffset="2054.3352">3697-415 1440 0,'0'0'64'0,"-8"-7"12"0,1-3-60 0,-1-4-16 15,8 14 0-15,0 0 0 0,0 0 101 0,0 0 18 16,11 3 3-16</inkml:trace>
          <inkml:trace contextRef="#ctx0" brushRef="#br0" timeOffset="2336.7911">4090-252 1422 0,'0'0'31'0,"8"3"6"0,0 4 2 0,0 0 1 0,3 3-32 0,-3 4-8 0,4-3 0 0,-1 6 0 16,-3-3 104-16,0 3 20 0,4 4 3 0,-8 0 1 16,-1-1-20-16,1 1-3 0,0 0-1 0,-4 0 0 15,-4-1-25-15,4 1-6 0,0-7-1 0,0 7 0 16,-7-1-49-16,3-2-11 0,0-1-1 0,0 0-1 16,-4-3-66-16,0 0-12 0,0-4-4 0,1 1-990 15</inkml:trace>
          <inkml:trace contextRef="#ctx0" brushRef="#br0" timeOffset="2664.084">4495-370 2142 0,'4'-10'47'0,"0"-4"9"0,0-3 3 0,3-4 1 0,1-3-48 0,8-1-12 16,-1 1 0-16,5 3 0 0,3-3 27 0,1-3 2 16,-5 6 1-16,8 3 0 0,-3 1-4 0,-5 3-1 15,4 1 0-15,-3 2 0 0,-1 4 23 0,5 0 5 0,-1 4 1 16,-4 3 0-16,9 3-2 0,-5 4-1 0,4 4 0 0,1 2 0 16,-5 1-41-16,0 4-10 0,5 2 0 0,-1 1 0 15,-4 0 12-15,0 0 0 0,5-1 0 0,-5 8 0 16,-3-4-12-16,-1 0 12 0,-3 1-12 15,3 2 12-15,-3-2-12 0,-1 2 0 0,-3-3 0 0,3 1 8 16,1-5-8-16,-4 5-11 0,3-1 3 0,1-3 0 16,-5-4-97-16,9 4-19 15,-5-4-4-15,-3-3-971 0</inkml:trace>
          <inkml:trace contextRef="#ctx0" brushRef="#br0" timeOffset="2918.7077">5484-685 2476 0,'-12'-14'110'0,"8"8"22"0,0-1-105 0,4 7-27 16,0 0 0-16,0 0 0 0,0 0-13 0,-4 17-8 15,0-3-2-15,0 7 0 0,1 3 11 0,-5 7 1 16,-4 0 1-16,0 7 0 0,-3-3 19 0,-5 3 4 15,5 0 1-15,-5 0 0 0,1 3 26 0,-1-6 4 16,-3 0 2-16,4-1 0 0,-5 1-30 0,5-4-7 16,-5 3-1-16,1-2 0 15,0-1-121-15,-1 0-25 0,-3-3-5 0,4 3-1 0</inkml:trace>
          <inkml:trace contextRef="#ctx0" brushRef="#br0" timeOffset="3287.8093">5651 63 403 0,'12'-4'36'0,"-1"-3"-36"16,5 0 0-16,-1 0 0 0,1 4 169 0,3-4 27 15,1 0 6-15,-5-3 1 0,1-1-159 0,3-3-32 16,-3 1-12-16,3 2 8 0,1-3 61 0,-4 1 12 16,-1 2 3-16,5 1 0 0,-5 3 44 15,-3 0 10-15,3 3 2 0,-7 1 0 0,4 0-34 0,-4 3-6 16,-1 3-2-16,1 4 0 0,-4-4-42 0,4 4-8 16,-4 4-1-16,0 3-1 0,0 3-8 0,-4 0-2 15,0 0 0-15,0 11 0 0,-4-4 6 0,0 4 1 16,0 0 0-16,0-1 0 0,-4 1-15 0,4 0-2 15,-4-1-1-15,1 1 0 0,-1-4-25 0,0-3 0 16,-4 3 0-16,5-6 0 0,-5-1-9 0,0-3 9 16,1 0 0-16,-1 3 0 15,0-10-134-15,-3 0-20 0,-1 3-4 0</inkml:trace>
          <inkml:trace contextRef="#ctx0" brushRef="#br0" timeOffset="3457.8812">5908-456 2613 0,'0'-7'57'0,"0"-4"12"0,0 1 3 0,-4 3 2 0,4 0-59 0,4 0-15 0,0 4 0 0,3-1-1159 15</inkml:trace>
          <inkml:trace contextRef="#ctx0" brushRef="#br0" timeOffset="3970.953">6492-854 2070 0,'3'-18'45'0,"5"8"10"0,-4 0 1 0,8-4 3 0,-4 0-47 0,-1 0-12 16,5 0 0-16,4 4 0 0,7 0 12 0,0 6 0 16,-3-6 0-16,7 3 0 0,-4 3 0 0,1 1 0 15,-5-1 0-15,1 1 0 0,-1 3-3 0,1-3 0 0,-5 3 0 0,5 3 0 16,-5 0 10-16,5 4 1 0,-5 0 1 0,1 7 0 15,-1 0 3-15,1 3 0 0,-4 4 0 0,3 3 0 16,-7 0-24-16,4 4 0 0,-1 0 0 0,-3-1 0 16,0 8 0-16,4-4 11 0,-5 4-1 0,-3-7 0 15,4 6 2-15,0-3 0 0,-4 4 0 0,0 6 0 16,-1-3 31-16,1 4 6 0,-4-4 2 0,0 17 0 16,0-10-9-16,0 0-2 0,0-3 0 0,0 3 0 15,0-4-19-15,4 1-4 0,0 3-1 0,4-4 0 16,0-3-6-16,3 0-2 0,1-3 0 0,0 3 0 0,-1-7-8 15,1-3 0-15,4-4 0 0,-5 0 0 16,-3-3 0-16,0-4 0 0,0-3 0 0,-4 0 0 16,-1 0 0-16,-3-4 0 0,0 1 0 0,-3-1 0 0,-5-3 33 0,-4 0 5 15,-3 0 1-15,-5 3 0 0,-3-3-28 0,-5 0-11 16,-3-4 8-16,-4 4-8 0,0-7 0 0,8 4 0 16,0-1 0-16,-4 1 0 15,0-1-80-15,3-3-9 0,5 4-2 0,0-4-1140 16</inkml:trace>
          <inkml:trace contextRef="#ctx0" brushRef="#br0" timeOffset="677.5468">1813-733 1036 0,'0'0'46'0,"8"-4"10"0,0-6-45 0,-8 10-11 0,0 0 0 0,0 0 0 16,8-7 80-16,-8 7 15 0,0 0 2 0,0 0 1 15,0 0-42-15,0 0-9 0,0 0-2 0,0 0 0 16,0 0-4-16,0 0-1 0,-8 0 0 0,0 0 0 16,-3 0-40-16,-5 0 0 0,4 4 0 0,1-1 0 15,-5 0 0-15,-3 1 15 0,7-1-1 0,-4 4 0 16,1-3-14-16,-1-1 0 0,1-3 8 0,-1 4-8 15,8-4 16-15,-3 3 0 0,-1 1 0 0,0-4 0 16,4 0-16-16,1 3 0 0,-5-3 0 0,8 0 0 16,-4 4 0-16,4-1 0 0,4 0 0 0,-7 4 0 15,3-3 0-15,0 3 0 0,0 3 0 0,0 1 0 0,-4 6 12 0,1 0-3 16,-1 0-1-16,4 8 0 0,0-5-8 0,-4 5 0 16,0 6 9-16,1 0-9 0,7-3 27 0,-4 6 1 15,4 1 0-15,4 3 0 0,0-4-3 0,-1 4 0 16,1-3 0-16,8 0 0 0,0 3 7 15,-1-4 0-15,-3 1 1 0,0 3 0 0,0-3-1 0,-1 3-1 16,1-4 0-16,0 1 0 0,-4-1-31 0,0 1-12 16,0 0 1-16,0-1 0 0,-4-6 19 0,0-1 3 15,-4 1 1-15,4-4 0 0,-4-3 3 0,0 0 1 16,0-4 0-16,-4 0 0 0,0 1 0 0,1-4 0 16,-5-1 0-16,4 1 0 0,-7-3-16 0,3-1 0 0,4-3 0 15,-3 0 0-15,3 0 24 0,0 0 6 16,0 0 1-16,0 0 0 0,8-7-31 0,0 0 8 0,-4 3-8 15,4-3 0-15,0 0 0 0,0 0 0 0,0 0 0 16,0 0 0-16,8 3 9 0,8-3-1 0,-4-3 0 0,11-4 0 16,8-3-19-16,4-4-4 0,8-3-1 0,0-1 0 31,3-2-117-31,9-5-24 0</inkml:trace>
        </inkml:traceGroup>
        <inkml:traceGroup>
          <inkml:annotationXML>
            <emma:emma xmlns:emma="http://www.w3.org/2003/04/emma" version="1.0">
              <emma:interpretation id="{D5D26CC4-937B-46AE-819C-2B1ABFECA57C}" emma:medium="tactile" emma:mode="ink">
                <msink:context xmlns:msink="http://schemas.microsoft.com/ink/2010/main" type="inkWord" rotatedBoundingBox="13854,2820 14554,2785 14569,3098 13870,31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517.5538">8270 4 2120 0,'0'0'47'0,"0"0"9"0,0 0 3 0,0 0 0 0,0 10-47 0,8-3-12 0,4 3 0 0,3-3 0 15,1 0 27-15,7 0 3 16,0 0 1-16,9-3 0 0,7 2-15 0,-1-6-2 0,-3-3-1 0,8 3 0 15,4-3-13-15,-4-1 11 0,0 1-11 0,-1-4 10 32,1 0-90-32,0 0-19 0</inkml:trace>
          <inkml:trace contextRef="#ctx0" brushRef="#br0" timeOffset="4316.789">8103-180 2214 0,'0'0'48'0,"0"0"11"0,4-3 1 0,7-1 3 0,1 1-51 0,4 0-12 0,7-1 0 0,0 1 0 0,8 3 0 0,-3-7-8 15,3 3 8-15,8-3-13 16,0 4 13-16,0-4 0 0,-4 3 0 0,4 1 0 16,-8-4 0-16,4 7 0 0,0-7 0 0,0 7 0 0,-8 0 48 0,0 0 13 15,0 4 3-15,-3-1 0 16,-9-3-103-16,1 4-20 0,0-1-4 0,-5-3-1 0</inkml:trace>
        </inkml:traceGroup>
        <inkml:traceGroup>
          <inkml:annotationXML>
            <emma:emma xmlns:emma="http://www.w3.org/2003/04/emma" version="1.0">
              <emma:interpretation id="{1BC1DA38-540C-4DE3-8777-D32BAC893ED4}" emma:medium="tactile" emma:mode="ink">
                <msink:context xmlns:msink="http://schemas.microsoft.com/ink/2010/main" type="inkWord" rotatedBoundingBox="16044,1545 19765,1357 19837,2775 16116,2963">
                  <msink:destinationLink direction="with" ref="{2472F390-74AF-4EFF-BE6D-9BD61EE9C3CE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262.0678">10333-660 1785 0,'4'-11'159'0,"0"1"-127"0,3 3-32 0,1 0 0 16,0 0 40-16,0 0 1 0,3 4 1 0,9-4 0 15,7 3-7-15,0-3-2 0,5 4 0 0,3-4 0 16,0 3-21-16,0-2-12 0,4-1 12 0,3 3-12 15,-3-3 0-15,0 4 0 0,4 3 0 0,4-4-618 16,-8 4-116-16</inkml:trace>
          <inkml:trace contextRef="#ctx0" brushRef="#br0" timeOffset="7053.1323">10356-1114 1062 0,'0'0'47'0,"0"0"9"0,0 0-44 0,8-3-12 16,-8 3 0-16,8 0 0 0,7 0 8 0,-3-4 0 16,0 4 0-16,3 0 0 0,1-3 48 0,-1-1 10 15,1 1 2-15,0 0 0 0,-1-1-29 0,-3-3-6 16,3 4-1-16,-3-4 0 0,4-4 10 0,-5 4 2 15,1-3 0-15,-4 0 0 0,0 3-29 0,-1-4-6 16,1 1-1-16,-4 0 0 0,4-1-8 0,-8 1 8 16,0 0-8-16,0-4 8 0,0 3-8 0,-4-3 0 0,4 1 0 0,-4-1 0 15,0 0 0-15,0 0 0 0,0 0 0 16,0 0 0-16,1 1 8 0,-1-5 0 0,0 4 0 0,0 4 0 16,0-4 20-16,-4 4 3 0,4-4 1 0,-3 4 0 15,3-1-32-15,-4 4 0 0,4 4 0 0,-4-1 0 31,0 4-20-31,1 0-9 0,-1 7-3 0,-4-3 0 0,4 3 32 0,-3 3 0 0,-1 1 0 0,0-1 0 16,1 7 0-16,-1-3 0 0,0 7 0 0,1-4 0 16,-5 4 29-16,0 0-1 0,9 3 0 0,-1-3 0 15,0-1-19-15,4 5-9 0,0-1 8 0,0 0-8 16,4 0 26-16,4 4 0 0,0 3 0 0,4 0 0 16,4 4 10-16,3 3 1 0,1 3 1 0,3 11 0 15,-3-7-10-15,3 4-3 0,-3-4 0 0,3 3 0 0,-7-3 15 16,0 3 2-16,-1-3 1 0,-3 0 0 0,0 0-22 0,-8 0-4 15,0 0-1-15,0-3 0 0,-4-1-16 0,-4-3 0 16,0-3 0-16,1 0 0 0,-5-8 0 0,0 1 0 16,1-4 0-16,-1 0-9 15,4-6-57-15,0-8-11 0,-3-3-3 0,3 3-562 16,0-6-113-16</inkml:trace>
          <inkml:trace contextRef="#ctx0" brushRef="#br0" timeOffset="10510.1372">11641-1287 806 0,'19'-3'36'0,"-19"3"7"0,0 0-35 0,0 0-8 16,0 0 0-16,0 0 0 0,0 0 68 0,0 0 12 15,0 0 3-15,0 0 0 0,-8 3-51 0,0-3-9 16,-3 4-3-16,-5-1 0 0,1 1-12 0,-1-1-8 15,-3 4 10-15,3-3-10 0,-3-1 24 0,-1 4 0 16,1-4-1-16,3 1 0 0,1-1 3 0,3-3 1 16,0 4 0-16,1-4 0 0,3 3-10 0,-4-3-1 15,4 0-1-15,0 0 0 0,1 4-15 0,3-4 9 16,-4 0-9-16,0 0 8 0,0 3-8 0,5 1 0 16,-5-4 0-16,0 0 8 0,4 7-8 0,0-4 0 15,0 0 0-15,-3 4 0 0,3-3 0 0,0 6 0 0,4-3 0 16,-4 3 0-16,0-3 0 0,4 4 0 15,-4-1 0-15,4 1 0 0,0-5 0 0,0 1 8 0,-4 4-8 0,4-4 8 16,0-7 5-16,0 10 1 0,4-3 0 0,-4 3 0 16,4 1 13-16,-4-1 2 0,0 4 1 0,0 0 0 15,4-4 14-15,-4 4 4 0,0 3 0 0,0 1 0 16,0-5-27-16,0 5-5 0,0-1 0 0,0 4-1 16,0-4 11-16,0 7 2 0,0-3 1 0,0 7 0 15,-4-4 7-15,4 4 2 0,-4-1 0 0,0 1 0 16,0 0-3-16,4 3-1 0,-7 3 0 0,3-2 0 15,0-5-8-15,4 1-2 0,-4 0 0 0,0-1 0 16,0-3-12-16,4 1-4 0,-4-5 0 0,4 1 0 16,0-4 3-16,-4 1 0 0,0-4 0 0,4-1 0 15,0-2-3-15,0-1 0 0,0 1 0 0,0-4 0 0,0 3 0 16,0-3 0-16,0 3 0 0,0-3 0 0,0-7-8 0,4 7 10 16,-4-7-10-16,4 7 10 0,-4-7 2 0,4 10 0 15,4-6 0-15,0-1 0 0,-1 1-12 0,5-1 0 16,4-3 0-16,-1 0-11 0,1-3-3 0,7 3-1 15,0-4 0-15,5 1 0 16,-1-1-120-16</inkml:trace>
          <inkml:trace contextRef="#ctx0" brushRef="#br0" timeOffset="10955.8998">11925-989 864 0,'0'-24'38'0,"4"10"8"16,-4 3-37-16,7-6-9 0,-3 0 0 0,4-4 0 0,-4 4 187 0,4-1 35 16,7 1 7-16,-3 0 2 0,4 0-137 0,-1-1-27 15,8-2-6-15,1 6-1 0,3 0-16 0,-4 0-4 16,-3 4-1-16,-1-1 0 0,9 4-1 0,-9 4 0 16,-3-1 0-16,-1 4 0 0,5 0-30 0,-5 4-8 15,1 3 0-15,-5 7 0 0,-3-4 52 0,4 7 10 16,3 4 2-16,-3 3 0 0,-4 4-52 0,0 3-12 15,3 0 0-15,1 4 0 0,0 3 19 0,-1 0 4 16,1-3 1-16,0 3 0 0,3-4-12 0,-3-3-3 16,-4 4 0-16,3-7 0 0,1-1-9 0,0 1 0 15,-4-7 9-15,-1 3-9 0,1-3-8 0,-4-7-7 16,0-1-1-16,0-2 0 16,0-1-104-16,0 0-22 0,0-3-4 0,-4-7-502 15,0 0-101-15</inkml:trace>
          <inkml:trace contextRef="#ctx0" brushRef="#br0" timeOffset="11195.8761">12773-1366 1728 0,'0'0'38'0,"0"0"8"0,-4 0 2 0,0 3 0 15,4 1-39-15,-4 3-9 0,-3 6 0 0,-9 1 0 16,-7 7 53-16,3 3 9 0,1 4 2 0,-5 3 0 15,-3 4-10-15,0 3-2 0,4-4 0 0,-1 4 0 16,1 0-4-16,0 4-2 0,3-7 0 0,5 3 0 16,-1-4-13-16,0 4-2 0,-3-7-1 0,3 4 0 15,1-7-22-15,3-4-8 0,-3 4 0 0,-1-8 0 16,4 5-106-16,1-1-27 0,-13 17-6 16,1-13-1-16</inkml:trace>
          <inkml:trace contextRef="#ctx0" brushRef="#br0" timeOffset="11554.166">12933-571 979 0,'19'-20'43'0,"-11"13"9"0,-8 0-41 0,8-4-11 16,0 1 0-16,3 0 0 0,-3 3 168 0,0-7 32 0,0 4 7 0,7-1 1 16,-3 1-97-16,3-1-19 0,-3-2-4 15,7 6-1-15,1 0-37 0,-4 3-7 0,-5-3-2 0,5 7 0 16,-5 0 3-16,1 4 0 0,0 3 0 0,-1 3 0 16,-7 1-16-16,4 6-4 0,0 4 0 0,0 3 0 15,-8 0 29-15,0 0 6 0,-4 4 1 0,0-4 0 16,-8 4-46-16,1-1-14 0,-1-2 8 0,4 2-8 15,-4-2 16-15,1-5-1 0,-5 1 0 0,5-4 0 16,-1 1-15-16,4-4 11 0,-8-1-11 0,1 1 10 16,-1-7-34-16,5 4-8 0,-1-5 0 0,0 5-1 15,-7-8-135-15,7 1-26 0,4-1-6 0,-3 1 0 0</inkml:trace>
          <inkml:trace contextRef="#ctx0" brushRef="#br0" timeOffset="11707.0875">13182-979 2188 0,'-12'-24'97'0,"12"17"20"0,4-3-93 0,4 3-24 16,-8-4 0-16,8 8 0 0,-1-1 0 0,1 4 0 16,-8 0 0-16,0 0-644 15,0 0-134-15</inkml:trace>
          <inkml:trace contextRef="#ctx0" brushRef="#br0" timeOffset="12143.3014">13528-1243 1785 0,'4'-21'79'0,"4"14"17"0,0-3-77 0,3-4-19 0,1 4 0 0,0-1 0 16,8-2-9-16,-5 2-6 0,1 1-1 0,7-1 0 16,-3 1 64-16,-1-4 13 0,5 4 3 0,-1 0 0 15,-3 3-28-15,0-4-4 0,3 1-2 0,1 3 0 16,-5 0 3-16,1 4 1 0,-1-4 0 0,-3 3 0 16,-4 1-34-16,-4 3 0 0,3 0 0 0,1 0 0 0,0 0 0 0,-4 0 0 15,-8 0 0-15,0 0 0 0,7 7 35 0,-3 3 0 16,0-3 0-16,-4 7 0 0,4 0-19 0,-4 3-4 15,4 0-1-15,-4 7 0 0,0 1 5 0,4 2 2 16,8 8 0-16,-4-1 0 0,-5 8-10 0,1-4-8 16,4 0 12-16,-4 3-12 0,0 1 53 0,0-1 4 15,0-3 1-15,-4 3 0 0,8-3-46 0,-8-3-12 16,-8-1 0-16,4-3 0 0,-4-3 0 0,4 0 0 16,0-1 0-16,-4-6 0 0,1 0 53 0,-1-1 9 15,0-2 2-15,4-1 0 0,-8 0-52 0,4-3-12 16,5 0 0-16,-5 0 0 0,-4-4 0 0,-4 0 11 15,1 4-11-15,-1-3 10 0,0 2-10 0,-3-2 0 16,-1 3-10-16,-3-1-846 0,-1 1-170 16</inkml:trace>
        </inkml:traceGroup>
        <inkml:traceGroup>
          <inkml:annotationXML>
            <emma:emma xmlns:emma="http://www.w3.org/2003/04/emma" version="1.0">
              <emma:interpretation id="{93AB0DF5-B94E-4F8E-BCF3-10E95ACAF301}" emma:medium="tactile" emma:mode="ink">
                <msink:context xmlns:msink="http://schemas.microsoft.com/ink/2010/main" type="inkWord" rotatedBoundingBox="20492,1481 25025,1251 25095,2628 20562,2857">
                  <msink:destinationLink direction="with" ref="{2472F390-74AF-4EFF-BE6D-9BD61EE9C3CE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6707.7853">19074-1518 1440 0,'8'-4'128'0,"4"-3"-103"16,-1 0-25-16,5 4 0 16,-4-1 69-16,-1 4 9 0,-3 0 2 0,4 7 0 0,-1 0-64 0,-3 4-16 15,4 2 0-15,-4 5 0 0,-1 2 48 0,5 5 8 16,-8 2 0-16,4 4 1 16,0 1 4-16,-5 2 1 0,5 4 0 0,-8 0 0 0,0 0 9 0,0-3 1 15,8 0 1-15,-4-1 0 0,0 1-58 0,0-1-15 16,3 1 0-16,1-4 0 0,0 0 50 0,0 4 7 15,-4-4 2-15,0 0 0 0,3 0-43 0,-3 0-16 16,-8-3 11-16,4 7-11 0,0-8 42 0,-4 4 2 16,-3-6 1-16,-1 2 0 0,0 1-34 0,4-4-11 15,-7-6 0-15,-5-1 0 0,0-3 12 0,-3 3-12 16,3-7 12-16,-7 4-12 0,-4-3 16 0,-4 2-4 16,0 1-1-16,-8 0-859 0,-4-7-172 0</inkml:trace>
          <inkml:trace contextRef="#ctx0" brushRef="#br0" timeOffset="15311.9439">17113-1560 691 0,'15'-10'61'0,"-7"6"-49"0,0-3-12 0,-4 0 0 15,-4 7 182-15,4-7 34 0,-4 7 6 0,0 0 2 0,0 0-77 0,0 0-15 16,0 0-4-16,0 0 0 0,-4-6-91 0,0 2-18 16,0 4-4-16,-4 0-1 0,-7 0-14 0,3 0 0 15,-4 0 0-15,1 0 0 0,-5 0 0 16,9 0-18-16,-9 0 2 0,1 4 1 0,-1-4 15 0,-3 6 0 16,3-2 0-16,1 3 0 0,-4 0 0 0,-1 0 0 15,5 0 0-15,3-1 0 0,5 1 0 0,-1 0 0 16,4 4 0-16,-4-4 0 0,5 3 0 0,3-3 0 15,-4 0 0-15,4 3 0 0,0 4 0 0,0-7 0 16,4 7 0-16,-4-4 0 0,4 7-20 0,0-3 0 16,0 4-1-16,0 2 0 0,0 1 33 0,0 3 8 15,0 1 0-15,-4 6 1 0,1-4-21 0,-1 5 0 16,0 2 0-16,-4 1 0 0,0-1 0 0,0 1 0 16,1 3 0-16,-5 0 0 0,0-3 0 0,5-4 0 15,-5-4 0-15,4 1 0 0,0-4 48 0,1 1 6 0,-5-8 1 16,4 0 0-16,4 0-23 0,0-3-4 0,-4 0 0 0,5 3-1 15,-1-6-5-15,4-4-1 0,0 0 0 0,4 0 0 16,-4 3-9-16,0-3-1 0,0-7-1 0,7 3 0 16,-7-3 1-16,0 0 0 0,12 7 0 0,4 0 0 15,-1-3-11-15,-3-1 0 16,3 1 9-16,1-1-9 0,3 0-148 16,1-3-35-16</inkml:trace>
          <inkml:trace contextRef="#ctx0" brushRef="#br0" timeOffset="15653.3229">17331-1155 1324 0,'0'-31'59'0,"0"20"12"0,3-6-57 0,1 0-14 16,4 6 0-16,4-3 0 0,-4-3 92 0,3 3 16 15,1 0 4-15,4 1 0 0,-5-1-39 0,9-3-7 16,-5-1-2-16,5 1 0 0,3 3-51 0,-3 0-13 16,-9 0 0-16,5 4 0 0,-5 3 54 0,5 0 8 15,0 0 2-15,-1 7 0 0,-7 4-52 0,4-1-12 16,-1 8 0-16,5-1 0 0,-4 7 31 0,-5 4 3 16,5-4 1-16,-4 8 0 0,3-5-19 0,-3 4-3 15,0 4-1-15,0 0 0 0,3-7 4 0,-3 6 1 16,0-3 0-16,0 1 0 0,0 2-17 0,-5 1 10 15,5-4-10-15,-4 0 8 0,0 1-8 0,4-5 0 16,-4 5 0-16,0-5-11 0,0 1 11 16,-1-4 0-16,-3 1 0 0,4-4-719 0,-4-4-141 0</inkml:trace>
          <inkml:trace contextRef="#ctx0" brushRef="#br0" timeOffset="15893.899">17992-1473 1785 0,'-4'-11'79'0,"4"8"17"0,0-4-77 0,-4 3-19 15,4 4 0-15,0 0 0 0,0 0 39 0,-7 11 4 16,-1-1 1-16,-4 7 0 0,1 1-32 0,-5 2-12 16,0 1 8-16,1 3-8 0,-1 4 56 0,-3 0 7 15,-1-1 1-15,1 8 0 0,-1-4-52 0,-7 4-12 16,0 3 0-16,0 0 0 0,-1 0 0 0,-3 0 0 15,0 0 0-15,4 4 0 16,0-8-33-16,-1 1-10 0,1-1-1 0,0 1-884 0</inkml:trace>
          <inkml:trace contextRef="#ctx0" brushRef="#br0" timeOffset="16166.5289">18222-830 1612 0,'0'0'144'0,"8"-3"-116"0,-4-4-28 0,-4 7 0 16,0 0 32-16,7 0 0 0,-7 0 0 0,0 0 0 15,0 0 25-15,0 0 6 0,8 3 1 0,0 7 0 16,-4 1-8-16,-4-1 0 0,0-3-1 0,0 7 0 15,0 0-37-15,0 0-7 16,0-1-2-16,0 1 0 0,0 0 30 0,0 0 5 0,4 0 2 0,0-4 0 16,-4 1-74-16,0-1-14 0,0-10-3 0,0 0-625 15,0 7-125-15</inkml:trace>
          <inkml:trace contextRef="#ctx0" brushRef="#br0" timeOffset="16295.9652">18475-1162 1670 0,'4'-17'74'0,"3"10"15"0,1 0-71 0,4 0-18 15,-4 3 0-15,0 4-739 0</inkml:trace>
          <inkml:trace contextRef="#ctx0" brushRef="#br0" timeOffset="12836.0958">14777-923 1267 0,'0'0'112'0,"0"-7"-89"15,-3 0-23-15,-1 0 0 0,4 7 107 0,0 0 17 16,0-7 3-16,0-3 1 0,0 10-35 0,4-7-6 16,3 3-2-16,5-3 0 0,4 4-47 0,3-1-10 15,1-3-1-15,7 4-1 0,4-1-13 0,4 4-2 16,-4-3-1-16,8 3 0 0,-8 3-10 0,8 1 0 16,8-1 0-16,-1 4 0 15,5-3-165-15,-4-1-26 0</inkml:trace>
          <inkml:trace contextRef="#ctx0" brushRef="#br0" timeOffset="13625.3692">15392-325 806 0,'0'0'36'0,"0"0"7"0,0 0-35 0,0 0-8 0,0 0 0 0,0 0 0 0,0 0 95 16,0 0 17-16,0 0 3 0,0 0 1 15,0 0-49-15,0 0-10 0,0 0-1 0,4-3-1 0,-4 3-12 16,12-7-3-16,-4 3 0 0,0 4 0 15,3 0-6-15,-3-3-2 0,0-1 0 0,3 1 0 0,5-1 8 0,0 1 2 16,-1-1 0-16,5 1 0 0,3 0-6 0,0-1 0 16,5 4-1-16,7 0 0 0,4 0 23 0,7 0 5 15,5 0 1-15,7 4 0 0,4-1 6 0,12-3 2 16,4-3 0-16,0 3 0 0,-4-4-41 0,0 4-8 16,-4-3-2-16,4-1 0 0,-8 1-21 0,-4-1 9 15,-7-3-9-15,-4 0 0 0,-13 1 8 0,-3-1-8 16,0 0 0-16,-7 0 0 15,-5 0-102-15,-7-4-27 0,-1-2-6 0,-15 2-1 0</inkml:trace>
          <inkml:trace contextRef="#ctx0" brushRef="#br0" timeOffset="14461.994">15657-1045 1926 0,'4'-13'85'0,"0"9"18"0,4-6-83 0,3 3-20 16,5 3 0-16,3 4 0 0,1 0 12 0,11 0-3 15,8-3 0-15,0 3 0 0,0 0-9 0,-4 3 0 16,-4-3 0-16,4 0 0 0,-4 4 0 0,4-4 0 16,-8 7 0-16,4-7-580 0,1 3-115 15</inkml:trace>
          <inkml:trace contextRef="#ctx0" brushRef="#br0" timeOffset="14256.3045">15929-1269 921 0,'0'0'40'0,"0"0"10"16,0 0-40-16,0-7-10 0,-3 0 0 0,-1 0 0 0,4 7 79 0,0 0 13 15,0 0 4-15,7-4 0 0,1-3-26 0,4 4-5 16,4 0-1-16,-1-1 0 0,8 1-51 0,-3-1-13 15,3-3 0-15,1 0 0 0,-1 0 32 0,-4 1 4 16,1-1 1-16,-1-4 0 0,-3 4-8 0,-4-3-1 16,3-4-1-16,1 0 0 0,-5 0-27 0,-3-3 0 15,4 0 0-15,-8 0 0 0,4-1 0 0,-8-3 0 16,3 1 0-16,-3 2 0 0,-3 1 0 0,-1 0 0 0,-4 10 0 16,-4-3 0-16,4-4 36 0,1 7 3 0,-5 0 0 15,0 3 0-15,-3 1-11 0,-1 3-3 0,1 0 0 0,-1 3 0 16,0-3-40-16,1 4-8 0,-5-1-1 0,5 4-1 15,-1 0 25-15,1 4 0 0,3-1 9 0,4 4-9 16,0 0 21-16,5 3-2 0,-5 4-1 0,8-1 0 16,-4 8 23-16,4-4 5 0,4 4 1 0,-4 3 0 15,4-3-23-15,0-4-5 0,-1 4-1 0,1-1 0 16,4-2 37-16,-8 6 7 0,4-4 2 0,-4 4 0 16,4-3-52-16,-8 14-12 0,4-1 0 0,-4 1 0 15,-4-4 0-15,1 0 0 0,-5-4 0 0,-8 1 0 16,-3 0 0-16,-4-4 0 0,-4-4 0 0,0 5 0 15,-1-5-68-15,1 4-17 0,4-6-3 0,0-1-576 16,3-3-114-16</inkml:trace>
          <inkml:trace contextRef="#ctx0" brushRef="#br0" timeOffset="17631.3213">16253-273 1076 0,'0'0'48'0,"0"0"9"0,0-3-45 0,0 3-12 16,0 0 0-16,0-7 0 0,3 3 40 0,-3 4 5 15,0 0 2-15,4-7 0 0,8-3 3 0,-4 3 1 16,-8 7 0-16,0 0 0 0,8-4-1 0,3-2 0 16,1 6 0-16,0-4 0 0,-12 4-14 0,0 0-2 15,23 0-1-15,-4 0 0 0,1 0-16 0,7 4-3 16,0-4-1-16,1 0 0 0,-5-4 5 0,4 4 1 15,0-3 0-15,5 3 0 0,-1 0 20 0,0-4 4 16,4 1 1-16,8 3 0 0,3 0 6 0,9-4 2 0,7 1 0 16,8-1 0-16,4 1-5 0,23-4-1 0,-3 0 0 0,11-3 0 15,-8 3-32-15,-3 0-6 0,-9 0-8 0,5 0 11 16,-12 0 1-16,-4 0 0 0,-4 4 0 0,0-1 0 16,-12-3-12-16,4 4-16 0,-11 3 4 0,3-4 1 15,-11 1 11-15,0 3 0 0,-4-7 0 0,-4 4-8 31,-8-1-35-31,0 1-6 0,-3 3-2 0,-9-4 0 0,-3 1-113 0,-4-1-22 16,0 1-5-16,-5-1-1 0</inkml:trace>
        </inkml:traceGroup>
      </inkml:traceGroup>
      <inkml:traceGroup>
        <inkml:annotationXML>
          <emma:emma xmlns:emma="http://www.w3.org/2003/04/emma" version="1.0">
            <emma:interpretation id="{4D8BF4B0-CBBA-4928-8AEE-4C0433CA2A69}" emma:medium="tactile" emma:mode="ink">
              <msink:context xmlns:msink="http://schemas.microsoft.com/ink/2010/main" type="line" rotatedBoundingBox="18197,3212 23660,3052 23702,4481 18239,4641"/>
            </emma:interpretation>
          </emma:emma>
        </inkml:annotationXML>
        <inkml:traceGroup>
          <inkml:annotationXML>
            <emma:emma xmlns:emma="http://www.w3.org/2003/04/emma" version="1.0">
              <emma:interpretation id="{97858308-FD91-4AB1-9B61-C37578844A34}" emma:medium="tactile" emma:mode="ink">
                <msink:context xmlns:msink="http://schemas.microsoft.com/ink/2010/main" type="inkWord" rotatedBoundingBox="18201,3358 19215,3328 19240,4162 18226,4192"/>
              </emma:interpretation>
            </emma:emma>
          </inkml:annotationXML>
          <inkml:trace contextRef="#ctx0" brushRef="#br0" timeOffset="18670.1701">12470 709 1497 0,'-4'-6'32'0,"4"-1"8"0,4-4 0 0,-8 1 4 0,0 3-36 0,0 3-8 0,12-2 0 0,-4-5 0 0,-8 1 46 0,4-1 7 16,4 1 2-16,3 0 0 0,1-8 14 0,0 5 3 15,0-1 1-15,3 0 0 0,5-3-27 0,0 3-6 16,-5 0 0-16,9 0-1 0,7 0-15 0,-4 0-4 16,-3 4 0-16,-1 0 0 0,8-1 3 0,-3 4 0 15,-1 4 0-15,-3 3 0 0,-13-4-33 0,5 8-6 16,11 3-2-16,-7 0 0 0,-4 3 66 0,-1 4 12 16,9 3 4-16,-5 4 0 0,1 3-64 0,-4 4-20 15,-1 0 0-15,1 6 0 0,3 1 32 0,-3 3 7 16,-4-4 1-16,8 4 0 0,-1-6-20 0,5-1 0 15,-5 0 0-15,5-3 0 0,-5-4 0 0,5-4 0 16,7 1 0-16,-4-3 0 0,-7-8 0 0,7 4 0 16,4-4 0-16,1-3 0 15,-9-3-201-15,1-1-44 0,15-3-9 0,-8-3-565 0</inkml:trace>
          <inkml:trace contextRef="#ctx0" brushRef="#br0" timeOffset="18896.8011">13462 294 2127 0,'-31'-10'94'0,"19"10"20"0,1 3-91 0,-5 4-23 0,0 7 0 0,-7 7 0 16,-12 7 18-16,4 3-1 0,4 3 0 0,-8 4 0 16,3 0 38-16,1 4 7 0,0 3 2 0,4 3 0 15,-4-3-52-15,4-3-12 0,-1-1 0 0,5-3 0 16,0 0 40-16,-1-3 6 0,-3 0 1 0,8-1 0 0,7-6-47 0,-4 0 0 15,-7-4 0-15,4 0-10 16,-5 0-127-16,5 0-26 0,3-3-5 0,-3 3-804 16</inkml:trace>
        </inkml:traceGroup>
        <inkml:traceGroup>
          <inkml:annotationXML>
            <emma:emma xmlns:emma="http://www.w3.org/2003/04/emma" version="1.0">
              <emma:interpretation id="{CD5D6D7E-B9B3-4B2B-81B2-C3CB825C605B}" emma:medium="tactile" emma:mode="ink">
                <msink:context xmlns:msink="http://schemas.microsoft.com/ink/2010/main" type="inkWord" rotatedBoundingBox="19301,3601 19659,3591 19689,4598 19331,460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9260.9597">13567 1218 2350 0,'4'-17'104'0,"0"10"22"0,0-4-101 0,0 1-25 15,7 0 0-15,1 3 0 0,-4-4 0 0,7 4 0 0,1 1-9 0,-1-5 9 16,1-3 0-16,4 4-8 0,-5-4 8 0,1 7 0 15,3 0 0-15,-3 0 11 0,-1 4-2 0,1-1 0 16,-1 1 8-16,1 3 2 0,-4 3 0 0,7 4 0 16,-7 4-19-16,3 3 0 0,-3-4 0 0,-4 7 0 15,0 1 28-15,-1-1 8 0,-3 7 1 0,0 0 1 16,-4 0-10-16,0 1-1 0,-4 2-1 0,-4 1 0 16,5-4-9-16,-9 4-1 0,0-4-1 0,1 0 0 15,-5 1-7-15,4-5 0 0,1-2-8 0,-5-1 12 0,4 0-27 16,1-3-5-16,-5-4-2 0,4 4 0 15,1-7-136-15,-5 0-27 16,-11 0-6-16,0-4-1 0</inkml:trace>
          <inkml:trace contextRef="#ctx0" brushRef="#br0" timeOffset="19405.6568">13875 609 2707 0,'-8'-14'240'0,"0"-3"-192"16,4 3-38-16,0 4-10 16,4 3-32-16,0 7-9 0,0 0-2 0,12 3-733 0,-4 1-148 0</inkml:trace>
        </inkml:traceGroup>
        <inkml:traceGroup>
          <inkml:annotationXML>
            <emma:emma xmlns:emma="http://www.w3.org/2003/04/emma" version="1.0">
              <emma:interpretation id="{F8A4313C-D871-4528-8CBC-4123017DE2A9}" emma:medium="tactile" emma:mode="ink">
                <msink:context xmlns:msink="http://schemas.microsoft.com/ink/2010/main" type="inkWord" rotatedBoundingBox="20577,3143 23068,3070 23098,4068 20606,414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284.7607">17315 24 1728 0,'0'0'38'0,"0"0"8"0,0 0 2 0,0 0 0 0,0 0-39 0,0 0-9 16,-8 11 0-16,0-1 0 0,-3 4 0 0,-1 7 0 16,-11 3 0-16,-4 4 0 0,-12 10 70 0,0 0 12 0,-4 7 2 0,-8 0 1 15,-3 3 23-15,-12 14 5 16,7 1 1-16,1-1 0 0,-1-10-43 0,9 0-9 0,-1 0-2 0,5 0 0 15,-1-7-38-15,8-4-8 0,0-3-2 0,8-3 0 16,0-4-21-16,4-3-5 0,3-1-1 16,5 1-777-16,3-7-155 15</inkml:trace>
          <inkml:trace contextRef="#ctx0" brushRef="#br0" timeOffset="19645.3204">14840 675 2707 0,'11'-11'240'16,"1"1"-192"-16,0 0-38 0,7 3-10 15,8 0-69-15,1 3-16 0,11 4-3 0,0 0-1 16,-1-3 71-16,13 0 18 0,0-1 0 0,3-3 0 15,-7 4 0-15,-4-1 11 0,-1 1-2 0,-3-1 0 0,0 1-9 0,-4 3 0 16,0-4 0-16,4 1-716 16,0 3-144-16</inkml:trace>
          <inkml:trace contextRef="#ctx0" brushRef="#br0" timeOffset="20018.4981">16144 388 1728 0,'7'-24'76'0,"1"13"16"0,4-6-73 0,-1 3-19 0,1-3 0 0,8 3 0 16,-9-7 99-16,9 0 16 0,3-3 3 0,4 3 1 15,-11 1-47-15,7-1-8 0,5 0-3 0,-5 4 0 16,0 0-39-16,1-1-8 0,-1 1-2 0,4 7 0 16,-3 3 42-16,-5 3 8 0,0 4 2 0,1 4 0 15,3 6-46-15,-3 4-9 0,-1 0-1 0,5 6-8 16,-5 5 13-16,-3-1-4 16,3 4-1-16,-3 6 0 0,-1 8-18 0,1-1-4 0,3 4-1 0,-3 0 0 15,-5 7 56-15,5 10 11 0,-4-6 3 0,-1-1 0 16,-3-3-37-16,4 0-7 0,-4-7-2 0,-5 0 0 0,5-7-19 15,-4-4-4-15,0-3-1 0,0 1 0 16,0-12-129-16,0 1-27 0,-4-4-5 16,7-3-555-16,-7-3-111 0</inkml:trace>
        </inkml:traceGroup>
        <inkml:traceGroup>
          <inkml:annotationXML>
            <emma:emma xmlns:emma="http://www.w3.org/2003/04/emma" version="1.0">
              <emma:interpretation id="{180E8C14-C9EA-490A-BAD3-948E5E6BB2F7}" emma:medium="tactile" emma:mode="ink">
                <msink:context xmlns:msink="http://schemas.microsoft.com/ink/2010/main" type="inkWord" rotatedBoundingBox="23235,3830 23682,3817 23699,4394 23252,4407"/>
              </emma:interpretation>
              <emma:one-of disjunction-type="recognition" id="oneOf6">
                <emma:interpretation id="interp6" emma:lang="" emma:confidence="1">
                  <emma:literal>"</emma:literal>
                </emma:interpretation>
                <emma:interpretation id="interp7" emma:lang="" emma:confidence="0">
                  <emma:literal>a</emma:literal>
                </emma:interpretation>
                <emma:interpretation id="interp8" emma:lang="" emma:confidence="0">
                  <emma:literal>c</emma:literal>
                </emma:interpretation>
                <emma:interpretation id="interp9" emma:lang="" emma:confidence="0">
                  <emma:literal>n</emma:literal>
                </emma:interpretation>
                <emma:interpretation id="interp10" emma:lang="" emma:confidence="0">
                  <emma:literal>¢</emma:literal>
                </emma:interpretation>
              </emma:one-of>
            </emma:emma>
          </inkml:annotationXML>
          <inkml:trace contextRef="#ctx0" brushRef="#br0" timeOffset="20550.6786">17498 1042 1958 0,'0'0'174'0,"0"0"-139"0,0 0-35 0,0 0 0 0,8 0 0 0,-8 0 0 16,0 0 0-16,0 0 0 0,8 6 0 0,-8 5 0 15,0-1 0-15,-4 8 0 0,4-1 53 0,0 4 11 16,-4-1 1-16,4 1 1 0,-8 0 0 0,4 0 0 15,8-1 0-15,0 1 0 0,-4-4-30 0,12 4-5 16,-1-4-2-16,-3-3 0 0,0 0-20 0,-4-3-9 16,7-1 8-16,-3-3-8 15,-8-7-125-15,0 0-31 0,20-17-5 0,-9 3-807 0</inkml:trace>
          <inkml:trace contextRef="#ctx0" brushRef="#br0" timeOffset="20679.2097">17930 813 1555 0,'-4'-17'138'0,"4"17"-110"16,0-7-28-16,0 7 0 0,0 0 197 0,0 0 35 0,0-3 6 0,-4-4 2 15,4 7-295-15,0 0-58 16,-8-7-12-16,-3 7-3 0</inkml:trace>
        </inkml:traceGroup>
      </inkml:traceGroup>
    </inkml:traceGroup>
    <inkml:traceGroup>
      <inkml:annotationXML>
        <emma:emma xmlns:emma="http://www.w3.org/2003/04/emma" version="1.0">
          <emma:interpretation id="{BF8DA793-C29E-4348-A6FB-EAD7FBEEA86E}" emma:medium="tactile" emma:mode="ink">
            <msink:context xmlns:msink="http://schemas.microsoft.com/ink/2010/main" type="paragraph" rotatedBoundingBox="4572,6130 18039,6861 17919,9078 4452,83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D83AD9-D3DF-4321-A0B0-63B5C2825476}" emma:medium="tactile" emma:mode="ink">
              <msink:context xmlns:msink="http://schemas.microsoft.com/ink/2010/main" type="line" rotatedBoundingBox="4572,6130 18039,6861 17919,9078 4452,8347"/>
            </emma:interpretation>
          </emma:emma>
        </inkml:annotationXML>
        <inkml:traceGroup>
          <inkml:annotationXML>
            <emma:emma xmlns:emma="http://www.w3.org/2003/04/emma" version="1.0">
              <emma:interpretation id="{AB120246-2010-42D9-9143-DC7BA4813889}" emma:medium="tactile" emma:mode="ink">
                <msink:context xmlns:msink="http://schemas.microsoft.com/ink/2010/main" type="inkWord" rotatedBoundingBox="4572,6130 5556,6183 5442,8283 4458,8230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3102.5559">-1261 4657 1958 0,'-4'-18'87'0,"4"18"17"16,0-6-83-16,0-1-21 0,4-4 0 0,0 4 0 15,7 4 42-15,1-1 4 0,4-3 1 0,7 4 0 0,4 0-35 0,8-4-12 16,8 0 0-16,0 0 9 16,11-7 4-16,1 4 1 0,3-1 0 0,1-3 0 0,-5 4-14 0,4-4 0 15,5 0 0-15,3 4 0 16,0 3-100-16,-4 0-22 0,43 4-5 0,-27-1-1 16</inkml:trace>
          <inkml:trace contextRef="#ctx0" brushRef="#br0" timeOffset="42807.309">-981 3968 1036 0,'0'0'23'0,"0"0"5"0,0 0 0 0,0 0 1 15,-4 7-29-15,4-7 0 0,0 0 0 0,0 0 0 16,0 0 0-16,0 11 0 0,0-4 0 0,4-1 0 0,-4-6 57 0,12 4 6 15,-12-4 1-15,7 0 0 0,1 3 0 0,4-3 0 16,0 0 0-16,-5 0 0 0,5-3 0 0,0-4 0 16,3 0 0-16,5-3 0 0,-5 3-52 15,5-4-12-15,-1-2 0 0,1 2 0 16,-1-6 0-16,1 3 0 0,-1-3 0 0,-3-1 0 0,3 1 0 16,-3 0 0-16,-5-4 0 0,5 4 0 0,0-4 0 0,-5 0 0 15,-3 1 0-15,0-5 0 0,0-2 0 0,-1-1 0 16,1 0 0-16,-4 4 0 0,0-4 0 0,-4 4 0 15,0-4 0-15,4 4 0 0,-4 0 0 0,-4 3 0 16,0-3 0-16,0 7 0 0,0-4 0 0,0 0 0 16,-3 4 0-16,3 0 0 0,0-1 54 0,-4 1 8 15,4 0 2-15,-4-1 0 16,4 5-103-16,1-1-20 0,-5 3-4 0,4-2-1 0,0-1 52 0,0 3 12 16,0 1 0-16,0 0 0 0,0-1 0 0,0 4 0 0,-3 0 0 15,3 0 0-15,4 4 0 0,-4-4 0 0,0 4 0 16,-4-4 0-16,8 3 0 0,-4 1 0 0,0-1 0 0,4 4 0 15,0 0 0-15,-7 0 0 0,-1 0 0 0,0 0 0 16,4 0 0-16,-4 4 0 0,5-1 0 0,-5 1 0 16,4-1 0-16,-4 1 0 0,0-1 0 0,4 4 0 15,-3-4 0-15,3 8 0 0,0-4 0 0,-4 3 0 16,4 1 48-16,4-1 13 0,-4 4 3 0,0-4 0 16,4 4-52-16,-4-4-12 0,1 4 0 0,-1 3 0 15,4-3 0-15,-4 0 0 0,0 7 0 0,4 0 0 16,-4-1 0-16,-4 5 0 0,4 6 0 0,0-4 0 15,-3 5 54-15,3-1 8 0,-4 0 2 0,8 3 0 0,0 1-52 16,0 3-12-16,4-3 0 0,0 3 0 0,-4 3 54 16,4 1 8-16,3-4 2 0,-3 0 0 0,4 3-52 15,0 1-12-15,0 3 0 0,-1 0 0 0,-3 3 24 0,4 1 3 16,0-1 0-16,-4 4 0 0,4-3-7 0,-1 2-2 16,1 1 0-16,0-3 0 0,-4 3 1 0,4 0 0 15,-4 3 0-15,3-3 0 0,1-4 11 0,-4 1 2 16,4-4 1-16,-4-4 0 0,3 1-20 0,-3-4-4 15,0-7-1-15,-4 0 0 0,4-3-8 0,0-4 8 16,-4-3-8-16,0-4 8 0,0 0-8 0,-4 0 0 16,4-3 0-16,0 4 0 15,-4-5-97-15,4 1-12 0,-4 4-3 0,-3-8 0 16,-1-3-80-16,-4 0-17 0,0 0-3 0</inkml:trace>
        </inkml:traceGroup>
        <inkml:traceGroup>
          <inkml:annotationXML>
            <emma:emma xmlns:emma="http://www.w3.org/2003/04/emma" version="1.0">
              <emma:interpretation id="{2330B47F-A46C-4D1E-973A-CC8E380E8A21}" emma:medium="tactile" emma:mode="ink">
                <msink:context xmlns:msink="http://schemas.microsoft.com/ink/2010/main" type="inkWord" rotatedBoundingBox="6224,6466 11545,6754 11438,8726 6117,843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7664.5422">5515 4750 1036 0,'0'0'23'0,"7"-3"5"0,1-1 0 0,0-3 1 0,-4-3-29 0,4 0 0 0,-1-1 0 0,1-3 0 15,4 4 108-15,-4-4 16 0,0 0 4 0,3 0 0 16,-3 1 0-16,4 6 0 0,-1 0 0 0,5 0 0 16,-1 0-52-16,-3 3-9 0,0-2-3 0,-4 2 0 15,3 11-51-15,-3 0-13 0,0 0 0 0,-4 7 0 16,0 3 0-16,0 4 0 0,-4 0 0 0,0 6 0 0,-4 4 54 0,-4 4 8 16,4-4 2-16,-4 4 0 15,0-4 0-15,1 3 0 0,-5-2 0 0,0-1 0 16,8-4 0-16,-3-2 0 0,-5-1 0 0,4-3 0 15,0-1-52-15,1-2-12 0,-1-5 0 0,0 1 0 0,4-3 0 0,-4-1 0 16,8-10 0-16,-4 7 0 16,4-7-100-16,-7 7-22 0,-1-4-5 0,0 1-649 15,-8-8-131-15</inkml:trace>
          <inkml:trace contextRef="#ctx0" brushRef="#br0" timeOffset="47827.1372">5686 4210 2419 0,'0'-10'53'0,"0"3"11"0,-4-7 3 0,0 4 1 0,4 7-55 0,0 3-13 16,0 0 0-16,4 0-714 0,4 6-146 0</inkml:trace>
          <inkml:trace contextRef="#ctx0" brushRef="#br0" timeOffset="45965.0482">3643 4505 2188 0,'0'0'48'0,"0"0"11"0,0 0 1 0,0 17 1 0,0 7-49 0,-4 0-12 15,4 4 0-15,0 0 0 0,-4-1 54 0,0 1 8 16,0 3 2-16,-4-3 0 0,4-1 0 0,-3-2 0 16,-1-1 0-16,-4 0 0 0,0-7-52 0,1 1-12 15,-1-1 0-15,-3 4 0 0,3-4 0 0,0 0 0 0,4-3 0 16,-3 0-782-16,-1-4-159 0</inkml:trace>
          <inkml:trace contextRef="#ctx0" brushRef="#br0" timeOffset="46932.2907">4265 4280 1497 0,'0'0'32'0,"0"0"8"0,0 0 0 0,-4-4 4 0,1-3-36 0,3 7-8 0,-4-3 0 0,0-4 0 15,0 0 48-15,0 4 8 0,4 3 2 0,-4-11 0 16,4 1-13-16,0-1-2 0,0 1-1 0,4-4 0 15,4 4-21-15,0-1-4 0,-1-2-1 0,5-1 0 16,8 0-16-16,-1-3 0 0,4 3 0 0,1-4 0 16,-1 8 13-16,0-4-1 0,-3 4 0 0,3-1 0 15,-3 1-12-15,-5 3 0 0,1 4 0 0,-5-1 0 16,-11 4 0-16,12 0 0 0,-12 0 0 0,12 7 0 16,-4 4 0-16,-1 2 0 0,-3 5 0 0,4 2 0 15,-4 8 54-15,4 3 8 0,-4 4 2 0,3 3 0 16,1 7-14-16,0-4-2 0,4 4-1 0,-1-3 0 0,5-1-20 0,3 1-4 15,1-1-1-15,-1-2 0 0,5-5-22 0,-5 1 9 16,8-1-9-16,-7-3 0 0,-1-3 0 16,5 0 0-16,-5-4-12 0,4 0 3 15,1-6-44-15,-5-5-9 0,5 1-2 16,-9-3-614-16,1-5-123 0</inkml:trace>
          <inkml:trace contextRef="#ctx0" brushRef="#br0" timeOffset="47211.116">5133 3948 1958 0,'0'0'43'0,"-8"-11"9"0,-3 4 1 0,-1-3 3 0,0 6-45 0,5 4-11 0,-5 7 0 0,0 4 0 15,1 6 0-15,7 11 0 0,-8 6-12 0,-3 8 12 16,-5 6 0-16,-7 4 0 0,0 3 0 0,-1 1 12 16,-3-1 41-16,-4-3 9 0,8-7 2 0,-4 0 0 15,4-3-16-15,-1-4-4 0,1 3 0 0,4-6 0 16,-1-1-24-16,5 1-6 0,-1-1-1 0,5-2 0 16,-1-5-92-1,5-2-18-15,-1-5-4 0,-4 1-1 0</inkml:trace>
          <inkml:trace contextRef="#ctx0" brushRef="#br0" timeOffset="44118.5058">1023 3505 1497 0,'12'-18'32'0,"-12"18"8"0,0 0 0 0,0-10 4 0,-4 0-36 0,0 3-8 0,-4 3 0 0,1 1 0 15,-1-1 53-15,0 4 9 0,-7 7 2 0,-1-3 0 16,-7-1-52-16,3 4-12 0,-3 0 0 0,-1 0 0 15,-7 3 0-15,4-3 0 0,-4 0 0 0,0 4 0 16,0 2 0-16,3 1 0 0,1-3 0 0,4-4 0 16,3-1 0-16,1 1 0 0,-1 0 0 0,5-3 0 15,-1-1 0-15,5 1 0 0,-5 3 0 0,4-4 0 16,1 4 0-16,3-4 0 0,0 4 0 0,0 0 0 0,1-3 0 16,3 3 0-16,0 0 0 0,0 6 0 0,0-2 0 15,4 6 0-15,-4 0 0 0,8 8 0 0,-4 2 54 0,4 4 8 16,-4 4 2-16,4 3 0 0,4 4-52 15,-4 3-12-15,-4 3 0 0,3 4 0 0,1 0 54 0,-4-4 8 16,0 4 2-16,4 0 0 0,0-4-52 0,4-3-12 16,-4 4 0-16,4-4 0 0,-1 0 54 0,1 3 8 15,4 4 2-15,-4-3 0 0,-1-1-52 0,1 0-12 16,-8 4 0-16,4-3 0 0,0-1 0 0,0 1 0 16,-4-8 0-16,0 1 0 0,4-4 54 0,-4 0 8 0,0 0 2 0,0-7 0 15,-4-3-52-15,4-4-12 0,-4 0 0 16,0-3 0-16,0 0 0 0,0-4 0 0,0-3 0 15,0 0 0-15,4-8 0 0,-3 5 0 0,-1-1 0 16,0-3 0-16,4-7 0 0,0 0 0 0,0 0 0 0,0 7 0 16,0 3 0-16,0-3 0 0,0-7 0 15,0 0 0-15,8 11 8 0,-5-4-8 0,-3-7 0 0,8 3 9 16,4 1-9-16,0-1 0 0,-1-6 9 0,5-1-9 16,-1 4 0-16,9-3 0 0,3-1 0 0,4-3 0 15,0 0 0-15,8-7-8 0,0 4 8 0,8-7-12 16,0 6-195-1,-5-2-39-15,5-1-8 0,-4-4-2 0</inkml:trace>
          <inkml:trace contextRef="#ctx0" brushRef="#br0" timeOffset="44624.6832">1522 4141 2188 0,'-16'-45'97'0,"8"25"20"0,4-8-93 0,0 0-24 0,1 4 0 0,-1 0 0 15,4 6 56-15,4 1 6 0,7 0 2 0,1 0 0 16,3 6-52-16,5 1-12 0,-1 3 0 0,1 3 0 16,-1 1 0-16,1 3 0 0,-5 3 0 0,5 4 0 15,-5 0 0-15,-3 7 0 0,4 0 0 0,-1 3 0 16,5 4 0-16,-1 3 0 0,-3 4 0 0,3 6 0 15,1 5 54-15,-1 2 8 0,4-3 2 0,1 4 0 16,-5-1-52-16,5 1-12 0,-1-1 0 0,0-6 0 16,-3-1 0-16,-1 1 0 0,1 0 0 0,-1-4 0 15,4-4 0-15,-3 5 0 0,-1-5 0 0,-3 1 0 16,3 3 0-16,-3-7 0 0,3 0 0 0,-3 1 0 0,-4-5 0 16,3 1 0-16,1-4 0 0,-5-3 0 15,1 0-48-15,-4-7-13 0,-8-7-3 0,12 4 0 16,-12-4-153-16,11 0-31 0,-3-7-7 0,4-4-1 0</inkml:trace>
          <inkml:trace contextRef="#ctx0" brushRef="#br0" timeOffset="44882.8791">2421 3712 2188 0,'0'0'48'0,"0"-7"11"0,-4-3 1 0,0 3 1 0,4 7-49 0,0 0-12 0,0 0 0 0,-8 14 0 16,0 0 0-16,0 7 0 0,1 6 0 0,-5 1 0 16,0 3 0-16,-3 7 0 0,-9 4 0 0,-3 6 0 15,-4 0 54-15,-4 8 8 0,-12 3 2 0,1 3 0 16,-1 7 0-16,-8-3 0 0,-3-4 0 0,4-3 0 16,3-4 0-16,0 1 0 0,5-1 0 0,-1-3 0 31,4-14-103-31,4 0-20 0,-4-3-4 0,8-8-1 0,8 1 52 15,0-4 12-15,4 0 0 0,7-6 0 0,8 2-156 16,0-6-29-16,1 0-6 0,7-10-1 0</inkml:trace>
          <inkml:trace contextRef="#ctx0" brushRef="#br0" timeOffset="45246.9039">2670 4671 1728 0,'0'0'76'0,"0"0"16"0,0 0-73 0,0 0-19 0,0 0 0 0,0 0 0 15,7 3 0-15,-3 1 0 0,0-1 0 0,-4 4 0 16,4 0 55-16,0 0 7 0,-4 0 2 0,4 3 0 16,-4 4 0-16,0-4 0 0,4 1 0 0,-4 6 0 15,0 7 51-15,0 0 10 0,0 1 3 0,0 2 0 16,0 1-103-16,4 0-25 0,0-4 0 0,-1 0 0 16,1-3 0-16,0 0 0 0,0-1 0 0,4-2 0 15,0-5 0-15,3-2 0 0,-3 3 0 0,0-7 0 16,4-1 0-16,-1-2 0 0,1-4 0 0,0 0-780 15,-1-4-160-15</inkml:trace>
          <inkml:trace contextRef="#ctx0" brushRef="#br0" timeOffset="45635.4546">2954 4190 2188 0,'0'0'48'0,"-8"-4"11"0,0 1 1 0,0 3 1 0,8 0-49 0,0 0-12 0,-3 7 0 0,6 3 0 15,1 0-100 1,0 8-22-16,8-1-5 0,-4-3-1 0</inkml:trace>
        </inkml:traceGroup>
        <inkml:traceGroup>
          <inkml:annotationXML>
            <emma:emma xmlns:emma="http://www.w3.org/2003/04/emma" version="1.0">
              <emma:interpretation id="{144618FF-C2B8-4D57-B54D-60C001519860}" emma:medium="tactile" emma:mode="ink">
                <msink:context xmlns:msink="http://schemas.microsoft.com/ink/2010/main" type="inkWord" rotatedBoundingBox="12087,6798 15489,6983 15407,8490 12005,830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0963.367">9313 4093 1728 0,'0'-11'38'0,"0"-2"8"0,0-1 2 0,4 0 0 0,4 4-39 0,4-1-9 0,-5 4 0 16,13-3 0-16,-5 0 0 0,5-1 0 15,-1 4 0-15,1-3 0 0,3 3 0 0,-3 0 0 0,-1 0 0 0,-3 0 0 16,-5 0 0-16,1 4 0 0,0 3 0 0,-1 3 0 16,-11-3 53-16,0 0 9 0,8 0 2 0,-8 0 0 15,8 7 0-15,-8-7 0 0,12 0 0 0,-12 0 0 16,0 0-52-16,3 11-12 0,1-5 0 0,0 5 0 15,0-1 0-15,-4 1 0 0,4 2 0 0,-4 1 0 16,0 0 0-16,0 7 0 0,4 3 0 0,-4 4 0 16,0 3 0-16,0 4 0 0,4-1 0 0,-4 1 0 15,4-1 54-15,-4 4 8 0,0-3 2 0,4 0 0 16,-4-4-52-16,-4 0-12 0,4 0 0 0,0 0 0 0,-4-3 54 0,4-1 8 16,-4 1 2-16,0 0 0 0,4-4-52 0,0 4-12 15,0-1 0-15,0 1 0 16,0-7 0-16,4 0 0 0,0-1 0 0,0 5 0 15,0-5 0-15,3 1 0 0,1 0 0 0,0 3 0 0,-4 0 0 16,4 0 0-16,-5-3 0 0,1-4 0 0,0 1 54 0,0-1 8 16,-4 0 2-16,0-3 0 0,0-7-64 0,-4 0-15 15,4-7-1-15,0 10-1 0,-4-3 17 0,4 0 0 16,0-7 0-16,-4 7 9 0,-3 0-9 0,7-7 0 16,0 0 0-16,-4 4 0 0,4-4 0 0,0 0 8 15,0 0-8-15,0 0 8 0,-4 6 1 0,4-6 0 16,0 0 0-16,0 0 0 0,0 0-9 0,0 0 0 15,-4 7 0-15,4-7 0 0,0 0 0 0,0 0 0 16,0 0 0-16,0 0 0 0,0 0 0 0,0 0 0 0,-8 0 0 0,4 0 0 16,-3 0 0-16,-1 0 0 0,0 0 0 15,0 0 0 1,-3-3-49-16,-1-1-12 0,0 1-3 0,1 0 0 0,-9 3 52 0,-3 3 12 0,-1-3 0 16,-7 3 0-1,0 1-208-15,-4-1-38 0,-4 8-8 0,4-8-2 0</inkml:trace>
          <inkml:trace contextRef="#ctx0" brushRef="#br0" timeOffset="48074.2802">6464 4453 2188 0,'16'3'48'0,"-16"-3"11"0,0 0 1 0,8 7 1 0,3 3-49 0,-3 4-12 15,4 7 0-15,-8 10 0 0,3 4 54 0,-7 3 8 16,4-4 2-16,-4 11 0 0,-4 4 0 0,1-4 0 16,-5-4 0-16,-4 1 0 0,0-8-52 0,-3 1-12 15,-8-4 0-15,-1-3 0 0,-3 3 0 0,-4 0 0 16,-12-3 0-16,4-1-782 16,4-2-159-16</inkml:trace>
          <inkml:trace contextRef="#ctx0" brushRef="#br0" timeOffset="48959.2983">7099 4373 1728 0,'-8'-10'38'0,"8"3"8"0,-4 0 2 0,-4-4 0 0,4 5-39 0,4-5-9 0,0 4 0 0,0-3 0 15,4 3 0-15,4-3 0 0,4-1 0 0,3-3 0 16,1-3 0-16,3 0 0 0,1-1 0 0,3-2 0 15,0 2 0-15,1-2 0 0,-5-1 0 0,5 0 0 16,-5 0 0-16,4 4 0 0,-3-7 0 0,-8 7 0 16,-1-1 53-16,1 1 9 0,0 3 2 0,3 0 0 15,-7 0-52-15,4 4-12 0,-1 0 0 0,-3 3 0 0,0 0 54 0,-4 3 8 16,0-3 2-16,-4 7 0 0,0 0-20 16,7 7-4-16,1 4-1 0,0 3 0 0,-4 3 4 0,4 4 1 15,3 10 0-15,-3 7 0 0,4 3-16 0,-1 4-4 16,1 4 0-16,4 3 0 0,-5-4 13 0,5 1 3 15,0-4 0-15,-5 0 0 0,5-1-23 0,-1-2-4 16,1-7-1-16,-4 3 0 0,3-4-12 0,1-3 0 16,-1-3 0-16,1 0 0 0,3-1 0 0,-3-2 0 15,3-5 0-15,1 5 0 16,-1-8-37-16,1-3-7 0,-1 0-2 0,-3-1 0 16,-8 1-155-16,3 0-31 0,-3-7-7 0,-4 3-1 0</inkml:trace>
          <inkml:trace contextRef="#ctx0" brushRef="#br0" timeOffset="49220.6605">8013 4013 1958 0,'0'0'87'0,"-4"-7"17"16,1 0-83-16,-1 1-21 0,-4 6 0 0,0 3 0 15,4 4 56-15,-4 7 6 0,-3 0 2 0,-1 13 0 16,-4 8-52-16,1 10-12 0,-1 0 0 0,-7 10 0 16,-4 1 54-16,-1-1 8 0,-3 4 2 0,-4 6 0 0,0-9-29 15,4 3-6-15,-8-4-1 0,0 4 0 0,4-11-10 16,0 1-2-16,8-4-1 0,0 0 0 0,0-7-15 16,-1 0 0-16,5-4 0 0,0-6 0 15,-1 0-68-15,9-4-19 0,-1 0-4 0,4-7-962 16</inkml:trace>
          <inkml:trace contextRef="#ctx0" brushRef="#br0" timeOffset="50221.8007">8364 4920 1267 0,'0'0'28'0,"0"0"5"0,0 0 2 0,0 0 1 0,0 0-36 0,0 0 0 16,0 0 0-16,0 0 0 0,0 0 58 0,0 0 5 15,7 0 1-15,5-4 0 0,-8 1-52 0,8-4-12 16,-1 0 0-16,5 0 0 0,-1 0 54 0,1 0 8 16,3 0 2-16,-3-3 0 0,0 3-52 0,-1-3-12 15,-3-1 0-15,7 1 0 0,-3-1 0 0,-4 1 0 16,-5-4 0-16,1 0 0 0,4 4 0 0,-8-4 0 16,3 0 0-16,-3 0 0 0,0-3 0 0,-4-4 0 15,4 4 0-15,-4 0 0 0,-4 0 0 0,4-1 0 16,0 4 0-16,0 1 0 0,-4 2 0 0,4 4 0 0,-4 0 0 15,4 7 0-15,-3-10 54 0,3 10 8 16,-8-7 2-16,8 7 0 0,0 0-52 0,0 0-12 16,-8-3 0-16,8 3 0 0,0 0 0 0,0 0 0 0,-4 7 0 15,0-1 0-15,-4 5 0 0,5-4 0 0,-1 3 0 0,4 0 0 16,-4 8 0-16,4-4 0 0,-4-1 0 0,-4 5 0 16,4-4 54-16,-4 3 8 0,1-3 2 0,-1 3 0 15,4-3-52-15,-8 3-12 0,4 0 0 0,1 4 0 16,3 3 0-16,-4 4 0 0,4 0 0 0,-4 3 0 15,4 0 54-15,1 0 8 0,-1 4 2 0,0-1 0 16,-4 1-52-16,4 0-12 0,4-1 0 0,0 1 0 16,-4-4 54-16,0 0 8 0,0-3 2 0,1-1 0 0,-5-6-52 0,4-4-12 15,0 1 0-15,-4-8 0 0,4 0 0 0,-4-3 0 16,8-7 0-16,0 0 0 0,-3 7 0 0,3-7 0 16,0 0 0-16,-4 0 0 0,-4 0 0 0,4-7 0 15,4-3 0-15,-8 0 0 0,4-1 0 0,-3-3 0 16,7 1 0-16,0-5 0 15,0 1-48-15,0 0-13 0,0-1-3 0,7 1 0 0,-3-4 52 0,8 1 12 16,-4-5 0-16,7 1 0 0,-3 3 0 0,4-3 0 16,3-3 0-16,4 2 0 15,-3-2-54-15,3 2-8 0,-3 5-2 0,3-1 0 0,-4 4 52 0,1 3 12 16,-1 0 0-16,1 4 0 16,-9 3-54-16,1 3-8 0,-4 1-2 0,-8 3 0 0,12 0 103 0,-12 0 20 15,0 0 4-15,0 10 1 0,0 0-52 0,-8 1-12 16,4-1 0-16,-8 8 0 0,1-1 54 0,-1 0 8 15,0 0 2-15,1 4 0 0,-1-4 0 0,0 4 0 0,4-3 0 0,1-1 0 16,-1-3-52-16,0-1-12 0,0-2 0 0,4 3 0 16,0-7 0-16,1 3 0 0,-1-3 0 0,4-7 0 15,0 0 0-15,0 0 0 0,0 0 0 0,0 0 0 16,7 3 0-16,1 1 0 0,0-4 0 0,8 3 0 31,3-6-100-31,8-1-22 0,1 1-5 0,3-7-581 0,4-1-116 0</inkml:trace>
        </inkml:traceGroup>
        <inkml:traceGroup>
          <inkml:annotationXML>
            <emma:emma xmlns:emma="http://www.w3.org/2003/04/emma" version="1.0">
              <emma:interpretation id="{E68EB0C1-5668-4D13-81B9-D9B4186DD9A4}" emma:medium="tactile" emma:mode="ink">
                <msink:context xmlns:msink="http://schemas.microsoft.com/ink/2010/main" type="inkWord" rotatedBoundingBox="16828,7209 18017,7274 17990,7774 16800,7709"/>
              </emma:interpretation>
              <emma:one-of disjunction-type="recognition" id="oneOf10">
                <emma:interpretation id="interp14" emma:lang="" emma:confidence="1">
                  <emma:literal>=</emma:literal>
                </emma:interpretation>
                <emma:interpretation id="interp15" emma:lang="" emma:confidence="0">
                  <emma:literal>I</emma:literal>
                </emma:interpretation>
                <emma:interpretation id="interp16" emma:lang="" emma:confidence="0">
                  <emma:literal>t</emma:literal>
                </emma:interpretation>
                <emma:interpretation id="interp17" emma:lang="" emma:confidence="0">
                  <emma:literal>E</emma:literal>
                </emma:interpretation>
                <emma:interpretation id="interp18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52606.0807">11061 4404 1450 0,'0'0'32'0,"0"0"6"0,4-7 2 0,7 4 1 0,1 3-33 0,3-4-8 0,1 1 0 0,4-1 0 16,-1-2 79-16,4 2 13 0,8-6 4 0,4 3 0 15,1 0-26-15,6-4-5 0,5 1-1 0,11 3 0 16,5-7-16-16,3 7-4 0,-4 1-1 0,8 2 0 16,-4-3-17-16,-7 0-3 0,-5 0-1 0,1 4 0 15,-5-4-14-15,-3 7-8 0,-8-4 10 0,0 4-10 16,-4-3-14-16,-4 0-9 0,-4-1-1 0,-7 1-1 16,-1-1-31-16,-7 4-7 15,0 0-1-15,-5-3 0 0,-7 3 36 0,0 0 8 0,0-7 0 0,0 7-548 16,-11 0-111-16</inkml:trace>
          <inkml:trace contextRef="#ctx0" brushRef="#br0" timeOffset="52892.9403">11298 4633 1267 0,'0'0'28'0,"0"0"5"0,0 0 2 0,-8 3 1 0,1 4-36 0,3 0 0 15,-4 0 0-15,0 0 0 0,8-7 58 0,0 0 5 0,0 0 1 16,0 0 0-16,0 0 51 0,0 0 10 0,0 0 3 0,0 0 0 16,0 0-52-16,12 7-9 0,3-4-3 15,1 1 0-15,7-4-16 0,8 3-4 16,4-3-1-16,4 0 0 0,8-3-4 0,4-1-1 0,-1 1 0 0,9 3 0 15,-5-4-22-15,4 1-5 0,5-1-1 16,7 4 0 0,0-3-66-16,-8-1-12 0,-4 1-4 0</inkml:trace>
        </inkml:traceGroup>
      </inkml:traceGroup>
    </inkml:traceGroup>
    <inkml:traceGroup>
      <inkml:annotationXML>
        <emma:emma xmlns:emma="http://www.w3.org/2003/04/emma" version="1.0">
          <emma:interpretation id="{99020442-92E6-4BB2-87ED-165DA6B837DF}" emma:medium="tactile" emma:mode="ink">
            <msink:context xmlns:msink="http://schemas.microsoft.com/ink/2010/main" type="paragraph" rotatedBoundingBox="7693,10709 25789,9847 25887,11914 7791,127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512FA7A-FD68-46B4-B238-D723C9A91304}" emma:medium="tactile" emma:mode="ink">
              <msink:context xmlns:msink="http://schemas.microsoft.com/ink/2010/main" type="line" rotatedBoundingBox="7693,10709 25789,9847 25887,11914 7791,12776">
                <msink:destinationLink direction="with" ref="{FDBB00CB-69F3-4DF5-A479-CE87BD74135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3BCC37B-671A-436C-8386-DA5CE64B751E}" emma:medium="tactile" emma:mode="ink">
                <msink:context xmlns:msink="http://schemas.microsoft.com/ink/2010/main" type="inkWord" rotatedBoundingBox="7693,10721 8351,10689 8436,12484 7779,12515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5144.105">2020 9030 2188 0,'-8'-35'48'0,"0"21"11"0,8-7 1 0,-4 4 1 0,8 0-49 0,-4 3-12 16,4 4 0-16,0-1 0 0,8 4 0 0,-5-3 0 16,13 3 0-16,-1-3 0 0,9 3 0 0,3 3 0 0,0-3 0 0,4-3 0 15,-4 3 0-15,8 0 0 0,-4-3 0 0,0 3 0 16,4 0 0-16,0 0 0 0,0 0 0 0,0 0 0 31,0 4-48-31,-1-1-13 0,1 1-3 0,4-1-844 0</inkml:trace>
          <inkml:trace contextRef="#ctx0" brushRef="#br0" timeOffset="54867.533">2098 8372 1728 0,'0'0'76'0,"0"-7"16"16,3 4-73-16,5-4-19 0,0 3 0 0,0 1 0 0,3 0 0 0,1-1 0 16,8 1 0-16,-1-4 0 0,1-4 0 0,3 4 0 15,-4-3 0-15,5 0 0 0,-1-4 0 0,-3-3 0 16,-5 6 0-16,1-6 0 0,-5 3 0 0,5-3 0 16,-4-1 0-16,-1 5 0 0,-3-5 0 0,4-2 0 15,-5 2 0-15,1 1 0 0,0-4 0 0,-4 0 0 16,0-6 0-16,0 6 0 0,-4-3 0 0,0-4 0 15,0 0 0-15,0 1 0 0,-4 3 0 0,0-4 0 16,-4 0 0-16,0 1 0 0,1 2 0 0,-5 5 0 16,0-1 0-16,-3 3 0 0,-5 5 0 0,1-1 0 15,-1 3 0-15,1 5 0 0,-5 2 0 0,5 1 0 16,-4 6 0-16,3-3 0 0,-3 7 0 0,3 3 0 16,5 1 0-16,-1 3 0 0,1 3 0 0,3 4 0 15,4 3 0-15,0 0 0 0,5 7 55 0,3 0 7 0,3 4 2 16,1 0 0-16,4 3-52 0,0 7-12 15,4-4 0-15,-1 11 0 0,5 0 54 0,-4 3 8 0,3 4 2 0,-3 0 0 16,3 0 0-16,1-4 0 0,-1-3 0 16,1 0 0-16,-4 0-52 0,-1-4-12 0,1-3 0 0,0 3 0 15,3 1 54-15,-3-1 8 0,0-3 2 0,3 0 0 16,-3 0-52-16,0-3-12 0,-1-4 0 0,-7 0 0 16,4 0 0-16,-4-3 0 0,-4-1 0 0,0 1 0 31,-4-4-100-31,0 0-22 0,0-3-5 0,-4 3-1 0,-7-3-51 0,-1-1-10 15,5 1-3-15,-9-4-588 0</inkml:trace>
        </inkml:traceGroup>
        <inkml:traceGroup>
          <inkml:annotationXML>
            <emma:emma xmlns:emma="http://www.w3.org/2003/04/emma" version="1.0">
              <emma:interpretation id="{85CCBFAC-4D61-4463-BFB4-3B16F9D43C90}" emma:medium="tactile" emma:mode="ink">
                <msink:context xmlns:msink="http://schemas.microsoft.com/ink/2010/main" type="inkWord" rotatedBoundingBox="9332,10863 15214,10583 15291,12190 9409,12470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8471.8997">5596 8857 1497 0,'4'-7'32'0,"0"0"8"0,-4-4 0 0,0 1 4 0,0 0-36 0,4-1-8 0,0 1 0 0,0-1 0 16,0 1 53-16,4-4 9 0,-1 4 2 0,5-4 0 16,-4 4-52-16,7-4-12 0,-3 3 0 0,4-2 0 15,-5 2 54-15,5 1 8 0,-1-1 2 0,-3 5 0 16,4-1-52-16,-5 0-12 0,1 3 0 0,0 1 0 16,-5 3 0-16,1 0 0 0,4 3 0 0,-4-3 0 15,-8 0 54-15,7 4 8 0,1-1 2 0,0 4 0 16,0 0-52-16,-4 3-12 0,4 1 0 0,-5 3 0 0,1-1 54 15,0 5 8-15,-4 2 2 0,0 1 0 0,4 3-52 0,-4 1-12 16,0-1 0-16,-4 4 0 16,4-4 54-16,-4 0 8 0,0-3 2 0,1 3 0 15,-5-3-52-15,4 0-12 0,-4-4 0 0,0-3 0 0,-3 3 0 0,3-3 0 16,-4-4 0-16,0 4 0 0,1-4 0 0,-1-3 0 16,0 0 0-16,5 0 0 15,-5 0-151-15,0 0-33 0,5-4-6 0,-5 1-479 16,0-4-96-16</inkml:trace>
          <inkml:trace contextRef="#ctx0" brushRef="#br0" timeOffset="55766.4721">4110 7902 1958 0,'11'-31'43'0,"-7"20"9"0,0-6 1 0,0 0 3 0,-4 3-45 0,4 3-11 16,-4 1 0-16,0 10 0 0,0 0 0 0,0 0 0 15,0 0 0-15,0 0 0 0,-8 0 0 0,-7 7 0 0,-5 0 0 16,-7 3 0-1,0 1-49-15,-8 6-12 0,-4-3-3 0,4 3 0 0,0-3 52 0,0 0 12 0,0 0 0 0,3-1 0 16,1-2 0-16,4-1 0 0,4 1 0 0,-1-1 0 16,5-3 48-16,3 0 13 0,1-4 3 0,3 1 0 15,0-1-52-15,1-3-12 0,7 0 0 0,-4 4 0 16,8-4 0-16,0 0 0 0,0 0 0 0,-4 7 0 16,4 3 0-16,4 7 0 0,-4 1 0 0,8 6 0 15,-4 0 0-15,0 4 0 0,0 6 0 0,-1 4 0 16,-3 0 0-16,4 7 0 0,-4 0 0 0,0 0 0 15,0-3 54-15,4-1 8 0,0-3 2 0,0 4 0 16,-4-4-52-16,0 0-12 0,4-3 0 0,0-1 0 16,-4 4 0-16,4 0 0 0,-4-3 0 0,0 3 0 15,4 0 54-15,-1 0 8 0,-3-3 2 0,4-4 0 0,0 0-52 16,0 0-12-16,0-3 0 0,0-4 0 16,-4-3 0-16,0-1 0 0,4-2 0 0,0-1 0 15,0-3 0-15,-4-7 0 0,3 3 0 0,1-3 0 0,4 0 54 16,-4-4 8-16,4 1 2 0,3-1 0 0,1-3-52 0,4 4-12 15,-5-4 0-15,9 0 0 16,3 0-151-16,8 0-33 0,20 0-6 0,-4-4-2 0</inkml:trace>
          <inkml:trace contextRef="#ctx0" brushRef="#br0" timeOffset="56355.1882">4530 8355 1728 0,'-4'-14'38'0,"0"-3"8"0,4 0 2 0,-4-1 0 0,8-3-39 0,-4 4-9 15,4 0 0-15,4 3 0 0,0-7 0 0,3 1 0 16,5-1 0-16,0-3 0 0,-1-1 0 0,5 5 0 16,-5-5 0-16,5 8 0 0,-1-7 53 0,0 7 9 15,1-1 2-15,-4 8 0 0,-5 3 0 0,1 0 0 16,3 7 0-16,-3 0 0 0,-4 7-52 0,4 3-12 15,-1 4 0-15,1 3 0 0,3 11 54 0,-3 0 8 0,-4 3 2 16,4 4 0-16,3 3 0 0,1 3 0 0,-5 4 0 16,1 0 0-16,4-3-52 0,-1 3-12 0,1-7 0 0,3 0 0 15,-3-4 0-15,3 1 0 0,1-1 0 0,-1-2 0 16,5-5 0-16,-5-3 0 0,0-3 0 0,1 0 0 16,-1-4 0-16,1-3 0 0,-8 3 0 0,3-3 0 15,-3-7-151 1,-4 7-33-16,-5 0-6 0,1-4-795 0</inkml:trace>
          <inkml:trace contextRef="#ctx0" brushRef="#br0" timeOffset="56628.2263">5242 7912 2419 0,'-4'-14'53'0,"0"0"11"0,4 1 3 0,-3 2 1 0,-1 4-55 0,4 7-13 16,0 0 0-16,0 0 0 0,0 0 0 0,4 14 0 16,-1 3 0-16,-3 4 0 0,-3 3 0 0,-5 1 0 15,0 6 0-15,-4 3 0 0,-7 8 0 0,-1-1 0 16,-7 1 0-16,0 6 0 0,0 1 54 0,-4 6 8 16,3 0 2-16,1 1 0 0,-4-1-23 0,0-3-4 15,0 3-1-15,0-3 0 0,-1 0-6 0,9-3-2 16,-4-1 0-16,0-6 0 15,7-4-124-15,-3-4-26 0,7-3-5 0,1-3-1025 0</inkml:trace>
          <inkml:trace contextRef="#ctx0" brushRef="#br0" timeOffset="58637.2712">5888 8095 2419 0,'0'0'53'0,"4"-6"11"0,0-1 3 0,-4 7 1 0,0 0-55 0,12 0-13 0,-1 3 0 0,1 4-1072 16</inkml:trace>
          <inkml:trace contextRef="#ctx0" brushRef="#br0" timeOffset="58909.4116">6523 8594 1958 0,'0'0'43'0,"0"0"9"0,0 10 1 0,0 4 3 0,0 3-45 0,0 4-11 15,0 3 0-15,0 0 0 0,0 4 53 0,0-4 9 16,-4 7 2-16,0-3 0 0,-4 7-52 0,0-8-12 15,1 1 0-15,-1-4 0 0,0 0 0 0,-4-6 0 16,1-4 0-16,-1 3 0 16,-4-3-48-16,5 0-13 0,-5-4-3 0,8-3-844 0</inkml:trace>
          <inkml:trace contextRef="#ctx0" brushRef="#br0" timeOffset="59239.3822">6986 8061 2419 0,'8'-10'53'0,"-1"-8"11"0,5-3 3 0,4 4 1 15,-1-4-55-15,5 1-13 0,-1 2 0 0,4 1 0 16,1 3 0-16,3 4 0 0,0-1 0 0,1 8 0 0,-9 0 0 0,4 6 0 15,1 4 0-15,-5 7 0 16,1 0 0-16,3 6 0 0,0 5 0 0,-7 2 0 0,-1 1 54 0,1 3 8 16,4 4 2-16,-5 6 0 15,5 1-22-15,-1 3-4 0,4 0-1 0,-3-4 0 16,-1 1-8-16,1-1-1 0,-1-3-1 0,1-7 0 0,-5 0-27 0,1-3 0 16,-1-7 0-16,1 0 0 15,-1-4-46-15,-3-3-14 0,4 0-4 0,-5-4 0 16,5-3 0-16,-4 0 0 0,3 0 0 0,1-4-682 15,-5-3-137-15</inkml:trace>
          <inkml:trace contextRef="#ctx0" brushRef="#br0" timeOffset="59522.2765">7807 7867 2559 0,'0'0'56'0,"0"0"12"0,0 0 3 0,-8 4 1 0,0 3-58 0,1 6-14 0,-1 5 0 0,-8 9 0 16,5 1 0-16,-9 3 9 0,1 7-9 0,-5 4 8 16,-3-1 0-16,-4 4 0 0,0-3 0 0,0-1 0 15,-4 1 18-15,4-1 3 0,-1 4 1 0,-3-3 0 16,0 3-30-16,0-4-20 0,0 4 4 0,0-3 0 31,0-1-91-31,4 1-17 0,4 3-4 0,4-7-1 0</inkml:trace>
          <inkml:trace contextRef="#ctx0" brushRef="#br0" timeOffset="60189.5894">8048 8652 1958 0,'16'-13'87'0,"-12"9"17"0,0-3-83 0,3 4-21 0,-3-4 0 15,0 0 0-15,4 3 56 0,-4 1 6 16,4-7 2-16,-4 3 0 0,3 0-52 0,1-4-12 16,0 1 0-16,0-4 0 0,0 0 54 0,-1-3 8 15,-3 0 2-15,4-4 0 0,0 0-52 0,0 1-12 0,-5-5 0 0,5 1 0 16,0 0 0-16,0-4 0 0,-4 7 0 0,3-6 0 15,-3 3 0-15,4 3 0 0,-4 0 0 0,4 4 0 16,-4-1 0-16,0 5 0 0,-4-1 0 0,3 0 0 16,-3 4 0-16,0-1 0 0,0 4 0 15,0 7 0-15,0 0 0 0,0 0 0 0,0 0 0 0,0 0 0 16,0 0 0-16,0 0 0 0,0 0 0 0,-3 11 0 16,-1-1 0-16,0 4 0 0,-4-4 0 0,0 4 0 15,4-7 0-15,0 3 0 0,-3 4 0 0,3 0 0 16,0-4 0-16,0 8 0 0,0-1 0 0,0 4 0 15,0 0 0-15,0 3 0 0,4 0 0 0,-3 0 0 16,3 0 54-16,-4 4 8 0,4 0 2 0,0-1 0 16,0-2-52-16,-4 2-12 0,4-2 0 0,-4-1 0 0,0 0 0 15,-4 4 0-15,0-4 0 0,-3 4 0 16,3-1 0-16,-8-3 0 0,5 1 0 0,-5-5 0 0,1 5 0 0,-1-5 0 16,0-2 0-16,5 2 0 0,3-2 0 0,-4-4 0 15,5-4 0-15,-1 0 0 0,0-3 0 0,0 0 0 16,8-7 0-16,0 0 0 0,-8 0 0 0,8 0 0 15,0 0 0-15,0 0 0 0,-4-10 0 0,4-1 0 16,0-2 0-16,4-1 0 0,0 0 0 0,4-3 0 16,8-1 0-16,-5-2 0 0,9-5 0 0,3 1 0 15,0-4 0-15,1 1 0 16,7-1-48-16,-4 4-13 0,0 0-3 0,1 3 0 0,-1 4 52 0,-4 3 12 16,-7 0 0-16,-1 7 0 0,1 0 0 0,-8 7 0 15,-8 0 0-15,0 0 0 0,0 0-12 0,0 0 0 16,0 0 0-16,-4 7 0 0,0 0 33 0,-8 3 7 15,1 1 2-15,-1 6 0 0,-8-3-4 0,5 3-1 0,-1-3 0 0,5 3 0 16,-5-3-13-16,8 3-4 0,1-3 0 16,-1-3 0-16,8-1 4 0,4 0 1 0,0 1 0 0,-1-1 0 15,5-3-13-15,8 0 0 0,-5 0 0 0,9 0-782 16,3 3-159-16</inkml:trace>
          <inkml:trace contextRef="#ctx0" brushRef="#br0" timeOffset="60675.2638">8757 7912 2055 0,'0'-10'45'0,"0"-8"10"0,4 1 1 0,3 3 2 0,-3 4-46 0,8-4-12 15,0 7 0-15,7-3 0 0,0 3 0 0,5-3-11 16,3-1 3-16,4 1 0 0,-4-1 8 0,5 1 0 16,-1-4 0-16,0 0 0 15,0 4 9-15,-4 0 4 0,1 3 1 0,-5 0 0 0,0 0 43 0,1 3 9 16,-5 1 2-16,0 3 0 0,1 0-44 0,-4 3-8 16,-1-3-1-16,-3 7-1 0,-1 4-14 0,-3-1 0 15,4 4 0-15,-4 3 0 0,-1 7 26 0,1 4 2 0,0 0 1 16,0 6 0-16,-4 1-14 0,3 6-3 0,1 1-1 0,0 6 0 15,4 1 4-15,-4 3 1 0,-1 3 0 16,1 0 0-16,0 4 25 0,0 0 6 0,-1-7 1 0,-3 0 0 16,0-4-20-16,0 1-3 0,4-4-1 0,-4-4 0 15,0 4 20-15,0-3 3 0,-1-1 1 0,1 4 0 16,0-7-20-16,0 0-4 0,4 0-1 0,0-7 0 16,-4-3-13-16,-1 0-2 0,1-4-8 0,0-3 12 15,-4-4-12-15,4-3 9 0,0 0-9 0,-4-7 8 16,0 3-8-16,0-3 8 0,0-7-8 0,-8 7 8 15,0-4 0-15,-3 1 0 0,-5-1 0 0,-7 1 0 16,-4-1-8-16,-8-3 0 0,-4 0 0 0,-8 0 8 16,-4 0-72-16,1 4-16 15,-9 3-2-15,1-4-1 0,0 0-123 0,-1 4-25 16</inkml:trace>
        </inkml:traceGroup>
        <inkml:traceGroup>
          <inkml:annotationXML>
            <emma:emma xmlns:emma="http://www.w3.org/2003/04/emma" version="1.0">
              <emma:interpretation id="{CA076006-8E7B-4E3E-AFD2-754085061983}" emma:medium="tactile" emma:mode="ink">
                <msink:context xmlns:msink="http://schemas.microsoft.com/ink/2010/main" type="inkWord" rotatedBoundingBox="16376,10296 18819,10179 18900,11880 16457,11996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1418.3899">10683 8511 1497 0,'0'0'32'0,"0"0"8"0,0 0 0 0,0 0 4 0,0 0-36 15,0 0-8-15,0 0 0 0,0 0 0 0,0 0 53 0,0 0 9 0,0 0 2 0,0 0 0 16,0 0 0-16,8 3 0 0,4-3 0 0,3 4 0 16,5-4 0-16,-1 0 0 0,8 0 0 0,8 0 0 15,8-4 0-15,4 4 0 0,3-3 0 0,5-1 0 16,3 4 0-16,1-3 0 0,-5-1 0 0,5 1 0 15,-5-4-52-15,4 7-12 0,1-4 0 0,-5 1 0 16,-7-1 0-16,-4 1 0 0,-4 3 0 0,-4 0 0 16,-8-3-48-16,0 3-13 15,-3 0-3-15,-9 0-682 0,1 0-137 0</inkml:trace>
          <inkml:trace contextRef="#ctx0" brushRef="#br0" timeOffset="62259.7666">12551 7788 1497 0,'0'0'32'0,"0"0"8"0,0 0 0 0,4-4 4 0,-4 4-36 0,8-10-8 15,0 3 0-15,3 0 0 0,-7 0 53 0,8 0 9 16,11 0 2-16,5-3 0 0,-1-1 0 0,0 1 0 16,-4-4 0-16,12 0 0 0,4-3-52 0,0 0-12 15,-8 3 0-15,4-3 0 0,-3 3 0 0,-1 0 0 16,-8 4 0-16,-3-4 0 0,-9 3 0 0,5 1 0 15,-1-4 0-15,-3 4 0 0,-12-4 0 0,4 4 0 16,4-4 0-16,-4 0 0 0,-8 0 0 0,0-3 0 16,0-1 0-16,-4 1 0 0,4-4 0 0,-4 1 0 15,-3-5 0-15,-1 1 0 0,8 3 0 0,-7 1 0 16,-9-5 0-16,5 8 0 0,-1 0 0 0,8 0 0 0,-4 3 0 0,1 3 0 16,-5 1 0-16,1 3 0 0,7 4 0 0,-4-1 0 15,-3 4 0-15,3 0 0 0,12 0 0 0,-8 14 0 16,-3 0 0-16,-1 7 0 0,0 3 0 0,8 7 0 15,0 0 54-15,0 7 8 0,-7 4 2 0,7-1 0 16,8 4 0-16,-4 0 0 0,-4 4 0 0,4 6 0 16,4 0-52-16,4 1-12 0,-1-1 0 0,1 4 0 15,-8-4 43-15,4 0 5 0,4 4 2 0,0 0 0 16,-4-7-4-16,3 7-1 0,5-4 0 0,0 4 0 16,-5 0-26-16,1-4-6 0,-4-6-1 0,4 2 0 0,0-6-4 15,-4 0-8-15,-8-3 11 0,0-4-11 16,8-3 0-16,-8-4 0 0,-4-4 0 0,-4-2 0 15,1-5-84-15,-1-2-23 0,8-5-5 0,-11 1-657 16,-5-3-132-16</inkml:trace>
          <inkml:trace contextRef="#ctx0" brushRef="#br0" timeOffset="62441.5116">12695 8310 2188 0,'-4'-24'97'0,"8"10"20"0,8-3-93 0,0 6-24 16,-8 1 0-16,7 3 0 0,13 0 36 0,-1 0 2 15,0 0 1-15,1 4 0 0,7-1-39 0,0 4 0 16,8 4-12-16,0-1-1016 0</inkml:trace>
        </inkml:traceGroup>
        <inkml:traceGroup>
          <inkml:annotationXML>
            <emma:emma xmlns:emma="http://www.w3.org/2003/04/emma" version="1.0">
              <emma:interpretation id="{7E93A959-389D-4AF4-B4D6-0A0235ADA9B0}" emma:medium="tactile" emma:mode="ink">
                <msink:context xmlns:msink="http://schemas.microsoft.com/ink/2010/main" type="inkWord" rotatedBoundingBox="19639,10213 25792,9920 25887,11914 19734,12207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3022.1526">14392 7203 2322 0,'0'-10'51'0,"8"-4"10"0,-4 3 3 0,4 1 1 0,-1 3-52 0,1 0-13 0,0 4 0 0,-8 3 0 0,4 7 0 16,0 3-10-16,0 0 2 0,-4 1 0 0,-4 3 8 0,-4-1 0 15,-8 1 0-15,1 4-8 0,-1-1 8 0,-7-3 0 16,0 0 8-16,-1-1-8 0,-3 5 14 0,4-8-2 16,-5-3 0-16,5 3 0 0,-4 1-3 0,3-4-1 15,5 3 0-15,-4-3 0 0,-1 0-8 0,5 0 0 16,-1 0 0-16,5 0 0 0,-1 0 0 0,5-1 0 15,-1 1 0-15,4 4 0 0,-4-4 12 0,1 3 1 16,3 4 0-16,4 0 0 0,0 0-13 0,0 3 0 16,0 0 0-16,-3 4 0 0,3 0 0 0,4 3 0 15,0 4 0-15,-4-1 0 0,0 4 0 0,0 0 0 0,0 1 0 16,4 2 0-16,-4 1 0 0,4-4 0 0,0 0 0 16,0 0 0-16,4 0 18 0,0-3 1 0,0 3 0 15,0 0 0-15,-4-3 21 0,0 0 4 0,8 3 0 16,-4 0 1-16,-1-3-36 0,5-1-9 0,-4 1 0 15,0-4 0-15,0 0 35 16,0 1 5-16,-4-5 0 0,4 1 1 0,0-4 1 0,-1 1 0 0,1-4 0 0,0-1 0 16,-4-2-28-16,4-4-6 0,0 0 0 0,0 0-8 15,-4-7-14 1,8 6-10-16,-1 1-1 0,5 0-1 0,0 0 26 0,3 0 0 0,5 0 0 0,7 0 0 16,0 3-108-1,1-3-16-15,3-3-3 0,8-1-1025 0</inkml:trace>
          <inkml:trace contextRef="#ctx0" brushRef="#br0" timeOffset="63377.1009">14945 7732 2286 0,'4'-34'50'0,"0"13"10"0,0-7 3 0,3 1 1 0,1 2-51 0,4-2-13 0,-1 6 0 15,5-3 0-15,3 3 21 0,1 4 2 0,7-4 0 0,4 4 0 16,-3 3-10-16,-1 0-1 0,4 4-1 0,0-1 0 15,-4 8-11-15,-3-4 0 0,3 7 0 0,-4 0 8 16,1 0-8-16,-5 7 0 0,1 3 0 0,-5 0 0 16,1 8 0-16,-1-1 0 0,-3 7 0 0,0 11 0 15,-1-1 38-15,-3 4 2 0,0 4 1 0,-4 3 0 16,3 0-25-16,1-4-6 0,0 8-1 0,0-15 0 16,0 1 0-16,-1 3 0 0,1-3 0 0,0-1 0 0,-4-3-9 15,4 1-11-15,-4-1 3 0,3 0 0 16,-3-3-35-16,0-8-6 0,-4-2-2 0,0-5 0 15,4-6-164-15,-4-7-33 0,0 0-6 0,0 0-2 16</inkml:trace>
          <inkml:trace contextRef="#ctx0" brushRef="#br0" timeOffset="63612.1767">16015 7352 2358 0,'-8'-21'104'0,"1"14"22"0,-5-3-101 0,0 6-25 16,4 1 0-16,-3 6 0 0,-5 4 19 0,-7 3-2 16,-4 8 0-16,-5 3 0 0,5 3 14 0,-8 3 2 15,0 5 1-15,-4 2 0 0,0 1-3 0,4-4-1 0,-4 0 0 16,8 4 0-16,0-1-30 0,4 1 0 16,-4-4 0-16,7-3 0 0,1-1 21 0,-4 1-1 15,0 0-1-15,-1 3 0 16,-3-4-51-16,4 1-11 0,-4-4-1 0,-4 14-735 0,-4-6-146 0</inkml:trace>
          <inkml:trace contextRef="#ctx0" brushRef="#br0" timeOffset="63880.1304">15953 7954 2419 0,'-4'-18'107'0,"4"18"22"0,0 0-103 0,0 0-26 15,0 0 0-15,-8 11 0 0,-4-1 0 0,9 7-9 16,-5 1 0-16,0-1 0 0,0 4 9 0,0 0 12 16,1-1-2-16,3 1-1 0,0-4-9 0,0-3 0 15,4 0 0-15,0 0 0 0,0 0 0 0,0 0 0 16,4-1 0-16,0-2 0 15,0-4-154-15,-4-7-30 0,0 0-5 0,15 13-2 0</inkml:trace>
          <inkml:trace contextRef="#ctx0" brushRef="#br0" timeOffset="64008.6953">16116 7514 2419 0,'0'-17'53'0,"4"0"11"0,-4 3 3 0,0 0 1 0,4 4-55 0,-4 6-13 0,0 4 0 0,0 0 0 16</inkml:trace>
          <inkml:trace contextRef="#ctx0" brushRef="#br0" timeOffset="64226.6023">16642 7718 2340 0,'0'0'104'0,"0"11"20"0,8-1-99 0,-8 7-25 16,3 11 0-16,-3 0 0 15,0 3 28-15,-3 4 1 0,3 3 0 0,-12 10 0 0,0 0-4 0,-3-3-1 16,-5-3 0-16,1-1 0 0,-5-6-24 0,-3-4 0 16,0-3 0-16,-4 0 0 0,0-4-14 0,-4-7-8 15,0 0-2-15,-4 1-1076 0</inkml:trace>
          <inkml:trace contextRef="#ctx0" brushRef="#br0" timeOffset="65109.6164">17198 7573 1728 0,'0'-10'38'0,"4"-8"8"0,0 5 2 0,4-5 0 0,0 1-39 0,-1 0-9 0,1-1 0 0,4 1 0 0,-4 0 80 0,3-4 13 15,1 4 3-15,7-1 1 0,1 1-37 0,-1-4-8 16,9 1-2-16,-1 2 0 0,4 1-21 0,0 0-4 16,4 6-1-16,0 4 0 0,-11 1 14 0,3 6 2 15,0 0 1-15,0 6 0 0,1 5-23 0,-1-1-5 16,-4 8-1-16,4 2 0 0,-3 1-12 0,-1 7 8 15,-3-1-8-15,-1 5 0 0,-3 2 22 0,-1 4-2 16,-3 0 0-16,3 7 0 0,-3-3-8 0,0 6-1 16,3-3-1-16,-3 4 0 0,7-1-10 0,-3-3 12 15,3-4-12-15,5 1 12 0,-1-4-12 0,8-3 0 16,4-4 0-16,-7 0 0 0,-13 0-14 0,-3-10-5 16,-1 0-1-16,5-4 0 15,0-3-36-15,-5-4-8 0,5 4-2 0,-4-4 0 16,-1-3-160-16,-3-3-32 0</inkml:trace>
          <inkml:trace contextRef="#ctx0" brushRef="#br0" timeOffset="65343.7966">18335 7276 2419 0,'-4'-18'107'0,"4"18"22"16,-8-3-103-16,0 3-26 0,8 0 0 0,-8 3 0 15,1 4 56-15,-5 7 7 0,-4 3 1 0,1 8 0 16,-5-1-64-16,1 3-18 0,-4 8-1 0,-1 0 0 0,1 3 19 0,-4 0 12 16,-4-4-1-16,-5 4-1 0,9 0-1 0,-4 7 0 15,-4 0 0-15,8-10 0 0,-4 3-9 16,3-3 0-16,-3 3 0 0,-4 0 0 16,-4 0-49-16,4 0-12 0,0 0-3 0,-11 10-682 15,-1-3-137-15</inkml:trace>
          <inkml:trace contextRef="#ctx0" brushRef="#br0" timeOffset="65860.1279">18693 8289 1785 0,'27'-14'159'0,"-19"4"-127"0,-4-4-32 0,3-3 0 0,1 3 56 0,4 4 4 16,-4-4 2-16,3 3 0 0,5 5-30 0,0-5-7 15,3 1-1-15,0-1 0 0,1 4-24 0,-5 4 0 16,5 0 0-16,-4-4-11 0,-5 3 23 0,5 1 4 15,-8 3 0-15,3 3 1 0,-11-3 28 0,12 14 6 16,-4-4 1-16,3 8 0 0,-7-1-21 0,0 4-4 16,-4 3-1-16,0 0 0 0,-4 4 2 0,0 0 0 15,-3-1 0-15,-5 1 0 0,-4 0-5 0,1-4-1 16,-1-3 0-16,-3 3 0 0,-1-7-10 0,5 4-1 16,-5-4-1-16,1 0 0 0,-5-3 8 0,9 0 2 15,-5 0 0-15,5-4 0 16,-5 1-52-16,-3-1-11 0,0 0-1 0,3 1-732 15,-3-4-145-15</inkml:trace>
          <inkml:trace contextRef="#ctx0" brushRef="#br0" timeOffset="66022.2453">18922 7739 2592 0,'0'-21'230'15,"8"1"-184"-15,16 6-37 0,-13 3-9 16,-19 1 0-16,1 7-16 0,7 3 4 0,0 0 1 16</inkml:trace>
          <inkml:trace contextRef="#ctx0" brushRef="#br0" timeOffset="66547.6367">19479 7293 2044 0,'12'-31'91'0,"-5"24"18"0,5-4-87 0,-4 1-22 0,4 0 0 0,-1 3 0 16,5 3 16-16,-5 1-2 0,13 3 0 0,-1 3 0 15,-3-3-14-15,15 4 9 0,-4-1-9 0,0 1 8 16,4 3-8-16,-4 0 0 0,0-1 0 0,0 5-11 16,-3-1 11-16,-5 4 0 0,-4 0 10 0,-3 0-10 15,3 0 34-15,-7-1 1 0,0 1 0 0,-8 4 0 16,11 2-3-16,-3 1 0 0,-4 0 0 0,-4 3 0 15,3 0-11-15,-3 7-2 0,-4 1-1 0,4 6 0 16,-4-4 15-16,0 4 3 0,0 4 1 0,4 3 0 16,0 3-19-16,-4-3-4 0,4 4-1 0,4 2 0 0,3 1 2 15,-3 0 0-15,-4 0 0 0,4 0 0 0,-8 0 9 0,0 0 3 16,8-4 0-16,-8 1 0 0,-8-1 3 0,8-6 1 16,-8-1 0-16,4 1 0 0,-4-1-2 0,1-3 0 15,-5 0 0-15,12-3 0 0,-8-4-3 0,4-3-1 16,-4-4 0-16,1 0 0 0,3-3-6 0,0-4-2 15,-4 0 0-15,0-3 0 0,-7-3-1 0,11-4 0 16,-8 3 0-16,-7-7 0 0,-1 1-8 0,-11-1-8 16,-4 1 12-16,-8-4-12 15,-3 0-48-15,-13-4-17 0,-7 1-3 0,-12-1-1284 16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2:56.00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472F390-74AF-4EFF-BE6D-9BD61EE9C3CE}" emma:medium="tactile" emma:mode="ink">
          <msink:context xmlns:msink="http://schemas.microsoft.com/ink/2010/main" type="inkDrawing" rotatedBoundingBox="15541,3087 21334,2611 21343,2718 15549,3195" semanticType="underline" shapeName="Other">
            <msink:sourceLink direction="with" ref="{1BC1DA38-540C-4DE3-8777-D32BAC893ED4}"/>
            <msink:sourceLink direction="with" ref="{93AB0DF5-B94E-4F8E-BCF3-10E95ACAF301}"/>
          </msink:context>
        </emma:interpretation>
      </emma:emma>
    </inkml:annotationXML>
    <inkml:trace contextRef="#ctx0" brushRef="#br0">0 577 1609 0,'0'0'71'0,"8"-3"15"0,-1-1-69 15,1 1-17-15,4-1 0 0,0 1 0 0,-1-1 13 0,1 1-1 16,3-1 0-16,5-3 0 0,3 1 36 0,4-5 8 15,-3 8 0-15,7-4 1 0,-4 0 5 0,0-4 1 16,5 1 0-16,-1 3 0 0,4-3-14 0,0 3-2 16,4-4-1-16,7 5 0 0,-3 2-18 0,4-3-3 15,4 4-1-15,3-4 0 0,4 7-15 0,-3-4-9 16,-1-3 10-16,9 4-10 0,-5-4 18 0,8 4-2 16,0-1-1-16,12-3 0 0,-4 4 12 0,-4-4 2 15,0 0 1-15,4 0 0 0,-4 0-18 0,0 0-3 16,4 0-1-16,4 4 0 0,-4-8 0 0,-4 4 0 0,0 4 0 15,8-4 0-15,-8 0 0 0,4 0-8 0,4 0 12 16,7 4-4-16,-7-1-8 0,-4-2 12 0,0 2-12 0,0 1 12 16,-4-1-4-16,0-3-8 0,8 0 12 0,4 0-4 15,-4 4-8-15,-8-4 0 0,0 0 0 0,8 0 8 16,-8 0-8-16,-16 0 0 0,12 0 0 0,-3-3 0 16,3 7 0-16,0-4 0 0,-4 0 0 0,4 0 0 15,0 0 0-15,16-3 0 0,0 3 8 0,4-4-8 16,-9 8 0-16,1-4 0 0,-12 3 0 0,4 1 0 15,1-4 0-15,-5 4 0 0,-8-4 0 0,4 7 0 16,1-4 0-16,-5 4 0 0,0 0 0 0,-3 0 0 16,-5 0 0-16,-3 0 15 0,0 4-1 0,-4-4 0 0,-1 0-14 15,-3 0 9-15,4 0-9 0,0 0 8 16,-8 0-8-16,8 0 0 0,4 0 0 0,3-4 0 0,1 4 0 16,-5 0 8-16,-3 0-8 0,0-3 0 0,0 3-12 15,-16-4-7-15,0 4-1 0,-3-3-1 0,-5-1 21 0,1 1 0 16,-5-1 0-16,-3 1 0 0,-4-4 0 0,-1 0 0 15,1-3 0-15,-4 3 0 16,-4 0-43-16,0 0-4 0,0 0-1 0,-4 0 0 16,4 7-126-16,0-7-26 0,-8 4-4 0,1-4-691 15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3:58.5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DBB00CB-69F3-4DF5-A479-CE87BD741356}" emma:medium="tactile" emma:mode="ink">
          <msink:context xmlns:msink="http://schemas.microsoft.com/ink/2010/main" type="inkDrawing" rotatedBoundingBox="7695,12920 26777,12254 26794,12738 7712,13404" semanticType="underline" shapeName="Other">
            <msink:sourceLink direction="with" ref="{6512FA7A-FD68-46B4-B238-D723C9A91304}"/>
          </msink:context>
        </emma:interpretation>
      </emma:emma>
    </inkml:annotationXML>
    <inkml:trace contextRef="#ctx0" brushRef="#br0">16 757 921 0,'-12'-14'40'0,"12"11"10"0,-4-4-40 0,1 0-10 16,3 4 0-16,0 3 0 0,0 0 158 0,0 0 30 15,0 0 5-15,0 0 2 0,7 3-163 0,5 4-32 16,4-4 0-16,7 1-12 0,-4-1-5 0,9 1-1 16,-1-1 0-16,4 1 0 0,0-4 18 0,0 0 0 15,0 0 0-15,4-4 0 0,0 4 27 0,4-3 9 16,0-1 1-16,4 1 1 0,-4-4 24 0,8 4 5 16,-1-4 1-16,1 0 0 0,-4 0-10 0,8 3-2 15,-5 1 0-15,1 3 0 0,4-4-21 0,-5 1-5 16,5-1-1-16,3-2 0 0,1 2-10 0,7-3-3 0,4 4 0 15,4-1 0-15,4-3-16 0,4 4 0 0,-4-4 8 16,0 0-8-16,8 0 0 0,-1-3 10 0,13 3-10 0,-5-4 8 16,-3 5-8-16,4-5 0 0,-1 1 9 0,4-1-9 15,1 4 9-15,-1 1-9 0,1 2 12 16,-5-3-12-16,1 4 17 0,-5-1-3 0,9-3-1 0,-1 4 0 16,1 3-1-16,-5-4 0 0,4 1 0 0,1 0 0 15,7-4-1-15,4 0-1 0,-4-4 0 0,1 4 0 16,3 0-10-16,4 1 0 0,3-5 9 15,-3 1-9-15,0-4 0 0,4 4 9 0,4-1-9 0,4-3 0 16,-1 1 13-16,1-1-4 0,4-4-1 0,-5 8 0 16,5-4-8-16,-9 4-11 0,-3-1 3 0,-4 4 0 15,-8-3 8-15,8 3 0 0,0 0 0 0,-3-3 0 16,-5 3 0-16,-4 0 0 0,0 0 0 0,4 4 0 0,8-8 0 0,-3 8 8 16,-5-1-8-16,0-3 8 0,4 4-8 15,0-4 9-15,4 0-9 0,-4 0 10 0,-8 0-10 0,9-3 0 16,10 3 0-16,-3-3 0 0,0 3 0 15,8 0 0-15,-5-4 0 0,9 5 0 0,-4-1 0 16,-1 0 0-16,-7-4 0 0,4 4 0 0,4 0 0 0,-9 4 0 16,-7-4 0-16,1 4 0 0,-9-1 0 15,0 1 0-15,4-4 0 0,-3 3 0 0,-9 1 0 0,1 3 0 16,-1-4 0-16,9-3 0 0,3 1 0 0,0-5 0 16,-8 8 0-16,-7-1 0 0,3 1 0 0,5-4 0 15,7 0 0-15,-4 4 8 0,-7-1-8 0,3 1 8 16,1 3-8-16,-1 0 8 0,-3 0-8 0,7-4 0 15,4 4 0-15,-4 4 8 0,1-4-8 0,-1 0 0 0,-4 0 0 16,5 0 0-16,-1 0 0 0,0 0 0 0,-3 0 0 16,-9 0 0-16,5-4 8 0,-1 4-8 0,-3-3 8 15,3 3-8-15,5 7 0 0,-5-7 0 0,-7 3 0 0,8-3 0 16,-5 4 0-16,9-1 0 0,-5-3 0 0,1 7 0 16,-9-4 0-16,5 1 0 0,0-1 0 0,-5-3 0 15,9 0 0-15,-4 0 0 0,-1 4 0 0,1-1 0 16,-8 1 0-16,3-4 0 0,1-4 0 0,4 1 0 15,-1 6 0-15,1-3 10 0,-4 4-2 0,-1-1-8 16,5-3 10-16,4 4-10 0,-5-4 8 0,1 3-8 16,3 0 0-16,-3 4 0 0,-4-3 0 0,-1 3 0 15,5-4 0-15,4 4 0 0,-1-3 0 0,-3-1 0 16,-1 1 0-16,1 2 0 0,3-6 0 0,1 4 0 16,3-4 0-16,-3 3 0 0,3 4 0 0,-3-3 0 15,-1-4 0-15,1 3 0 0,-1-3 0 0,1 0 0 16,-5 4 10-16,-3-1-10 0,-12 1 12 0,4-4-12 0,0 0 15 0,4 3-4 15,0 1-1-15,7-1 0 0,1-3-2 0,0 7-8 16,-5-4 12-16,5 4-4 0,7-3-8 0,-3 3 0 16,7 0 0-16,-7-4 0 0,-12 0 0 0,7 4 0 15,-11 0 0-15,12-3 0 0,-12-4 0 0,4 3 0 16,-4 1 0-16,-4-4 0 0,-8 0 14 0,-4 0-2 16,-7 0-1-16,-1 0 0 15,-3-4-30-15,-8 1-5 0,8 3-2 0,-16-4 0 16,4 1-134-16,-8-4-28 0,-7 3-4 0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3:59.4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2A52958-B392-497F-B58F-D57877DEA1F4}" emma:medium="tactile" emma:mode="ink">
          <msink:context xmlns:msink="http://schemas.microsoft.com/ink/2010/main" type="writingRegion" rotatedBoundingBox="13146,13612 18011,13256 18114,14663 13249,15020"/>
        </emma:interpretation>
      </emma:emma>
    </inkml:annotationXML>
    <inkml:traceGroup>
      <inkml:annotationXML>
        <emma:emma xmlns:emma="http://www.w3.org/2003/04/emma" version="1.0">
          <emma:interpretation id="{8EE30BB9-4EC1-4375-840E-DE09BC60BCAE}" emma:medium="tactile" emma:mode="ink">
            <msink:context xmlns:msink="http://schemas.microsoft.com/ink/2010/main" type="paragraph" rotatedBoundingBox="13146,13612 18011,13256 18114,14663 13249,150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2C11ED-D54E-4C92-8448-331C995B506A}" emma:medium="tactile" emma:mode="ink">
              <msink:context xmlns:msink="http://schemas.microsoft.com/ink/2010/main" type="line" rotatedBoundingBox="13146,13612 18011,13256 18114,14663 13249,15020"/>
            </emma:interpretation>
          </emma:emma>
        </inkml:annotationXML>
        <inkml:traceGroup>
          <inkml:annotationXML>
            <emma:emma xmlns:emma="http://www.w3.org/2003/04/emma" version="1.0">
              <emma:interpretation id="{50BE8B1F-3EA8-4B00-BCE7-6946BAE115A5}" emma:medium="tactile" emma:mode="ink">
                <msink:context xmlns:msink="http://schemas.microsoft.com/ink/2010/main" type="inkWord" rotatedBoundingBox="13146,13612 16060,13399 16163,14806 13249,150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0 245 1555 0,'4'-17'138'15,"0"7"-110"-15,-4-4-28 0,4-4 0 0,0 8 58 0,3-4 6 16,5 0 2-16,0 0 0 0,-1 1-54 0,5-1-12 16,0-3 0-16,-1 3 0 0,5 0 0 0,-5 0 0 15,1 0 0-15,-1 4 0 0,1 3 40 0,-4 0 5 16,-1 0 1-16,1 4 0 0,0 3 14 0,-1 0 4 15,1 3 0-15,3 7 0 0,-3 4-36 0,8 7-6 16,-1 0-2-16,4 3 0 0,1 7 20 0,-1-3 3 16,4 6 1-16,1-2 0 0,-5-1-16 0,4 3-2 15,0-3-1-15,1 4 0 0,-1-7-17 0,0 3-8 16,0-7 8-16,-3 0-8 0,3 0 10 0,-8-3-10 0,5 0 12 16,-5 0-12-16,1-1 0 0,-5-2 0 0,-3-1 0 0,4-3 0 15,-1 0-13-15,-3 0-10 0,-1-1-1 0,1 1-1 31,-4-3-97-31,0-1-19 0,0 0-4 0,-5 1-1 16,5-1-60-16,-8-10-12 0</inkml:trace>
          <inkml:trace contextRef="#ctx0" brushRef="#br0" timeOffset="260.2068">969-70 2480 0,'0'0'110'0,"-8"0"22"0,-3 0-105 0,3 7-27 16,-4 4 0-16,-3 6 0 0,-1 7 26 0,1 4 0 15,-1 10 0-15,-4 3 0 0,1 4-14 0,-4 0-4 16,3 0 0-16,-3 0 0 0,-4 0 20 0,-1 0 3 16,1 0 1-16,0 0 0 0,0-7-32 0,3 0 0 15,-3 0 0-15,4-3 0 0,-5 0 0 0,5-4 0 16,0 3 0-16,-1-6 0 0,5-4-8 0,-1 0-2 15,5 1 0-15,3-5 0 16,1-2-110-16,7-1-21 0,4 0-5 0,4-6-896 0</inkml:trace>
          <inkml:trace contextRef="#ctx0" brushRef="#br0" timeOffset="1004.8409">1175 792 1659 0,'-15'-4'73'0,"15"4"16"0,0 0-71 0,0 0-18 0,0 0 0 0,0 0 0 15,0 0 64-15,0 0 8 0,0 0 3 0,0 0 0 16,0 0-23-16,8-7-4 0,-1 0 0 0,5-3-1 15,0 0-25-15,3-4-5 0,1 0-1 0,-1-3 0 0,5 3-16 16,-8-7 0-16,3 0 0 0,1 1-9 0,-5-5 32 16,1 5 6-16,0-1 2 0,-1-3 0 0,-3 3-31 0,0-3 8 15,-4 3-8-15,0 4 0 0,-4-4 0 0,0 4 0 16,-4 3 0-16,4 0 0 0,-4 4 0 0,-4 3 0 16,0-4 0-16,1 8 0 15,-5-1-25-15,0 4-8 0,5 0-2 0,-1 7 0 0,-4-3 35 0,0 6 14 16,5 0-1-16,-5 8 0 0,0-1-13 0,4 4 0 15,1 0 0-15,-1 3 0 0,0-3 24 0,4 3 4 16,0 3 2-16,0 5 0 0,4-1-5 0,0 3-1 16,-7-3 0-16,7 4 0 0,-4-4 17 0,4 0 3 0,0 0 1 15,0 4 0-15,0-4 6 0,0 4 1 16,0-1 0-16,0 1 0 0,0 0-26 0,0-1-5 16,0 1-1-16,0-4 0 0,0 0-7 0,0-3-1 0,4-1-1 15,-8-2 0-15,4-1 17 0,-4-3 4 0,0-8 1 0,4 1 0 16,-4-3-33-16,4-4 0 0,0-7 0 0,0 0 0 15,-8 3 0-15,8-3 0 0,0 0 0 0,-7-3 0 16,3-8 11-16,0-3-11 0,0-3 10 0,4-4-10 31,0 1-24-31,0-5-12 0,4-6-1 0,4 4-1 0,3-8 6 16,5 4 0-16,-1-4 1 0,9 1 0 0,-5-1-1 16,8 0 0-16,1 1 0 0,-1 3 0 0,4 3 7 0,0 0 1 0,0 1 0 0,0 2 0 15,1 8-15-15,-5-4-2 0,0 8-1 0,0-1 0 16,-7 7 10-16,-5 0 1 0,1 3 1 0,-4 4 0 15,-5 4 7-15,-7-4 2 0,0 0 0 0,0 10 0 16,-4 1 37-16,-3-1 7 0,-5 4 1 0,0 3 1 0,-3 0 28 16,-5 1 6-16,-3-1 1 0,0 4 0 0,-1 0-23 15,1-1-4-15,3-2-1 0,1-5 0 0,-1 5 0 0,1-4 0 16,3-1 0-16,5-6 0 0,-1 4-9 16,0-4-3-16,5 0 0 0,-1-1 0 0,8-6-12 0,0 0-8 15,0 0 8-15,0 0-8 0,0 0 0 0,12 4 0 16,-1-1 0-16,5 4 0 15,3-7-66-15,1 4-18 0,7-4-3 0,0 0-691 16,4-4-138-16</inkml:trace>
          <inkml:trace contextRef="#ctx0" brushRef="#br0" timeOffset="1256.4809">2553 740 1785 0,'-4'-10'159'0,"4"-4"-127"0,0 0-32 0,4 3 0 16,0 5 181-16,4 2 31 0,4-3 5 0,3 4 2 15,5-4-175-15,3 3-36 0,4-3-8 0,0 0 0 16,8-3 0-16,-3 0 0 0,-1-4 0 0,0 7 0 15,0 4-96-15,-4-4-20 0,0 0-5 0,1 0-568 16,-5 3-114-16</inkml:trace>
        </inkml:traceGroup>
        <inkml:traceGroup>
          <inkml:annotationXML>
            <emma:emma xmlns:emma="http://www.w3.org/2003/04/emma" version="1.0">
              <emma:interpretation id="{248B0E40-2962-407A-9FEA-4FBB29AF9376}" emma:medium="tactile" emma:mode="ink">
                <msink:context xmlns:msink="http://schemas.microsoft.com/ink/2010/main" type="inkWord" rotatedBoundingBox="16886,13472 18020,13389 18087,14293 16952,14376"/>
              </emma:interpretation>
              <emma:one-of disjunction-type="recognition" id="oneOf1">
                <emma:interpretation id="interp1" emma:lang="" emma:confidence="1">
                  <emma:literal>x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+</emma:literal>
                </emma:interpretation>
                <emma:interpretation id="interp4" emma:lang="" emma:confidence="0">
                  <emma:literal>=</emma:literal>
                </emma:interpretation>
                <emma:interpretation id="interp5" emma:lang="" emma:confidence="0">
                  <emma:literal>C</emma:literal>
                </emma:interpretation>
              </emma:one-of>
            </emma:emma>
          </inkml:annotationXML>
          <inkml:trace contextRef="#ctx0" brushRef="#br0" timeOffset="1748.3855">3744 155 1076 0,'16'-17'48'0,"-9"7"9"0,5-4-45 0,-4-4-12 0,7 1 0 0,-3 3 0 15,4-3 136-15,-1 0 26 0,1-1 5 0,-1 1 1 16,1-4-34-16,7 8-6 0,1-5-2 0,3 4 0 15,4 4-56-15,4 3-11 0,4 4-3 0,-4 3 0 16,4 0-11-16,-8 7-2 0,0 3-1 0,-4 4 0 16,5 3-14-16,-9 7-4 0,0 11 0 0,-3-1 0 15,-1 8 20-15,1-1 3 0,-9 1 1 0,5 3 0 0,-8 0-20 16,3 3-3-16,1-3-1 0,0-3 0 0,-4-1-24 16,-1 1 0-16,5-8 0 0,0 1 0 0,-5-4 0 0,5-7 0 15,0-3 0-15,3 0 0 16,-3-7-20-16,0 0-10 0,7-7-2 0,-3-1 0 15,-5-2-128-15,1-4-25 0,8-7-6 0,-1 0-825 0</inkml:trace>
          <inkml:trace contextRef="#ctx0" brushRef="#br0" timeOffset="2020.3712">4857-222 1792 0,'0'0'80'0,"-11"0"16"0,-5 4-77 0,4 6-19 0,12 7 0 0,-11 4 0 15,-13 7 15-15,-3 6-1 0,0 1 0 0,-4 6 0 16,-1 8 81-16,-3-4 16 0,0 3 3 0,-3-3 1 16,2-3-22-16,1-1-4 0,4-3-1 0,0 0 0 15,-4-3-28-15,4 0-7 0,0 3-1 0,-4-7 0 16,4 0-41-16,0-3-11 0,-1 3 0 0,5-4 0 15,0-2-34 1,4-1-9-16,-5 3-1 0,5-6-1 0,4 0-184 0,3 0-37 0,-19 6-7 16,15-13-2-16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01.96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5 0 2534 0,'0'0'56'0,"0"0"11"0,0 0 2 0,0 0 3 0,-4 10-58 0,4 4-14 0,0 0 0 0,0 0 0 15,-4 6 12-15,4-2-1 0,8 2 0 0,-4-2 0 16,-4-1-11-16,8 0 0 0,4 1 0 0,-5-5 0 16,9 1 0-16,-4-7 0 0,-1 4 0 0,9-4 8 15,7-1-38-15,-8 1-8 0,1 0-2 0,-1-3 0 16,9-4-185-16,-1-4-38 0,16-10-7 0,-12 1-2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02.07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8 42 2386 0,'4'-28'106'0,"-8"21"22"0,-4 0-103 0,8 7-25 16,0 0 0-16,0 0-1056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24.21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40B0787-EFA6-48C0-ADC1-8EB07C45AF16}" emma:medium="tactile" emma:mode="ink">
          <msink:context xmlns:msink="http://schemas.microsoft.com/ink/2010/main" type="writingRegion" rotatedBoundingBox="3586,1747 27840,1054 28085,9645 3831,10337"/>
        </emma:interpretation>
      </emma:emma>
    </inkml:annotationXML>
    <inkml:traceGroup>
      <inkml:annotationXML>
        <emma:emma xmlns:emma="http://www.w3.org/2003/04/emma" version="1.0">
          <emma:interpretation id="{B3D446C0-0984-4A17-AD03-6B075B19558D}" emma:medium="tactile" emma:mode="ink">
            <msink:context xmlns:msink="http://schemas.microsoft.com/ink/2010/main" type="paragraph" rotatedBoundingBox="3586,1747 12384,1496 12423,2871 3625,31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FF379B-125D-45B0-BE61-4AE9CA7C1FEE}" emma:medium="tactile" emma:mode="ink">
              <msink:context xmlns:msink="http://schemas.microsoft.com/ink/2010/main" type="line" rotatedBoundingBox="3586,1747 12384,1496 12423,2871 3625,3122"/>
            </emma:interpretation>
          </emma:emma>
        </inkml:annotationXML>
        <inkml:traceGroup>
          <inkml:annotationXML>
            <emma:emma xmlns:emma="http://www.w3.org/2003/04/emma" version="1.0">
              <emma:interpretation id="{09940E8B-60BC-4629-8B5F-D968EA18E2E3}" emma:medium="tactile" emma:mode="ink">
                <msink:context xmlns:msink="http://schemas.microsoft.com/ink/2010/main" type="inkWord" rotatedBoundingBox="3586,1747 6618,1660 6657,3036 3625,312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41 545 1324 0,'0'0'118'0,"4"-10"-94"0,4 0-24 0,3-4 0 16,5 0 29-16,-1 0 2 0,5 4 0 0,3-7 0 15,-3 3-31-15,7 3 0 0,-4-6 0 0,1 3 0 16,-5-3 0-16,4 3-10 0,-3 0 10 0,-1-3-12 16,-3-7 1-16,3 3 0 0,-3 0 0 0,-4 0 0 15,-1 1 11-15,1-1 0 0,0 0 0 0,-5 0-8 16,1 4 23-16,-4-4 5 0,0 1 0 0,0 2 1 16,0 1 6-16,-4 3 1 0,-4 0 0 0,-4 4 0 15,4 0-4-15,-4-1 0 0,-3 1 0 0,-1 6 0 16,-3 1 6-16,-1 3 1 0,0 3 0 0,-3 1 0 15,-1 6 1-15,-3 1 0 0,0 2 0 0,-4 8 0 16,-5 0 13-16,5 10 3 0,-4 4 1 0,4 3 0 16,0 3-7-16,3 4-2 0,5 4 0 0,-1 3 0 15,9-4-3-15,-1-3-1 0,8 0 0 0,0-4 0 16,8-3-12-16,0 1-2 0,0-5-1 0,4-3 0 0,3-3-8 0,5 0-1 16,7-8-1-16,-3-2 0 0,3-1-11 15,4-3 12-15,4-4-12 0,4-3 12 16,4-3-39-16,0-4-7 0,4-7-2 0,8 0 0 15,3-4-150-15,-3-6-30 0,46-21-7 16,-15 0-578-16</inkml:trace>
          <inkml:trace contextRef="#ctx0" brushRef="#br0" timeOffset="226.5293">839 165 1958 0,'-20'-14'87'0,"13"7"17"0,-1 4-83 0,4 3-21 0,4 0 0 0,0 0 0 16,0 0 0-16,0 0 0 0,0 0 0 0,12 7 0 16,3 0 0-16,8-4 0 0,5-3 0 0,7 0 0 15,4-3 20-15,7-4-1 0,5-4 0 0,3-3 0 16,1 4-9-16,-4-4-2 0,3 4 0 0,0-4 0 16,-3 0-8-16,0 0-14 0,-1 0 3 0,1 4 1 31,3-4-43-31,-7 4-9 0,-12-4-2 0</inkml:trace>
          <inkml:trace contextRef="#ctx0" brushRef="#br0" timeOffset="469.5899">1209-534 1152 0,'-32'-3'51'0,"21"-1"10"0,-1-3-49 0,0 4-12 16,1-1 0-16,-1 8 0 0,0 3 182 0,1 7 34 15,3 10 6-15,-4 7 2 0,4 4-180 0,1 9-35 16,3 8-9-16,0 4 0 0,4 3 53 0,4 3 9 16,4 0 2-16,3 0 0 0,1 1 0 0,3-5 0 15,1 5 0-15,0-4 0 0,-1 3-48 0,1-7-8 16,-1 1-8-16,1-1 9 0,3-3-9 0,-3-7 0 16,3-4-10-16,-3 1 10 0,3-4 0 0,-3-4 0 15,-1 1 0-15,-3-4-723 16,8-7-138-16</inkml:trace>
          <inkml:trace contextRef="#ctx0" brushRef="#br0" timeOffset="855.2561">2357 338 1728 0,'0'-14'38'0,"-8"0"8"0,0-3 2 0,0 7 0 0,4-4-39 0,1 7-9 0,6-4 0 0,-6 5 0 15,-1-1 0-15,0 3 0 0,0-3 0 0,4 0 0 16,4 0 0-16,0 4 0 0,-4-7 0 0,-12 3 0 16,-4 3 0-16,1-3 0 0,7 4 0 0,0-1 0 15,-3 1 0-15,-1 3 0 0,0 0 0 0,1 3 0 16,3 1 53-16,-4-1 9 0,-7 8 2 0,3-4 0 0,4 3-52 15,-3 7-12-15,-9 1 0 0,5-1 0 0,0 4 54 0,-1-1 8 16,1 8 2-16,-1 0 0 0,-7-4-52 16,11 7-12-16,9 0 0 0,-5 0 0 0,-4-3 54 0,12 3 8 15,4 0 2-15,8-3 0 0,-4-4-52 0,4 4-12 16,0-4 0-16,7-3 0 0,5-4 0 0,-1 0 0 16,-7 1 0-16,7-4 0 0,9-1 54 0,-1-2 8 15,8-4 2-15,0-4 0 16,4-3-205-16,7-3-41 0,9-4-8 0,-4 0-2 0</inkml:trace>
          <inkml:trace contextRef="#ctx0" brushRef="#br0" timeOffset="1652.902">2960 608 2188 0,'0'0'48'0,"0"0"11"0,-4-7 1 0,4 7 1 0,0 0-49 0,0 0-12 0,0 0 0 0,0 0 0 32,12 3-151-32,-1 1-33 0,13-1-6 0,7-3-2 0</inkml:trace>
        </inkml:traceGroup>
        <inkml:traceGroup>
          <inkml:annotationXML>
            <emma:emma xmlns:emma="http://www.w3.org/2003/04/emma" version="1.0">
              <emma:interpretation id="{70ED413E-9886-424B-A1B7-B76B58D10CD5}" emma:medium="tactile" emma:mode="ink">
                <msink:context xmlns:msink="http://schemas.microsoft.com/ink/2010/main" type="inkWord" rotatedBoundingBox="10148,1898 10918,1876 10946,2855 10176,28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54.0318">7171-389 1267 0,'-51'11'28'0,"20"-8"5"0,-8 8 2 0,-7-4 1 0,-1 3-36 0,-4 0 0 15,-3 8 0-15,3-8 0 0,1 4 58 0,3 3 5 16,4 0 1-16,8 1 0 0,4-1 0 0,8 0 0 15,7 1 0-15,4 2 0 0,5 1-52 0,7-4-12 16,0 8 0-16,11-5 0 0,5 5 0 0,11-5 0 0,0 5 0 16,8-1 0-16,0 0 54 0,0 0 8 15,4 0 2-15,0 1 0 0,0-1-52 0,8 4-12 16,-4-4 0-16,3 0 0 0,1 0 0 0,-4-3 0 0,4-4 0 16,-5 4 0-16,-3 0 54 0,-8 0 8 0,-3-1 2 15,-5 1 0-15,-3 0 0 0,-5-4 0 0,-7-3 0 0,-4 0 0 16,-4 0-52-16,-8-1-12 0,0 1 0 0,-7 0 0 15,-13-3 0-15,1 2 0 0,-4-2 0 0,-8 3 0 16,-8-4 0-16,5 4 0 0,-9-7 0 0,8 3 0 16,0-3-48-1,1 0-13-15,-1-4-3 0,8 1 0 0,0-4-51 16,0 0-10-16,4-4-3 0,7-3 0 0</inkml:trace>
        </inkml:traceGroup>
        <inkml:traceGroup>
          <inkml:annotationXML>
            <emma:emma xmlns:emma="http://www.w3.org/2003/04/emma" version="1.0">
              <emma:interpretation id="{783084F1-4EEB-41CD-8D63-9F5FC0CC42A2}" emma:medium="tactile" emma:mode="ink">
                <msink:context xmlns:msink="http://schemas.microsoft.com/ink/2010/main" type="inkWord" rotatedBoundingBox="11858,1999 12398,1983 12416,2640 11877,2655"/>
              </emma:interpretation>
              <emma:one-of disjunction-type="recognition" id="oneOf2">
                <emma:interpretation id="interp2" emma:lang="" emma:confidence="1">
                  <emma:literal>0</emma:literal>
                </emma:interpretation>
                <emma:interpretation id="interp3" emma:lang="" emma:confidence="0">
                  <emma:literal>o</emma:literal>
                </emma:interpretation>
                <emma:interpretation id="interp4" emma:lang="" emma:confidence="0">
                  <emma:literal>O</emma:literal>
                </emma:interpretation>
                <emma:interpretation id="interp5" emma:lang="" emma:confidence="0">
                  <emma:literal>g</emma:literal>
                </emma:interpretation>
                <emma:interpretation id="interp6" emma:lang="" emma:confidence="0">
                  <emma:literal>8</emma:literal>
                </emma:interpretation>
              </emma:one-of>
            </emma:emma>
          </inkml:annotationXML>
          <inkml:trace contextRef="#ctx0" brushRef="#br0" timeOffset="2945.995">8595-223 1958 0,'-7'-20'43'0,"3"13"9"0,-4 0 1 0,0 0 3 0,0 3-45 0,-7-2-11 16,-1 2 0-16,-3 8 0 0,-1 2 53 0,-3 8 9 15,-4 4 2-15,7 2 0 0,5 5-52 0,-1 6-12 16,-3 0 0-16,3 3 0 0,-3-2 0 0,3 6 0 16,1-4 0-16,3 4 0 0,-4-3 54 0,8 0 8 15,1-4 2-15,3 0 0 0,0 0-52 0,8 0-12 16,0-3 0-16,7-4 0 0,1 0 0 0,0-3 0 0,3-7 0 16,5-4 0-16,-1 4 0 0,5-7 0 15,-1-7 0-15,4-4 0 0,4 1 0 0,0-7 0 0,1-1 0 16,-1-6 0-16,-4 0 54 0,0-4 8 0,0-3 2 15,-3-1 0-15,-1-6-52 0,-3 0-12 0,3 0 0 0,-7 0 0 16,-1-4 0-16,-3 4 0 0,-1 3 0 0,-3 1 0 16,-4-1 0-16,-4 4 0 0,-8-4 0 0,1 7 0 31,-5-3-48-31,-4 0-13 0,-3 0-3 0,-1 7 0 0,1-1 0 16,-4 4 0-16,-5 4 0 0,-3 0-947 0</inkml:trace>
        </inkml:traceGroup>
      </inkml:traceGroup>
    </inkml:traceGroup>
    <inkml:traceGroup>
      <inkml:annotationXML>
        <emma:emma xmlns:emma="http://www.w3.org/2003/04/emma" version="1.0">
          <emma:interpretation id="{02E37722-7BCF-4A4C-B851-DFDB5531B5B4}" emma:medium="tactile" emma:mode="ink">
            <msink:context xmlns:msink="http://schemas.microsoft.com/ink/2010/main" type="paragraph" rotatedBoundingBox="4340,4627 20042,4326 20079,6287 4377,65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9B8669-4083-411B-BDFB-D0205F2CF0F2}" emma:medium="tactile" emma:mode="ink">
              <msink:context xmlns:msink="http://schemas.microsoft.com/ink/2010/main" type="line" rotatedBoundingBox="4340,4627 20042,4326 20079,6287 4377,6588"/>
            </emma:interpretation>
          </emma:emma>
        </inkml:annotationXML>
        <inkml:traceGroup>
          <inkml:annotationXML>
            <emma:emma xmlns:emma="http://www.w3.org/2003/04/emma" version="1.0">
              <emma:interpretation id="{6C52DB18-4B29-4BB7-AB03-FD0E8D964D85}" emma:medium="tactile" emma:mode="ink">
                <msink:context xmlns:msink="http://schemas.microsoft.com/ink/2010/main" type="inkWord" rotatedBoundingBox="4340,4627 5114,4612 5151,6573 4377,6588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157.0035">874 2836 1728 0,'0'0'38'0,"4"-7"8"0,3 0 2 0,1 3 0 0,4-3-39 0,0 4-9 16,3-4 0-16,1 4 0 0,7-4 0 0,4-4 0 15,1 4 0-15,3-6 0 0,0-1 53 0,0 0 9 16,0 0 2-16,-4-3 0 0,1 3-52 0,-1 0-12 16,0 4 0-16,-4 3 0 0,-3-7 0 0,3 4 0 15,-3-1 0-15,-1-3 0 0,-3 7 0 0,-1-3 0 16,1 0 0-16,-4-1 0 0,-1 1 0 0,-3 0 0 15,0-1 0-15,-4 1 0 0,-4-4 0 0,-4 4 0 16,4-4 0-16,-4 0 0 0,-4 3 0 0,-4-2 0 16,5 6 0-16,-5-4 0 0,0-6 0 0,1 7 0 15,-1-1 0-15,4 1 0 0,-3 6 0 0,3-2 0 16,0-1 0-16,0 0 0 0,-4 3 0 0,5 1 0 16,-5 3 0-16,4-4 0 0,0 4 0 0,1 0 0 0,-1 0 0 15,0-3 0-15,8 3 0 0,0 0 0 0,-8 7 0 16,1 0 0-16,-1 3 0 0,4 4 0 0,-8-4 0 0,4 8 0 15,1-1 54-15,-1 4 8 0,4-1 2 0,0 5 0 16,0 2-52-16,4 4-12 0,0-6 0 0,4 9 0 16,0 4 0-16,0 7 0 0,4 0 0 0,-1-3 0 15,1 6 0-15,4 4 0 0,-4 3 0 0,3 1 0 16,-3-1 54-16,8 4 8 0,-5 7 2 0,5-1 0 16,-1-2 0-16,-3-1 0 0,0-3 0 0,0 3 0 15,-1 0-52-15,1 1-12 0,-4-5 0 0,-1-2 0 16,-3-1 0-16,0 0 0 0,0-3 0 0,-4-7 0 15,-4 0 0-15,0-3 0 0,0-4 0 0,-3 0 0 16,-1-3 0-16,0-4 0 0,-4 0 0 0,5-4 0 16,-5 5-151-16,0-8-33 0,1-3-6 15,-1-8-2-15</inkml:trace>
          <inkml:trace contextRef="#ctx0" brushRef="#br0" timeOffset="4375.7811">749 3804 2188 0,'0'0'48'0,"4"-7"11"0,-4-3 1 0,8 0 1 0,4 3-49 0,-1 0-12 0,13 0 0 16,-1 0 0-16,12 0 0 0,4-3 0 0,4 3 0 0,3-4 0 15,5 4 0-15,4-3 0 0,3 3 0 0,4-3 0 16,-3 3 0-16,-1-4 0 0,0 1 0 0,5 3-646 31,-1-3-132-31</inkml:trace>
        </inkml:traceGroup>
        <inkml:traceGroup>
          <inkml:annotationXML>
            <emma:emma xmlns:emma="http://www.w3.org/2003/04/emma" version="1.0">
              <emma:interpretation id="{AE4E1FA8-ACAB-4BD0-A342-667D5144A22A}" emma:medium="tactile" emma:mode="ink">
                <msink:context xmlns:msink="http://schemas.microsoft.com/ink/2010/main" type="inkWord" rotatedBoundingBox="6440,4634 9520,4575 9553,6334 6474,6393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137.8134">3365 2403 1728 0,'4'-24'76'0,"3"14"16"0,-3 3-73 0,0 0-19 0,-4 7 0 0,0 0 0 15,0 0 55-15,0 0 7 0,0 0 2 0,-4 10 0 16,0 4-52-16,-3 0-12 0,-1 0 0 0,-4 3 0 31,-7 4-48-31,-5-1-13 0,1-6-3 0,-4 4 0 0,-4-5 52 0,-1 1 12 0,-3 0 0 0,4 0 0 16,0-4 0-16,0 1 0 0,0-4 0 0,7 0 0 16,5-4 0-16,3 1 0 0,-3-1 0 0,3-3 0 15,1 3 0-15,3 1 0 0,-3-1 0 0,3 1 0 16,0-4 0-16,1 0 0 0,3-4 0 0,8 4 0 15,-8 7 0-15,0 4 0 0,4-1 0 0,4 7 0 16,0 1 48-16,0 6 13 0,-4 4 3 0,4 3 0 16,4 0-52-16,-4 3-12 0,-4 1 0 0,8 3 0 15,0-3 54-15,4 3 8 0,-8 3 2 0,4-6 0 0,0 3-52 16,7-4-12-16,-3 1 0 0,-4 0 0 0,-4-1 54 0,8 4 8 16,0-3 2-16,0 3 0 0,-1 0-52 0,1-3-12 15,-4 3 0-15,8-4 0 0,-5 4 0 0,-3-3 0 16,0 3 0-16,4 0 0 0,0 0 0 0,0 4 0 15,-8-4 0-15,3-4 0 0,-3 1 0 0,0-1 0 16,-3-2 0-16,-1-5 0 0,8 1 0 0,-1 0 0 16,-3-8 0-16,-3 1 0 0,-5 0 0 0,4-4 0 15,12-3 0-15,-8 0 0 0,0-4 54 0,-4-3 8 16,4-7 2-16,0 10 0 0,0-10-52 0,0 0-12 16,0 0 0-16,0 0 0 0,8 4 0 0,-8-4 0 15,0 0 0-15,3 7 0 0,9 0 0 0,0-4 0 16,3 1 0-16,5-4 0 0,7 3 0 0,0-3 0 15,8 0 0-15,4-3 0 16,0 3-100-16,4-4-22 0,4-6-5 0,7-1-581 0,5 1-116 16</inkml:trace>
          <inkml:trace contextRef="#ctx0" brushRef="#br0" timeOffset="6228.4272">3948 3026 1728 0,'4'-14'38'0,"0"0"8"0,0-3 2 0,0 0 0 15,0-4-39-15,0 4-9 0,0-4 0 0,0 4 0 16,-4-1 53-16,7-2 9 0,-3 2 2 0,8 1 0 0,-4 0-52 0,3-1-12 16,5 4 0-16,3 1 0 15,-3 2 54-15,7-3 8 0,-7 8 2 0,-1-1 0 16,5 0-52-16,-1 7-12 0,1 10 0 0,-5 0 0 0,9 4 0 0,-5 7 0 15,1 3 0-15,3 4 0 0,0 7 0 0,-3-1 0 16,-1 1 0-16,1 3 0 0,-1 3 54 0,1 1 8 16,-5 6 2-16,5-6 0 0,-5-1 0 15,5 1 0-15,-1-1 0 0,1-3 0 0,-1-3-52 0,4-4-12 16,-7 0 0-16,4-3 0 0,-1-4 0 0,4 0 0 16,1-3 0-16,-5-4 0 15,-3 1-48-15,3-5-13 0,-3 1-3 0,-1 0 0 16,-3 0-102-16,0-4-21 0,7 8-4 0,-19-18-1 0</inkml:trace>
          <inkml:trace contextRef="#ctx0" brushRef="#br0" timeOffset="6499.8394">4921 2555 2188 0,'0'-17'48'0,"-3"3"11"0,-1 0 1 0,0 4 1 0,0 3-49 0,4 7-12 0,0 0 0 0,-4 7 0 16,0 7 0-16,-4 10 0 0,4 0 0 0,-7 11 0 15,-1 10 0-15,-4 7 0 0,-3 7 0 0,-4-1 0 16,-12 8 0-16,0-4 0 0,-8 8 0 0,4-8 0 16,0 0 54-16,0-6 8 0,0 2 2 0,0-6 0 0,4 0-52 0,0-3-12 15,-4-4 0-15,8 0 0 0,-8-7 0 0,8 3 0 16,4 1 0-16,0-8 0 15,3-3-48-15,9 0-13 0,-1-6-3 0,4-1-947 16</inkml:trace>
          <inkml:trace contextRef="#ctx0" brushRef="#br0" timeOffset="8495.3777">5311 3420 1728 0,'0'0'38'0,"-8"-7"8"0,4-3 2 0,-4 3 0 0,8 4-39 0,-4-4-9 0,-4 3 0 0,8 4 0 16,0 0 53-16,0 0 9 0,0 0 2 0,-7 0 0 16,3 7-52-16,0 0-12 0,0 3 0 0,0 1 0 15,-4 6 0-15,4-3 0 0,4 3 0 16,-3 4 0-16,-1-4 54 0,4 4 8 0,0 0 2 0,0-4 0 16,7 4-52-16,-3 0-12 0,0-7 0 0,4-1 0 15,0 5 0-15,0-8 0 0,-5 4 0 0,9-7 0 16,0 0 0-16,0-7 0 0,-1 3 0 0,1-3 0 15,-12 0 0-15,8-7 0 0,7-3 0 0,1-1 0 0,-5 5 0 16,5-8 0-16,0 3 0 0,-1-6 0 0,1 7 0 0,-1-4 0 16,-3-3 0-16,0 3 0 0,-5-4 0 0,1 5 0 15,-4-5 0-15,0 4 0 0,0 1 0 0,-8-5 0 16,0 1 0-16,-4 3 0 0,1 0 0 0,-1 4 0 16,-4 3 0-16,0 0 0 0,1 4 0 0,-5-1 0 15,4 1 0-15,1 6 0 0,-1 1 0 0,0 3 0 16,5 3 0-16,-5 0 0 15,4 4-48-15,-3 3-13 0,3 1-3 0,-4-1-844 0</inkml:trace>
          <inkml:trace contextRef="#ctx0" brushRef="#br0" timeOffset="8724.7958">5891 3306 1958 0,'0'0'87'0,"3"-7"17"0,-3 7-83 0,0 0-21 0,0 0 0 0,8 7 0 16,0 0 56-16,-4 7 6 0,-4 3 2 0,4 4 0 15,0 3 0-15,-4 4 0 0,-8 0 0 0,0 3 0 16,0 0-52-16,-7 0-12 0,3 0 0 0,-4 4 0 16,1-4 0-16,3 0 0 0,1 0 0 0,-5-7 0 15,4 1-100-15,1-5-22 0,-1 4-5 0,4-6-1 16</inkml:trace>
        </inkml:traceGroup>
        <inkml:traceGroup>
          <inkml:annotationXML>
            <emma:emma xmlns:emma="http://www.w3.org/2003/04/emma" version="1.0">
              <emma:interpretation id="{710E996C-2071-4871-B104-718B32C0C1E0}" emma:medium="tactile" emma:mode="ink">
                <msink:context xmlns:msink="http://schemas.microsoft.com/ink/2010/main" type="inkWord" rotatedBoundingBox="10176,4867 12117,4830 12142,6088 10200,612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9893.8259">7755 3382 1958 0,'0'0'43'0,"0"-7"9"0,-4 0 1 0,4 7 3 0,0 0-45 0,0 0-11 0,0 0 0 0,0 0 0 16,0 14 53-16,4 4 9 0,0 2 2 0,-4 1 0 16,-4 7 0-16,8-4 0 0,0 4 0 0,-1-4 0 15,1 7-52-15,0-3-12 0,0-4 0 0,4 4 0 16,-4-4 0-16,0-3 0 0,3-1 0 0,-3-2 0 15,0-5 0-15,4 1 0 0,-4 4 0 0,4-8 0 16,-1 0-151-16,1-3-33 0,8 7-6 16,7-7-2-16</inkml:trace>
          <inkml:trace contextRef="#ctx0" brushRef="#br0" timeOffset="9158.6109">6564 2960 1958 0,'8'-27'43'0,"-4"9"9"0,7-6 1 0,1-4 3 0,0 1-45 0,-1-4-11 0,1-1 0 0,0 5 0 16,-1-1 53-16,5 4 9 0,-1 3 2 0,-3 4 0 16,4 3-52-16,-9 0-12 0,9 4 0 0,-4 6 0 15,-1 4 54-15,1 0 8 0,0 7 2 0,3 7 0 16,1 7-52-16,-5 6-12 0,9 5 0 0,-8 6 0 16,3 0 54-16,1 3 8 0,-1 4 2 0,1 0 0 15,3-3-52-15,1 3-12 0,-1 3 0 0,9-3 0 16,-5-7 0-16,0 0 0 0,1 0 0 0,-1 0 0 15,-8-3 0-15,5-4 0 0,-1-7 0 0,1-3 0 16,-1 3-48-16,1-7-13 0,-1-3-3 0,1-3 0 16,-1-1-153-16,-3 0-31 0,-1-10-7 0,1 4-1 0</inkml:trace>
          <inkml:trace contextRef="#ctx0" brushRef="#br0" timeOffset="9412.76">7404 2621 1958 0,'-7'-17'87'0,"3"10"17"0,-4 0-83 0,4 0-21 16,4 7 0-16,0 0 0 0,-4 14 56 0,-7 3 6 0,3 4 2 0,-4 7 0 16,-3 10-52-16,-5 7-12 15,-3 3 0-15,-5 4 0 0,9-4 0 0,-12 1 0 16,0-1 0-16,-4 1 0 0,0-4 54 0,0-4 8 0,0 4 2 15,4-3 0-15,-5-4-52 0,9 0-12 0,-4-7 0 16,0 0 0-16,4 0 0 0,-1 0 0 0,1-6 0 0,4 2 0 31,-4-2-100-31,7-1-22 0,1-4-5 0,-1 1-820 0</inkml:trace>
          <inkml:trace contextRef="#ctx0" brushRef="#br0" timeOffset="10152.6392">8514 3344 1958 0,'0'0'43'0,"0"0"9"0,0 0 1 0,0 11 3 0,0-1-45 0,0 7-11 15,-4 4 0-15,4 0 0 0,-4 0 0 0,4-4 0 16,-8 4 0-16,-4-4 0 0,-3 4 0 0,3-8 0 15,1 5 0-15,-5-4 0 0,0 3 53 0,1 0 9 0,-1 1 2 0,5-5 0 32,7 5-205-32,-4-5-41 0,-8 8-8 0,1-10-2 0</inkml:trace>
        </inkml:traceGroup>
        <inkml:traceGroup>
          <inkml:annotationXML>
            <emma:emma xmlns:emma="http://www.w3.org/2003/04/emma" version="1.0">
              <emma:interpretation id="{6E6B6022-B8BF-4B01-B61B-07BA3830E2D1}" emma:medium="tactile" emma:mode="ink">
                <msink:context xmlns:msink="http://schemas.microsoft.com/ink/2010/main" type="inkWord" rotatedBoundingBox="12828,5209 14338,5180 14348,5693 12838,572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901.8637">10720 2912 1958 0,'0'0'43'0,"0"0"9"0,0 0 1 0,0 0 3 0,0 7-45 0,0 3-11 15,-3 7 0-15,-1 1 0 0,-4 6 104 0,-4 0 20 16,-3 4 3-16,-5 3 1 0,1 4-103 0,-1-4-25 15,-3 3 0-15,0 1 0 0,-1-4 0 0,1 0 0 16,3 0 0-16,-3 0 0 16,0 1-97-16,3-5-25 0,-3-3-5 0,11-6-1 0</inkml:trace>
          <inkml:trace contextRef="#ctx0" brushRef="#br0" timeOffset="10346.9551">9214 3157 2419 0,'8'-31'107'0,"-4"17"22"0,4 8-103 0,-4-1-26 16,3 0 0-16,-7 7 0 15,8 3-97-15,4 4-25 0,3 0-5 0,1 3-1 0</inkml:trace>
          <inkml:trace contextRef="#ctx0" brushRef="#br0" timeOffset="10509.0885">9814 3116 2188 0,'0'-17'48'0,"0"-1"11"0,0 4 1 0,0 1 1 0,3 6-49 0,-3 7-12 0,0 0 0 0,0 0-970 16</inkml:trace>
          <inkml:trace contextRef="#ctx0" brushRef="#br0" timeOffset="10675.1006">10277 2991 1497 0,'4'-7'32'0,"-4"-3"8"0,4 3 0 0,-1 0 4 0,1 7-36 0,4 0-8 0,0 0 0 0,4 0 0 15,-5 4-100-15,5-4-23 0,4 0-4 0,-5 0-1 0</inkml:trace>
        </inkml:traceGroup>
        <inkml:traceGroup>
          <inkml:annotationXML>
            <emma:emma xmlns:emma="http://www.w3.org/2003/04/emma" version="1.0">
              <emma:interpretation id="{0E863763-BA72-4C87-B0C3-8793D328FD02}" emma:medium="tactile" emma:mode="ink">
                <msink:context xmlns:msink="http://schemas.microsoft.com/ink/2010/main" type="inkWord" rotatedBoundingBox="15312,4500 18114,4447 18141,5880 15340,593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1283.6649">11701 2414 2419 0,'0'-11'53'0,"-4"-3"11"0,4-3 3 0,0-4 1 0,0 1-55 0,4 2-13 16,0 4 0-16,4 1 0 0,0 2 54 0,7 4 8 15,1 4 2-15,3 3 0 16,8 7-103-16,1 0-20 0,3 7-4 0,0 3-1 0,4 4 64 0,-4 3 21 16,4 7 0-16,0 7 0 0,0 7-33 0,-4 0-8 15,1 3 0-15,-1 4-1 0,-4-3 68 0,4 3 13 16,-8-7 4-16,5 3 0 0,-9-6-52 0,1-4-12 15,-1 0 0-15,-3 0 0 0,-1-4 0 0,1-3 0 0,3 4 0 16,-3-7 0 0,3-4-48-16,-3-3-13 0,3-4-3 0,-3-3-682 0,3-4-137 15</inkml:trace>
          <inkml:trace contextRef="#ctx0" brushRef="#br0" timeOffset="11513.1707">12515 2216 2419 0,'0'0'53'0,"0"0"11"0,0 0 3 0,-8 11 1 16,-4 3-55-16,-3 6-13 0,-5 8 0 0,-7 7 0 0,0 10 0 0,-1 0 0 16,-3 3 0-16,4 7 0 0,-4 1 0 0,4-1 0 15,-5 0 0-15,5-3 0 0,4-3 54 0,-4-4 8 16,-1-4 2-16,1 4 0 0,4-3-52 0,-4-1-12 15,7 1 0-15,-3-4 0 16,-1-4-151-16,1-2-33 0,0-1-6 0,3-4-2 0</inkml:trace>
          <inkml:trace contextRef="#ctx0" brushRef="#br0" timeOffset="11997.2275">12787 3002 2188 0,'0'0'48'0,"0"0"11"0,0 0 1 0,0 0 1 0,0 7-49 0,0 3-12 0,0 4 0 0,4 3 0 15,-4-6 54-15,4 2 8 0,0 5 2 0,-4-1 0 16,4 4-52-16,-1-4-12 0,1-3 0 0,-4 0 0 16,4 0 0-16,0-4 0 0,-4 0 0 0,8 1 0 15,-8-1 0-15,4-6 0 0,-4-4 0 0,0 0 0 16,4 6 0-16,-4-6 0 0,4 4 0 0,-4-4 0 16,4-7 0-16,-1 0 0 0,5-7 0 0,0 0 0 15,0-6 0-15,0-1 0 0,-1 0 0 0,1 0 0 0,8-3 0 16,-5 3 0-16,-3 4 0 0,0 0 0 0,7 3 0 15,-3 4 0-15,0 3 0 0,-4 3 0 0,-1 1 0 0,1 6 0 16,4 1 0-16,-8 3 0 0,-4 6 54 0,4 1 8 16,3 0 2-16,1 3 0 0,-4 4-52 0,-4-4-12 15,8-3 0-15,-4 4 0 0,4 6 0 0,-1 0 0 16,5-3 0-16,-4 0 0 16,7-1-151-16,-3 1-33 0,-4 0-6 0,4-7-2 15</inkml:trace>
          <inkml:trace contextRef="#ctx0" brushRef="#br0" timeOffset="13263.5508">13772 2486 2005 0,'11'-7'44'0,"-3"-7"8"0,-4 1 3 0,4-1 2 0,-4 3-45 0,0-2-12 0,3 2 0 0,1 1 0 16,4-1 43-16,0 1 6 0,-1 0 2 0,5 6 0 15,3-3-41-15,-3 7-10 0,3-3 0 0,-3-4 0 16,3 3-15-16,5 1-5 0,-9-7 0 0,5 6-1 16,-1 4 21-16,-7 0 0 0,-4 0 0 0,3 0 0 15,1-3 0-15,0 3 12 0,-1 0-2 0,1 3 0 16,-4 1 1-16,3 3 0 0,1-4 0 0,0 4 0 15,-4 0-11-15,-1 0 0 0,5-4 0 0,0 8 0 0,-1 2 0 0,-3-2 0 16,0 3 0-16,0 3 0 16,0 0 48-16,-1 1 8 0,5 2 2 0,0 5 0 0,-1 2-26 15,1-3-4-15,0 11-2 0,-5 0 0 0,-3 3-2 0,-4-7 0 16,8 3 0-16,-4 4 0 0,4-3 4 0,-4 0 0 16,3 3 0-16,1-4 0 0,0 4-5 0,0 7-1 15,0 0 0-15,-1-7 0 0,1-6-7 0,4-1-2 16,-8-7 0-16,7 4 0 0,-3-4-3 0,0 0-1 15,0 0 0-15,0-3 0 0,-1 0-9 0,1-1 8 16,0-2-8-16,0-4 8 0,-4-1-8 0,3-2 0 16,-3 3 9-16,0-7-9 0,0 6 0 0,0-2 8 15,-4-4-8-15,-4 3 0 0,0 0 0 0,-4-3 9 16,-3-3-9-16,-5 3 0 0,1 3 11 0,-5-3-11 16,-3 0 10-16,-1 3-10 0,13-3 8 0,-9 0-8 0,-7-3 0 15,-8 3 0-15,4 3 9 0,-4 0-9 16,0-3 8-16,0 0-8 0,0 0 0 0,4 0 0 0,3 0-9 0,-3 0 9 31,0 0-45-31,4 0-3 0,0 0 0 0,-5 0-781 0,1-1-157 0</inkml:trace>
        </inkml:traceGroup>
        <inkml:traceGroup>
          <inkml:annotationXML>
            <emma:emma xmlns:emma="http://www.w3.org/2003/04/emma" version="1.0">
              <emma:interpretation id="{5790984E-30AF-41B3-9EAA-93F3FF14CF12}" emma:medium="tactile" emma:mode="ink">
                <msink:context xmlns:msink="http://schemas.microsoft.com/ink/2010/main" type="inkWord" rotatedBoundingBox="18914,5060 20055,5038 20065,5526 18923,5548"/>
              </emma:interpretation>
              <emma:one-of disjunction-type="recognition" id="oneOf8">
                <emma:interpretation id="interp12" emma:lang="" emma:confidence="0">
                  <emma:literal>_</emma:literal>
                </emma:interpretation>
                <emma:interpretation id="interp13" emma:lang="" emma:confidence="0">
                  <emma:literal>-</emma:literal>
                </emma:interpretation>
                <emma:interpretation id="interp14" emma:lang="" emma:confidence="0">
                  <emma:literal>~</emma:literal>
                </emma:interpretation>
                <emma:interpretation id="interp15" emma:lang="" emma:confidence="0">
                  <emma:literal>=</emma:literal>
                </emma:interpretation>
                <emma:interpretation id="interp16" emma:lang="" emma:confidence="0">
                  <emma:literal>•</emma:literal>
                </emma:interpretation>
              </emma:one-of>
            </emma:emma>
          </inkml:annotationXML>
          <inkml:trace contextRef="#ctx0" brushRef="#br0" timeOffset="13847.1314">15344 3265 1728 0,'-12'-11'76'0,"12"4"16"0,0 7-73 0,0 0-19 16,0 0 0-16,0 0 0 0,0 0 55 0,12 0 7 15,4 4 2-15,7-4 0 0,0 3-10 0,12-3-2 16,4 0 0-16,4 4 0 0,0-1-40 0,0 1-12 16,7-4 0-16,-3 3 8 15,-4-3-106-15,0 0-21 0,3 0-4 0,1 0-1 0</inkml:trace>
          <inkml:trace contextRef="#ctx0" brushRef="#br0" timeOffset="13631.2864">15297 2877 2188 0,'0'0'97'0,"4"-10"20"0,0-1-93 0,0 1-24 16,4 0 0-16,-4 3 0 0,7-4 56 0,1 8 6 16,0-1 2-16,11-2 0 0,12 2-48 0,4 4-8 15,0 0-8-15,8 0 9 0,7 0-9 0,-3 0 0 16,-5-3-10-16,17-1 10 0,-13 4 0 0,-3-7 0 16,4 4 0-16,-5-1 0 0,1 4 0 0,-4-3 0 15,0 3 0-15,-4 0 0 0,-1 0 0 0,-3 3 0 0,-3 1 0 16,-1-1 0-16,0 4-20 0,-4-3 1 0,-4-1 1 15,5 7 0 1,-5-3-185-16,-7-3-37 0,11 3-7 0,-19 0-1 0</inkml:trace>
        </inkml:traceGroup>
      </inkml:traceGroup>
    </inkml:traceGroup>
    <inkml:traceGroup>
      <inkml:annotationXML>
        <emma:emma xmlns:emma="http://www.w3.org/2003/04/emma" version="1.0">
          <emma:interpretation id="{B1FBFB52-05D1-43BD-B2A1-F8641CA7888C}" emma:medium="tactile" emma:mode="ink">
            <msink:context xmlns:msink="http://schemas.microsoft.com/ink/2010/main" type="paragraph" rotatedBoundingBox="4911,8383 28011,7378 28095,9310 4996,103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B9570F-CA81-4341-A895-6B4AE87EF1D5}" emma:medium="tactile" emma:mode="ink">
              <msink:context xmlns:msink="http://schemas.microsoft.com/ink/2010/main" type="line" rotatedBoundingBox="4911,8383 28011,7378 28095,9310 4996,10315"/>
            </emma:interpretation>
          </emma:emma>
        </inkml:annotationXML>
        <inkml:traceGroup>
          <inkml:annotationXML>
            <emma:emma xmlns:emma="http://www.w3.org/2003/04/emma" version="1.0">
              <emma:interpretation id="{D5DBFD4F-2485-45A2-BA19-8231AE0704E6}" emma:medium="tactile" emma:mode="ink">
                <msink:context xmlns:msink="http://schemas.microsoft.com/ink/2010/main" type="inkWord" rotatedBoundingBox="4920,8586 6173,8531 6248,10255 4995,10310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5859.4543">1349 7402 2188 0,'0'0'48'0,"7"-3"11"0,5-4 1 0,8 0 1 0,3 3-49 0,8-6-12 15,8 0 0-15,4-1 0 0,7 1 0 0,17 0 0 16,6-8 0-16,1 4 0 0,-7-3 0 0,3 0 0 16,4 0 0-16,0 3 0 0,-1 3 0 0,-6 1 0 15,-9 3 0-15,0-3 0 16,5 6-151-16,-9 1-33 0,28-1-6 0,-16 1-2 15</inkml:trace>
          <inkml:trace contextRef="#ctx0" brushRef="#br0" timeOffset="15615.0423">1602 6852 1728 0,'0'0'38'0,"0"-7"8"0,4 0 2 0,-4 7 0 0,0 0-39 15,7-10-9-15,9 0 0 0,3-1 0 0,1 4 0 0,7 0 0 16,4-7 0-16,4 1 0 0,4-1 0 0,-8 0 0 16,-7-3 0-16,3-1 0 0,8-2 0 0,-8 2 0 15,-7-2 0-15,3-1 0 0,-4 4 0 0,1-4 0 16,-5 3 0-16,-7 5 0 0,0-12 0 0,-4 8 0 15,8 0 0-15,-9 0 0 0,-6-1 0 0,3-3 0 16,0 4 0-16,0-4 0 0,-4 4 0 0,-4 0 0 16,0 3 0-16,0 0 0 0,4 0 0 0,-7 4 0 15,-5 0 0-15,1 3 0 0,-1 0 0 0,4 3 0 16,1 8 0-16,-1-4 0 0,0 0 0 0,5 3 0 16,-9 1 0-16,4 6 0 0,-3-3 0 0,3 7 0 15,8 0 0-15,-4 3 0 0,-11 4 53 0,7-1 9 0,12 5 2 16,4 2 0-16,-4 8-52 0,0-1-12 0,-8 8 0 15,12 3 0-15,8 0 0 0,-4 7 0 0,-12 0 0 0,4 3 0 16,11 0 54-16,-3-3 8 0,-8 7 2 0,0-4 0 16,0 1-52-16,4-1-12 0,0-3 0 0,-4 0 0 15,-8 0 54-15,8 0 8 0,8-4 2 0,-4 1 0 16,-8-4-52-16,0 0-12 0,4 0 0 0,4-4 0 16,-4 1 54-16,0-1 8 0,-8-3 2 0,8 0 0 15,0-3-103 1,-8-1-20-16,-11 1-4 0,3-4-1 0,5 0-102 0,-9-3-21 15,1-4-4-15,-8-3-1 0</inkml:trace>
        </inkml:traceGroup>
        <inkml:traceGroup>
          <inkml:annotationXML>
            <emma:emma xmlns:emma="http://www.w3.org/2003/04/emma" version="1.0">
              <emma:interpretation id="{769FE1CC-8771-434C-AC3C-FE9C92098418}" emma:medium="tactile" emma:mode="ink">
                <msink:context xmlns:msink="http://schemas.microsoft.com/ink/2010/main" type="inkWord" rotatedBoundingBox="6979,8546 7458,8526 7525,10081 7047,10102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6874.1525">3727 6347 1267 0,'11'-17'28'0,"-3"10"5"0,0 0 2 0,4-3 1 0,-1-1-36 15,1 1 0-15,0 3 0 0,-5 3 0 0,5 1 58 16,-4-1 5-16,0 1 1 0,-8 3 0 0,0 0-52 0,0 0-12 16,3-7 0-16,-3 7 0 0,0 0 54 0,0 0 8 15,0 0 2-15,0 0 0 0,0 0-52 0,-7 4-12 16,-5 2 0-16,-4 1 0 0,-3 4 0 0,0-1 0 16,-9 1 0-16,5-1 0 0,-8 4 0 0,4 0 0 15,-1-7 0-15,1 3 0 0,4 0 0 0,-1 1 0 16,1-1 0-16,4-7 0 0,-1 4 0 0,5-3 0 15,3-1 0-15,0 1 0 0,4-4 0 0,8 0 0 16,0 0 0-16,0 0 0 0,0 0 0 0,0 0 0 0,0 0 0 0,0 0 0 16,0 7 0-16,4 3 0 0,0 4 0 0,0-4 0 15,0 8 0-15,4-1 0 0,-4 7 0 0,0 7 0 16,3 4 0-16,-3 6 0 0,0 4 0 0,0 0 0 16,0 7 54-16,-4-3 8 0,0 6 2 0,0 0 0 15,0-3-52-15,0 4-12 0,0-1 0 0,0-3 0 16,0 0 54-16,0 0 8 0,0-4 2 0,-4-3 0 15,4 0-52-15,-4-3-12 0,0-1 0 0,4-6 0 16,-4-4 0-16,0 3 0 0,-3-6 0 0,3 0 0 16,0-1 0-16,0-2 0 0,-4-5 0 0,0 1 0 15,4-4 0-15,1 1 0 0,-1-1 0 0,0-3 0 16,0 0 0-16,4-4 0 0,0 0 0 0,0-10 0 16,4 7 0-16,4 0 0 0,-1-3 0 0,5-1 0 15,4-3 54-15,-1 0 8 0,1-3 2 0,7 3 0 0,0-7-52 16,5 3-12-16,-1-3 0 0,4-3 0 15,0 3-100-15,4 4-22 0,-4-1-5 0,-7 1-1 0</inkml:trace>
        </inkml:traceGroup>
        <inkml:traceGroup>
          <inkml:annotationXML>
            <emma:emma xmlns:emma="http://www.w3.org/2003/04/emma" version="1.0">
              <emma:interpretation id="{7306332D-2176-492C-9672-94B4AF663743}" emma:medium="tactile" emma:mode="ink">
                <msink:context xmlns:msink="http://schemas.microsoft.com/ink/2010/main" type="inkWord" rotatedBoundingBox="8132,8377 11009,8252 11077,9821 8201,9946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7708.3099">4544 6717 1728 0,'-4'-7'38'0,"8"-3"8"0,0-7 2 0,4-4 0 0,-5 0-39 0,5-3-9 0,0 0 0 0,8-1 0 16,-1-2 53-16,5-1 9 0,-1 4 2 0,1-4 0 15,7 1 0-15,-8 2 0 0,1 1 0 0,-5 0 0 16,5 7-52-16,-1-1-12 0,-3 1 0 0,3 10 0 16,-3 4 0-16,3 6 0 0,1 4 0 0,-5 7 0 15,5 3 0-15,-1 4 0 0,1 0 0 0,3 6 0 0,-4 4 54 0,5 1 8 16,-5 2 2-16,1 4 0 0,3 0-52 15,0 4-12-15,1-8 0 0,-1 4 0 0,1 1 54 16,3-5 8-16,0-3 2 0,0 0 0 0,0 1-52 16,-3-1-12-16,3-4 0 0,-4 1 0 0,1-4 0 0,3 0 0 15,-4-3 0-15,1 0 0 0,-1 0 0 0,-3-4 0 16,-5 4 0-16,1 0 0 16,-1 3-100-16,-7 3-22 0,0-6-5 15,-4 0-1-15</inkml:trace>
          <inkml:trace contextRef="#ctx0" brushRef="#br0" timeOffset="17986.7241">5630 6108 2419 0,'0'-13'53'0,"0"2"11"0,0-3 3 0,-4 4 1 0,4 10-55 0,0 0-13 0,0 0 0 0,4 21 0 15,-4 3-48-15,0 10-13 0,-4 1-3 0,-4 7 0 16,-7 9 52-16,-5 1 12 0,-7 7 0 0,-4 0 0 16,-4 3 48-16,-4 1 13 0,0-8 3 0,0 4 0 15,-4-4-52-15,0 0-12 0,8-6 0 0,4-4 0 16,-4-4 54-16,8-3 8 0,0-3 2 0,-1-4 0 16,1 0-52-16,4-3-12 0,-1-4 0 0,5 0 0 15,-4 4 0-15,-1-4 0 0,5-3 0 0,-5 0 0 16,9 0-151-16,3-4-33 0,-3-7-6 0,3 4-795 15</inkml:trace>
          <inkml:trace contextRef="#ctx0" brushRef="#br0" timeOffset="18332.428">6124 6887 2188 0,'0'0'48'0,"0"-7"11"0,0 7 1 0,0 0 1 0,0 0-49 0,0 0-12 0,0 0 0 0,0 0 0 15,0 0 54-15,4 14 8 0,-4-1 2 0,4 8 0 16,-4 0-52-16,0 0-12 0,4 0 0 0,-4 6 0 15,4-3 54-15,-1 1 8 0,1 2 2 0,0-2 0 16,4-1-52-16,-4 3-12 0,0-2 0 0,4 2 0 16,-1-9 0-16,-3 2 0 0,0 1 0 0,4 3 0 15,-4-6 54-15,0-1 8 0,0-7 2 0,0 8 0 16,-4-5-103-16,3 1-20 16,-3 0-4-16,-3-3-1 0,-1-5-153 0,0 5-31 15,0-4-7-15,-4 0-1 0</inkml:trace>
          <inkml:trace contextRef="#ctx0" brushRef="#br0" timeOffset="18727.6803">6980 7101 2188 0,'-8'-17'97'0,"8"17"20"0,0 0-93 0,0 0-24 0,0 0 0 0,0 14 0 16,0 3 0-16,-3 4 0 0,-1 3 0 0,0 7 0 15,0 0 56-15,-4 0 6 0,-4 1 2 0,1 2 0 16,-1 1-52-16,0-4-12 0,-3-3 0 0,3-4 0 16,-7 0 0-16,3-3 0 0,-3 0 0 0,-5-1 0 15,1-6-48-15,4 3-13 0,-5-6-3 16,5-1-614-16,3 1-123 0</inkml:trace>
          <inkml:trace contextRef="#ctx0" brushRef="#br0" timeOffset="18903.9782">7397 7077 2649 0,'0'-28'117'0,"0"21"25"0,0-3-114 0,0 0-28 16,0 10 0-16,0 0 0 16,0 0-96-16,11 3-26 0,1 1-5 0,4 2-922 0</inkml:trace>
        </inkml:traceGroup>
        <inkml:traceGroup>
          <inkml:annotationXML>
            <emma:emma xmlns:emma="http://www.w3.org/2003/04/emma" version="1.0">
              <emma:interpretation id="{CA7D83C5-858D-466D-B9FF-01EEF1B1AC76}" emma:medium="tactile" emma:mode="ink">
                <msink:context xmlns:msink="http://schemas.microsoft.com/ink/2010/main" type="inkWord" rotatedBoundingBox="11743,8469 16411,8266 16470,9614 11802,981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0885.8231">9747 6589 1728 0,'-3'-14'38'0,"3"-3"8"0,0-4 2 0,0 4 0 0,0-4-39 0,3 1-9 16,1-1 0-16,8 0 0 0,-4-7 53 0,11 4 9 15,1 0 2-15,-1 3 0 0,5-3-52 0,-1 7-12 16,0-1 0-16,4 4 0 0,-3 4 0 0,-1 0 0 16,1 3 0-16,3 7 0 0,-4 3 54 0,8 8 8 15,-4-1 2-15,5 7 0 0,-1 8 0 0,0-5 0 16,-4 5 0-16,4 2 0 0,-3 4 0 0,-1 0 0 16,-4 1 0-16,4-1 0 0,1-7-52 0,-5 4-12 0,0 3 0 15,1 0 0-15,-1-7 0 0,0 4 0 16,1-4 0-16,3 4 0 15,0-4-48-15,-7-3-13 0,3-4-3 0,0 4 0 16,1-4-102-16,3 4-21 0,-4-4-4 0,5-3-1 0</inkml:trace>
          <inkml:trace contextRef="#ctx0" brushRef="#br0" timeOffset="21130.3959">10825 6174 2419 0,'-7'-17'53'0,"3"6"11"0,-4 4 3 0,0-3 1 0,-3 0-55 0,3 3-13 0,0 10 0 0,-4 8 0 0,5-1 0 0,-5 11 0 15,-4 6 0-15,1 8 0 0,-5 7 0 0,-3-1 0 16,0 4 0-16,-5 3 0 0,1-3 0 0,0 4 0 16,0-8 0-16,-5 4 0 0,5-7 0 0,0-3 0 15,0 0 0-15,-1-8 0 0,1 1 0 0,0-4 0 16,0 0 0-16,0 4 0 15,-1-4-151-15,1 4-33 16,-24 20-6-16,13-10-2 0</inkml:trace>
          <inkml:trace contextRef="#ctx0" brushRef="#br0" timeOffset="21532.4769">11184 6752 2419 0,'7'-17'53'0,"-3"10"11"0,-4-4 3 0,4 4 1 0,-4 7-55 0,0 0-13 0,0 0 0 0,12 11 0 16,-1-4 0-16,1 6 0 0,4 5 0 0,-5 2 0 15,1-2 0-15,0-1 0 0,-4 4 0 0,-1-4 0 16,1-6 0-16,-4 2 0 0,0-6 0 0,0 4 0 15,-4-11 0-15,0 0 0 0,0 7 0 0,0-7 0 16,0 0 0-16,0 0 0 0,0 0 0 0,0 0 0 16,0 0 0-16,0 0 0 0,0 0 0 0,0 0 0 0,8-7 0 0,-5-4 0 15,5-6 0-15,0-4 0 0,4 0 0 16,-1 4 0-16,5 0 0 0,0 0 0 0,-1-4 0 0,1 7 0 16,-1 4 0-16,-3-4 0 15,0 3 31-15,-1 4 3 0,1 4 1 0,0 3 0 0,-1 7-24 0,5 0-11 16,-4 0 10-16,-1 7-10 0,1-4 0 0,0 4 8 15,-1 3-8-15,-3 0 0 16,4 4-30-16,-5 0-9 0,1-4-1 0,0 1-1 16,-4 2-73-16,4-2-14 0,-4 2-4 0,3 1 0 0</inkml:trace>
          <inkml:trace contextRef="#ctx0" brushRef="#br0" timeOffset="22012.4394">11974 6171 2188 0,'7'-18'48'15,"5"-2"11"-15,0-5 1 0,3 5 1 0,5 2-49 0,-1 1-12 0,5 7 0 0,7 6 0 16,-4 1-11-16,4-1-5 0,4 1 0 0,0-1-1 16,0 1-24-16,0-1-5 0,-4 4-1 0,0 4 0 15,1-1 89-15,-5 1 18 0,0-4 3 0,-7 7 1 16,-9 3 0-16,1 0 0 0,3 4 0 0,1 4 0 16,4-8-52-16,-9 0-12 15,5 4 0-15,-1 3 0 0,1 4 18 0,-4 3 1 0,-1 1 0 0,1 2 0 0,0 1-31 16,-1 14-5-16,-3-4-2 0,4 3 0 0,-8-3 45 0,3 0 9 15,1 7 1-15,0-3 1 0,-4-1-5 16,4 1 0-16,-1-1-1 0,1 1 0 0,0-1-3 0,0-3 0 16,3 0 0-16,-7-6 0 0,8-5-4 0,-4 1 0 15,0 3-1-15,-1-7 0 0,1 4 3 0,-4-4 1 16,4 0 0-16,0 7 0 0,-8-6-2 0,4-1 0 16,-4 0 0-16,0 0 0 0,-4-6-7 0,-4-1-2 15,0 0 0-15,0 1 0 0,-3-8-4 0,-9 0-2 16,-3-3 0-16,-4 4 0 0,-8 2-10 0,3-6-14 15,-3 4 3-15,-7-1 1 16,-9 4-142-16,0-4-28 0,-3 4-5 0</inkml:trace>
          <inkml:trace contextRef="#ctx0" brushRef="#br0" timeOffset="19093.1861">8156 6921 1958 0,'0'-10'43'0,"4"0"9"0,-1-1 1 0,1 8 3 0,-4 3-45 0,12-4-11 0,-4 4 0 0,3 0 0 16,5 0 0-16,0 0 0 0,-1 0 0 0,5 4-578 15,-5-1-118-15</inkml:trace>
          <inkml:trace contextRef="#ctx0" brushRef="#br0" timeOffset="19302.5507">8615 6894 1728 0,'12'-18'76'0,"-9"11"16"0,9-3-73 0,-4 0-19 16,7-1 0-16,-3 1 0 0,-4 3 106 0,4 0 18 15,-1 4 3-15,5-4 1 0,-1 3-103 0,-3 1-25 16,0 6 0-16,3 4 0 0</inkml:trace>
          <inkml:trace contextRef="#ctx0" brushRef="#br0" timeOffset="19447.6371">9214 6821 2253 0,'0'0'100'0,"-8"7"20"0,-3 3-96 0,-1 8-24 0,-7 6 0 0,-1 0 0 16,-3 11 0-16,-1-4 0 0,1 0 0 0,-8 14 0 15,0-7-9-15,0 0-7 0,3-3-2 0,-3-1 0 16,4-3-88-16,0 0-18 0,4-3-3 0,-5-4-1 16</inkml:trace>
        </inkml:traceGroup>
        <inkml:traceGroup>
          <inkml:annotationXML>
            <emma:emma xmlns:emma="http://www.w3.org/2003/04/emma" version="1.0">
              <emma:interpretation id="{A28A1584-C8E1-451D-952C-C75E34CF9045}" emma:medium="tactile" emma:mode="ink">
                <msink:context xmlns:msink="http://schemas.microsoft.com/ink/2010/main" type="inkWord" rotatedBoundingBox="17036,8864 17635,8838 17638,8907 17040,893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3105.2722">13421 6665 1267 0,'0'0'56'0,"0"0"12"0,0 0-55 0,0 0-13 16,0 0 0-16,0 0 0 0,0 0 54 0,0 0 8 16,0 0 2-16,0 0 0 0,0 0 0 0,0 0 0 15,0 0 0-15,8-7 0 0,0-3 0 0,4 3 0 16,3 0 0-16,5-3 0 0,3 3 0 0,4 0 0 16,4 0 0-16,4 4 0 0,4-4-52 15,4 3-12-15,0-3 0 0,4 7 0 16,3-3-100-16,16 3-22 0,-3 3-5 0,3-3-1 0</inkml:trace>
        </inkml:traceGroup>
        <inkml:traceGroup>
          <inkml:annotationXML>
            <emma:emma xmlns:emma="http://www.w3.org/2003/04/emma" version="1.0">
              <emma:interpretation id="{79EC17D0-9270-4241-8230-CB26D7CBAA3C}" emma:medium="tactile" emma:mode="ink">
                <msink:context xmlns:msink="http://schemas.microsoft.com/ink/2010/main" type="inkWord" rotatedBoundingBox="18315,7800 22109,7635 22173,9098 18378,9263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4810.6908">16831 5987 2026 0,'0'-34'90'0,"-4"20"18"0,4-3-86 0,0-4-22 15,4 0 0-15,0 4 0 0,-4 3 39 0,4-3 3 16,3 3 1-16,5 0 0 0,0 0-33 0,3 0-10 16,1-3 0-16,3 3 0 0,1-3 0 0,-1 3 0 15,5-3 0-15,-5 3 0 0,4 0 33 0,1 0 0 16,-5 0 0-16,1 4 0 0,-1 3-1 0,1 0-1 16,-1 0 0-16,-3 7 0 0,-1 4 26 0,-3 3 6 15,3 3 1-15,1 4 0 16,-8 3-72-16,3 4-15 0,1 7-2 0,0-1-1 0,-4 8 42 0,-1-4 8 0,1 4 1 15,0-1 1-15,7 8-26 0,-3-1 0 0,0 1 0 16,-1-1 0-16,1-3 0 0,0-3 0 0,0-1 0 0,-1 1 0 16,1 0 0-16,0-4 0 0,3-4 0 0,-3-2 0 15,-1-1-46-15,1-3-14 0,-4 3-4 0,0-7 0 16,-1-3-116-16,-3 0-23 0,-4 0-5 0</inkml:trace>
          <inkml:trace contextRef="#ctx0" brushRef="#br0" timeOffset="25058.0287">17703 5676 2246 0,'-8'-14'200'0,"4"11"-160"16,0-8-32-16,0 8-8 0,-4-1 53 0,-3 8 10 15,3 6 1-15,-4 7 1 0,-3 4-27 0,-5 7-6 16,1 0 0-16,-9 6-1 0,1-3-17 0,-4 7-3 15,-8 0-1-15,4 0 0 0,4 1-10 0,0-1 0 16,-8 0 0-16,4-4 8 0,4 1-8 0,-4 3 0 16,0-4 0-16,0 5 0 0,7-1-14 0,1-4-8 15,0 1-2-15,-4-1 0 16,4-3-112-16,3-3-24 0,5 3-4 0,-5-3-805 0</inkml:trace>
          <inkml:trace contextRef="#ctx0" brushRef="#br0" timeOffset="23632.3576">14776 6084 2419 0,'-16'-14'53'0,"5"0"11"15,7-6 3-15,-8 9 1 0,0 1-55 0,8 3-13 0,4 7 0 0,0 0 0 16,0 0-48-16,16 3-13 0,7 4-3 0,8 0 0 16,5-7 52-16,-1 4 12 0,-4-4 0 0,4 0 0 15,8-4 0-15,-8-3 0 0,0 0 0 0,-4 1 0 16,4-5 0-16,-4 1 0 0,0 6 0 0,0-6 0 15,-11 0 0-15,7-4 0 0,4 0 0 0,-8 4 0 0,-7-4 0 16,3 0 0-16,1-3 0 0,-1-1 0 0,-3-2 0 16,-4 2 0-16,-5-6 0 0,5 3 0 0,0-3 0 0,-5 0 0 15,-14 0 0-15,3-1 0 0,4 1 0 0,-4 3 0 16,-8-3 0-16,-3 7 0 0,3 0 0 0,0-1 0 16,1 1 0-16,-1 7 0 0,-4-1 48 0,5 8 13 15,-1-4 3-15,0 3 0 0,1 4-52 0,-1 0-12 16,0 4 0-16,5 3 0 0,-5 3 0 0,0 4-8 15,0 3 8-15,5 8-13 0,-5-1 13 0,0 7 0 16,-3 3-10-16,-1 1 10 0,5 0 0 0,-5 3 0 16,0 3 0-16,-3 4 0 0,3 0 0 0,5 4 13 15,7-1-3-15,-4 4-1 0,0 0 44 0,0 3 9 16,8 1 2-16,0-1 0 0,0-3-52 0,-3 0-12 0,3 0 0 16,3-1 0-16,5-2 0 0,-8-4 0 0,0 0 0 0,0-4 0 15,8-3 0-15,-8 0 0 0,-12-3 0 0,8 0 0 16,1-8 0-16,-5 1 0 0,-4-4 0 0,-3 0 0 15,-5 1-151 1,1-8-33-16,3 0-6 0,-7-3-795 0</inkml:trace>
          <inkml:trace contextRef="#ctx0" brushRef="#br0" timeOffset="23845.4591">14791 6434 2649 0,'4'-7'58'0,"0"-4"12"0,-8 1 2 0,0 3 4 0,0 0-61 0,4 7-15 15,4-7 0-15,-4 7 0 0,0 0 0 0,12-3 0 16,15-1 0-16,-7 1 0 16,-5-1-100-16,5 4-22 0,11-3-5 0,0 3-1 15,4 3 52-15,-4-3 9 0,-4 4 3 0,8-4-845 0</inkml:trace>
          <inkml:trace contextRef="#ctx0" brushRef="#br0" timeOffset="24356.6976">16566 5593 2358 0,'16'-24'52'0,"-9"13"10"0,-3 1 2 0,4-4 3 0,0 0-54 0,-4 0-13 0,-4 14 0 0,0 0 0 16,4-7 16-16,-4 7 1 0,0 0 0 0,-8 4 0 15,0-1-28-15,-4 8-5 0,-3-4-2 0,-5 7 0 16,-7-4-22-1,4 0-5-15,-4 1-1 0,-5-1 0 0,1 4 37 0,4-7 9 0,4 3 0 0,-5-3 0 16,5 3 0-16,4-3 0 0,-1 0 0 0,5 0 0 16,3 0 0-16,-4 4 0 0,1-5 10 0,3 8-10 0,0-3 8 0,1 6-8 15,-1 0 0-15,0 1 0 0,1-1 12 0,-5 4-3 16,5-4-1-16,-5 7 0 0,8-3-18 0,-3 3-4 16,-1 0-1-16,0 4 0 0,4 3 15 0,4-3 0 15,-3 6 0-15,-1-2 0 0,4-1 33 0,-4 0 10 16,8 0 1-16,-4 0 1 0,0 0-21 0,4-3-4 15,-3 0 0-15,-1 3-1 0,4-4 36 0,0 1 7 16,-4-4 2-16,4 4 0 0,-4-4-52 0,4-3-12 16,0-4 0-16,0 7 0 0,0-3 0 0,0-4 0 15,4 1 0-15,0-1 0 0,-4 0 0 0,4 1 0 16,-1-4 0-16,1-1 0 0,0 1 0 0,4-7 0 16,-4 0 0-16,4 3 0 0,3-3 0 0,1 4 0 15,0-4 0-15,3-4 0 0,1 4 0 0,7 0 0 0,4 0 0 16,5 0-782-1,-1-4-159-15</inkml:trace>
          <inkml:trace contextRef="#ctx0" brushRef="#br0" timeOffset="25431.2095">18138 6219 2419 0,'-11'-21'107'0,"7"14"22"0,-8-3-103 15,4 10-26-15,-3 7 0 0,-1 7 0 0,0 0 0 0,-3 6 0 16,-5 5 0-16,1 6 0 0,-1-4 0 0,1 1 0 16,-4-4 0-16,3 0 0 15,5 1-46-15,3-5-14 16,8-2-4-16,-4-4 0 0,0-1 103 0,1-2 20 0,-5 3 4 0,12-4 1 0,0-10-52 0,4 7-12 16,4 0 0-16,3 0 0 0,5-4 0 0,3 1 0 15,-3-4 0-15,3 0 0 0,5-7-9 0,-5 0-5 16,-3-4-1-16,-1 1 0 15,5-7 15-15,-5 3 0 0,1-3 0 0,-4-1 0 0,3-2 9 0,-3 2 5 16,-4 1 1-16,3-4 0 0,-7 4 1 0,0 3 0 16,0 4 0-16,-4-4 0 0,0 4-3 0,-4 3 0 15,4 7 0-15,-8-7 0 16,-3 7-96-16,-1 0-19 0,-7 0-4 0,-1 3-909 0</inkml:trace>
          <inkml:trace contextRef="#ctx0" brushRef="#br0" timeOffset="25652.0823">18532 6316 2368 0,'0'0'52'0,"0"0"12"0,0 0 1 0,-8 14 1 0,-4 3-53 0,-4 7-13 0,1 4 0 0,-5 3 0 16,1 0 65-16,0 4 11 0,-5 3 1 0,1 0 1 15,-1-3-78-15,1-1-12 0,-4 1-4 0,0-4 0 16,-4-3-25-16,3-1-5 16,5-6-1-16,-4-4-692 0,-1-6-138 0</inkml:trace>
        </inkml:traceGroup>
        <inkml:traceGroup>
          <inkml:annotationXML>
            <emma:emma xmlns:emma="http://www.w3.org/2003/04/emma" version="1.0">
              <emma:interpretation id="{F1611511-3632-4F2E-9722-25C7E0323881}" emma:medium="tactile" emma:mode="ink">
                <msink:context xmlns:msink="http://schemas.microsoft.com/ink/2010/main" type="inkWord" rotatedBoundingBox="22766,7785 28019,7556 28095,9310 22843,9539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7401.1295">20108 6164 1422 0,'-4'-7'31'0,"4"0"6"0,0-4 2 0,0 11 1 0,0 0-32 0</inkml:trace>
          <inkml:trace contextRef="#ctx0" brushRef="#br0" timeOffset="27628.3707">20793 6122 2246 0,'-8'-3'200'0,"0"3"-160"16,-3 3-32-16,3 8-8 0,0 2 91 0,0 12 17 16,-4 6 3-16,1 7 1 0,-5 3-90 0,-3 4-22 15,-1 0 0-15,1 4 0 16,-5-8 0-16,1-3 0 0,0 0 0 0,-4 4 0 15,-8-8-36-15,3-2-11 0,-3-5-2 0,-4 1-706 16,-3-11-141-16</inkml:trace>
          <inkml:trace contextRef="#ctx0" brushRef="#br0" timeOffset="27985.7202">21170 5755 1958 0,'20'-51'174'0,"-12"23"-139"0,3-3-35 0,1-4 0 15,3 4 58-15,1 3 5 0,7 1 1 0,1 2 0 16,-1 1 10-16,4 4 2 0,4-1 1 0,4 10 0 15,0 4-45-15,-3 7-8 0,-9 4-3 0,4 6 0 16,0 4 1-16,-7 7 0 0,-1 0 0 0,1 10 0 16,-1 3 3-16,-3 8 1 0,-4-1 0 0,3 18 0 15,-3-7-6-15,-1 3-2 0,1-6 0 0,-4 10 0 16,0-4-18-16,-1-3 0 0,1-4 8 0,4 4-8 16,-4-3-19-16,-4-8-7 0,11-3-2 15,-3 0 0-15,3-3-36 0,-3-7-8 0,0 3-2 0,7-7 0 16,-3 0-146-16,-1-3-28 0,13 14-7 0,-13-18-1 0</inkml:trace>
          <inkml:trace contextRef="#ctx0" brushRef="#br0" timeOffset="27061.5537">19201 6267 2016 0,'-4'-17'89'0,"4"7"19"0,-8-1-87 0,4 1-21 0,4 0 0 0,-4 3 0 16,1 3 79-16,3 4 11 0,0 0 2 0,0 0 1 15,0 0-59-15,0 0-12 0,0 11-2 0,7 3-1 32,1-8-169-32,-4 1-34 0,0 4-6 0</inkml:trace>
          <inkml:trace contextRef="#ctx0" brushRef="#br0" timeOffset="27268.0588">19598 6188 1497 0,'12'-10'66'0,"-12"10"14"0,0 0-64 0,0 0-16 0,11-4 0 0,1 8 0 0,4-4 32 0,-5 3 2 16,-3 0 1-16,4 1 0 0,3-4-5 0,-3 0-1 15,-12 0 0-15,12 3 0 0,-5 1-29 0,1-1 0 16,-8-3 0-16,0 0-762 16</inkml:trace>
          <inkml:trace contextRef="#ctx0" brushRef="#br0" timeOffset="28235.4335">22326 5562 1900 0,'-8'-18'169'0,"4"12"-135"0,1-1-34 0,-9 0 0 16,4 10 116-16,-7 1 17 16,-1 3 3-16,-3 3 1 0,-5 7-104 0,-7 4-21 15,-4 7-4-15,-4 6 0 0,0 4 26 0,-4 0 6 16,-3 4 0-16,3 3 1 0,0-7-14 0,-4 3-3 0,5 1-1 0,-1 3 0 16,-4-4-23-16,0-3 0 0,-3-3 0 0,-1 3 0 31,4 4-47-31,1-8-13 0,-1 4-4 0,0 0-682 0,5-7-137 15</inkml:trace>
          <inkml:trace contextRef="#ctx0" brushRef="#br0" timeOffset="29794.1287">22135 6368 1681 0,'4'-17'74'0,"-4"17"16"0,4-7-72 0,-4 7-18 16,0 0 0-16,0 0 0 0,0 0 14 0,0 0-1 15,12 7 0-15,-4 6 0 0,-4-2 41 0,3 3 8 16,-3 3 2-16,4 0 0 0,-4-3-52 0,0 3-12 16,-4 1 0-16,12-1 0 0,-1 0 54 0,-7-3 8 15,4-4 2-15,-4 8 0 0,7-4-52 0,-7-4-12 16,4 4 0-16,-4-4 0 0,-4-3 0 0,0-7 0 15,12 7 0-15,-12-7 0 0,0 0 34 0,0 0 4 16,0 0 1-16,0 0 0 0,4-3-30 0,-4 3-9 16,0 0 0-16,7-7 0 0,-3-4 25 0,4 1-1 15,-4-1-1-15,8-2 0 16,-5-1-70-16,1-4-13 0,12 1-4 0,-5 0 0 0,5 0 72 0,-9 3 15 16,13 0 2-16,-9 0 1 0,-3 0-26 0,3 4 0 15,-3 3 0-15,0 3 0 0,-4 1-23 0,-1 0 0 0,-7 3 0 16,0 0 0-16,0 0 23 0,8 6 0 0,-4 1 0 15,0 4 0-15,0-1 0 0,-8 1 0 0,4-1 0 16,0 4 0-16,0 0 47 0,-4-1 13 0,0 1 4 0,-4 4 0 16,8-1-103-16,-7 0-20 0,3 4-4 0,0-4-615 15,0 1-123-15</inkml:trace>
          <inkml:trace contextRef="#ctx0" brushRef="#br0" timeOffset="29999.6952">22762 6454 2286 0,'0'0'50'0,"12"-7"10"0,-4 4 3 0,-1-4 1 0,5 7-51 0,4 0-13 15,3 0 0-15,0 3 0 0,5 1-15 0,-9 3-5 16,13 0-2-16,-9 3 0 15,1-3-140-15,3-3-28 0,-4 2-6 0,1-2-588 0</inkml:trace>
          <inkml:trace contextRef="#ctx0" brushRef="#br0" timeOffset="30235.9373">23439 6126 2188 0,'0'0'48'0,"0"0"11"0,0 0 1 0,0 0 1 0,8 10-49 0,-8 7-12 0,4 1 0 0,-4 6 0 15,0 0 0-15,12 0 0 0,-12 4 0 0,4 3 0 16,-1 0 0-16,1-3 0 0,0 0 0 0,-4-4 0 16,0 0 0-16,8 0 0 0,-4 0 0 0,-4-3 0 15,0-4 0-15,0 1 0 0,0 3 0 0,-12-4-646 16,12-7-132-16</inkml:trace>
          <inkml:trace contextRef="#ctx0" brushRef="#br0" timeOffset="30824.6341">23902 5672 1785 0,'20'-27'159'0,"-16"9"-127"0,-4-2-32 0,4 2 0 15,7 5 43-15,5-5 2 0,-4 4 1 0,-1 1 0 16,13 2-10-16,-5 4-3 0,4-3 0 0,5 6 0 16,-5 8-33-16,4-4-12 0,-3 3 0 0,7 4 0 15,-8 0-6-15,4 0-1 0,-3-3 0 0,3 6 0 16,-8 0 19-16,9 1 16 0,-17-1-4 0,9 4 0 15,-1 0 13-15,-3 7 3 0,-16-1 0 0,11 1 0 16,-3 3 4-16,-4 1 2 0,0 2 0 0,-4 1 0 16,0 3 16-16,-4 0 3 0,8 0 1 0,-4 7 0 0,-4 0-46 15,0 4-8-15,-4 3 0 0,8 3-8 0,-3 4 8 0,-5-3 0 16,4 3 8-16,0 3-8 0,4 0 0 0,0-3 0 16,-8-7 0-16,8 7 0 0,0-4 39 0,0-3 3 15,0-7 1-15,0 0 0 0,0-3-4 0,0 0-1 16,0-4 0-16,0-4 0 0,0 1-7 0,-4-4-2 15,-3 1 0-15,3-5 0 0,-4 1-11 0,-8-4-2 16,5-3-1-16,-5 4 0 0,0-5-15 0,1 1 8 16,-5 0-8-16,-7 0 0 0,12-7 11 0,-13 3-11 15,-3-3 12-15,-4 0-12 0,0 0 0 0,-8 0-9 16,-7-4-1-16,-5 4 0 16,-11 0-142-16,0-3-29 0,-74 6-6 0,15-13-898 0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56.84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4501C5B-DC27-43B6-912B-1498E156F622}" emma:medium="tactile" emma:mode="ink">
          <msink:context xmlns:msink="http://schemas.microsoft.com/ink/2010/main" type="inkDrawing" rotatedBoundingBox="4821,11059 28027,10151 28040,10472 4834,11380" shapeName="Other"/>
        </emma:interpretation>
      </emma:emma>
    </inkml:annotationXML>
    <inkml:trace contextRef="#ctx0" brushRef="#br0">16 865 1450 0,'-8'-14'64'0,"4"8"14"0,0-5-62 0,4 4-16 0,0-3 0 15,0 3 0-15,0 0 38 0,4 4 5 0,4-4 1 0,4 3 0 16,-4 1-29-16,7-1-6 0,5 4-1 0,-1-3 0 16,8 6-8-16,1 1 0 0,-1-4 0 0,4 3 0 15,4 1 0-15,-4-1-11 0,0 4 3 0,12 0 0 16,8 0 8-16,-1 3 0 0,-7-3 0 0,0-3-8 16,0 3 8-16,3-4 0 0,-3 0 0 0,0-3 0 15,4-3 34-15,-1 0 2 0,13-8 1 0,-9 4 0 16,1 0 8-16,7-3 2 0,8 0 0 0,1-1 0 15,-5 1-25-15,8 3-5 0,0 0-1 0,12 0 0 16,7 4 0-16,1-1 0 0,-8-3 0 0,-1 4 0 0,9 3-16 16,-1 0 0-16,1 0 0 0,3 3 0 0,1 4 0 15,-1-3 0-15,-3-1-13 0,3 1 5 16,0 2 8-16,5-6 0 0,3 4 10 0,4-1-10 0,0-6 9 16,4-1-9-16,4-2 8 0,4-1-8 15,-1-7 9-15,1 3-9 0,0-2 10 0,4-5-10 0,-1 4 13 16,1 1-3-16,-1-1-1 0,1 0 0 0,0 0 9 0,-4 4 2 15,7-4 0-15,-3 3 0 0,-8 5 4 0,3-5 2 16,5 4 0-16,0 0 0 0,-5 4-10 0,-3-1-1 16,4 1-1-16,0-1 0 0,3 1-5 0,1 3-1 15,-8-7 0-15,11 4 0 0,5-1-8 0,-1 1 0 16,5-4 0-16,-1 0 8 0,4-3-8 0,0-1 0 16,5 1 0-16,-1-8 0 0,8 5 0 0,-4-1 0 0,0 0 0 15,-4-3 0-15,4-1 0 0,-8 5 0 0,-4 2 0 0,-3-3 0 16,-5 0 0-16,-3 4 0 0,-4 0 0 0,-5 3 0 15,1 3 0-15,-4-3 0 0,-8 0 0 16,8 4 0-16,12 0 11 0,-4-4-3 0,0 3-8 16,7 1 12-16,-3-4-12 0,3 0 11 0,-3-3-11 15,4 3 10-15,-1-4-10 0,5 4 8 0,-1-7-8 0,4 1 8 16,-3 2 0-16,-1 1 0 0,4-1 0 0,-7 5 0 16,-4-1 8-16,3 0 0 0,-3 3 1 0,0-3 0 15,-1 4-7-15,-3-1-2 0,-4 1 0 0,4 0 0 16,3-1-8-16,1 4 8 0,-4 0-8 0,3 0 8 15,9 4-8-15,-13-4 0 0,-7 0 0 0,-3 0 0 16,2 0 0-16,9 3 0 0,-4-3 0 0,0 3 0 16,-8-3 11-16,4 0-3 0,16-3-8 0,-9 3 12 15,-3-3-12-15,-4-1-8 0,4 4 8 0,-8-3-13 0,4-1 13 16,-4 4 0-16,0-3 0 0,-7-1 0 0,-5 4 0 16,-4-3 0-16,1 3 0 0,3 0 0 0,1 0 0 0,-1-4 12 15,-7 4-3-15,-1-3 0 0,5 3-1 0,-1 0-8 16,1-4 12-16,0 4-4 0,-1-3-8 0,1 3 0 15,-5-4 9-15,1 1-9 0,3 0 0 0,1 3 9 16,3-4-9-16,-7 4 0 0,-1-3 12 0,1 3-12 16,7 0 12-16,-3 0-12 0,0 0 0 0,-5 3 0 15,1-3 0-15,-1 0-12 0,-3 0 12 0,0 0 0 16,0 0-10-16,-1 0 10 0,1-3 0 0,-4 3 0 0,-4 0 0 16,-4-4 0-16,0 1 0 0,-4-1 0 15,4 4 0-15,-4-3 0 0,4-1 0 0,-3 1 0 16,-1-4 8-16,0 7-8 0,-4-4 0 0,4 1 0 0,4 0 0 15,0 3 0-15,4 0 0 0,-4 0 0 0,4 0 0 0,0 0 0 16,-8 0 0-16,5 3 0 0,-1-3-8 0,4-3 8 16,-1 3 0-16,1-4 0 0,0 1 8 0,-7 3-8 15,-5-4 0-15,0 1 0 0,-4-1 0 0,5 1-11 16,3-4 11-16,0 3 0 0,0-2 10 0,0-1-10 16,1 3 0-16,-1 1 0 0,0-1 0 0,0 1 0 15,0 3 0-15,8 0 8 0,0 0-8 0,0 3 0 16,4 4 0-16,-8-3 0 0,-4 3 0 0,4-1 0 15,4-2 0-15,0 3-8 0,0 0 8 0,4-4-10 16,4 1 10-16,-5 3 8 0,-10-4-8 0,10-3 11 16,5 3-11-16,-4 1 0 0,8-1-12 0,-5-3 12 15,-3 0 0-15,-4 0 0 0,0 0 9 0,-4-3-1 16,-4 3-8-16,12-4-10 0,-16 1 10 0,-3 0-13 16,-5-4 13-16,-3 7 12 0,-4-7-3 0,-5 3 0 0,1 1-9 15,-4-1-12-15,-8 1 2 0,4-1 1 16,4 1-46-16,-8 0-9 0,4-1-1 0,-4 4-1 15,1-3-170-15,3 3-35 0,23-4-6 16,-23 4-2-16</inkml:trace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ACB38-B0C4-4D3D-B69E-450C06CF3EBB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C2FF2-F2F2-4EA3-9626-1B1833368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78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654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31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30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8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88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63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1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3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1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62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96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5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.emf"/><Relationship Id="rId3" Type="http://schemas.openxmlformats.org/officeDocument/2006/relationships/image" Target="../media/image1.emf"/><Relationship Id="rId12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4.emf"/><Relationship Id="rId4" Type="http://schemas.openxmlformats.org/officeDocument/2006/relationships/customXml" Target="../ink/ink2.xml"/><Relationship Id="rId14" Type="http://schemas.openxmlformats.org/officeDocument/2006/relationships/customXml" Target="../ink/ink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.xml"/><Relationship Id="rId3" Type="http://schemas.openxmlformats.org/officeDocument/2006/relationships/image" Target="../media/image70.emf"/><Relationship Id="rId7" Type="http://schemas.openxmlformats.org/officeDocument/2006/relationships/image" Target="../media/image72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9.xml"/><Relationship Id="rId5" Type="http://schemas.openxmlformats.org/officeDocument/2006/relationships/image" Target="../media/image71.emf"/><Relationship Id="rId4" Type="http://schemas.openxmlformats.org/officeDocument/2006/relationships/customXml" Target="../ink/ink38.xml"/><Relationship Id="rId9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.xml"/><Relationship Id="rId3" Type="http://schemas.openxmlformats.org/officeDocument/2006/relationships/image" Target="../media/image73.emf"/><Relationship Id="rId7" Type="http://schemas.openxmlformats.org/officeDocument/2006/relationships/image" Target="../media/image75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3.xml"/><Relationship Id="rId5" Type="http://schemas.openxmlformats.org/officeDocument/2006/relationships/image" Target="../media/image74.emf"/><Relationship Id="rId4" Type="http://schemas.openxmlformats.org/officeDocument/2006/relationships/customXml" Target="../ink/ink42.xml"/><Relationship Id="rId9" Type="http://schemas.openxmlformats.org/officeDocument/2006/relationships/image" Target="../media/image76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8.xml"/><Relationship Id="rId13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7.emf"/><Relationship Id="rId12" Type="http://schemas.openxmlformats.org/officeDocument/2006/relationships/customXml" Target="../ink/ink50.xml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7.xml"/><Relationship Id="rId11" Type="http://schemas.openxmlformats.org/officeDocument/2006/relationships/image" Target="../media/image29.emf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10" Type="http://schemas.openxmlformats.org/officeDocument/2006/relationships/customXml" Target="../ink/ink49.xml"/><Relationship Id="rId4" Type="http://schemas.openxmlformats.org/officeDocument/2006/relationships/customXml" Target="../ink/ink46.xml"/><Relationship Id="rId9" Type="http://schemas.openxmlformats.org/officeDocument/2006/relationships/image" Target="../media/image28.emf"/><Relationship Id="rId14" Type="http://schemas.openxmlformats.org/officeDocument/2006/relationships/customXml" Target="../ink/ink5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5.xml"/><Relationship Id="rId3" Type="http://schemas.openxmlformats.org/officeDocument/2006/relationships/image" Target="../media/image32.emf"/><Relationship Id="rId7" Type="http://schemas.openxmlformats.org/officeDocument/2006/relationships/image" Target="../media/image34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4.xml"/><Relationship Id="rId5" Type="http://schemas.openxmlformats.org/officeDocument/2006/relationships/image" Target="../media/image33.emf"/><Relationship Id="rId4" Type="http://schemas.openxmlformats.org/officeDocument/2006/relationships/customXml" Target="../ink/ink53.xml"/><Relationship Id="rId9" Type="http://schemas.openxmlformats.org/officeDocument/2006/relationships/image" Target="../media/image3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emf"/><Relationship Id="rId4" Type="http://schemas.openxmlformats.org/officeDocument/2006/relationships/customXml" Target="../ink/ink5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61.xml"/><Relationship Id="rId13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12" Type="http://schemas.openxmlformats.org/officeDocument/2006/relationships/customXml" Target="../ink/ink63.xml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0.xml"/><Relationship Id="rId11" Type="http://schemas.openxmlformats.org/officeDocument/2006/relationships/image" Target="../media/image42.emf"/><Relationship Id="rId5" Type="http://schemas.openxmlformats.org/officeDocument/2006/relationships/image" Target="../media/image39.emf"/><Relationship Id="rId15" Type="http://schemas.openxmlformats.org/officeDocument/2006/relationships/image" Target="../media/image44.emf"/><Relationship Id="rId10" Type="http://schemas.openxmlformats.org/officeDocument/2006/relationships/customXml" Target="../ink/ink62.xml"/><Relationship Id="rId4" Type="http://schemas.openxmlformats.org/officeDocument/2006/relationships/customXml" Target="../ink/ink59.xml"/><Relationship Id="rId9" Type="http://schemas.openxmlformats.org/officeDocument/2006/relationships/image" Target="../media/image41.emf"/><Relationship Id="rId14" Type="http://schemas.openxmlformats.org/officeDocument/2006/relationships/customXml" Target="../ink/ink6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68.xml"/><Relationship Id="rId3" Type="http://schemas.openxmlformats.org/officeDocument/2006/relationships/image" Target="../media/image45.emf"/><Relationship Id="rId7" Type="http://schemas.openxmlformats.org/officeDocument/2006/relationships/image" Target="../media/image47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7.xml"/><Relationship Id="rId5" Type="http://schemas.openxmlformats.org/officeDocument/2006/relationships/image" Target="../media/image46.emf"/><Relationship Id="rId4" Type="http://schemas.openxmlformats.org/officeDocument/2006/relationships/customXml" Target="../ink/ink66.xml"/><Relationship Id="rId9" Type="http://schemas.openxmlformats.org/officeDocument/2006/relationships/image" Target="../media/image4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7" Type="http://schemas.openxmlformats.org/officeDocument/2006/relationships/image" Target="../media/image51.emf"/><Relationship Id="rId2" Type="http://schemas.openxmlformats.org/officeDocument/2006/relationships/customXml" Target="../ink/ink6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1.xml"/><Relationship Id="rId5" Type="http://schemas.openxmlformats.org/officeDocument/2006/relationships/image" Target="../media/image50.emf"/><Relationship Id="rId4" Type="http://schemas.openxmlformats.org/officeDocument/2006/relationships/customXml" Target="../ink/ink7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75.xml"/><Relationship Id="rId13" Type="http://schemas.openxmlformats.org/officeDocument/2006/relationships/image" Target="../media/image57.emf"/><Relationship Id="rId18" Type="http://schemas.openxmlformats.org/officeDocument/2006/relationships/customXml" Target="../ink/ink80.xml"/><Relationship Id="rId3" Type="http://schemas.openxmlformats.org/officeDocument/2006/relationships/image" Target="../media/image52.emf"/><Relationship Id="rId21" Type="http://schemas.openxmlformats.org/officeDocument/2006/relationships/image" Target="../media/image79.emf"/><Relationship Id="rId7" Type="http://schemas.openxmlformats.org/officeDocument/2006/relationships/image" Target="../media/image54.emf"/><Relationship Id="rId12" Type="http://schemas.openxmlformats.org/officeDocument/2006/relationships/customXml" Target="../ink/ink77.xml"/><Relationship Id="rId17" Type="http://schemas.openxmlformats.org/officeDocument/2006/relationships/image" Target="../media/image77.emf"/><Relationship Id="rId2" Type="http://schemas.openxmlformats.org/officeDocument/2006/relationships/customXml" Target="../ink/ink72.xml"/><Relationship Id="rId16" Type="http://schemas.openxmlformats.org/officeDocument/2006/relationships/customXml" Target="../ink/ink79.xml"/><Relationship Id="rId20" Type="http://schemas.openxmlformats.org/officeDocument/2006/relationships/customXml" Target="../ink/ink8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4.xml"/><Relationship Id="rId11" Type="http://schemas.openxmlformats.org/officeDocument/2006/relationships/image" Target="../media/image56.emf"/><Relationship Id="rId5" Type="http://schemas.openxmlformats.org/officeDocument/2006/relationships/image" Target="../media/image53.emf"/><Relationship Id="rId15" Type="http://schemas.openxmlformats.org/officeDocument/2006/relationships/image" Target="../media/image58.emf"/><Relationship Id="rId10" Type="http://schemas.openxmlformats.org/officeDocument/2006/relationships/customXml" Target="../ink/ink76.xml"/><Relationship Id="rId19" Type="http://schemas.openxmlformats.org/officeDocument/2006/relationships/image" Target="../media/image78.emf"/><Relationship Id="rId4" Type="http://schemas.openxmlformats.org/officeDocument/2006/relationships/customXml" Target="../ink/ink73.xml"/><Relationship Id="rId9" Type="http://schemas.openxmlformats.org/officeDocument/2006/relationships/image" Target="../media/image55.emf"/><Relationship Id="rId14" Type="http://schemas.openxmlformats.org/officeDocument/2006/relationships/customXml" Target="../ink/ink7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410.emf"/><Relationship Id="rId7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.xml"/><Relationship Id="rId5" Type="http://schemas.openxmlformats.org/officeDocument/2006/relationships/image" Target="../media/image6.emf"/><Relationship Id="rId4" Type="http://schemas.openxmlformats.org/officeDocument/2006/relationships/customXml" Target="../ink/ink7.xml"/><Relationship Id="rId9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86.xml"/><Relationship Id="rId3" Type="http://schemas.openxmlformats.org/officeDocument/2006/relationships/image" Target="../media/image81.emf"/><Relationship Id="rId7" Type="http://schemas.openxmlformats.org/officeDocument/2006/relationships/image" Target="../media/image83.emf"/><Relationship Id="rId2" Type="http://schemas.openxmlformats.org/officeDocument/2006/relationships/customXml" Target="../ink/ink8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5.xml"/><Relationship Id="rId5" Type="http://schemas.openxmlformats.org/officeDocument/2006/relationships/image" Target="../media/image82.emf"/><Relationship Id="rId4" Type="http://schemas.openxmlformats.org/officeDocument/2006/relationships/customXml" Target="../ink/ink84.xml"/><Relationship Id="rId9" Type="http://schemas.openxmlformats.org/officeDocument/2006/relationships/image" Target="../media/image84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90.xml"/><Relationship Id="rId3" Type="http://schemas.openxmlformats.org/officeDocument/2006/relationships/image" Target="../media/image770.emf"/><Relationship Id="rId7" Type="http://schemas.openxmlformats.org/officeDocument/2006/relationships/image" Target="../media/image790.emf"/><Relationship Id="rId2" Type="http://schemas.openxmlformats.org/officeDocument/2006/relationships/customXml" Target="../ink/ink8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9.xml"/><Relationship Id="rId11" Type="http://schemas.openxmlformats.org/officeDocument/2006/relationships/image" Target="../media/image86.emf"/><Relationship Id="rId5" Type="http://schemas.openxmlformats.org/officeDocument/2006/relationships/image" Target="../media/image780.emf"/><Relationship Id="rId10" Type="http://schemas.openxmlformats.org/officeDocument/2006/relationships/customXml" Target="../ink/ink91.xml"/><Relationship Id="rId4" Type="http://schemas.openxmlformats.org/officeDocument/2006/relationships/customXml" Target="../ink/ink88.xml"/><Relationship Id="rId9" Type="http://schemas.openxmlformats.org/officeDocument/2006/relationships/image" Target="../media/image85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95.xml"/><Relationship Id="rId13" Type="http://schemas.openxmlformats.org/officeDocument/2006/relationships/image" Target="../media/image850.emf"/><Relationship Id="rId3" Type="http://schemas.openxmlformats.org/officeDocument/2006/relationships/image" Target="../media/image800.emf"/><Relationship Id="rId7" Type="http://schemas.openxmlformats.org/officeDocument/2006/relationships/image" Target="../media/image820.emf"/><Relationship Id="rId12" Type="http://schemas.openxmlformats.org/officeDocument/2006/relationships/customXml" Target="../ink/ink97.xml"/><Relationship Id="rId2" Type="http://schemas.openxmlformats.org/officeDocument/2006/relationships/customXml" Target="../ink/ink9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4.xml"/><Relationship Id="rId11" Type="http://schemas.openxmlformats.org/officeDocument/2006/relationships/image" Target="../media/image840.emf"/><Relationship Id="rId5" Type="http://schemas.openxmlformats.org/officeDocument/2006/relationships/image" Target="../media/image810.emf"/><Relationship Id="rId10" Type="http://schemas.openxmlformats.org/officeDocument/2006/relationships/customXml" Target="../ink/ink96.xml"/><Relationship Id="rId4" Type="http://schemas.openxmlformats.org/officeDocument/2006/relationships/customXml" Target="../ink/ink93.xml"/><Relationship Id="rId9" Type="http://schemas.openxmlformats.org/officeDocument/2006/relationships/image" Target="../media/image83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0.emf"/><Relationship Id="rId7" Type="http://schemas.openxmlformats.org/officeDocument/2006/relationships/image" Target="../media/image88.emf"/><Relationship Id="rId2" Type="http://schemas.openxmlformats.org/officeDocument/2006/relationships/customXml" Target="../ink/ink9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0.xml"/><Relationship Id="rId5" Type="http://schemas.openxmlformats.org/officeDocument/2006/relationships/image" Target="../media/image87.emf"/><Relationship Id="rId4" Type="http://schemas.openxmlformats.org/officeDocument/2006/relationships/customXml" Target="../ink/ink9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customXml" Target="../ink/ink10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5.xml"/><Relationship Id="rId13" Type="http://schemas.openxmlformats.org/officeDocument/2006/relationships/image" Target="../media/image95.emf"/><Relationship Id="rId3" Type="http://schemas.openxmlformats.org/officeDocument/2006/relationships/image" Target="../media/image90.emf"/><Relationship Id="rId7" Type="http://schemas.openxmlformats.org/officeDocument/2006/relationships/image" Target="../media/image92.emf"/><Relationship Id="rId12" Type="http://schemas.openxmlformats.org/officeDocument/2006/relationships/customXml" Target="../ink/ink107.xml"/><Relationship Id="rId2" Type="http://schemas.openxmlformats.org/officeDocument/2006/relationships/customXml" Target="../ink/ink10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4.xml"/><Relationship Id="rId11" Type="http://schemas.openxmlformats.org/officeDocument/2006/relationships/image" Target="../media/image94.emf"/><Relationship Id="rId5" Type="http://schemas.openxmlformats.org/officeDocument/2006/relationships/image" Target="../media/image91.emf"/><Relationship Id="rId15" Type="http://schemas.openxmlformats.org/officeDocument/2006/relationships/image" Target="../media/image96.emf"/><Relationship Id="rId10" Type="http://schemas.openxmlformats.org/officeDocument/2006/relationships/customXml" Target="../ink/ink106.xml"/><Relationship Id="rId4" Type="http://schemas.openxmlformats.org/officeDocument/2006/relationships/customXml" Target="../ink/ink103.xml"/><Relationship Id="rId9" Type="http://schemas.openxmlformats.org/officeDocument/2006/relationships/image" Target="../media/image93.emf"/><Relationship Id="rId14" Type="http://schemas.openxmlformats.org/officeDocument/2006/relationships/customXml" Target="../ink/ink10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0.emf"/><Relationship Id="rId2" Type="http://schemas.openxmlformats.org/officeDocument/2006/relationships/customXml" Target="../ink/ink10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7.emf"/><Relationship Id="rId4" Type="http://schemas.openxmlformats.org/officeDocument/2006/relationships/customXml" Target="../ink/ink1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customXml" Target="../ink/ink11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5.xml"/><Relationship Id="rId13" Type="http://schemas.openxmlformats.org/officeDocument/2006/relationships/image" Target="../media/image104.emf"/><Relationship Id="rId3" Type="http://schemas.openxmlformats.org/officeDocument/2006/relationships/image" Target="../media/image99.emf"/><Relationship Id="rId7" Type="http://schemas.openxmlformats.org/officeDocument/2006/relationships/image" Target="../media/image101.emf"/><Relationship Id="rId12" Type="http://schemas.openxmlformats.org/officeDocument/2006/relationships/customXml" Target="../ink/ink117.xml"/><Relationship Id="rId2" Type="http://schemas.openxmlformats.org/officeDocument/2006/relationships/customXml" Target="../ink/ink11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4.xml"/><Relationship Id="rId11" Type="http://schemas.openxmlformats.org/officeDocument/2006/relationships/image" Target="../media/image103.emf"/><Relationship Id="rId5" Type="http://schemas.openxmlformats.org/officeDocument/2006/relationships/image" Target="../media/image100.emf"/><Relationship Id="rId10" Type="http://schemas.openxmlformats.org/officeDocument/2006/relationships/customXml" Target="../ink/ink116.xml"/><Relationship Id="rId4" Type="http://schemas.openxmlformats.org/officeDocument/2006/relationships/customXml" Target="../ink/ink113.xml"/><Relationship Id="rId9" Type="http://schemas.openxmlformats.org/officeDocument/2006/relationships/image" Target="../media/image102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1.xml"/><Relationship Id="rId3" Type="http://schemas.openxmlformats.org/officeDocument/2006/relationships/image" Target="../media/image105.emf"/><Relationship Id="rId7" Type="http://schemas.openxmlformats.org/officeDocument/2006/relationships/image" Target="../media/image107.emf"/><Relationship Id="rId2" Type="http://schemas.openxmlformats.org/officeDocument/2006/relationships/customXml" Target="../ink/ink11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0.xml"/><Relationship Id="rId5" Type="http://schemas.openxmlformats.org/officeDocument/2006/relationships/image" Target="../media/image106.emf"/><Relationship Id="rId4" Type="http://schemas.openxmlformats.org/officeDocument/2006/relationships/customXml" Target="../ink/ink119.xml"/><Relationship Id="rId9" Type="http://schemas.openxmlformats.org/officeDocument/2006/relationships/image" Target="../media/image10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customXml" Target="../ink/ink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customXml" Target="../ink/ink1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0.emf"/><Relationship Id="rId4" Type="http://schemas.openxmlformats.org/officeDocument/2006/relationships/customXml" Target="../ink/ink12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7.xml"/><Relationship Id="rId13" Type="http://schemas.openxmlformats.org/officeDocument/2006/relationships/image" Target="../media/image116.emf"/><Relationship Id="rId18" Type="http://schemas.openxmlformats.org/officeDocument/2006/relationships/customXml" Target="../ink/ink132.xml"/><Relationship Id="rId26" Type="http://schemas.openxmlformats.org/officeDocument/2006/relationships/customXml" Target="../ink/ink136.xml"/><Relationship Id="rId3" Type="http://schemas.openxmlformats.org/officeDocument/2006/relationships/image" Target="../media/image111.emf"/><Relationship Id="rId21" Type="http://schemas.openxmlformats.org/officeDocument/2006/relationships/image" Target="../media/image120.emf"/><Relationship Id="rId7" Type="http://schemas.openxmlformats.org/officeDocument/2006/relationships/image" Target="../media/image113.emf"/><Relationship Id="rId12" Type="http://schemas.openxmlformats.org/officeDocument/2006/relationships/customXml" Target="../ink/ink129.xml"/><Relationship Id="rId17" Type="http://schemas.openxmlformats.org/officeDocument/2006/relationships/image" Target="../media/image118.emf"/><Relationship Id="rId25" Type="http://schemas.openxmlformats.org/officeDocument/2006/relationships/image" Target="../media/image122.emf"/><Relationship Id="rId2" Type="http://schemas.openxmlformats.org/officeDocument/2006/relationships/customXml" Target="../ink/ink124.xml"/><Relationship Id="rId16" Type="http://schemas.openxmlformats.org/officeDocument/2006/relationships/customXml" Target="../ink/ink131.xml"/><Relationship Id="rId20" Type="http://schemas.openxmlformats.org/officeDocument/2006/relationships/customXml" Target="../ink/ink13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6.xml"/><Relationship Id="rId11" Type="http://schemas.openxmlformats.org/officeDocument/2006/relationships/image" Target="../media/image115.emf"/><Relationship Id="rId24" Type="http://schemas.openxmlformats.org/officeDocument/2006/relationships/customXml" Target="../ink/ink135.xml"/><Relationship Id="rId5" Type="http://schemas.openxmlformats.org/officeDocument/2006/relationships/image" Target="../media/image112.emf"/><Relationship Id="rId15" Type="http://schemas.openxmlformats.org/officeDocument/2006/relationships/image" Target="../media/image117.emf"/><Relationship Id="rId23" Type="http://schemas.openxmlformats.org/officeDocument/2006/relationships/image" Target="../media/image121.emf"/><Relationship Id="rId10" Type="http://schemas.openxmlformats.org/officeDocument/2006/relationships/customXml" Target="../ink/ink128.xml"/><Relationship Id="rId19" Type="http://schemas.openxmlformats.org/officeDocument/2006/relationships/image" Target="../media/image119.emf"/><Relationship Id="rId4" Type="http://schemas.openxmlformats.org/officeDocument/2006/relationships/customXml" Target="../ink/ink125.xml"/><Relationship Id="rId9" Type="http://schemas.openxmlformats.org/officeDocument/2006/relationships/image" Target="../media/image114.emf"/><Relationship Id="rId14" Type="http://schemas.openxmlformats.org/officeDocument/2006/relationships/customXml" Target="../ink/ink130.xml"/><Relationship Id="rId22" Type="http://schemas.openxmlformats.org/officeDocument/2006/relationships/customXml" Target="../ink/ink134.xml"/><Relationship Id="rId27" Type="http://schemas.openxmlformats.org/officeDocument/2006/relationships/image" Target="../media/image123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0.xml"/><Relationship Id="rId13" Type="http://schemas.openxmlformats.org/officeDocument/2006/relationships/image" Target="../media/image129.emf"/><Relationship Id="rId3" Type="http://schemas.openxmlformats.org/officeDocument/2006/relationships/image" Target="../media/image124.emf"/><Relationship Id="rId7" Type="http://schemas.openxmlformats.org/officeDocument/2006/relationships/image" Target="../media/image126.emf"/><Relationship Id="rId12" Type="http://schemas.openxmlformats.org/officeDocument/2006/relationships/customXml" Target="../ink/ink142.xml"/><Relationship Id="rId2" Type="http://schemas.openxmlformats.org/officeDocument/2006/relationships/customXml" Target="../ink/ink13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9.xml"/><Relationship Id="rId11" Type="http://schemas.openxmlformats.org/officeDocument/2006/relationships/image" Target="../media/image128.emf"/><Relationship Id="rId5" Type="http://schemas.openxmlformats.org/officeDocument/2006/relationships/image" Target="../media/image125.emf"/><Relationship Id="rId10" Type="http://schemas.openxmlformats.org/officeDocument/2006/relationships/customXml" Target="../ink/ink141.xml"/><Relationship Id="rId4" Type="http://schemas.openxmlformats.org/officeDocument/2006/relationships/customXml" Target="../ink/ink138.xml"/><Relationship Id="rId9" Type="http://schemas.openxmlformats.org/officeDocument/2006/relationships/image" Target="../media/image127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7" Type="http://schemas.openxmlformats.org/officeDocument/2006/relationships/image" Target="../media/image132.emf"/><Relationship Id="rId2" Type="http://schemas.openxmlformats.org/officeDocument/2006/relationships/customXml" Target="../ink/ink14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5.xml"/><Relationship Id="rId5" Type="http://schemas.openxmlformats.org/officeDocument/2006/relationships/image" Target="../media/image131.emf"/><Relationship Id="rId4" Type="http://schemas.openxmlformats.org/officeDocument/2006/relationships/customXml" Target="../ink/ink144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9.xml"/><Relationship Id="rId3" Type="http://schemas.openxmlformats.org/officeDocument/2006/relationships/image" Target="../media/image133.emf"/><Relationship Id="rId7" Type="http://schemas.openxmlformats.org/officeDocument/2006/relationships/image" Target="../media/image135.emf"/><Relationship Id="rId2" Type="http://schemas.openxmlformats.org/officeDocument/2006/relationships/customXml" Target="../ink/ink14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8.xml"/><Relationship Id="rId5" Type="http://schemas.openxmlformats.org/officeDocument/2006/relationships/image" Target="../media/image134.emf"/><Relationship Id="rId4" Type="http://schemas.openxmlformats.org/officeDocument/2006/relationships/customXml" Target="../ink/ink147.xml"/><Relationship Id="rId9" Type="http://schemas.openxmlformats.org/officeDocument/2006/relationships/image" Target="../media/image136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customXml" Target="../ink/ink150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emf"/><Relationship Id="rId2" Type="http://schemas.openxmlformats.org/officeDocument/2006/relationships/customXml" Target="../ink/ink151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5.xml"/><Relationship Id="rId3" Type="http://schemas.openxmlformats.org/officeDocument/2006/relationships/image" Target="../media/image139.emf"/><Relationship Id="rId7" Type="http://schemas.openxmlformats.org/officeDocument/2006/relationships/image" Target="../media/image141.emf"/><Relationship Id="rId2" Type="http://schemas.openxmlformats.org/officeDocument/2006/relationships/customXml" Target="../ink/ink15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4.xml"/><Relationship Id="rId5" Type="http://schemas.openxmlformats.org/officeDocument/2006/relationships/image" Target="../media/image140.emf"/><Relationship Id="rId4" Type="http://schemas.openxmlformats.org/officeDocument/2006/relationships/customXml" Target="../ink/ink153.xml"/><Relationship Id="rId9" Type="http://schemas.openxmlformats.org/officeDocument/2006/relationships/image" Target="../media/image142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emf"/><Relationship Id="rId2" Type="http://schemas.openxmlformats.org/officeDocument/2006/relationships/customXml" Target="../ink/ink156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emf"/><Relationship Id="rId2" Type="http://schemas.openxmlformats.org/officeDocument/2006/relationships/customXml" Target="../ink/ink15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3.emf"/><Relationship Id="rId12" Type="http://schemas.openxmlformats.org/officeDocument/2006/relationships/customXml" Target="../ink/ink17.xml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.xml"/><Relationship Id="rId11" Type="http://schemas.openxmlformats.org/officeDocument/2006/relationships/image" Target="../media/image15.emf"/><Relationship Id="rId5" Type="http://schemas.openxmlformats.org/officeDocument/2006/relationships/image" Target="../media/image12.emf"/><Relationship Id="rId10" Type="http://schemas.openxmlformats.org/officeDocument/2006/relationships/customXml" Target="../ink/ink16.xml"/><Relationship Id="rId4" Type="http://schemas.openxmlformats.org/officeDocument/2006/relationships/customXml" Target="../ink/ink13.xml"/><Relationship Id="rId9" Type="http://schemas.openxmlformats.org/officeDocument/2006/relationships/image" Target="../media/image14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emf"/><Relationship Id="rId2" Type="http://schemas.openxmlformats.org/officeDocument/2006/relationships/customXml" Target="../ink/ink158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emf"/><Relationship Id="rId2" Type="http://schemas.openxmlformats.org/officeDocument/2006/relationships/customXml" Target="../ink/ink159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3.xml"/><Relationship Id="rId13" Type="http://schemas.openxmlformats.org/officeDocument/2006/relationships/image" Target="../media/image152.emf"/><Relationship Id="rId18" Type="http://schemas.openxmlformats.org/officeDocument/2006/relationships/customXml" Target="../ink/ink168.xml"/><Relationship Id="rId26" Type="http://schemas.openxmlformats.org/officeDocument/2006/relationships/customXml" Target="../ink/ink172.xml"/><Relationship Id="rId3" Type="http://schemas.openxmlformats.org/officeDocument/2006/relationships/image" Target="../media/image147.emf"/><Relationship Id="rId21" Type="http://schemas.openxmlformats.org/officeDocument/2006/relationships/image" Target="../media/image156.emf"/><Relationship Id="rId7" Type="http://schemas.openxmlformats.org/officeDocument/2006/relationships/image" Target="../media/image149.emf"/><Relationship Id="rId12" Type="http://schemas.openxmlformats.org/officeDocument/2006/relationships/customXml" Target="../ink/ink165.xml"/><Relationship Id="rId17" Type="http://schemas.openxmlformats.org/officeDocument/2006/relationships/image" Target="../media/image154.emf"/><Relationship Id="rId25" Type="http://schemas.openxmlformats.org/officeDocument/2006/relationships/image" Target="../media/image158.emf"/><Relationship Id="rId2" Type="http://schemas.openxmlformats.org/officeDocument/2006/relationships/customXml" Target="../ink/ink160.xml"/><Relationship Id="rId16" Type="http://schemas.openxmlformats.org/officeDocument/2006/relationships/customXml" Target="../ink/ink167.xml"/><Relationship Id="rId20" Type="http://schemas.openxmlformats.org/officeDocument/2006/relationships/customXml" Target="../ink/ink169.xml"/><Relationship Id="rId29" Type="http://schemas.openxmlformats.org/officeDocument/2006/relationships/image" Target="../media/image16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2.xml"/><Relationship Id="rId11" Type="http://schemas.openxmlformats.org/officeDocument/2006/relationships/image" Target="../media/image151.emf"/><Relationship Id="rId24" Type="http://schemas.openxmlformats.org/officeDocument/2006/relationships/customXml" Target="../ink/ink171.xml"/><Relationship Id="rId5" Type="http://schemas.openxmlformats.org/officeDocument/2006/relationships/image" Target="../media/image148.emf"/><Relationship Id="rId15" Type="http://schemas.openxmlformats.org/officeDocument/2006/relationships/image" Target="../media/image153.emf"/><Relationship Id="rId23" Type="http://schemas.openxmlformats.org/officeDocument/2006/relationships/image" Target="../media/image157.emf"/><Relationship Id="rId28" Type="http://schemas.openxmlformats.org/officeDocument/2006/relationships/customXml" Target="../ink/ink173.xml"/><Relationship Id="rId10" Type="http://schemas.openxmlformats.org/officeDocument/2006/relationships/customXml" Target="../ink/ink164.xml"/><Relationship Id="rId19" Type="http://schemas.openxmlformats.org/officeDocument/2006/relationships/image" Target="../media/image155.emf"/><Relationship Id="rId4" Type="http://schemas.openxmlformats.org/officeDocument/2006/relationships/customXml" Target="../ink/ink161.xml"/><Relationship Id="rId9" Type="http://schemas.openxmlformats.org/officeDocument/2006/relationships/image" Target="../media/image150.emf"/><Relationship Id="rId14" Type="http://schemas.openxmlformats.org/officeDocument/2006/relationships/customXml" Target="../ink/ink166.xml"/><Relationship Id="rId22" Type="http://schemas.openxmlformats.org/officeDocument/2006/relationships/customXml" Target="../ink/ink170.xml"/><Relationship Id="rId27" Type="http://schemas.openxmlformats.org/officeDocument/2006/relationships/image" Target="../media/image159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2" Type="http://schemas.openxmlformats.org/officeDocument/2006/relationships/customXml" Target="../ink/ink174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emf"/><Relationship Id="rId2" Type="http://schemas.openxmlformats.org/officeDocument/2006/relationships/customXml" Target="../ink/ink17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3.emf"/><Relationship Id="rId4" Type="http://schemas.openxmlformats.org/officeDocument/2006/relationships/customXml" Target="../ink/ink17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7" Type="http://schemas.openxmlformats.org/officeDocument/2006/relationships/image" Target="../media/image166.emf"/><Relationship Id="rId2" Type="http://schemas.openxmlformats.org/officeDocument/2006/relationships/customXml" Target="../ink/ink17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9.xml"/><Relationship Id="rId5" Type="http://schemas.openxmlformats.org/officeDocument/2006/relationships/image" Target="../media/image165.emf"/><Relationship Id="rId4" Type="http://schemas.openxmlformats.org/officeDocument/2006/relationships/customXml" Target="../ink/ink178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3.xml"/><Relationship Id="rId13" Type="http://schemas.openxmlformats.org/officeDocument/2006/relationships/image" Target="../media/image172.emf"/><Relationship Id="rId3" Type="http://schemas.openxmlformats.org/officeDocument/2006/relationships/image" Target="../media/image167.emf"/><Relationship Id="rId7" Type="http://schemas.openxmlformats.org/officeDocument/2006/relationships/image" Target="../media/image169.emf"/><Relationship Id="rId12" Type="http://schemas.openxmlformats.org/officeDocument/2006/relationships/customXml" Target="../ink/ink185.xml"/><Relationship Id="rId2" Type="http://schemas.openxmlformats.org/officeDocument/2006/relationships/customXml" Target="../ink/ink18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2.xml"/><Relationship Id="rId11" Type="http://schemas.openxmlformats.org/officeDocument/2006/relationships/image" Target="../media/image171.emf"/><Relationship Id="rId5" Type="http://schemas.openxmlformats.org/officeDocument/2006/relationships/image" Target="../media/image168.emf"/><Relationship Id="rId10" Type="http://schemas.openxmlformats.org/officeDocument/2006/relationships/customXml" Target="../ink/ink184.xml"/><Relationship Id="rId4" Type="http://schemas.openxmlformats.org/officeDocument/2006/relationships/customXml" Target="../ink/ink181.xml"/><Relationship Id="rId9" Type="http://schemas.openxmlformats.org/officeDocument/2006/relationships/image" Target="../media/image170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9.xml"/><Relationship Id="rId3" Type="http://schemas.openxmlformats.org/officeDocument/2006/relationships/image" Target="../media/image173.emf"/><Relationship Id="rId7" Type="http://schemas.openxmlformats.org/officeDocument/2006/relationships/image" Target="../media/image175.emf"/><Relationship Id="rId2" Type="http://schemas.openxmlformats.org/officeDocument/2006/relationships/customXml" Target="../ink/ink18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8.xml"/><Relationship Id="rId5" Type="http://schemas.openxmlformats.org/officeDocument/2006/relationships/image" Target="../media/image174.emf"/><Relationship Id="rId4" Type="http://schemas.openxmlformats.org/officeDocument/2006/relationships/customXml" Target="../ink/ink187.xml"/><Relationship Id="rId9" Type="http://schemas.openxmlformats.org/officeDocument/2006/relationships/image" Target="../media/image176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3.xml"/><Relationship Id="rId13" Type="http://schemas.openxmlformats.org/officeDocument/2006/relationships/image" Target="../media/image182.emf"/><Relationship Id="rId18" Type="http://schemas.openxmlformats.org/officeDocument/2006/relationships/customXml" Target="../ink/ink198.xml"/><Relationship Id="rId3" Type="http://schemas.openxmlformats.org/officeDocument/2006/relationships/image" Target="../media/image177.emf"/><Relationship Id="rId21" Type="http://schemas.openxmlformats.org/officeDocument/2006/relationships/image" Target="../media/image186.emf"/><Relationship Id="rId7" Type="http://schemas.openxmlformats.org/officeDocument/2006/relationships/image" Target="../media/image179.emf"/><Relationship Id="rId12" Type="http://schemas.openxmlformats.org/officeDocument/2006/relationships/customXml" Target="../ink/ink195.xml"/><Relationship Id="rId17" Type="http://schemas.openxmlformats.org/officeDocument/2006/relationships/image" Target="../media/image184.emf"/><Relationship Id="rId2" Type="http://schemas.openxmlformats.org/officeDocument/2006/relationships/customXml" Target="../ink/ink190.xml"/><Relationship Id="rId16" Type="http://schemas.openxmlformats.org/officeDocument/2006/relationships/customXml" Target="../ink/ink197.xml"/><Relationship Id="rId20" Type="http://schemas.openxmlformats.org/officeDocument/2006/relationships/customXml" Target="../ink/ink19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2.xml"/><Relationship Id="rId11" Type="http://schemas.openxmlformats.org/officeDocument/2006/relationships/image" Target="../media/image181.emf"/><Relationship Id="rId5" Type="http://schemas.openxmlformats.org/officeDocument/2006/relationships/image" Target="../media/image178.emf"/><Relationship Id="rId15" Type="http://schemas.openxmlformats.org/officeDocument/2006/relationships/image" Target="../media/image183.emf"/><Relationship Id="rId23" Type="http://schemas.openxmlformats.org/officeDocument/2006/relationships/image" Target="../media/image187.emf"/><Relationship Id="rId10" Type="http://schemas.openxmlformats.org/officeDocument/2006/relationships/customXml" Target="../ink/ink194.xml"/><Relationship Id="rId19" Type="http://schemas.openxmlformats.org/officeDocument/2006/relationships/image" Target="../media/image185.emf"/><Relationship Id="rId4" Type="http://schemas.openxmlformats.org/officeDocument/2006/relationships/customXml" Target="../ink/ink191.xml"/><Relationship Id="rId9" Type="http://schemas.openxmlformats.org/officeDocument/2006/relationships/image" Target="../media/image180.emf"/><Relationship Id="rId14" Type="http://schemas.openxmlformats.org/officeDocument/2006/relationships/customXml" Target="../ink/ink196.xml"/><Relationship Id="rId22" Type="http://schemas.openxmlformats.org/officeDocument/2006/relationships/customXml" Target="../ink/ink200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4.xml"/><Relationship Id="rId13" Type="http://schemas.openxmlformats.org/officeDocument/2006/relationships/image" Target="../media/image193.emf"/><Relationship Id="rId18" Type="http://schemas.openxmlformats.org/officeDocument/2006/relationships/customXml" Target="../ink/ink209.xml"/><Relationship Id="rId3" Type="http://schemas.openxmlformats.org/officeDocument/2006/relationships/image" Target="../media/image188.emf"/><Relationship Id="rId7" Type="http://schemas.openxmlformats.org/officeDocument/2006/relationships/image" Target="../media/image190.emf"/><Relationship Id="rId12" Type="http://schemas.openxmlformats.org/officeDocument/2006/relationships/customXml" Target="../ink/ink206.xml"/><Relationship Id="rId17" Type="http://schemas.openxmlformats.org/officeDocument/2006/relationships/image" Target="../media/image195.emf"/><Relationship Id="rId2" Type="http://schemas.openxmlformats.org/officeDocument/2006/relationships/customXml" Target="../ink/ink201.xml"/><Relationship Id="rId16" Type="http://schemas.openxmlformats.org/officeDocument/2006/relationships/customXml" Target="../ink/ink20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03.xml"/><Relationship Id="rId11" Type="http://schemas.openxmlformats.org/officeDocument/2006/relationships/image" Target="../media/image192.emf"/><Relationship Id="rId5" Type="http://schemas.openxmlformats.org/officeDocument/2006/relationships/image" Target="../media/image189.emf"/><Relationship Id="rId15" Type="http://schemas.openxmlformats.org/officeDocument/2006/relationships/image" Target="../media/image194.emf"/><Relationship Id="rId10" Type="http://schemas.openxmlformats.org/officeDocument/2006/relationships/customXml" Target="../ink/ink205.xml"/><Relationship Id="rId19" Type="http://schemas.openxmlformats.org/officeDocument/2006/relationships/image" Target="../media/image196.emf"/><Relationship Id="rId4" Type="http://schemas.openxmlformats.org/officeDocument/2006/relationships/customXml" Target="../ink/ink202.xml"/><Relationship Id="rId9" Type="http://schemas.openxmlformats.org/officeDocument/2006/relationships/image" Target="../media/image191.emf"/><Relationship Id="rId14" Type="http://schemas.openxmlformats.org/officeDocument/2006/relationships/customXml" Target="../ink/ink20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.xml"/><Relationship Id="rId3" Type="http://schemas.openxmlformats.org/officeDocument/2006/relationships/image" Target="../media/image17.emf"/><Relationship Id="rId7" Type="http://schemas.openxmlformats.org/officeDocument/2006/relationships/image" Target="../media/image19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0.xml"/><Relationship Id="rId5" Type="http://schemas.openxmlformats.org/officeDocument/2006/relationships/image" Target="../media/image18.emf"/><Relationship Id="rId4" Type="http://schemas.openxmlformats.org/officeDocument/2006/relationships/customXml" Target="../ink/ink19.xml"/><Relationship Id="rId9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.xml"/><Relationship Id="rId3" Type="http://schemas.openxmlformats.org/officeDocument/2006/relationships/image" Target="../media/image59.emf"/><Relationship Id="rId7" Type="http://schemas.openxmlformats.org/officeDocument/2006/relationships/image" Target="../media/image61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.xml"/><Relationship Id="rId5" Type="http://schemas.openxmlformats.org/officeDocument/2006/relationships/image" Target="../media/image60.emf"/><Relationship Id="rId4" Type="http://schemas.openxmlformats.org/officeDocument/2006/relationships/customXml" Target="../ink/ink24.xml"/><Relationship Id="rId9" Type="http://schemas.openxmlformats.org/officeDocument/2006/relationships/image" Target="../media/image6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.xml"/><Relationship Id="rId13" Type="http://schemas.openxmlformats.org/officeDocument/2006/relationships/image" Target="../media/image68.emf"/><Relationship Id="rId3" Type="http://schemas.openxmlformats.org/officeDocument/2006/relationships/image" Target="../media/image63.emf"/><Relationship Id="rId7" Type="http://schemas.openxmlformats.org/officeDocument/2006/relationships/image" Target="../media/image65.emf"/><Relationship Id="rId12" Type="http://schemas.openxmlformats.org/officeDocument/2006/relationships/customXml" Target="../ink/ink32.xml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9.xml"/><Relationship Id="rId11" Type="http://schemas.openxmlformats.org/officeDocument/2006/relationships/image" Target="../media/image67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10" Type="http://schemas.openxmlformats.org/officeDocument/2006/relationships/customXml" Target="../ink/ink31.xml"/><Relationship Id="rId4" Type="http://schemas.openxmlformats.org/officeDocument/2006/relationships/customXml" Target="../ink/ink28.xml"/><Relationship Id="rId9" Type="http://schemas.openxmlformats.org/officeDocument/2006/relationships/image" Target="../media/image66.emf"/><Relationship Id="rId14" Type="http://schemas.openxmlformats.org/officeDocument/2006/relationships/customXml" Target="../ink/ink3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6.xml"/><Relationship Id="rId5" Type="http://schemas.openxmlformats.org/officeDocument/2006/relationships/image" Target="../media/image22.emf"/><Relationship Id="rId4" Type="http://schemas.openxmlformats.org/officeDocument/2006/relationships/customXml" Target="../ink/ink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909594" y="814072"/>
              <a:ext cx="6122880" cy="3045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9434" y="725872"/>
                <a:ext cx="6166080" cy="31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2883314" y="2843392"/>
              <a:ext cx="730080" cy="10350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64594" y="2829352"/>
                <a:ext cx="766440" cy="10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2898496" y="4945990"/>
              <a:ext cx="360" cy="3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74376" y="4921870"/>
                <a:ext cx="486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" name="Ink 7"/>
              <p14:cNvContentPartPr/>
              <p14:nvPr/>
            </p14:nvContentPartPr>
            <p14:xfrm>
              <a:off x="7491745" y="962984"/>
              <a:ext cx="69480" cy="7290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73385" y="947864"/>
                <a:ext cx="101520" cy="76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1" name="Ink 10"/>
              <p14:cNvContentPartPr/>
              <p14:nvPr/>
            </p14:nvContentPartPr>
            <p14:xfrm>
              <a:off x="7839145" y="987464"/>
              <a:ext cx="325080" cy="53496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818985" y="964784"/>
                <a:ext cx="367920" cy="5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606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983946" y="440315"/>
              <a:ext cx="9906480" cy="50767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8106" y="421235"/>
                <a:ext cx="9945000" cy="510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5" name="Ink 44"/>
              <p14:cNvContentPartPr/>
              <p14:nvPr/>
            </p14:nvContentPartPr>
            <p14:xfrm>
              <a:off x="4919826" y="6190595"/>
              <a:ext cx="31320" cy="2628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02906" y="6173675"/>
                <a:ext cx="6516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4" name="Ink 173"/>
              <p14:cNvContentPartPr/>
              <p14:nvPr/>
            </p14:nvContentPartPr>
            <p14:xfrm>
              <a:off x="2167626" y="4709555"/>
              <a:ext cx="905760" cy="63288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43866" y="4689395"/>
                <a:ext cx="942840" cy="6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" name="Ink 3"/>
              <p14:cNvContentPartPr/>
              <p14:nvPr/>
            </p14:nvContentPartPr>
            <p14:xfrm>
              <a:off x="2489545" y="632144"/>
              <a:ext cx="488520" cy="369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76225" y="613064"/>
                <a:ext cx="511920" cy="40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1787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1" name="Ink 50"/>
              <p14:cNvContentPartPr/>
              <p14:nvPr/>
            </p14:nvContentPartPr>
            <p14:xfrm>
              <a:off x="4456506" y="572795"/>
              <a:ext cx="588240" cy="14223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41746" y="555515"/>
                <a:ext cx="624960" cy="146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" name="Ink 73"/>
              <p14:cNvContentPartPr/>
              <p14:nvPr/>
            </p14:nvContentPartPr>
            <p14:xfrm>
              <a:off x="2114706" y="2928635"/>
              <a:ext cx="4485600" cy="3142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01746" y="2906315"/>
                <a:ext cx="452016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0" name="Ink 79"/>
              <p14:cNvContentPartPr/>
              <p14:nvPr/>
            </p14:nvContentPartPr>
            <p14:xfrm>
              <a:off x="1415586" y="610955"/>
              <a:ext cx="7563600" cy="546624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99026" y="591875"/>
                <a:ext cx="7596360" cy="55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7" name="Ink 96"/>
              <p14:cNvContentPartPr/>
              <p14:nvPr/>
            </p14:nvContentPartPr>
            <p14:xfrm>
              <a:off x="7148946" y="2484755"/>
              <a:ext cx="1673280" cy="64368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31666" y="2468195"/>
                <a:ext cx="1712520" cy="68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0125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19785" y="121664"/>
              <a:ext cx="9870120" cy="2869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2145" y="105464"/>
                <a:ext cx="9907920" cy="29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5" name="Ink 34"/>
              <p14:cNvContentPartPr/>
              <p14:nvPr/>
            </p14:nvContentPartPr>
            <p14:xfrm>
              <a:off x="1389745" y="2947664"/>
              <a:ext cx="2308680" cy="117360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75705" y="2927504"/>
                <a:ext cx="234216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9" name="Ink 98"/>
              <p14:cNvContentPartPr/>
              <p14:nvPr/>
            </p14:nvContentPartPr>
            <p14:xfrm>
              <a:off x="10817785" y="3486584"/>
              <a:ext cx="728280" cy="104760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99425" y="3472184"/>
                <a:ext cx="765000" cy="10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4" name="Ink 103"/>
              <p14:cNvContentPartPr/>
              <p14:nvPr/>
            </p14:nvContentPartPr>
            <p14:xfrm>
              <a:off x="7817905" y="3580904"/>
              <a:ext cx="2900880" cy="125064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802065" y="3565784"/>
                <a:ext cx="2930040" cy="12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6" name="Ink 105"/>
              <p14:cNvContentPartPr/>
              <p14:nvPr/>
            </p14:nvContentPartPr>
            <p14:xfrm>
              <a:off x="9445465" y="4726784"/>
              <a:ext cx="2026080" cy="10620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31785" y="4708424"/>
                <a:ext cx="2053440" cy="1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0" name="Ink 109"/>
              <p14:cNvContentPartPr/>
              <p14:nvPr/>
            </p14:nvContentPartPr>
            <p14:xfrm>
              <a:off x="9590905" y="4886624"/>
              <a:ext cx="1987200" cy="743040"/>
            </p14:xfrm>
          </p:contentPart>
        </mc:Choice>
        <mc:Fallback>
          <p:pic>
            <p:nvPicPr>
              <p:cNvPr id="110" name="Ink 10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573985" y="4871864"/>
                <a:ext cx="2022120" cy="77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16" name="Ink 115"/>
              <p14:cNvContentPartPr/>
              <p14:nvPr/>
            </p14:nvContentPartPr>
            <p14:xfrm>
              <a:off x="797185" y="3174104"/>
              <a:ext cx="7068240" cy="230148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80265" y="3153944"/>
                <a:ext cx="7101000" cy="233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8592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0505" y="185024"/>
              <a:ext cx="11159640" cy="5555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6465" y="171704"/>
                <a:ext cx="11190960" cy="55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7967305" y="993224"/>
              <a:ext cx="1353960" cy="424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55065" y="973424"/>
                <a:ext cx="138600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4" name="Ink 43"/>
              <p14:cNvContentPartPr/>
              <p14:nvPr/>
            </p14:nvContentPartPr>
            <p14:xfrm>
              <a:off x="8008345" y="1112744"/>
              <a:ext cx="2611080" cy="58752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90345" y="1097624"/>
                <a:ext cx="2641320" cy="61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4" name="Ink 143"/>
              <p14:cNvContentPartPr/>
              <p14:nvPr/>
            </p14:nvContentPartPr>
            <p14:xfrm>
              <a:off x="3888865" y="3689264"/>
              <a:ext cx="5622480" cy="239364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73025" y="3673424"/>
                <a:ext cx="5658480" cy="242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8478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87985" y="8624"/>
              <a:ext cx="9772200" cy="4363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9985" y="-10096"/>
                <a:ext cx="9805320" cy="440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0" name="Ink 59"/>
              <p14:cNvContentPartPr/>
              <p14:nvPr/>
            </p14:nvContentPartPr>
            <p14:xfrm>
              <a:off x="3061585" y="2492264"/>
              <a:ext cx="1493280" cy="17136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48625" y="2472104"/>
                <a:ext cx="1526040" cy="20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9422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88385" y="201224"/>
              <a:ext cx="8888760" cy="31417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0385" y="183944"/>
                <a:ext cx="8927640" cy="31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8" name="Ink 57"/>
              <p14:cNvContentPartPr/>
              <p14:nvPr/>
            </p14:nvContentPartPr>
            <p14:xfrm>
              <a:off x="7537465" y="1918424"/>
              <a:ext cx="1128240" cy="169956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21985" y="1898624"/>
                <a:ext cx="1157040" cy="173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0" name="Ink 59"/>
              <p14:cNvContentPartPr/>
              <p14:nvPr/>
            </p14:nvContentPartPr>
            <p14:xfrm>
              <a:off x="4120345" y="4002104"/>
              <a:ext cx="240120" cy="207144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06305" y="3988064"/>
                <a:ext cx="277560" cy="20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3" name="Ink 62"/>
              <p14:cNvContentPartPr/>
              <p14:nvPr/>
            </p14:nvContentPartPr>
            <p14:xfrm>
              <a:off x="3498625" y="5187584"/>
              <a:ext cx="4475160" cy="12996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80625" y="5164904"/>
                <a:ext cx="451404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5" name="Ink 64"/>
              <p14:cNvContentPartPr/>
              <p14:nvPr/>
            </p14:nvContentPartPr>
            <p14:xfrm>
              <a:off x="5328145" y="3846224"/>
              <a:ext cx="26640" cy="30960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20585" y="3838664"/>
                <a:ext cx="421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6" name="Ink 65"/>
              <p14:cNvContentPartPr/>
              <p14:nvPr/>
            </p14:nvContentPartPr>
            <p14:xfrm>
              <a:off x="5317705" y="3793304"/>
              <a:ext cx="3074400" cy="195912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301865" y="3777824"/>
                <a:ext cx="3116160" cy="19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1" name="Ink 70"/>
              <p14:cNvContentPartPr/>
              <p14:nvPr/>
            </p14:nvContentPartPr>
            <p14:xfrm>
              <a:off x="5695705" y="4525184"/>
              <a:ext cx="2448720" cy="129636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679145" y="4508624"/>
                <a:ext cx="2484720" cy="133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7360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00185" y="170984"/>
              <a:ext cx="11084400" cy="59158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1825" y="151904"/>
                <a:ext cx="11121480" cy="59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2" name="Ink 111"/>
              <p14:cNvContentPartPr/>
              <p14:nvPr/>
            </p14:nvContentPartPr>
            <p14:xfrm>
              <a:off x="6490225" y="4407824"/>
              <a:ext cx="178920" cy="167004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78705" y="4390904"/>
                <a:ext cx="213840" cy="170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4" name="Ink 113"/>
              <p14:cNvContentPartPr/>
              <p14:nvPr/>
            </p14:nvContentPartPr>
            <p14:xfrm>
              <a:off x="4992625" y="4454624"/>
              <a:ext cx="3583800" cy="152532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76785" y="4434104"/>
                <a:ext cx="3619440" cy="157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9" name="Ink 118"/>
              <p14:cNvContentPartPr/>
              <p14:nvPr/>
            </p14:nvContentPartPr>
            <p14:xfrm>
              <a:off x="8040745" y="5495384"/>
              <a:ext cx="230040" cy="312120"/>
            </p14:xfrm>
          </p:contentPart>
        </mc:Choice>
        <mc:Fallback>
          <p:pic>
            <p:nvPicPr>
              <p:cNvPr id="119" name="Ink 1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031745" y="5479904"/>
                <a:ext cx="257760" cy="34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96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13665" y="53264"/>
              <a:ext cx="10797840" cy="59349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7465" y="36704"/>
                <a:ext cx="10830240" cy="59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0" name="Ink 49"/>
              <p14:cNvContentPartPr/>
              <p14:nvPr/>
            </p14:nvContentPartPr>
            <p14:xfrm>
              <a:off x="7380145" y="297704"/>
              <a:ext cx="2548080" cy="166068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62505" y="278624"/>
                <a:ext cx="2585880" cy="169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9" name="Ink 128"/>
              <p14:cNvContentPartPr/>
              <p14:nvPr/>
            </p14:nvContentPartPr>
            <p14:xfrm>
              <a:off x="680545" y="5134664"/>
              <a:ext cx="2533680" cy="60912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7585" y="5116664"/>
                <a:ext cx="2558160" cy="64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1792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453385" y="101504"/>
              <a:ext cx="8500320" cy="296424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3945" y="86744"/>
                <a:ext cx="8542800" cy="29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7" name="Ink 86"/>
              <p14:cNvContentPartPr/>
              <p14:nvPr/>
            </p14:nvContentPartPr>
            <p14:xfrm>
              <a:off x="5147065" y="3202184"/>
              <a:ext cx="73800" cy="236592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26185" y="3184544"/>
                <a:ext cx="118080" cy="240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9" name="Ink 88"/>
              <p14:cNvContentPartPr/>
              <p14:nvPr/>
            </p14:nvContentPartPr>
            <p14:xfrm>
              <a:off x="2908945" y="3636344"/>
              <a:ext cx="4984560" cy="1613520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90225" y="3612224"/>
                <a:ext cx="5014080" cy="16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5" name="Ink 164"/>
              <p14:cNvContentPartPr/>
              <p14:nvPr/>
            </p14:nvContentPartPr>
            <p14:xfrm>
              <a:off x="7185385" y="4704824"/>
              <a:ext cx="793440" cy="747360"/>
            </p14:xfrm>
          </p:contentPart>
        </mc:Choice>
        <mc:Fallback>
          <p:pic>
            <p:nvPicPr>
              <p:cNvPr id="165" name="Ink 1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67025" y="4688256"/>
                <a:ext cx="828720" cy="7747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2" name="Ink 191"/>
              <p14:cNvContentPartPr/>
              <p14:nvPr/>
            </p14:nvContentPartPr>
            <p14:xfrm>
              <a:off x="8560225" y="4200464"/>
              <a:ext cx="3562560" cy="1357560"/>
            </p14:xfrm>
          </p:contentPart>
        </mc:Choice>
        <mc:Fallback>
          <p:pic>
            <p:nvPicPr>
              <p:cNvPr id="192" name="Ink 19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550505" y="4185704"/>
                <a:ext cx="3588120" cy="139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10" name="Ink 209"/>
              <p14:cNvContentPartPr/>
              <p14:nvPr/>
            </p14:nvContentPartPr>
            <p14:xfrm>
              <a:off x="7881265" y="5658824"/>
              <a:ext cx="2631600" cy="686880"/>
            </p14:xfrm>
          </p:contentPart>
        </mc:Choice>
        <mc:Fallback>
          <p:pic>
            <p:nvPicPr>
              <p:cNvPr id="210" name="Ink 20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866145" y="5645504"/>
                <a:ext cx="2666520" cy="71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14" name="Ink 213"/>
              <p14:cNvContentPartPr/>
              <p14:nvPr/>
            </p14:nvContentPartPr>
            <p14:xfrm>
              <a:off x="7023025" y="5447144"/>
              <a:ext cx="1273680" cy="138960"/>
            </p14:xfrm>
          </p:contentPart>
        </mc:Choice>
        <mc:Fallback>
          <p:pic>
            <p:nvPicPr>
              <p:cNvPr id="214" name="Ink 2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012225" y="5428424"/>
                <a:ext cx="130176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16" name="Ink 215"/>
              <p14:cNvContentPartPr/>
              <p14:nvPr/>
            </p14:nvContentPartPr>
            <p14:xfrm>
              <a:off x="7224985" y="1412264"/>
              <a:ext cx="4272840" cy="2867040"/>
            </p14:xfrm>
          </p:contentPart>
        </mc:Choice>
        <mc:Fallback>
          <p:pic>
            <p:nvPicPr>
              <p:cNvPr id="216" name="Ink 21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01945" y="1396424"/>
                <a:ext cx="4316400" cy="29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18" name="Ink 217"/>
              <p14:cNvContentPartPr/>
              <p14:nvPr/>
            </p14:nvContentPartPr>
            <p14:xfrm>
              <a:off x="402625" y="3777104"/>
              <a:ext cx="7564680" cy="2844360"/>
            </p14:xfrm>
          </p:contentPart>
        </mc:Choice>
        <mc:Fallback>
          <p:pic>
            <p:nvPicPr>
              <p:cNvPr id="218" name="Ink 21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3905" y="3760904"/>
                <a:ext cx="7601040" cy="28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20" name="Ink 219"/>
              <p14:cNvContentPartPr/>
              <p14:nvPr/>
            </p14:nvContentPartPr>
            <p14:xfrm>
              <a:off x="6250825" y="1832744"/>
              <a:ext cx="744480" cy="2621160"/>
            </p14:xfrm>
          </p:contentPart>
        </mc:Choice>
        <mc:Fallback>
          <p:pic>
            <p:nvPicPr>
              <p:cNvPr id="220" name="Ink 21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31385" y="1811144"/>
                <a:ext cx="773640" cy="266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9408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74505" y="99344"/>
              <a:ext cx="9955440" cy="4657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6145" y="78464"/>
                <a:ext cx="9996120" cy="469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215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1021816" y="115184"/>
              <a:ext cx="10702440" cy="63507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3456" y="99344"/>
                <a:ext cx="10741680" cy="63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Ink 116"/>
              <p14:cNvContentPartPr/>
              <p14:nvPr/>
            </p14:nvContentPartPr>
            <p14:xfrm>
              <a:off x="11758816" y="6137984"/>
              <a:ext cx="32760" cy="788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45136" y="6121784"/>
                <a:ext cx="6372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8" name="Ink 117"/>
              <p14:cNvContentPartPr/>
              <p14:nvPr/>
            </p14:nvContentPartPr>
            <p14:xfrm>
              <a:off x="11847376" y="5989304"/>
              <a:ext cx="5400" cy="1044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830096" y="5972024"/>
                <a:ext cx="399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9" name="Ink 118"/>
              <p14:cNvContentPartPr/>
              <p14:nvPr/>
            </p14:nvContentPartPr>
            <p14:xfrm>
              <a:off x="11896336" y="5849624"/>
              <a:ext cx="146520" cy="33084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877256" y="5830184"/>
                <a:ext cx="185040" cy="37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4599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797545" y="424064"/>
              <a:ext cx="359640" cy="4932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7105" y="412184"/>
                <a:ext cx="37944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Ink 10"/>
              <p14:cNvContentPartPr/>
              <p14:nvPr/>
            </p14:nvContentPartPr>
            <p14:xfrm>
              <a:off x="909505" y="486704"/>
              <a:ext cx="23760" cy="35964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7265" y="471224"/>
                <a:ext cx="5328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830305" y="815744"/>
              <a:ext cx="161280" cy="414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5905" y="803144"/>
                <a:ext cx="18504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7" name="Ink 26"/>
              <p14:cNvContentPartPr/>
              <p14:nvPr/>
            </p14:nvContentPartPr>
            <p14:xfrm>
              <a:off x="1281025" y="91784"/>
              <a:ext cx="9651240" cy="384516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68065" y="75584"/>
                <a:ext cx="9673920" cy="387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4903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52586" y="480275"/>
              <a:ext cx="8588880" cy="4743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0986" y="457955"/>
                <a:ext cx="8634240" cy="47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1" name="Ink 130"/>
              <p14:cNvContentPartPr/>
              <p14:nvPr/>
            </p14:nvContentPartPr>
            <p14:xfrm>
              <a:off x="2478306" y="4245875"/>
              <a:ext cx="0" cy="216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2" name="Ink 161"/>
              <p14:cNvContentPartPr/>
              <p14:nvPr/>
            </p14:nvContentPartPr>
            <p14:xfrm>
              <a:off x="9676506" y="4928075"/>
              <a:ext cx="236520" cy="12816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53826" y="4902875"/>
                <a:ext cx="28548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" name="Ink 2"/>
              <p14:cNvContentPartPr/>
              <p14:nvPr/>
            </p14:nvContentPartPr>
            <p14:xfrm>
              <a:off x="2530585" y="42824"/>
              <a:ext cx="2022840" cy="569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10785" y="26984"/>
                <a:ext cx="2058480" cy="60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4" name="Ink 13"/>
              <p14:cNvContentPartPr/>
              <p14:nvPr/>
            </p14:nvContentPartPr>
            <p14:xfrm>
              <a:off x="7409665" y="2423144"/>
              <a:ext cx="65880" cy="2772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392745" y="2406224"/>
                <a:ext cx="99720" cy="6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931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1616106" y="507275"/>
              <a:ext cx="7694280" cy="39934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8466" y="489995"/>
                <a:ext cx="7734960" cy="402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5598066" y="942515"/>
              <a:ext cx="2084040" cy="2080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83666" y="927395"/>
                <a:ext cx="21207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1" name="Ink 100"/>
              <p14:cNvContentPartPr/>
              <p14:nvPr/>
            </p14:nvContentPartPr>
            <p14:xfrm>
              <a:off x="2776026" y="4515515"/>
              <a:ext cx="6870240" cy="26892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60906" y="4493915"/>
                <a:ext cx="690408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3" name="Ink 102"/>
              <p14:cNvContentPartPr/>
              <p14:nvPr/>
            </p14:nvContentPartPr>
            <p14:xfrm>
              <a:off x="4739106" y="4820795"/>
              <a:ext cx="1748880" cy="5580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25426" y="4804595"/>
                <a:ext cx="1778400" cy="59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9" name="Ink 108"/>
              <p14:cNvContentPartPr/>
              <p14:nvPr/>
            </p14:nvContentPartPr>
            <p14:xfrm>
              <a:off x="6576906" y="5141915"/>
              <a:ext cx="111600" cy="9180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55306" y="5120675"/>
                <a:ext cx="14760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0" name="Ink 109"/>
              <p14:cNvContentPartPr/>
              <p14:nvPr/>
            </p14:nvContentPartPr>
            <p14:xfrm>
              <a:off x="6811266" y="4961195"/>
              <a:ext cx="4320" cy="154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90746" y="4940675"/>
                <a:ext cx="44280" cy="5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1920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02906" y="618155"/>
              <a:ext cx="8791920" cy="3088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3106" y="606275"/>
                <a:ext cx="8832240" cy="31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7" name="Ink 66"/>
              <p14:cNvContentPartPr/>
              <p14:nvPr/>
            </p14:nvContentPartPr>
            <p14:xfrm>
              <a:off x="1739226" y="3766715"/>
              <a:ext cx="8355240" cy="31176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4826" y="3744395"/>
                <a:ext cx="838368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4933866" y="4002155"/>
              <a:ext cx="2158920" cy="47736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19106" y="3981635"/>
                <a:ext cx="2196360" cy="51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79807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57906" y="504035"/>
              <a:ext cx="9689760" cy="5588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0266" y="486755"/>
                <a:ext cx="9725400" cy="561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20759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994026" y="500075"/>
              <a:ext cx="9422640" cy="587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3226" y="482795"/>
                <a:ext cx="9455040" cy="62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" name="Ink 31"/>
              <p14:cNvContentPartPr/>
              <p14:nvPr/>
            </p14:nvContentPartPr>
            <p14:xfrm>
              <a:off x="5263626" y="640835"/>
              <a:ext cx="0" cy="18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3" name="Ink 72"/>
              <p14:cNvContentPartPr/>
              <p14:nvPr/>
            </p14:nvContentPartPr>
            <p14:xfrm>
              <a:off x="883146" y="1055555"/>
              <a:ext cx="9799920" cy="34164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3426" y="1033595"/>
                <a:ext cx="982476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2" name="Ink 121"/>
              <p14:cNvContentPartPr/>
              <p14:nvPr/>
            </p14:nvContentPartPr>
            <p14:xfrm>
              <a:off x="1020666" y="1573595"/>
              <a:ext cx="1803960" cy="43617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9506" y="1554875"/>
                <a:ext cx="1833480" cy="439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8" name="Ink 177"/>
              <p14:cNvContentPartPr/>
              <p14:nvPr/>
            </p14:nvContentPartPr>
            <p14:xfrm>
              <a:off x="3730746" y="1836035"/>
              <a:ext cx="5722920" cy="353952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18146" y="1817675"/>
                <a:ext cx="5756040" cy="357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22" name="Ink 221"/>
              <p14:cNvContentPartPr/>
              <p14:nvPr/>
            </p14:nvContentPartPr>
            <p14:xfrm>
              <a:off x="6568986" y="3174875"/>
              <a:ext cx="2928960" cy="168948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50986" y="3158315"/>
                <a:ext cx="2970720" cy="172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4" name="Ink 13"/>
              <p14:cNvContentPartPr/>
              <p14:nvPr/>
            </p14:nvContentPartPr>
            <p14:xfrm>
              <a:off x="181585" y="167384"/>
              <a:ext cx="898560" cy="41724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0425" y="159824"/>
                <a:ext cx="926640" cy="44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13093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1369866" y="1129355"/>
              <a:ext cx="3570480" cy="18345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2226" y="1110995"/>
                <a:ext cx="3613680" cy="18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7" name="Ink 46"/>
              <p14:cNvContentPartPr/>
              <p14:nvPr/>
            </p14:nvContentPartPr>
            <p14:xfrm>
              <a:off x="5935746" y="1656035"/>
              <a:ext cx="4533120" cy="55188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8466" y="1636955"/>
                <a:ext cx="4571280" cy="59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761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876745" y="33104"/>
              <a:ext cx="11403000" cy="670680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1265" y="16184"/>
                <a:ext cx="11436840" cy="673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59670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11585" y="-21976"/>
              <a:ext cx="11314080" cy="6387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4305" y="-37816"/>
                <a:ext cx="11346840" cy="64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1" name="Ink 40"/>
              <p14:cNvContentPartPr/>
              <p14:nvPr/>
            </p14:nvContentPartPr>
            <p14:xfrm>
              <a:off x="5848345" y="2705384"/>
              <a:ext cx="2943360" cy="6228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33585" y="2683784"/>
                <a:ext cx="297684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5" name="Ink 124"/>
              <p14:cNvContentPartPr/>
              <p14:nvPr/>
            </p14:nvContentPartPr>
            <p14:xfrm>
              <a:off x="6513265" y="1788824"/>
              <a:ext cx="2144880" cy="92268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01385" y="1768304"/>
                <a:ext cx="2178360" cy="9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7" name="Ink 156"/>
              <p14:cNvContentPartPr/>
              <p14:nvPr/>
            </p14:nvContentPartPr>
            <p14:xfrm>
              <a:off x="1849465" y="2057384"/>
              <a:ext cx="711360" cy="3152160"/>
            </p14:xfrm>
          </p:contentPart>
        </mc:Choice>
        <mc:Fallback>
          <p:pic>
            <p:nvPicPr>
              <p:cNvPr id="157" name="Ink 15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32545" y="2039024"/>
                <a:ext cx="744840" cy="319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4" name="Ink 163"/>
              <p14:cNvContentPartPr/>
              <p14:nvPr/>
            </p14:nvContentPartPr>
            <p14:xfrm>
              <a:off x="5304745" y="5734424"/>
              <a:ext cx="0" cy="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0" name="Ink 169"/>
              <p14:cNvContentPartPr/>
              <p14:nvPr/>
            </p14:nvContentPartPr>
            <p14:xfrm>
              <a:off x="6262345" y="5657024"/>
              <a:ext cx="5400" cy="0"/>
            </p14:xfrm>
          </p:contentPart>
        </mc:Choice>
        <mc:Fallback>
          <p:pic>
            <p:nvPicPr>
              <p:cNvPr id="170" name="Ink 16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0" y="0"/>
                <a:ext cx="540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96466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27345" y="71264"/>
              <a:ext cx="11240280" cy="65710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4025" y="50744"/>
                <a:ext cx="11279160" cy="66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6" name="Ink 95"/>
              <p14:cNvContentPartPr/>
              <p14:nvPr/>
            </p14:nvContentPartPr>
            <p14:xfrm>
              <a:off x="8804665" y="1892144"/>
              <a:ext cx="1947600" cy="83124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83425" y="1870544"/>
                <a:ext cx="1992240" cy="86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8" name="Ink 137"/>
              <p14:cNvContentPartPr/>
              <p14:nvPr/>
            </p14:nvContentPartPr>
            <p14:xfrm>
              <a:off x="3965905" y="2171864"/>
              <a:ext cx="1899720" cy="375948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46105" y="2154224"/>
                <a:ext cx="1937520" cy="37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5" name="Ink 184"/>
              <p14:cNvContentPartPr/>
              <p14:nvPr/>
            </p14:nvContentPartPr>
            <p14:xfrm>
              <a:off x="8214265" y="4030904"/>
              <a:ext cx="752760" cy="173304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95545" y="4010744"/>
                <a:ext cx="781920" cy="177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0863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054936" y="85664"/>
              <a:ext cx="8258760" cy="60516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4776" y="71624"/>
                <a:ext cx="8297640" cy="608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8" name="Ink 67"/>
              <p14:cNvContentPartPr/>
              <p14:nvPr/>
            </p14:nvContentPartPr>
            <p14:xfrm>
              <a:off x="4957696" y="5881664"/>
              <a:ext cx="22680" cy="34128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35736" y="5860424"/>
                <a:ext cx="68040" cy="37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77244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53985" y="33464"/>
              <a:ext cx="11266560" cy="6556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6705" y="26624"/>
                <a:ext cx="11300400" cy="657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3" name="Ink 162"/>
              <p14:cNvContentPartPr/>
              <p14:nvPr/>
            </p14:nvContentPartPr>
            <p14:xfrm>
              <a:off x="859105" y="3041264"/>
              <a:ext cx="2441160" cy="941760"/>
            </p14:xfrm>
          </p:contentPart>
        </mc:Choice>
        <mc:Fallback>
          <p:pic>
            <p:nvPicPr>
              <p:cNvPr id="163" name="Ink 16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5705" y="3017513"/>
                <a:ext cx="2488680" cy="98638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65066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040545" y="69824"/>
              <a:ext cx="10934640" cy="47998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5785" y="44264"/>
                <a:ext cx="10967760" cy="484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3" name="Ink 72"/>
              <p14:cNvContentPartPr/>
              <p14:nvPr/>
            </p14:nvContentPartPr>
            <p14:xfrm>
              <a:off x="5726665" y="2199944"/>
              <a:ext cx="2666880" cy="23040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09025" y="2177624"/>
                <a:ext cx="2706840" cy="2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4" name="Ink 173"/>
              <p14:cNvContentPartPr/>
              <p14:nvPr/>
            </p14:nvContentPartPr>
            <p14:xfrm>
              <a:off x="6434785" y="4229624"/>
              <a:ext cx="3255120" cy="29916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20385" y="4206584"/>
                <a:ext cx="329076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03" name="Ink 202"/>
              <p14:cNvContentPartPr/>
              <p14:nvPr/>
            </p14:nvContentPartPr>
            <p14:xfrm>
              <a:off x="8266825" y="2118584"/>
              <a:ext cx="1224000" cy="142920"/>
            </p14:xfrm>
          </p:contentPart>
        </mc:Choice>
        <mc:Fallback>
          <p:pic>
            <p:nvPicPr>
              <p:cNvPr id="203" name="Ink 20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256385" y="2095184"/>
                <a:ext cx="125784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24" name="Ink 223"/>
              <p14:cNvContentPartPr/>
              <p14:nvPr/>
            </p14:nvContentPartPr>
            <p14:xfrm>
              <a:off x="6001705" y="5639384"/>
              <a:ext cx="3087000" cy="17856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986225" y="5621744"/>
                <a:ext cx="312696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49" name="Ink 248"/>
              <p14:cNvContentPartPr/>
              <p14:nvPr/>
            </p14:nvContentPartPr>
            <p14:xfrm>
              <a:off x="8992945" y="5591504"/>
              <a:ext cx="2665440" cy="84960"/>
            </p14:xfrm>
          </p:contentPart>
        </mc:Choice>
        <mc:Fallback>
          <p:pic>
            <p:nvPicPr>
              <p:cNvPr id="249" name="Ink 2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78185" y="5568104"/>
                <a:ext cx="269748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57" name="Ink 256"/>
              <p14:cNvContentPartPr/>
              <p14:nvPr/>
            </p14:nvContentPartPr>
            <p14:xfrm>
              <a:off x="10068265" y="3654704"/>
              <a:ext cx="1922040" cy="582480"/>
            </p14:xfrm>
          </p:contentPart>
        </mc:Choice>
        <mc:Fallback>
          <p:pic>
            <p:nvPicPr>
              <p:cNvPr id="257" name="Ink 25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056745" y="3634544"/>
                <a:ext cx="1955880" cy="62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58" name="Ink 257"/>
              <p14:cNvContentPartPr/>
              <p14:nvPr/>
            </p14:nvContentPartPr>
            <p14:xfrm>
              <a:off x="1324225" y="4255544"/>
              <a:ext cx="10510200" cy="2299680"/>
            </p14:xfrm>
          </p:contentPart>
        </mc:Choice>
        <mc:Fallback>
          <p:pic>
            <p:nvPicPr>
              <p:cNvPr id="258" name="Ink 25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307305" y="4235744"/>
                <a:ext cx="10549800" cy="233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69" name="Ink 268"/>
              <p14:cNvContentPartPr/>
              <p14:nvPr/>
            </p14:nvContentPartPr>
            <p14:xfrm>
              <a:off x="4736665" y="6316184"/>
              <a:ext cx="93960" cy="177480"/>
            </p14:xfrm>
          </p:contentPart>
        </mc:Choice>
        <mc:Fallback>
          <p:pic>
            <p:nvPicPr>
              <p:cNvPr id="269" name="Ink 26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721545" y="6294224"/>
                <a:ext cx="12996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70" name="Ink 269"/>
              <p14:cNvContentPartPr/>
              <p14:nvPr/>
            </p14:nvContentPartPr>
            <p14:xfrm>
              <a:off x="5364145" y="6302504"/>
              <a:ext cx="208800" cy="54360"/>
            </p14:xfrm>
          </p:contentPart>
        </mc:Choice>
        <mc:Fallback>
          <p:pic>
            <p:nvPicPr>
              <p:cNvPr id="270" name="Ink 26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48305" y="6287744"/>
                <a:ext cx="2376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71" name="Ink 270"/>
              <p14:cNvContentPartPr/>
              <p14:nvPr/>
            </p14:nvContentPartPr>
            <p14:xfrm>
              <a:off x="5385745" y="6137984"/>
              <a:ext cx="171000" cy="440280"/>
            </p14:xfrm>
          </p:contentPart>
        </mc:Choice>
        <mc:Fallback>
          <p:pic>
            <p:nvPicPr>
              <p:cNvPr id="271" name="Ink 27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369545" y="6125024"/>
                <a:ext cx="20592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72" name="Ink 271"/>
              <p14:cNvContentPartPr/>
              <p14:nvPr/>
            </p14:nvContentPartPr>
            <p14:xfrm>
              <a:off x="5631265" y="6022784"/>
              <a:ext cx="500040" cy="462240"/>
            </p14:xfrm>
          </p:contentPart>
        </mc:Choice>
        <mc:Fallback>
          <p:pic>
            <p:nvPicPr>
              <p:cNvPr id="272" name="Ink 27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608585" y="6002984"/>
                <a:ext cx="546120" cy="50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73" name="Ink 272"/>
              <p14:cNvContentPartPr/>
              <p14:nvPr/>
            </p14:nvContentPartPr>
            <p14:xfrm>
              <a:off x="5998465" y="6025664"/>
              <a:ext cx="46440" cy="22320"/>
            </p14:xfrm>
          </p:contentPart>
        </mc:Choice>
        <mc:Fallback>
          <p:pic>
            <p:nvPicPr>
              <p:cNvPr id="273" name="Ink 27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979025" y="6004424"/>
                <a:ext cx="77040" cy="5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43883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7" name="Ink 56"/>
              <p14:cNvContentPartPr/>
              <p14:nvPr/>
            </p14:nvContentPartPr>
            <p14:xfrm>
              <a:off x="715105" y="30584"/>
              <a:ext cx="6445440" cy="463176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1705" y="12224"/>
                <a:ext cx="6489720" cy="466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4" name="Ink 93"/>
              <p14:cNvContentPartPr/>
              <p14:nvPr/>
            </p14:nvContentPartPr>
            <p14:xfrm>
              <a:off x="2266705" y="5120984"/>
              <a:ext cx="1374840" cy="135972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53385" y="5107664"/>
                <a:ext cx="1412640" cy="13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8" name="Ink 97"/>
              <p14:cNvContentPartPr/>
              <p14:nvPr/>
            </p14:nvContentPartPr>
            <p14:xfrm>
              <a:off x="2774665" y="4133144"/>
              <a:ext cx="45000" cy="7776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56305" y="4114784"/>
                <a:ext cx="8352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9" name="Ink 98"/>
              <p14:cNvContentPartPr/>
              <p14:nvPr/>
            </p14:nvContentPartPr>
            <p14:xfrm>
              <a:off x="2689345" y="4660544"/>
              <a:ext cx="3600" cy="5724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70265" y="4642544"/>
                <a:ext cx="4140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7" name="Ink 136"/>
              <p14:cNvContentPartPr/>
              <p14:nvPr/>
            </p14:nvContentPartPr>
            <p14:xfrm>
              <a:off x="6393745" y="3247544"/>
              <a:ext cx="1522800" cy="103680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71420" y="3224504"/>
                <a:ext cx="1566730" cy="1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8" name="Ink 137"/>
              <p14:cNvContentPartPr/>
              <p14:nvPr/>
            </p14:nvContentPartPr>
            <p14:xfrm>
              <a:off x="820945" y="4118744"/>
              <a:ext cx="590760" cy="2377800"/>
            </p14:xfrm>
          </p:contentPart>
        </mc:Choice>
        <mc:Fallback>
          <p:pic>
            <p:nvPicPr>
              <p:cNvPr id="138" name="Ink 13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07265" y="4101464"/>
                <a:ext cx="618120" cy="241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8044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485425" y="52184"/>
              <a:ext cx="10276560" cy="644904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7425" y="38504"/>
                <a:ext cx="10315080" cy="64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6" name="Ink 175"/>
              <p14:cNvContentPartPr/>
              <p14:nvPr/>
            </p14:nvContentPartPr>
            <p14:xfrm>
              <a:off x="4993345" y="4588184"/>
              <a:ext cx="4865040" cy="320400"/>
            </p14:xfrm>
          </p:contentPart>
        </mc:Choice>
        <mc:Fallback>
          <p:pic>
            <p:nvPicPr>
              <p:cNvPr id="176" name="Ink 17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78225" y="4571624"/>
                <a:ext cx="4893480" cy="35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1" name="Ink 220"/>
              <p14:cNvContentPartPr/>
              <p14:nvPr/>
            </p14:nvContentPartPr>
            <p14:xfrm>
              <a:off x="4094065" y="5704184"/>
              <a:ext cx="6379560" cy="333720"/>
            </p14:xfrm>
          </p:contentPart>
        </mc:Choice>
        <mc:Fallback>
          <p:pic>
            <p:nvPicPr>
              <p:cNvPr id="221" name="Ink 2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81825" y="5682944"/>
                <a:ext cx="6409440" cy="36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41994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04665" y="184304"/>
              <a:ext cx="10435680" cy="57967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4145" y="162704"/>
                <a:ext cx="10481760" cy="58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2" name="Ink 41"/>
              <p14:cNvContentPartPr/>
              <p14:nvPr/>
            </p14:nvContentPartPr>
            <p14:xfrm>
              <a:off x="9363385" y="1244144"/>
              <a:ext cx="2147040" cy="15516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50065" y="1217144"/>
                <a:ext cx="218628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4" name="Ink 53"/>
              <p14:cNvContentPartPr/>
              <p14:nvPr/>
            </p14:nvContentPartPr>
            <p14:xfrm>
              <a:off x="9214345" y="135704"/>
              <a:ext cx="2221560" cy="110412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96705" y="119864"/>
                <a:ext cx="2263680" cy="11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5" name="Ink 134"/>
              <p14:cNvContentPartPr/>
              <p14:nvPr/>
            </p14:nvContentPartPr>
            <p14:xfrm>
              <a:off x="1018585" y="5246624"/>
              <a:ext cx="3639600" cy="33228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1665" y="5222504"/>
                <a:ext cx="3668760" cy="36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05498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72705" y="23384"/>
              <a:ext cx="11195280" cy="5411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6865" y="6104"/>
                <a:ext cx="11233440" cy="544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47260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2" name="Ink 71"/>
              <p14:cNvContentPartPr/>
              <p14:nvPr/>
            </p14:nvContentPartPr>
            <p14:xfrm>
              <a:off x="988345" y="141104"/>
              <a:ext cx="11081520" cy="658944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1065" y="124184"/>
                <a:ext cx="11121120" cy="662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13416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810865" y="33464"/>
              <a:ext cx="8694000" cy="16059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3225" y="14024"/>
                <a:ext cx="8735400" cy="164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7" name="Ink 46"/>
              <p14:cNvContentPartPr/>
              <p14:nvPr/>
            </p14:nvContentPartPr>
            <p14:xfrm>
              <a:off x="897985" y="1777304"/>
              <a:ext cx="10103400" cy="46260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78905" y="1751384"/>
                <a:ext cx="10145160" cy="51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2" name="Ink 51"/>
              <p14:cNvContentPartPr/>
              <p14:nvPr/>
            </p14:nvContentPartPr>
            <p14:xfrm>
              <a:off x="846865" y="2165744"/>
              <a:ext cx="11098800" cy="364032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4625" y="2140544"/>
                <a:ext cx="11132280" cy="36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9" name="Ink 68"/>
              <p14:cNvContentPartPr/>
              <p14:nvPr/>
            </p14:nvContentPartPr>
            <p14:xfrm>
              <a:off x="1041265" y="2857304"/>
              <a:ext cx="5837400" cy="62244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27225" y="2833904"/>
                <a:ext cx="5874480" cy="66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85070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91145" y="61184"/>
              <a:ext cx="11185920" cy="5944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6385" y="37424"/>
                <a:ext cx="11221560" cy="599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17560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957025" y="177824"/>
              <a:ext cx="9114840" cy="335016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0545" y="155504"/>
                <a:ext cx="9145440" cy="339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8697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53496" y="83864"/>
              <a:ext cx="9999360" cy="6201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8016" y="68024"/>
                <a:ext cx="10031040" cy="623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Ink 116"/>
              <p14:cNvContentPartPr/>
              <p14:nvPr/>
            </p14:nvContentPartPr>
            <p14:xfrm>
              <a:off x="1503496" y="5052224"/>
              <a:ext cx="1875960" cy="16416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9096" y="5028464"/>
                <a:ext cx="191232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3" name="Ink 122"/>
              <p14:cNvContentPartPr/>
              <p14:nvPr/>
            </p14:nvContentPartPr>
            <p14:xfrm>
              <a:off x="4317616" y="4862864"/>
              <a:ext cx="1746000" cy="17496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06456" y="4838024"/>
                <a:ext cx="17730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1" name="Ink 130"/>
              <p14:cNvContentPartPr/>
              <p14:nvPr/>
            </p14:nvContentPartPr>
            <p14:xfrm>
              <a:off x="10141336" y="4424744"/>
              <a:ext cx="36000" cy="12996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122256" y="4404944"/>
                <a:ext cx="7596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2" name="Ink 131"/>
              <p14:cNvContentPartPr/>
              <p14:nvPr/>
            </p14:nvContentPartPr>
            <p14:xfrm>
              <a:off x="10241056" y="4227824"/>
              <a:ext cx="10440" cy="1224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219816" y="4206584"/>
                <a:ext cx="4824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3" name="Ink 132"/>
              <p14:cNvContentPartPr/>
              <p14:nvPr/>
            </p14:nvContentPartPr>
            <p14:xfrm>
              <a:off x="10400536" y="3900224"/>
              <a:ext cx="627840" cy="66888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380376" y="3877544"/>
                <a:ext cx="658080" cy="70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8595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96825" y="55424"/>
              <a:ext cx="10915560" cy="6003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865" y="39584"/>
                <a:ext cx="10962000" cy="603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00247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36425" y="24824"/>
              <a:ext cx="10585800" cy="4931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6985" y="1064"/>
                <a:ext cx="10626480" cy="497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81503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965305" y="159824"/>
              <a:ext cx="9147600" cy="184248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6945" y="139304"/>
                <a:ext cx="9177480" cy="18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1" name="Ink 60"/>
              <p14:cNvContentPartPr/>
              <p14:nvPr/>
            </p14:nvContentPartPr>
            <p14:xfrm>
              <a:off x="4881385" y="2494784"/>
              <a:ext cx="482400" cy="3222000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59425" y="2476424"/>
                <a:ext cx="519120" cy="326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3" name="Ink 62"/>
              <p14:cNvContentPartPr/>
              <p14:nvPr/>
            </p14:nvContentPartPr>
            <p14:xfrm>
              <a:off x="2073025" y="4506824"/>
              <a:ext cx="5892480" cy="19188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58625" y="4498184"/>
                <a:ext cx="592092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9" name="Ink 68"/>
              <p14:cNvContentPartPr/>
              <p14:nvPr/>
            </p14:nvContentPartPr>
            <p14:xfrm>
              <a:off x="3399265" y="2226584"/>
              <a:ext cx="3415320" cy="148572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82705" y="2203184"/>
                <a:ext cx="3456360" cy="152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3" name="Ink 72"/>
              <p14:cNvContentPartPr/>
              <p14:nvPr/>
            </p14:nvContentPartPr>
            <p14:xfrm>
              <a:off x="3468385" y="3730664"/>
              <a:ext cx="51120" cy="104832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45705" y="3714104"/>
                <a:ext cx="97200" cy="10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6" name="Ink 75"/>
              <p14:cNvContentPartPr/>
              <p14:nvPr/>
            </p14:nvContentPartPr>
            <p14:xfrm>
              <a:off x="6744385" y="1940744"/>
              <a:ext cx="289440" cy="44748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31785" y="1919504"/>
                <a:ext cx="32472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7" name="Ink 76"/>
              <p14:cNvContentPartPr/>
              <p14:nvPr/>
            </p14:nvContentPartPr>
            <p14:xfrm>
              <a:off x="6885865" y="2067104"/>
              <a:ext cx="204840" cy="2657520"/>
            </p14:xfrm>
          </p:contentPart>
        </mc:Choice>
        <mc:Fallback>
          <p:pic>
            <p:nvPicPr>
              <p:cNvPr id="77" name="Ink 7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70412" y="2048384"/>
                <a:ext cx="247605" cy="270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83" name="Ink 82"/>
              <p14:cNvContentPartPr/>
              <p14:nvPr/>
            </p14:nvContentPartPr>
            <p14:xfrm>
              <a:off x="2833705" y="4433384"/>
              <a:ext cx="360" cy="36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27945" y="4427624"/>
                <a:ext cx="1188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4" name="Ink 83"/>
              <p14:cNvContentPartPr/>
              <p14:nvPr/>
            </p14:nvContentPartPr>
            <p14:xfrm>
              <a:off x="7053625" y="5030624"/>
              <a:ext cx="27000" cy="33696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34905" y="5013344"/>
                <a:ext cx="69120" cy="3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7" name="Ink 86"/>
              <p14:cNvContentPartPr/>
              <p14:nvPr/>
            </p14:nvContentPartPr>
            <p14:xfrm>
              <a:off x="2717425" y="1815464"/>
              <a:ext cx="5795640" cy="260172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03745" y="1803944"/>
                <a:ext cx="5820840" cy="262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8" name="Ink 87"/>
              <p14:cNvContentPartPr/>
              <p14:nvPr/>
            </p14:nvContentPartPr>
            <p14:xfrm>
              <a:off x="3124225" y="4492784"/>
              <a:ext cx="452880" cy="78156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105505" y="4473344"/>
                <a:ext cx="495000" cy="81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9" name="Ink 88"/>
              <p14:cNvContentPartPr/>
              <p14:nvPr/>
            </p14:nvContentPartPr>
            <p14:xfrm>
              <a:off x="8145145" y="2063864"/>
              <a:ext cx="1017000" cy="420480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128225" y="2045144"/>
                <a:ext cx="1049400" cy="45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5" name="Ink 94"/>
              <p14:cNvContentPartPr/>
              <p14:nvPr/>
            </p14:nvContentPartPr>
            <p14:xfrm>
              <a:off x="9235585" y="2026784"/>
              <a:ext cx="269640" cy="649800"/>
            </p14:xfrm>
          </p:contentPart>
        </mc:Choice>
        <mc:Fallback>
          <p:pic>
            <p:nvPicPr>
              <p:cNvPr id="95" name="Ink 9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217585" y="2007344"/>
                <a:ext cx="310680" cy="69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96" name="Ink 95"/>
              <p14:cNvContentPartPr/>
              <p14:nvPr/>
            </p14:nvContentPartPr>
            <p14:xfrm>
              <a:off x="7061185" y="4554344"/>
              <a:ext cx="155160" cy="15048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39225" y="4535624"/>
                <a:ext cx="190080" cy="19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86218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849745" y="26984"/>
              <a:ext cx="10472400" cy="6446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185" y="13304"/>
                <a:ext cx="10510560" cy="647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31774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55585" y="56864"/>
              <a:ext cx="10736280" cy="66366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3265" y="38504"/>
                <a:ext cx="10782360" cy="66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1" name="Ink 170"/>
              <p14:cNvContentPartPr/>
              <p14:nvPr/>
            </p14:nvContentPartPr>
            <p14:xfrm>
              <a:off x="11643265" y="6442904"/>
              <a:ext cx="43200" cy="1440"/>
            </p14:xfrm>
          </p:contentPart>
        </mc:Choice>
        <mc:Fallback>
          <p:pic>
            <p:nvPicPr>
              <p:cNvPr id="171" name="Ink 17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25265" y="6420584"/>
                <a:ext cx="82080" cy="4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992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86305" y="67304"/>
              <a:ext cx="11357640" cy="5800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2545" y="51464"/>
                <a:ext cx="11403000" cy="58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6" name="Ink 115"/>
              <p14:cNvContentPartPr/>
              <p14:nvPr/>
            </p14:nvContentPartPr>
            <p14:xfrm>
              <a:off x="9164665" y="4950704"/>
              <a:ext cx="421560" cy="38124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41985" y="4928744"/>
                <a:ext cx="46836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7" name="Ink 116"/>
              <p14:cNvContentPartPr/>
              <p14:nvPr/>
            </p14:nvContentPartPr>
            <p14:xfrm>
              <a:off x="9617545" y="5253824"/>
              <a:ext cx="155520" cy="158760"/>
            </p14:xfrm>
          </p:contentPart>
        </mc:Choice>
        <mc:Fallback>
          <p:pic>
            <p:nvPicPr>
              <p:cNvPr id="117" name="Ink 1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00265" y="5231504"/>
                <a:ext cx="196560" cy="20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93476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41385" y="24824"/>
              <a:ext cx="10392480" cy="38379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4825" y="344"/>
                <a:ext cx="10423440" cy="38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6" name="Ink 85"/>
              <p14:cNvContentPartPr/>
              <p14:nvPr/>
            </p14:nvContentPartPr>
            <p14:xfrm>
              <a:off x="4230145" y="3486224"/>
              <a:ext cx="2766600" cy="2497680"/>
            </p14:xfrm>
          </p:contentPart>
        </mc:Choice>
        <mc:Fallback>
          <p:pic>
            <p:nvPicPr>
              <p:cNvPr id="86" name="Ink 8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11785" y="3464624"/>
                <a:ext cx="2809800" cy="253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1" name="Ink 90"/>
              <p14:cNvContentPartPr/>
              <p14:nvPr/>
            </p14:nvContentPartPr>
            <p14:xfrm>
              <a:off x="4301785" y="5293064"/>
              <a:ext cx="1256400" cy="151920"/>
            </p14:xfrm>
          </p:contentPart>
        </mc:Choice>
        <mc:Fallback>
          <p:pic>
            <p:nvPicPr>
              <p:cNvPr id="91" name="Ink 9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86305" y="5271824"/>
                <a:ext cx="129312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5" name="Ink 94"/>
              <p14:cNvContentPartPr/>
              <p14:nvPr/>
            </p14:nvContentPartPr>
            <p14:xfrm>
              <a:off x="5903425" y="5250584"/>
              <a:ext cx="334800" cy="44280"/>
            </p14:xfrm>
          </p:contentPart>
        </mc:Choice>
        <mc:Fallback>
          <p:pic>
            <p:nvPicPr>
              <p:cNvPr id="95" name="Ink 9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83265" y="5228624"/>
                <a:ext cx="375840" cy="8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6" name="Ink 95"/>
              <p14:cNvContentPartPr/>
              <p14:nvPr/>
            </p14:nvContentPartPr>
            <p14:xfrm>
              <a:off x="5947345" y="5405024"/>
              <a:ext cx="235080" cy="4536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926825" y="5386304"/>
                <a:ext cx="27324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7" name="Ink 96"/>
              <p14:cNvContentPartPr/>
              <p14:nvPr/>
            </p14:nvContentPartPr>
            <p14:xfrm>
              <a:off x="6764905" y="4962224"/>
              <a:ext cx="218160" cy="43164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43305" y="4949984"/>
                <a:ext cx="265680" cy="46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54392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52185" y="91784"/>
              <a:ext cx="9572760" cy="51678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4185" y="67664"/>
                <a:ext cx="9613080" cy="521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2" name="Ink 111"/>
              <p14:cNvContentPartPr/>
              <p14:nvPr/>
            </p14:nvContentPartPr>
            <p14:xfrm>
              <a:off x="10290745" y="4365344"/>
              <a:ext cx="248400" cy="59436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67345" y="4347344"/>
                <a:ext cx="292680" cy="63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3" name="Ink 112"/>
              <p14:cNvContentPartPr/>
              <p14:nvPr/>
            </p14:nvContentPartPr>
            <p14:xfrm>
              <a:off x="10663345" y="4832624"/>
              <a:ext cx="26640" cy="12996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644265" y="4813544"/>
                <a:ext cx="6660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4" name="Ink 113"/>
              <p14:cNvContentPartPr/>
              <p14:nvPr/>
            </p14:nvContentPartPr>
            <p14:xfrm>
              <a:off x="10878625" y="4611944"/>
              <a:ext cx="3960" cy="972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859905" y="4592504"/>
                <a:ext cx="42120" cy="4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88620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860185" y="30944"/>
              <a:ext cx="8778906" cy="57668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7585" y="11504"/>
                <a:ext cx="8815266" cy="580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8" name="Ink 27"/>
              <p14:cNvContentPartPr/>
              <p14:nvPr/>
            </p14:nvContentPartPr>
            <p14:xfrm>
              <a:off x="1815625" y="1502264"/>
              <a:ext cx="374400" cy="185508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99065" y="1487504"/>
                <a:ext cx="413640" cy="18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3" name="Ink 52"/>
              <p14:cNvContentPartPr/>
              <p14:nvPr/>
            </p14:nvContentPartPr>
            <p14:xfrm>
              <a:off x="6734665" y="1145864"/>
              <a:ext cx="411480" cy="1669320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16305" y="1125704"/>
                <a:ext cx="455040" cy="171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5" name="Ink 54"/>
              <p14:cNvContentPartPr/>
              <p14:nvPr/>
            </p14:nvContentPartPr>
            <p14:xfrm>
              <a:off x="7650865" y="1086824"/>
              <a:ext cx="295200" cy="170028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34305" y="1073144"/>
                <a:ext cx="326880" cy="173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58" name="Ink 57"/>
              <p14:cNvContentPartPr/>
              <p14:nvPr/>
            </p14:nvContentPartPr>
            <p14:xfrm>
              <a:off x="8043265" y="1058744"/>
              <a:ext cx="564480" cy="144900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025265" y="1040384"/>
                <a:ext cx="604080" cy="147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2" name="Ink 61"/>
              <p14:cNvContentPartPr/>
              <p14:nvPr/>
            </p14:nvContentPartPr>
            <p14:xfrm>
              <a:off x="9006265" y="985304"/>
              <a:ext cx="303840" cy="1608480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86465" y="964064"/>
                <a:ext cx="348120" cy="165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7" name="Ink 66"/>
              <p14:cNvContentPartPr/>
              <p14:nvPr/>
            </p14:nvContentPartPr>
            <p14:xfrm>
              <a:off x="10346185" y="811424"/>
              <a:ext cx="273240" cy="182016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328545" y="790904"/>
                <a:ext cx="303480" cy="18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2" name="Ink 71"/>
              <p14:cNvContentPartPr/>
              <p14:nvPr/>
            </p14:nvContentPartPr>
            <p14:xfrm>
              <a:off x="10599265" y="751664"/>
              <a:ext cx="1391760" cy="176292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587745" y="735824"/>
                <a:ext cx="1423080" cy="180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4" name="Ink 83"/>
              <p14:cNvContentPartPr/>
              <p14:nvPr/>
            </p14:nvContentPartPr>
            <p14:xfrm>
              <a:off x="9828865" y="1443584"/>
              <a:ext cx="255240" cy="5148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809425" y="1421984"/>
                <a:ext cx="28980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5" name="Ink 84"/>
              <p14:cNvContentPartPr/>
              <p14:nvPr/>
            </p14:nvContentPartPr>
            <p14:xfrm>
              <a:off x="9736345" y="1669664"/>
              <a:ext cx="245520" cy="4824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717985" y="1657064"/>
                <a:ext cx="27648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7" name="Ink 86"/>
              <p14:cNvContentPartPr/>
              <p14:nvPr/>
            </p14:nvContentPartPr>
            <p14:xfrm>
              <a:off x="11733625" y="518744"/>
              <a:ext cx="469080" cy="217332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1716705" y="501824"/>
                <a:ext cx="507600" cy="221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24650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892945" y="86744"/>
              <a:ext cx="9892440" cy="562320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7825" y="71984"/>
                <a:ext cx="9921600" cy="56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7" name="Ink 76"/>
              <p14:cNvContentPartPr/>
              <p14:nvPr/>
            </p14:nvContentPartPr>
            <p14:xfrm>
              <a:off x="1496305" y="3272384"/>
              <a:ext cx="297360" cy="2656440"/>
            </p14:xfrm>
          </p:contentPart>
        </mc:Choice>
        <mc:Fallback>
          <p:pic>
            <p:nvPicPr>
              <p:cNvPr id="77" name="Ink 7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1465" y="3254384"/>
                <a:ext cx="339840" cy="269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7" name="Ink 136"/>
              <p14:cNvContentPartPr/>
              <p14:nvPr/>
            </p14:nvContentPartPr>
            <p14:xfrm>
              <a:off x="7297705" y="3079064"/>
              <a:ext cx="473400" cy="2642400"/>
            </p14:xfrm>
          </p:contentPart>
        </mc:Choice>
        <mc:Fallback>
          <p:pic>
            <p:nvPicPr>
              <p:cNvPr id="137" name="Ink 13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82945" y="3061784"/>
                <a:ext cx="513360" cy="268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9" name="Ink 138"/>
              <p14:cNvContentPartPr/>
              <p14:nvPr/>
            </p14:nvContentPartPr>
            <p14:xfrm>
              <a:off x="7985305" y="3159344"/>
              <a:ext cx="216360" cy="24346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969465" y="3142784"/>
                <a:ext cx="244800" cy="247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48" name="Ink 147"/>
              <p14:cNvContentPartPr/>
              <p14:nvPr/>
            </p14:nvContentPartPr>
            <p14:xfrm>
              <a:off x="8899705" y="3259424"/>
              <a:ext cx="353160" cy="2142000"/>
            </p14:xfrm>
          </p:contentPart>
        </mc:Choice>
        <mc:Fallback>
          <p:pic>
            <p:nvPicPr>
              <p:cNvPr id="148" name="Ink 1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888185" y="3239624"/>
                <a:ext cx="389880" cy="218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53" name="Ink 152"/>
              <p14:cNvContentPartPr/>
              <p14:nvPr/>
            </p14:nvContentPartPr>
            <p14:xfrm>
              <a:off x="10150705" y="3288224"/>
              <a:ext cx="185040" cy="2184480"/>
            </p14:xfrm>
          </p:contentPart>
        </mc:Choice>
        <mc:Fallback>
          <p:pic>
            <p:nvPicPr>
              <p:cNvPr id="153" name="Ink 15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126225" y="3270224"/>
                <a:ext cx="227520" cy="222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59" name="Ink 158"/>
              <p14:cNvContentPartPr/>
              <p14:nvPr/>
            </p14:nvContentPartPr>
            <p14:xfrm>
              <a:off x="10394065" y="3266264"/>
              <a:ext cx="1271160" cy="1117800"/>
            </p14:xfrm>
          </p:contentPart>
        </mc:Choice>
        <mc:Fallback>
          <p:pic>
            <p:nvPicPr>
              <p:cNvPr id="159" name="Ink 15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377145" y="3247904"/>
                <a:ext cx="1308600" cy="11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79" name="Ink 178"/>
              <p14:cNvContentPartPr/>
              <p14:nvPr/>
            </p14:nvContentPartPr>
            <p14:xfrm>
              <a:off x="10409185" y="4851344"/>
              <a:ext cx="1362600" cy="601200"/>
            </p14:xfrm>
          </p:contentPart>
        </mc:Choice>
        <mc:Fallback>
          <p:pic>
            <p:nvPicPr>
              <p:cNvPr id="179" name="Ink 17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386505" y="4831544"/>
                <a:ext cx="1405440" cy="64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81" name="Ink 180"/>
              <p14:cNvContentPartPr/>
              <p14:nvPr/>
            </p14:nvContentPartPr>
            <p14:xfrm>
              <a:off x="11477665" y="3137384"/>
              <a:ext cx="491400" cy="256140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466145" y="3120824"/>
                <a:ext cx="528480" cy="260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7020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17336" y="154424"/>
              <a:ext cx="11118960" cy="6307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4376" y="137864"/>
                <a:ext cx="11150280" cy="63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707176" y="1114904"/>
              <a:ext cx="3043800" cy="1713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2776" y="1093664"/>
                <a:ext cx="30798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5" name="Ink 144"/>
              <p14:cNvContentPartPr/>
              <p14:nvPr/>
            </p14:nvContentPartPr>
            <p14:xfrm>
              <a:off x="10387576" y="5211344"/>
              <a:ext cx="0" cy="324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Ink 7"/>
              <p14:cNvContentPartPr/>
              <p14:nvPr/>
            </p14:nvContentPartPr>
            <p14:xfrm>
              <a:off x="4997305" y="1193024"/>
              <a:ext cx="1096560" cy="44748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87945" y="1176104"/>
                <a:ext cx="1121760" cy="48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9597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98416" y="256304"/>
              <a:ext cx="10679040" cy="655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1856" y="236144"/>
                <a:ext cx="10716480" cy="659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5558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1395426" y="453275"/>
              <a:ext cx="9518760" cy="56192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9946" y="431315"/>
                <a:ext cx="9550440" cy="56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1" name="Ink 120"/>
              <p14:cNvContentPartPr/>
              <p14:nvPr/>
            </p14:nvContentPartPr>
            <p14:xfrm>
              <a:off x="5892186" y="3378995"/>
              <a:ext cx="1409760" cy="428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8866" y="3358115"/>
                <a:ext cx="144252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4" name="Ink 213"/>
              <p14:cNvContentPartPr/>
              <p14:nvPr/>
            </p14:nvContentPartPr>
            <p14:xfrm>
              <a:off x="7503546" y="2799035"/>
              <a:ext cx="170280" cy="105408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89506" y="2784995"/>
                <a:ext cx="208080" cy="10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67" name="Ink 266"/>
              <p14:cNvContentPartPr/>
              <p14:nvPr/>
            </p14:nvContentPartPr>
            <p14:xfrm>
              <a:off x="2643186" y="5318675"/>
              <a:ext cx="7854840" cy="249840"/>
            </p14:xfrm>
          </p:contentPart>
        </mc:Choice>
        <mc:Fallback xmlns="">
          <p:pic>
            <p:nvPicPr>
              <p:cNvPr id="267" name="Ink 26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32386" y="5297075"/>
                <a:ext cx="7884000" cy="28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2205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252626" y="434195"/>
              <a:ext cx="2031480" cy="1123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43626" y="414395"/>
                <a:ext cx="2057760" cy="11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6583026" y="479195"/>
              <a:ext cx="147240" cy="11919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60706" y="463715"/>
                <a:ext cx="176400" cy="12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1" name="Ink 70"/>
              <p14:cNvContentPartPr/>
              <p14:nvPr/>
            </p14:nvContentPartPr>
            <p14:xfrm>
              <a:off x="5459466" y="2416355"/>
              <a:ext cx="769320" cy="156888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45426" y="2399435"/>
                <a:ext cx="804960" cy="160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3" name="Ink 82"/>
              <p14:cNvContentPartPr/>
              <p14:nvPr/>
            </p14:nvContentPartPr>
            <p14:xfrm>
              <a:off x="1533306" y="500075"/>
              <a:ext cx="4748760" cy="785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16026" y="480275"/>
                <a:ext cx="4777200" cy="82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6" name="Ink 105"/>
              <p14:cNvContentPartPr/>
              <p14:nvPr/>
            </p14:nvContentPartPr>
            <p14:xfrm>
              <a:off x="1928586" y="4398155"/>
              <a:ext cx="8002440" cy="16369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16706" y="4375475"/>
                <a:ext cx="8036640" cy="167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8" name="Ink 107"/>
              <p14:cNvContentPartPr/>
              <p14:nvPr/>
            </p14:nvContentPartPr>
            <p14:xfrm>
              <a:off x="1705746" y="2027195"/>
              <a:ext cx="822960" cy="7200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687026" y="2006315"/>
                <a:ext cx="858240" cy="7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9" name="Ink 108"/>
              <p14:cNvContentPartPr/>
              <p14:nvPr/>
            </p14:nvContentPartPr>
            <p14:xfrm>
              <a:off x="1913106" y="2451635"/>
              <a:ext cx="7614360" cy="134460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00506" y="2430395"/>
                <a:ext cx="7649280" cy="138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4804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82065" y="113744"/>
              <a:ext cx="10134000" cy="47264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5505" y="101144"/>
                <a:ext cx="10168560" cy="47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4" name="Ink 33"/>
              <p14:cNvContentPartPr/>
              <p14:nvPr/>
            </p14:nvContentPartPr>
            <p14:xfrm>
              <a:off x="4718665" y="1770824"/>
              <a:ext cx="2784240" cy="82800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05345" y="1748504"/>
                <a:ext cx="281844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6" name="Ink 65"/>
              <p14:cNvContentPartPr/>
              <p14:nvPr/>
            </p14:nvContentPartPr>
            <p14:xfrm>
              <a:off x="7321465" y="1667504"/>
              <a:ext cx="1047960" cy="9612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09585" y="1645544"/>
                <a:ext cx="1080000" cy="13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9640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12421</TotalTime>
  <Words>0</Words>
  <Application>Microsoft Office PowerPoint</Application>
  <PresentationFormat>Widescreen</PresentationFormat>
  <Paragraphs>0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174</cp:revision>
  <dcterms:created xsi:type="dcterms:W3CDTF">2019-02-12T13:27:41Z</dcterms:created>
  <dcterms:modified xsi:type="dcterms:W3CDTF">2019-11-20T14:16:29Z</dcterms:modified>
</cp:coreProperties>
</file>

<file path=docProps/thumbnail.jpeg>
</file>